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D0564-C5BA-4A77-8E28-CF9E1DD37D38}" type="datetimeFigureOut">
              <a:rPr lang="en-US" smtClean="0"/>
              <a:pPr/>
              <a:t>7/15/2012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9F950-9EA3-4F68-BC50-18556016D9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8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32F-B847-4335-A91F-59F089F04625}" type="datetimeFigureOut">
              <a:rPr lang="en-US" smtClean="0"/>
              <a:pPr/>
              <a:t>7/15/2012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EDBDB-FB3D-4959-AFFA-A3AC2EDDBC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32F-B847-4335-A91F-59F089F04625}" type="datetimeFigureOut">
              <a:rPr lang="en-US" smtClean="0"/>
              <a:pPr/>
              <a:t>7/15/2012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EDBDB-FB3D-4959-AFFA-A3AC2EDDBC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32F-B847-4335-A91F-59F089F04625}" type="datetimeFigureOut">
              <a:rPr lang="en-US" smtClean="0"/>
              <a:pPr/>
              <a:t>7/15/2012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EDBDB-FB3D-4959-AFFA-A3AC2EDDBC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32F-B847-4335-A91F-59F089F04625}" type="datetimeFigureOut">
              <a:rPr lang="en-US" smtClean="0"/>
              <a:pPr/>
              <a:t>7/15/2012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EDBDB-FB3D-4959-AFFA-A3AC2EDDBC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32F-B847-4335-A91F-59F089F04625}" type="datetimeFigureOut">
              <a:rPr lang="en-US" smtClean="0"/>
              <a:pPr/>
              <a:t>7/15/2012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EDBDB-FB3D-4959-AFFA-A3AC2EDDBC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32F-B847-4335-A91F-59F089F04625}" type="datetimeFigureOut">
              <a:rPr lang="en-US" smtClean="0"/>
              <a:pPr/>
              <a:t>7/15/2012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EDBDB-FB3D-4959-AFFA-A3AC2EDDBC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32F-B847-4335-A91F-59F089F04625}" type="datetimeFigureOut">
              <a:rPr lang="en-US" smtClean="0"/>
              <a:pPr/>
              <a:t>7/15/2012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EDBDB-FB3D-4959-AFFA-A3AC2EDDBC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32F-B847-4335-A91F-59F089F04625}" type="datetimeFigureOut">
              <a:rPr lang="en-US" smtClean="0"/>
              <a:pPr/>
              <a:t>7/15/2012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EDBDB-FB3D-4959-AFFA-A3AC2EDDBC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32F-B847-4335-A91F-59F089F04625}" type="datetimeFigureOut">
              <a:rPr lang="en-US" smtClean="0"/>
              <a:pPr/>
              <a:t>7/15/2012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EDBDB-FB3D-4959-AFFA-A3AC2EDDBC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32F-B847-4335-A91F-59F089F04625}" type="datetimeFigureOut">
              <a:rPr lang="en-US" smtClean="0"/>
              <a:pPr/>
              <a:t>7/15/2012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EDBDB-FB3D-4959-AFFA-A3AC2EDDBC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32F-B847-4335-A91F-59F089F04625}" type="datetimeFigureOut">
              <a:rPr lang="en-US" smtClean="0"/>
              <a:pPr/>
              <a:t>7/15/2012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EDBDB-FB3D-4959-AFFA-A3AC2EDDBC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Power Point Header.jpg"/>
          <p:cNvPicPr>
            <a:picLocks noChangeAspect="1"/>
          </p:cNvPicPr>
          <p:nvPr/>
        </p:nvPicPr>
        <p:blipFill>
          <a:blip r:embed="rId13" cstate="print"/>
          <a:srcRect b="59091"/>
          <a:stretch>
            <a:fillRect/>
          </a:stretch>
        </p:blipFill>
        <p:spPr>
          <a:xfrm>
            <a:off x="0" y="0"/>
            <a:ext cx="9144000" cy="6858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3200" y="609600"/>
            <a:ext cx="60960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2532F-B847-4335-A91F-59F089F04625}" type="datetimeFigureOut">
              <a:rPr lang="en-US" smtClean="0"/>
              <a:pPr/>
              <a:t>7/15/2012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EDBDB-FB3D-4959-AFFA-A3AC2EDDBCD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 descr="HOJ Footer.jpg"/>
          <p:cNvPicPr>
            <a:picLocks noChangeAspect="1"/>
          </p:cNvPicPr>
          <p:nvPr/>
        </p:nvPicPr>
        <p:blipFill>
          <a:blip r:embed="rId14" cstate="print"/>
          <a:srcRect l="24167" t="72917" r="24167" b="4167"/>
          <a:stretch>
            <a:fillRect/>
          </a:stretch>
        </p:blipFill>
        <p:spPr>
          <a:xfrm>
            <a:off x="3048000" y="6392197"/>
            <a:ext cx="3048000" cy="2458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communitycolleges.edu/CIS_Docs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Continuing Education Discussions</a:t>
            </a:r>
            <a:br>
              <a:rPr lang="en-US" dirty="0" smtClean="0"/>
            </a:br>
            <a:r>
              <a:rPr lang="en-US" dirty="0" smtClean="0"/>
              <a:t>IIPS Conference</a:t>
            </a:r>
            <a:br>
              <a:rPr lang="en-US" dirty="0" smtClean="0"/>
            </a:br>
            <a:r>
              <a:rPr lang="en-US" dirty="0" smtClean="0"/>
              <a:t>July 16-18,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Rosallene </a:t>
            </a:r>
            <a:r>
              <a:rPr lang="en-US" dirty="0" smtClean="0"/>
              <a:t>Massey – CE SME (East)</a:t>
            </a:r>
          </a:p>
          <a:p>
            <a:r>
              <a:rPr lang="en-US" dirty="0" smtClean="0"/>
              <a:t>Wayne Madry – CE SME (West)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66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Troubleshoot and develop possible generic technical solutions to workflows and processes topics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Identify Student Applications (modules) with impact to CE workflows, which are not being utilized fully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Develop strategies and support to present solutions for evaluation, implementation,  and/or software adjustments/changes for CIS applications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Assess time management for topics within CIS.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566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Repeat Process</a:t>
            </a:r>
          </a:p>
          <a:p>
            <a:pPr lvl="1"/>
            <a:r>
              <a:rPr lang="en-US" dirty="0" smtClean="0"/>
              <a:t>COCO</a:t>
            </a:r>
          </a:p>
          <a:p>
            <a:pPr lvl="1"/>
            <a:r>
              <a:rPr lang="en-US" dirty="0" smtClean="0"/>
              <a:t>Demonstration</a:t>
            </a:r>
          </a:p>
          <a:p>
            <a:r>
              <a:rPr lang="en-US" dirty="0" smtClean="0"/>
              <a:t>HDT Process</a:t>
            </a:r>
          </a:p>
          <a:p>
            <a:pPr lvl="1"/>
            <a:r>
              <a:rPr lang="en-US" dirty="0" smtClean="0"/>
              <a:t>Screenshots</a:t>
            </a:r>
          </a:p>
          <a:p>
            <a:pPr lvl="1"/>
            <a:r>
              <a:rPr lang="en-US" dirty="0" smtClean="0"/>
              <a:t>Issue to the best of your ability</a:t>
            </a:r>
          </a:p>
          <a:p>
            <a:pPr lvl="1"/>
            <a:r>
              <a:rPr lang="en-US" dirty="0" smtClean="0"/>
              <a:t>Emergency </a:t>
            </a:r>
            <a:r>
              <a:rPr lang="en-US" dirty="0" err="1" smtClean="0"/>
              <a:t>vs</a:t>
            </a:r>
            <a:r>
              <a:rPr lang="en-US" dirty="0" smtClean="0"/>
              <a:t> High </a:t>
            </a:r>
            <a:r>
              <a:rPr lang="en-US" dirty="0" err="1" smtClean="0"/>
              <a:t>vs</a:t>
            </a:r>
            <a:r>
              <a:rPr lang="en-US" dirty="0" smtClean="0"/>
              <a:t> Medium</a:t>
            </a:r>
          </a:p>
          <a:p>
            <a:r>
              <a:rPr lang="en-US" dirty="0"/>
              <a:t>XUIC Process</a:t>
            </a:r>
          </a:p>
          <a:p>
            <a:pPr lvl="1"/>
            <a:r>
              <a:rPr lang="en-US" dirty="0"/>
              <a:t>Who does it at your College</a:t>
            </a:r>
          </a:p>
          <a:p>
            <a:pPr lvl="1"/>
            <a:r>
              <a:rPr lang="en-US" dirty="0"/>
              <a:t>2012 Program Area Code Changes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New </a:t>
            </a:r>
            <a:r>
              <a:rPr lang="en-US" dirty="0"/>
              <a:t>Fee Waiver Code</a:t>
            </a:r>
          </a:p>
          <a:p>
            <a:pPr lvl="1"/>
            <a:r>
              <a:rPr lang="en-US" dirty="0"/>
              <a:t>Tuition Remission Report</a:t>
            </a:r>
          </a:p>
          <a:p>
            <a:pPr lvl="1"/>
            <a:r>
              <a:rPr lang="en-US" dirty="0"/>
              <a:t>Query for Codes</a:t>
            </a:r>
          </a:p>
          <a:p>
            <a:pPr lvl="1"/>
            <a:r>
              <a:rPr lang="en-US" dirty="0"/>
              <a:t>Statutory Waived Codes</a:t>
            </a:r>
          </a:p>
          <a:p>
            <a:r>
              <a:rPr lang="en-US" dirty="0" smtClean="0"/>
              <a:t>Setting up Clinical Courses</a:t>
            </a:r>
          </a:p>
          <a:p>
            <a:pPr lvl="1"/>
            <a:r>
              <a:rPr lang="en-US" dirty="0" smtClean="0"/>
              <a:t>Clinical Sites</a:t>
            </a:r>
          </a:p>
          <a:p>
            <a:pPr lvl="1"/>
            <a:r>
              <a:rPr lang="en-US" dirty="0" smtClean="0"/>
              <a:t>Section Setup</a:t>
            </a:r>
          </a:p>
          <a:p>
            <a:r>
              <a:rPr lang="en-US" dirty="0" smtClean="0"/>
              <a:t>Basic </a:t>
            </a:r>
            <a:r>
              <a:rPr lang="en-US" smtClean="0"/>
              <a:t>Skills Plus</a:t>
            </a:r>
          </a:p>
          <a:p>
            <a:r>
              <a:rPr lang="en-US" dirty="0" smtClean="0"/>
              <a:t>CC Listings for 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087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152400"/>
            <a:ext cx="6096000" cy="944562"/>
          </a:xfrm>
        </p:spPr>
        <p:txBody>
          <a:bodyPr/>
          <a:lstStyle/>
          <a:p>
            <a:r>
              <a:rPr lang="en-US" dirty="0" smtClean="0"/>
              <a:t>Customer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4582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Training Needs</a:t>
            </a:r>
            <a:endParaRPr lang="en-US" sz="3600" dirty="0" smtClean="0">
              <a:hlinkClick r:id=""/>
            </a:endParaRPr>
          </a:p>
          <a:p>
            <a:pPr marL="0" indent="0">
              <a:buNone/>
            </a:pPr>
            <a:r>
              <a:rPr lang="en-US" sz="3600" dirty="0" smtClean="0">
                <a:hlinkClick r:id=""/>
              </a:rPr>
              <a:t>http://www.nccommunitycolleges.edu/Training/CIS_Training/CISTrainingHomePage.html</a:t>
            </a:r>
            <a:endParaRPr lang="en-US" sz="3600" dirty="0" smtClean="0"/>
          </a:p>
          <a:p>
            <a:r>
              <a:rPr lang="en-US" sz="3600" dirty="0"/>
              <a:t>CIS </a:t>
            </a:r>
            <a:r>
              <a:rPr lang="en-US" sz="3600" dirty="0" smtClean="0"/>
              <a:t>Documentation</a:t>
            </a:r>
            <a:endParaRPr lang="en-US" sz="3600" dirty="0"/>
          </a:p>
          <a:p>
            <a:pPr>
              <a:buNone/>
            </a:pPr>
            <a:r>
              <a:rPr lang="en-US" sz="3600" dirty="0">
                <a:hlinkClick r:id="rId2"/>
              </a:rPr>
              <a:t>http://</a:t>
            </a:r>
            <a:r>
              <a:rPr lang="en-US" sz="3600" dirty="0" smtClean="0">
                <a:hlinkClick r:id="rId2"/>
              </a:rPr>
              <a:t>www.nccommunitycolleges.edu/CIS_Dos/index.html</a:t>
            </a:r>
            <a:endParaRPr lang="en-US" sz="3600" dirty="0"/>
          </a:p>
          <a:p>
            <a:r>
              <a:rPr lang="en-US" sz="3600" dirty="0" smtClean="0"/>
              <a:t>Training Needs web </a:t>
            </a:r>
            <a:r>
              <a:rPr lang="en-US" sz="3600" dirty="0" smtClean="0"/>
              <a:t>link accesses 90-Day Training Calendar  </a:t>
            </a:r>
          </a:p>
          <a:p>
            <a:r>
              <a:rPr lang="en-US" sz="3600" dirty="0" smtClean="0"/>
              <a:t>If you have a specific training need, contact System Office at (919) 807-7178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33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Wayne Madry 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0" y="304800"/>
            <a:ext cx="3596640" cy="4495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28600" y="1600200"/>
            <a:ext cx="4724400" cy="24384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Any Questions?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4953000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 System Analyst, CE/BSP</a:t>
            </a:r>
          </a:p>
          <a:p>
            <a:r>
              <a:rPr lang="en-US" dirty="0" smtClean="0"/>
              <a:t>Mitchell Community College</a:t>
            </a:r>
          </a:p>
          <a:p>
            <a:r>
              <a:rPr lang="en-US" dirty="0" smtClean="0"/>
              <a:t>(704) 978-5433</a:t>
            </a:r>
          </a:p>
          <a:p>
            <a:r>
              <a:rPr lang="en-US" dirty="0" smtClean="0"/>
              <a:t>(919) 807-7178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eating Success Presentation - Creating Succe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Creating Success Presentation - Creating Success</Template>
  <TotalTime>84</TotalTime>
  <Words>148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Creating Success Presentation - Creating Success</vt:lpstr>
      <vt:lpstr>Continuing Education Discussions IIPS Conference July 16-18, 2012</vt:lpstr>
      <vt:lpstr>Objective</vt:lpstr>
      <vt:lpstr>TOPICS</vt:lpstr>
      <vt:lpstr>Customer Support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Continuing Education Roundtable</dc:title>
  <dc:creator>madryw</dc:creator>
  <cp:lastModifiedBy>Wayne</cp:lastModifiedBy>
  <cp:revision>10</cp:revision>
  <dcterms:created xsi:type="dcterms:W3CDTF">2010-01-26T21:24:13Z</dcterms:created>
  <dcterms:modified xsi:type="dcterms:W3CDTF">2012-07-15T18:50:36Z</dcterms:modified>
</cp:coreProperties>
</file>