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2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3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9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F97A-C998-174F-8644-C09C864C7393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4F0D3-436F-A34C-9224-0D44B1A6B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2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4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4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0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4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3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2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2012-07-11T19:21:46Z</dcterms:created>
  <dcterms:modified xsi:type="dcterms:W3CDTF">2012-07-11T19:23:36Z</dcterms:modified>
</cp:coreProperties>
</file>