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9" r:id="rId4"/>
    <p:sldId id="260" r:id="rId5"/>
    <p:sldId id="261" r:id="rId6"/>
    <p:sldId id="262" r:id="rId7"/>
    <p:sldId id="263" r:id="rId8"/>
    <p:sldId id="264" r:id="rId9"/>
    <p:sldId id="265" r:id="rId10"/>
    <p:sldId id="266" r:id="rId11"/>
    <p:sldId id="267" r:id="rId12"/>
    <p:sldId id="273" r:id="rId13"/>
    <p:sldId id="268" r:id="rId14"/>
    <p:sldId id="269" r:id="rId15"/>
    <p:sldId id="270" r:id="rId16"/>
    <p:sldId id="271" r:id="rId17"/>
    <p:sldId id="272"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440" y="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C519CE-094A-400A-81C4-1DF668A11C2D}"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104347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519CE-094A-400A-81C4-1DF668A11C2D}"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230847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519CE-094A-400A-81C4-1DF668A11C2D}"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304821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519CE-094A-400A-81C4-1DF668A11C2D}"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212470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519CE-094A-400A-81C4-1DF668A11C2D}"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211287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C519CE-094A-400A-81C4-1DF668A11C2D}"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34317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519CE-094A-400A-81C4-1DF668A11C2D}"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381250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519CE-094A-400A-81C4-1DF668A11C2D}"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401012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519CE-094A-400A-81C4-1DF668A11C2D}"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422983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519CE-094A-400A-81C4-1DF668A11C2D}"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168044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519CE-094A-400A-81C4-1DF668A11C2D}"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AFDDE-7030-4E38-A23A-6415434767D3}" type="slidenum">
              <a:rPr lang="en-US" smtClean="0"/>
              <a:t>‹#›</a:t>
            </a:fld>
            <a:endParaRPr lang="en-US"/>
          </a:p>
        </p:txBody>
      </p:sp>
    </p:spTree>
    <p:extLst>
      <p:ext uri="{BB962C8B-B14F-4D97-AF65-F5344CB8AC3E}">
        <p14:creationId xmlns:p14="http://schemas.microsoft.com/office/powerpoint/2010/main" val="20772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519CE-094A-400A-81C4-1DF668A11C2D}" type="datetimeFigureOut">
              <a:rPr lang="en-US" smtClean="0"/>
              <a:t>3/18/2020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AFDDE-7030-4E38-A23A-6415434767D3}" type="slidenum">
              <a:rPr lang="en-US" smtClean="0"/>
              <a:t>‹#›</a:t>
            </a:fld>
            <a:endParaRPr lang="en-US"/>
          </a:p>
        </p:txBody>
      </p:sp>
    </p:spTree>
    <p:extLst>
      <p:ext uri="{BB962C8B-B14F-4D97-AF65-F5344CB8AC3E}">
        <p14:creationId xmlns:p14="http://schemas.microsoft.com/office/powerpoint/2010/main" val="169534387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35001"/>
            <a:ext cx="9144000" cy="1143000"/>
          </a:xfrm>
        </p:spPr>
        <p:txBody>
          <a:bodyPr/>
          <a:lstStyle/>
          <a:p>
            <a:r>
              <a:rPr lang="en-US" dirty="0" smtClean="0"/>
              <a:t> What is the Coronavirus?</a:t>
            </a:r>
            <a:endParaRPr lang="en-US" dirty="0"/>
          </a:p>
        </p:txBody>
      </p:sp>
      <p:sp>
        <p:nvSpPr>
          <p:cNvPr id="3" name="Subtitle 2"/>
          <p:cNvSpPr>
            <a:spLocks noGrp="1"/>
          </p:cNvSpPr>
          <p:nvPr>
            <p:ph type="subTitle" idx="1"/>
          </p:nvPr>
        </p:nvSpPr>
        <p:spPr>
          <a:xfrm>
            <a:off x="1524000" y="1693334"/>
            <a:ext cx="9144000" cy="516466"/>
          </a:xfrm>
        </p:spPr>
        <p:txBody>
          <a:bodyPr/>
          <a:lstStyle/>
          <a:p>
            <a:r>
              <a:rPr lang="en-US" dirty="0" smtClean="0"/>
              <a:t>A social story to explain the  coronavirus to young children.</a:t>
            </a:r>
            <a:endParaRPr lang="en-US" dirty="0"/>
          </a:p>
        </p:txBody>
      </p:sp>
      <p:sp>
        <p:nvSpPr>
          <p:cNvPr id="4" name="TextBox 3"/>
          <p:cNvSpPr txBox="1"/>
          <p:nvPr/>
        </p:nvSpPr>
        <p:spPr>
          <a:xfrm>
            <a:off x="1413933" y="2209800"/>
            <a:ext cx="9482667" cy="3733800"/>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885" y="2317326"/>
            <a:ext cx="3955848" cy="3613008"/>
          </a:xfrm>
          <a:prstGeom prst="rect">
            <a:avLst/>
          </a:prstGeom>
        </p:spPr>
      </p:pic>
    </p:spTree>
    <p:extLst>
      <p:ext uri="{BB962C8B-B14F-4D97-AF65-F5344CB8AC3E}">
        <p14:creationId xmlns:p14="http://schemas.microsoft.com/office/powerpoint/2010/main" val="377085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so many people get sick, that schools and work might need to close.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305" y="1671110"/>
            <a:ext cx="4676069" cy="4718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933" y="3483274"/>
            <a:ext cx="2752372" cy="2964093"/>
          </a:xfrm>
          <a:prstGeom prst="rect">
            <a:avLst/>
          </a:prstGeom>
        </p:spPr>
      </p:pic>
    </p:spTree>
    <p:extLst>
      <p:ext uri="{BB962C8B-B14F-4D97-AF65-F5344CB8AC3E}">
        <p14:creationId xmlns:p14="http://schemas.microsoft.com/office/powerpoint/2010/main" val="291656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148792"/>
            <a:ext cx="11209867" cy="1325563"/>
          </a:xfrm>
        </p:spPr>
        <p:txBody>
          <a:bodyPr/>
          <a:lstStyle/>
          <a:p>
            <a:r>
              <a:rPr lang="en-US" dirty="0" smtClean="0"/>
              <a:t>If school is closed then children will stay home to play and learn with their families.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934" y="237066"/>
            <a:ext cx="5181600" cy="5046134"/>
          </a:xfrm>
          <a:prstGeom prst="rect">
            <a:avLst/>
          </a:prstGeom>
        </p:spPr>
      </p:pic>
    </p:spTree>
    <p:extLst>
      <p:ext uri="{BB962C8B-B14F-4D97-AF65-F5344CB8AC3E}">
        <p14:creationId xmlns:p14="http://schemas.microsoft.com/office/powerpoint/2010/main" val="418435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0201"/>
            <a:ext cx="11675533" cy="2099732"/>
          </a:xfrm>
        </p:spPr>
        <p:txBody>
          <a:bodyPr>
            <a:normAutofit/>
          </a:bodyPr>
          <a:lstStyle/>
          <a:p>
            <a:r>
              <a:rPr lang="en-US" dirty="0" smtClean="0"/>
              <a:t>Staying home may make you feel sad. You may miss your friends from school and your neighborhood. Being with your family will make you feel happy.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2603894"/>
            <a:ext cx="4533899" cy="37805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994" y="2709935"/>
            <a:ext cx="4899377" cy="3674533"/>
          </a:xfrm>
          <a:prstGeom prst="rect">
            <a:avLst/>
          </a:prstGeom>
        </p:spPr>
      </p:pic>
    </p:spTree>
    <p:extLst>
      <p:ext uri="{BB962C8B-B14F-4D97-AF65-F5344CB8AC3E}">
        <p14:creationId xmlns:p14="http://schemas.microsoft.com/office/powerpoint/2010/main" val="260858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73592"/>
            <a:ext cx="9956800" cy="1325563"/>
          </a:xfrm>
        </p:spPr>
        <p:txBody>
          <a:bodyPr/>
          <a:lstStyle/>
          <a:p>
            <a:r>
              <a:rPr lang="en-US" dirty="0" smtClean="0"/>
              <a:t>Children will be stay safe and healthy from germs at home with their families.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934" y="2065866"/>
            <a:ext cx="6108700" cy="4072467"/>
          </a:xfrm>
          <a:prstGeom prst="rect">
            <a:avLst/>
          </a:prstGeom>
        </p:spPr>
      </p:pic>
    </p:spTree>
    <p:extLst>
      <p:ext uri="{BB962C8B-B14F-4D97-AF65-F5344CB8AC3E}">
        <p14:creationId xmlns:p14="http://schemas.microsoft.com/office/powerpoint/2010/main" val="89810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5140325"/>
            <a:ext cx="10515600" cy="1325563"/>
          </a:xfrm>
        </p:spPr>
        <p:txBody>
          <a:bodyPr/>
          <a:lstStyle/>
          <a:p>
            <a:r>
              <a:rPr lang="en-US" dirty="0" smtClean="0"/>
              <a:t>School may send home some ideas of crafts and games and songs to play at home.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32" y="320156"/>
            <a:ext cx="4360333" cy="31721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987" y="320156"/>
            <a:ext cx="5276374" cy="29707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549" y="3625975"/>
            <a:ext cx="9125367" cy="1514350"/>
          </a:xfrm>
          <a:prstGeom prst="rect">
            <a:avLst/>
          </a:prstGeom>
        </p:spPr>
      </p:pic>
    </p:spTree>
    <p:extLst>
      <p:ext uri="{BB962C8B-B14F-4D97-AF65-F5344CB8AC3E}">
        <p14:creationId xmlns:p14="http://schemas.microsoft.com/office/powerpoint/2010/main" val="9684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4" y="221192"/>
            <a:ext cx="8365066" cy="1325563"/>
          </a:xfrm>
        </p:spPr>
        <p:txBody>
          <a:bodyPr/>
          <a:lstStyle/>
          <a:p>
            <a:r>
              <a:rPr lang="en-US" dirty="0" smtClean="0"/>
              <a:t>Children will have fun playing inside and outside while school is closed.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2254367"/>
            <a:ext cx="5276850" cy="33388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582" y="1546755"/>
            <a:ext cx="4737101" cy="4737101"/>
          </a:xfrm>
          <a:prstGeom prst="rect">
            <a:avLst/>
          </a:prstGeom>
        </p:spPr>
      </p:pic>
    </p:spTree>
    <p:extLst>
      <p:ext uri="{BB962C8B-B14F-4D97-AF65-F5344CB8AC3E}">
        <p14:creationId xmlns:p14="http://schemas.microsoft.com/office/powerpoint/2010/main" val="1442939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5140325"/>
            <a:ext cx="10515600" cy="1325563"/>
          </a:xfrm>
        </p:spPr>
        <p:txBody>
          <a:bodyPr/>
          <a:lstStyle/>
          <a:p>
            <a:r>
              <a:rPr lang="en-US" dirty="0" smtClean="0"/>
              <a:t>When the coronavirus germs are all gone, everyone will go back to school and work. .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701" y="330200"/>
            <a:ext cx="4762500" cy="4810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3" y="2261129"/>
            <a:ext cx="2476500" cy="2667000"/>
          </a:xfrm>
          <a:prstGeom prst="rect">
            <a:avLst/>
          </a:prstGeom>
        </p:spPr>
      </p:pic>
    </p:spTree>
    <p:extLst>
      <p:ext uri="{BB962C8B-B14F-4D97-AF65-F5344CB8AC3E}">
        <p14:creationId xmlns:p14="http://schemas.microsoft.com/office/powerpoint/2010/main" val="1861324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75" y="1140949"/>
            <a:ext cx="1736692" cy="1736692"/>
          </a:xfrm>
          <a:prstGeom prst="rect">
            <a:avLst/>
          </a:prstGeom>
        </p:spPr>
      </p:pic>
      <p:sp>
        <p:nvSpPr>
          <p:cNvPr id="3" name="TextBox 2"/>
          <p:cNvSpPr txBox="1"/>
          <p:nvPr/>
        </p:nvSpPr>
        <p:spPr>
          <a:xfrm>
            <a:off x="692854" y="287818"/>
            <a:ext cx="9719733" cy="769441"/>
          </a:xfrm>
          <a:prstGeom prst="rect">
            <a:avLst/>
          </a:prstGeom>
          <a:noFill/>
        </p:spPr>
        <p:txBody>
          <a:bodyPr wrap="square" rtlCol="0">
            <a:spAutoFit/>
          </a:bodyPr>
          <a:lstStyle/>
          <a:p>
            <a:r>
              <a:rPr lang="en-US" sz="4400" dirty="0" smtClean="0"/>
              <a:t>Additional</a:t>
            </a:r>
            <a:r>
              <a:rPr lang="en-US" dirty="0" smtClean="0"/>
              <a:t> </a:t>
            </a:r>
            <a:r>
              <a:rPr lang="en-US" sz="4400" dirty="0" smtClean="0"/>
              <a:t>Resources</a:t>
            </a:r>
            <a:r>
              <a:rPr lang="en-US" dirty="0" smtClean="0"/>
              <a:t>:</a:t>
            </a:r>
            <a:endParaRPr lang="en-US" dirty="0"/>
          </a:p>
        </p:txBody>
      </p:sp>
      <p:sp>
        <p:nvSpPr>
          <p:cNvPr id="4" name="TextBox 3"/>
          <p:cNvSpPr txBox="1"/>
          <p:nvPr/>
        </p:nvSpPr>
        <p:spPr>
          <a:xfrm>
            <a:off x="2777067" y="1346426"/>
            <a:ext cx="7332133" cy="923330"/>
          </a:xfrm>
          <a:prstGeom prst="rect">
            <a:avLst/>
          </a:prstGeom>
          <a:noFill/>
        </p:spPr>
        <p:txBody>
          <a:bodyPr wrap="square" rtlCol="0">
            <a:spAutoFit/>
          </a:bodyPr>
          <a:lstStyle/>
          <a:p>
            <a:r>
              <a:rPr lang="en-US" b="1" dirty="0"/>
              <a:t>Germs Are Not for Sharing (Board Book) </a:t>
            </a:r>
            <a:r>
              <a:rPr lang="en-US" dirty="0" smtClean="0"/>
              <a:t>Board </a:t>
            </a:r>
            <a:r>
              <a:rPr lang="en-US" dirty="0"/>
              <a:t>book</a:t>
            </a:r>
            <a:r>
              <a:rPr lang="en-US" b="1" dirty="0"/>
              <a:t> </a:t>
            </a:r>
            <a:r>
              <a:rPr lang="en-US" dirty="0"/>
              <a:t>– January 15, </a:t>
            </a:r>
            <a:r>
              <a:rPr lang="en-US" dirty="0" smtClean="0"/>
              <a:t>2006 By Elizabeth </a:t>
            </a:r>
            <a:r>
              <a:rPr lang="en-US" dirty="0" err="1" smtClean="0"/>
              <a:t>Verdick</a:t>
            </a:r>
            <a:r>
              <a:rPr lang="en-US" dirty="0" smtClean="0"/>
              <a:t>  Available at Amazon.com. To further explain how to keep ourselves well and others healthy too. </a:t>
            </a:r>
            <a:endParaRPr lang="en-US"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459" y="2379132"/>
            <a:ext cx="1951901" cy="1951901"/>
          </a:xfrm>
          <a:prstGeom prst="rect">
            <a:avLst/>
          </a:prstGeom>
        </p:spPr>
      </p:pic>
      <p:sp>
        <p:nvSpPr>
          <p:cNvPr id="10" name="TextBox 9"/>
          <p:cNvSpPr txBox="1"/>
          <p:nvPr/>
        </p:nvSpPr>
        <p:spPr>
          <a:xfrm>
            <a:off x="1430192" y="2893417"/>
            <a:ext cx="6536267" cy="923330"/>
          </a:xfrm>
          <a:prstGeom prst="rect">
            <a:avLst/>
          </a:prstGeom>
          <a:noFill/>
        </p:spPr>
        <p:txBody>
          <a:bodyPr wrap="square" rtlCol="0">
            <a:spAutoFit/>
          </a:bodyPr>
          <a:lstStyle/>
          <a:p>
            <a:r>
              <a:rPr lang="en-US" b="1" dirty="0"/>
              <a:t>The Feelings Book </a:t>
            </a:r>
            <a:r>
              <a:rPr lang="en-US" dirty="0"/>
              <a:t>Board book</a:t>
            </a:r>
            <a:r>
              <a:rPr lang="en-US" b="1" dirty="0"/>
              <a:t> </a:t>
            </a:r>
            <a:r>
              <a:rPr lang="en-US" dirty="0"/>
              <a:t>– September 21, </a:t>
            </a:r>
            <a:r>
              <a:rPr lang="en-US" dirty="0" smtClean="0"/>
              <a:t>2005 By Todd Parr Available at Amazon.com. To help children understand their feelings around the coronavirus and all aspects of their emotions. </a:t>
            </a:r>
            <a:endParaRPr lang="en-US" b="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75" y="3922184"/>
            <a:ext cx="2116279" cy="2529417"/>
          </a:xfrm>
          <a:prstGeom prst="rect">
            <a:avLst/>
          </a:prstGeom>
        </p:spPr>
      </p:pic>
      <p:sp>
        <p:nvSpPr>
          <p:cNvPr id="13" name="TextBox 12"/>
          <p:cNvSpPr txBox="1"/>
          <p:nvPr/>
        </p:nvSpPr>
        <p:spPr>
          <a:xfrm>
            <a:off x="3055054" y="4498413"/>
            <a:ext cx="7357533" cy="1754326"/>
          </a:xfrm>
          <a:prstGeom prst="rect">
            <a:avLst/>
          </a:prstGeom>
          <a:noFill/>
        </p:spPr>
        <p:txBody>
          <a:bodyPr wrap="square" rtlCol="0">
            <a:spAutoFit/>
          </a:bodyPr>
          <a:lstStyle/>
          <a:p>
            <a:r>
              <a:rPr lang="en-US" b="1" dirty="0"/>
              <a:t>The Invisible String </a:t>
            </a:r>
            <a:r>
              <a:rPr lang="en-US" dirty="0"/>
              <a:t>Hardcover</a:t>
            </a:r>
            <a:r>
              <a:rPr lang="en-US" b="1" dirty="0"/>
              <a:t> </a:t>
            </a:r>
            <a:r>
              <a:rPr lang="en-US" dirty="0"/>
              <a:t>– September 1, </a:t>
            </a:r>
            <a:r>
              <a:rPr lang="en-US" dirty="0" smtClean="0"/>
              <a:t>2000 By Patrice Karst   Available on Amazon.com. To help children understand that even when they cannot see of visit someone they are still connected. Edit the story to fit your family’s situation. If your child is sad they cannot visit a grandparent, this book will help your child to understand they are still connected to their grandparent by the invisible string that binds us all together. </a:t>
            </a:r>
            <a:endParaRPr lang="en-US" b="1" dirty="0"/>
          </a:p>
        </p:txBody>
      </p:sp>
    </p:spTree>
    <p:extLst>
      <p:ext uri="{BB962C8B-B14F-4D97-AF65-F5344CB8AC3E}">
        <p14:creationId xmlns:p14="http://schemas.microsoft.com/office/powerpoint/2010/main" val="118292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07000" y="1574800"/>
            <a:ext cx="4682067" cy="1754326"/>
          </a:xfrm>
          <a:prstGeom prst="rect">
            <a:avLst/>
          </a:prstGeom>
          <a:noFill/>
        </p:spPr>
        <p:txBody>
          <a:bodyPr wrap="square" rtlCol="0">
            <a:spAutoFit/>
          </a:bodyPr>
          <a:lstStyle/>
          <a:p>
            <a:r>
              <a:rPr lang="en-US" b="1" dirty="0" smtClean="0">
                <a:solidFill>
                  <a:schemeClr val="accent6">
                    <a:lumMod val="75000"/>
                  </a:schemeClr>
                </a:solidFill>
              </a:rPr>
              <a:t>Materials Needed:  </a:t>
            </a:r>
          </a:p>
          <a:p>
            <a:endParaRPr lang="en-US" b="1" dirty="0">
              <a:solidFill>
                <a:schemeClr val="accent6">
                  <a:lumMod val="75000"/>
                </a:schemeClr>
              </a:solidFill>
            </a:endParaRPr>
          </a:p>
          <a:p>
            <a:pPr marL="285750" indent="-285750">
              <a:buFont typeface="Wingdings" panose="05000000000000000000" pitchFamily="2" charset="2"/>
              <a:buChar char="v"/>
            </a:pPr>
            <a:r>
              <a:rPr lang="en-US" dirty="0" smtClean="0"/>
              <a:t>Black Pepper (germs)</a:t>
            </a:r>
          </a:p>
          <a:p>
            <a:pPr marL="285750" indent="-285750">
              <a:buFont typeface="Wingdings" panose="05000000000000000000" pitchFamily="2" charset="2"/>
              <a:buChar char="v"/>
            </a:pPr>
            <a:r>
              <a:rPr lang="en-US" dirty="0" smtClean="0"/>
              <a:t>Water</a:t>
            </a:r>
          </a:p>
          <a:p>
            <a:pPr marL="285750" indent="-285750">
              <a:buFont typeface="Wingdings" panose="05000000000000000000" pitchFamily="2" charset="2"/>
              <a:buChar char="v"/>
            </a:pPr>
            <a:r>
              <a:rPr lang="en-US" dirty="0" smtClean="0"/>
              <a:t>Hand Soap</a:t>
            </a:r>
          </a:p>
          <a:p>
            <a:pPr marL="285750" indent="-285750">
              <a:buFont typeface="Wingdings" panose="05000000000000000000" pitchFamily="2" charset="2"/>
              <a:buChar char="v"/>
            </a:pPr>
            <a:r>
              <a:rPr lang="en-US" dirty="0" smtClean="0"/>
              <a:t>Plate or bowl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32" y="1151467"/>
            <a:ext cx="2963335" cy="2418646"/>
          </a:xfrm>
          <a:prstGeom prst="rect">
            <a:avLst/>
          </a:prstGeom>
        </p:spPr>
      </p:pic>
      <p:sp>
        <p:nvSpPr>
          <p:cNvPr id="8" name="TextBox 7"/>
          <p:cNvSpPr txBox="1"/>
          <p:nvPr/>
        </p:nvSpPr>
        <p:spPr>
          <a:xfrm>
            <a:off x="643467" y="381000"/>
            <a:ext cx="10989733" cy="461665"/>
          </a:xfrm>
          <a:prstGeom prst="rect">
            <a:avLst/>
          </a:prstGeom>
          <a:noFill/>
        </p:spPr>
        <p:txBody>
          <a:bodyPr wrap="square" rtlCol="0">
            <a:spAutoFit/>
          </a:bodyPr>
          <a:lstStyle/>
          <a:p>
            <a:pPr algn="ctr"/>
            <a:r>
              <a:rPr lang="en-US" sz="2400" b="1" dirty="0" smtClean="0">
                <a:solidFill>
                  <a:schemeClr val="accent6">
                    <a:lumMod val="75000"/>
                  </a:schemeClr>
                </a:solidFill>
              </a:rPr>
              <a:t>Pepper and Soap Experiment to Illustrate How Handwashing Makes Germs Go Away</a:t>
            </a:r>
            <a:endParaRPr lang="en-US" sz="2400" b="1" dirty="0">
              <a:solidFill>
                <a:schemeClr val="accent6">
                  <a:lumMod val="75000"/>
                </a:schemeClr>
              </a:solidFill>
            </a:endParaRPr>
          </a:p>
        </p:txBody>
      </p:sp>
      <p:sp>
        <p:nvSpPr>
          <p:cNvPr id="9" name="TextBox 8"/>
          <p:cNvSpPr txBox="1"/>
          <p:nvPr/>
        </p:nvSpPr>
        <p:spPr>
          <a:xfrm>
            <a:off x="643467" y="3894667"/>
            <a:ext cx="10845800" cy="2308324"/>
          </a:xfrm>
          <a:prstGeom prst="rect">
            <a:avLst/>
          </a:prstGeom>
          <a:noFill/>
        </p:spPr>
        <p:txBody>
          <a:bodyPr wrap="square" rtlCol="0">
            <a:spAutoFit/>
          </a:bodyPr>
          <a:lstStyle/>
          <a:p>
            <a:r>
              <a:rPr lang="en-US" b="1" dirty="0" smtClean="0">
                <a:solidFill>
                  <a:schemeClr val="accent6">
                    <a:lumMod val="75000"/>
                  </a:schemeClr>
                </a:solidFill>
              </a:rPr>
              <a:t>Instructions:</a:t>
            </a:r>
            <a:endParaRPr lang="en-US" b="1" dirty="0">
              <a:solidFill>
                <a:schemeClr val="accent6">
                  <a:lumMod val="75000"/>
                </a:schemeClr>
              </a:solidFill>
            </a:endParaRPr>
          </a:p>
          <a:p>
            <a:pPr marL="342900" indent="-342900">
              <a:buAutoNum type="arabicPeriod"/>
            </a:pPr>
            <a:r>
              <a:rPr lang="en-US" dirty="0" smtClean="0"/>
              <a:t>Using a measuring cup have your child pour water into a plate or a bowl.</a:t>
            </a:r>
          </a:p>
          <a:p>
            <a:pPr marL="342900" indent="-342900">
              <a:buAutoNum type="arabicPeriod"/>
            </a:pPr>
            <a:r>
              <a:rPr lang="en-US" dirty="0" smtClean="0"/>
              <a:t>Have your child shake some black pepper onto the water’s surface. Tell your child the pepper is like a germ. </a:t>
            </a:r>
          </a:p>
          <a:p>
            <a:pPr marL="342900" indent="-342900">
              <a:buAutoNum type="arabicPeriod"/>
            </a:pPr>
            <a:r>
              <a:rPr lang="en-US" dirty="0" smtClean="0"/>
              <a:t>Have your child dip their finger into the pepper and water. </a:t>
            </a:r>
            <a:endParaRPr lang="en-US" dirty="0"/>
          </a:p>
          <a:p>
            <a:pPr marL="342900" indent="-342900">
              <a:buAutoNum type="arabicPeriod"/>
            </a:pPr>
            <a:r>
              <a:rPr lang="en-US" dirty="0" smtClean="0"/>
              <a:t>Have them look at their finger. There should be some pepper stuck to their finger. </a:t>
            </a:r>
          </a:p>
          <a:p>
            <a:pPr marL="342900" indent="-342900">
              <a:buAutoNum type="arabicPeriod"/>
            </a:pPr>
            <a:r>
              <a:rPr lang="en-US" dirty="0" smtClean="0"/>
              <a:t>Have your child wash their hands well with the soap. Do not completely rinse their hands. Have your child dip their finger into the pepper water.  The pepper will rush to the outer edges of the dish. </a:t>
            </a:r>
          </a:p>
          <a:p>
            <a:pPr marL="342900" indent="-342900">
              <a:buAutoNum type="arabicPeriod"/>
            </a:pPr>
            <a:r>
              <a:rPr lang="en-US" dirty="0" smtClean="0"/>
              <a:t>Explain to your child that washing our hands with soap and water will keep the germs away. </a:t>
            </a:r>
            <a:endParaRPr lang="en-US" dirty="0"/>
          </a:p>
        </p:txBody>
      </p:sp>
    </p:spTree>
    <p:extLst>
      <p:ext uri="{BB962C8B-B14F-4D97-AF65-F5344CB8AC3E}">
        <p14:creationId xmlns:p14="http://schemas.microsoft.com/office/powerpoint/2010/main" val="1689162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Sometimes people get sick. </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2600" y="1860958"/>
            <a:ext cx="5353828" cy="4319708"/>
          </a:xfrm>
        </p:spPr>
      </p:pic>
    </p:spTree>
    <p:extLst>
      <p:ext uri="{BB962C8B-B14F-4D97-AF65-F5344CB8AC3E}">
        <p14:creationId xmlns:p14="http://schemas.microsoft.com/office/powerpoint/2010/main" val="1109439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3" y="5169958"/>
            <a:ext cx="11497733" cy="1298576"/>
          </a:xfrm>
        </p:spPr>
        <p:txBody>
          <a:bodyPr>
            <a:noAutofit/>
          </a:bodyPr>
          <a:lstStyle/>
          <a:p>
            <a:pPr marL="0" indent="0">
              <a:buNone/>
            </a:pPr>
            <a:r>
              <a:rPr lang="en-US" sz="4400" dirty="0" smtClean="0"/>
              <a:t>When someone gets sick, it is because of germs. Germs are tiny things that live all around us. </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1" y="555685"/>
            <a:ext cx="5469467" cy="4525904"/>
          </a:xfrm>
          <a:prstGeom prst="rect">
            <a:avLst/>
          </a:prstGeom>
        </p:spPr>
      </p:pic>
    </p:spTree>
    <p:extLst>
      <p:ext uri="{BB962C8B-B14F-4D97-AF65-F5344CB8AC3E}">
        <p14:creationId xmlns:p14="http://schemas.microsoft.com/office/powerpoint/2010/main" val="223213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8867" cy="1325563"/>
          </a:xfrm>
        </p:spPr>
        <p:txBody>
          <a:bodyPr>
            <a:normAutofit/>
          </a:bodyPr>
          <a:lstStyle/>
          <a:p>
            <a:r>
              <a:rPr lang="en-US" dirty="0" smtClean="0">
                <a:latin typeface="+mn-lt"/>
              </a:rPr>
              <a:t>There is a new sickness called the Coronavirus. </a:t>
            </a:r>
            <a:endParaRPr lang="en-US"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992" y="1600200"/>
            <a:ext cx="5529675" cy="5037667"/>
          </a:xfrm>
          <a:prstGeom prst="rect">
            <a:avLst/>
          </a:prstGeom>
        </p:spPr>
      </p:pic>
    </p:spTree>
    <p:extLst>
      <p:ext uri="{BB962C8B-B14F-4D97-AF65-F5344CB8AC3E}">
        <p14:creationId xmlns:p14="http://schemas.microsoft.com/office/powerpoint/2010/main" val="268339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67" y="5292725"/>
            <a:ext cx="11142134" cy="1325563"/>
          </a:xfrm>
        </p:spPr>
        <p:txBody>
          <a:bodyPr>
            <a:normAutofit fontScale="90000"/>
          </a:bodyPr>
          <a:lstStyle/>
          <a:p>
            <a:r>
              <a:rPr lang="en-US" dirty="0" smtClean="0"/>
              <a:t>The coronavirus germs can spread very easily when someone coughs or sneezes on another person.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707" y="601988"/>
            <a:ext cx="6245225" cy="4690737"/>
          </a:xfrm>
          <a:prstGeom prst="rect">
            <a:avLst/>
          </a:prstGeom>
        </p:spPr>
      </p:pic>
    </p:spTree>
    <p:extLst>
      <p:ext uri="{BB962C8B-B14F-4D97-AF65-F5344CB8AC3E}">
        <p14:creationId xmlns:p14="http://schemas.microsoft.com/office/powerpoint/2010/main" val="93128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7" y="212725"/>
            <a:ext cx="9254066" cy="1325563"/>
          </a:xfrm>
        </p:spPr>
        <p:txBody>
          <a:bodyPr/>
          <a:lstStyle/>
          <a:p>
            <a:r>
              <a:rPr lang="en-US" dirty="0" smtClean="0"/>
              <a:t>If germs stick on you, you can get sick.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693" y="1617133"/>
            <a:ext cx="5918841" cy="4907024"/>
          </a:xfrm>
          <a:prstGeom prst="rect">
            <a:avLst/>
          </a:prstGeom>
        </p:spPr>
      </p:pic>
    </p:spTree>
    <p:extLst>
      <p:ext uri="{BB962C8B-B14F-4D97-AF65-F5344CB8AC3E}">
        <p14:creationId xmlns:p14="http://schemas.microsoft.com/office/powerpoint/2010/main" val="423756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7" y="4724400"/>
            <a:ext cx="11074400" cy="1752600"/>
          </a:xfrm>
        </p:spPr>
        <p:txBody>
          <a:bodyPr>
            <a:normAutofit fontScale="90000"/>
          </a:bodyPr>
          <a:lstStyle/>
          <a:p>
            <a:r>
              <a:rPr lang="en-US" dirty="0" smtClean="0"/>
              <a:t>People need to wash their hands a lot to wash the germs away. Lots of handwashing will help keep people from getting sick.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609" y="702732"/>
            <a:ext cx="6884458" cy="4185081"/>
          </a:xfrm>
          <a:prstGeom prst="rect">
            <a:avLst/>
          </a:prstGeom>
        </p:spPr>
      </p:pic>
    </p:spTree>
    <p:extLst>
      <p:ext uri="{BB962C8B-B14F-4D97-AF65-F5344CB8AC3E}">
        <p14:creationId xmlns:p14="http://schemas.microsoft.com/office/powerpoint/2010/main" val="138174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423334"/>
            <a:ext cx="10515600" cy="1682221"/>
          </a:xfrm>
        </p:spPr>
        <p:txBody>
          <a:bodyPr>
            <a:normAutofit fontScale="90000"/>
          </a:bodyPr>
          <a:lstStyle/>
          <a:p>
            <a:r>
              <a:rPr lang="en-US" dirty="0" smtClean="0"/>
              <a:t>When you wash your hands you should sing the birthday song 2 times or the ABC song, to make sure your hands are nice and clean.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267" y="2222500"/>
            <a:ext cx="3251200" cy="381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799" y="2243667"/>
            <a:ext cx="4741333" cy="3556000"/>
          </a:xfrm>
          <a:prstGeom prst="rect">
            <a:avLst/>
          </a:prstGeom>
        </p:spPr>
      </p:pic>
    </p:spTree>
    <p:extLst>
      <p:ext uri="{BB962C8B-B14F-4D97-AF65-F5344CB8AC3E}">
        <p14:creationId xmlns:p14="http://schemas.microsoft.com/office/powerpoint/2010/main" val="86823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4996392"/>
            <a:ext cx="10515600" cy="1325563"/>
          </a:xfrm>
        </p:spPr>
        <p:txBody>
          <a:bodyPr/>
          <a:lstStyle/>
          <a:p>
            <a:r>
              <a:rPr lang="en-US" dirty="0" smtClean="0"/>
              <a:t>Washing hands will keep your hands clean and help keep you healthy.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651" y="711201"/>
            <a:ext cx="8106816" cy="3935493"/>
          </a:xfrm>
          <a:prstGeom prst="rect">
            <a:avLst/>
          </a:prstGeom>
        </p:spPr>
      </p:pic>
    </p:spTree>
    <p:extLst>
      <p:ext uri="{BB962C8B-B14F-4D97-AF65-F5344CB8AC3E}">
        <p14:creationId xmlns:p14="http://schemas.microsoft.com/office/powerpoint/2010/main" val="146400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TotalTime>
  <Words>445</Words>
  <Application>Microsoft Office PowerPoint</Application>
  <PresentationFormat>Widescreen</PresentationFormat>
  <Paragraphs>35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 What is the Coronavirus?</vt:lpstr>
      <vt:lpstr>Sometimes people get sick. </vt:lpstr>
      <vt:lpstr>PowerPoint Presentation</vt:lpstr>
      <vt:lpstr>There is a new sickness called the Coronavirus. </vt:lpstr>
      <vt:lpstr>The coronavirus germs can spread very easily when someone coughs or sneezes on another person. </vt:lpstr>
      <vt:lpstr>If germs stick on you, you can get sick. </vt:lpstr>
      <vt:lpstr>People need to wash their hands a lot to wash the germs away. Lots of handwashing will help keep people from getting sick. </vt:lpstr>
      <vt:lpstr>When you wash your hands you should sing the birthday song 2 times or the ABC song, to make sure your hands are nice and clean. </vt:lpstr>
      <vt:lpstr>Washing hands will keep your hands clean and help keep you healthy. </vt:lpstr>
      <vt:lpstr>Sometimes, so many people get sick, that schools and work might need to close. </vt:lpstr>
      <vt:lpstr>If school is closed then children will stay home to play and learn with their families. </vt:lpstr>
      <vt:lpstr>Staying home may make you feel sad. You may miss your friends from school and your neighborhood. Being with your family will make you feel happy.</vt:lpstr>
      <vt:lpstr>Children will be stay safe and healthy from germs at home with their families. </vt:lpstr>
      <vt:lpstr>School may send home some ideas of crafts and games and songs to play at home. </vt:lpstr>
      <vt:lpstr>Children will have fun playing inside and outside while school is closed. </vt:lpstr>
      <vt:lpstr>When the coronavirus germs are all gone, everyone will go back to school and work. .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Corona Virus?</dc:title>
  <dc:creator>Liz Sobrino</dc:creator>
  <cp:lastModifiedBy>Liz Sobrino</cp:lastModifiedBy>
  <cp:revision>12</cp:revision>
  <dcterms:created xsi:type="dcterms:W3CDTF">2020-03-18T20:14:21Z</dcterms:created>
  <dcterms:modified xsi:type="dcterms:W3CDTF">2020-03-18T22:02:24Z</dcterms:modified>
</cp:coreProperties>
</file>