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542" y="-108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1EA17-E2FE-451D-BBE5-8CBF896A9277}" type="datetimeFigureOut">
              <a:rPr lang="en-US" smtClean="0"/>
              <a:pPr/>
              <a:t>3/23/2023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09290-959F-489E-86B6-BA92C8A9A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8812" y="228600"/>
            <a:ext cx="2876328" cy="313050"/>
          </a:xfrm>
          <a:prstGeom prst="rect">
            <a:avLst/>
          </a:prstGeom>
          <a:noFill/>
        </p:spPr>
        <p:txBody>
          <a:bodyPr wrap="none" lIns="96661" tIns="48331" rIns="96661" bIns="48331" rtlCol="0"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BIG T or  COMBINATION RACE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62000"/>
            <a:ext cx="6629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EQUIPMENT:                    2 barrels and 3 stakes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SET UP:                              Using stakes and barrels set up pattern as shown on the diagram.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RULES:                               Riders follow the designated pattern, either making two left hand turns or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two right hand turns as the end barrels.</a:t>
            </a:r>
          </a:p>
          <a:p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If the rider knocks over one obstacle there will be a 5 second penalty 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added to their time.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DISQUALIFICATIONS:    If rider knocks over more than one obstacle there will be no time.</a:t>
            </a:r>
          </a:p>
          <a:p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If the rider goes off course there will be no time.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62600" y="9220200"/>
            <a:ext cx="11657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Updated Feb. 2020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Donut 35"/>
          <p:cNvSpPr/>
          <p:nvPr/>
        </p:nvSpPr>
        <p:spPr>
          <a:xfrm>
            <a:off x="3581400" y="57912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onut 13"/>
          <p:cNvSpPr/>
          <p:nvPr/>
        </p:nvSpPr>
        <p:spPr>
          <a:xfrm>
            <a:off x="3581400" y="66294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Donut 14"/>
          <p:cNvSpPr/>
          <p:nvPr/>
        </p:nvSpPr>
        <p:spPr>
          <a:xfrm>
            <a:off x="3581400" y="7543800"/>
            <a:ext cx="228600" cy="2286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105400" y="4572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752600" y="45720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752600" y="5105400"/>
            <a:ext cx="5421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Barrel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105400" y="5105400"/>
            <a:ext cx="5421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Barrel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1066800" y="4184073"/>
            <a:ext cx="5112327" cy="3810000"/>
          </a:xfrm>
          <a:custGeom>
            <a:avLst/>
            <a:gdLst>
              <a:gd name="connsiteX0" fmla="*/ 2133600 w 5112327"/>
              <a:gd name="connsiteY0" fmla="*/ 3782291 h 3810000"/>
              <a:gd name="connsiteX1" fmla="*/ 2161309 w 5112327"/>
              <a:gd name="connsiteY1" fmla="*/ 3532909 h 3810000"/>
              <a:gd name="connsiteX2" fmla="*/ 2189018 w 5112327"/>
              <a:gd name="connsiteY2" fmla="*/ 3449782 h 3810000"/>
              <a:gd name="connsiteX3" fmla="*/ 2216727 w 5112327"/>
              <a:gd name="connsiteY3" fmla="*/ 3408218 h 3810000"/>
              <a:gd name="connsiteX4" fmla="*/ 2258291 w 5112327"/>
              <a:gd name="connsiteY4" fmla="*/ 3325091 h 3810000"/>
              <a:gd name="connsiteX5" fmla="*/ 2299855 w 5112327"/>
              <a:gd name="connsiteY5" fmla="*/ 3311236 h 3810000"/>
              <a:gd name="connsiteX6" fmla="*/ 2382982 w 5112327"/>
              <a:gd name="connsiteY6" fmla="*/ 3228109 h 3810000"/>
              <a:gd name="connsiteX7" fmla="*/ 2424545 w 5112327"/>
              <a:gd name="connsiteY7" fmla="*/ 3200400 h 3810000"/>
              <a:gd name="connsiteX8" fmla="*/ 2493818 w 5112327"/>
              <a:gd name="connsiteY8" fmla="*/ 3131127 h 3810000"/>
              <a:gd name="connsiteX9" fmla="*/ 2618509 w 5112327"/>
              <a:gd name="connsiteY9" fmla="*/ 3048000 h 3810000"/>
              <a:gd name="connsiteX10" fmla="*/ 2660073 w 5112327"/>
              <a:gd name="connsiteY10" fmla="*/ 3020291 h 3810000"/>
              <a:gd name="connsiteX11" fmla="*/ 2729345 w 5112327"/>
              <a:gd name="connsiteY11" fmla="*/ 2964872 h 3810000"/>
              <a:gd name="connsiteX12" fmla="*/ 2784764 w 5112327"/>
              <a:gd name="connsiteY12" fmla="*/ 2895600 h 3810000"/>
              <a:gd name="connsiteX13" fmla="*/ 2867891 w 5112327"/>
              <a:gd name="connsiteY13" fmla="*/ 2840182 h 3810000"/>
              <a:gd name="connsiteX14" fmla="*/ 2923309 w 5112327"/>
              <a:gd name="connsiteY14" fmla="*/ 2715491 h 3810000"/>
              <a:gd name="connsiteX15" fmla="*/ 2937164 w 5112327"/>
              <a:gd name="connsiteY15" fmla="*/ 2673927 h 3810000"/>
              <a:gd name="connsiteX16" fmla="*/ 2923309 w 5112327"/>
              <a:gd name="connsiteY16" fmla="*/ 2396836 h 3810000"/>
              <a:gd name="connsiteX17" fmla="*/ 2881745 w 5112327"/>
              <a:gd name="connsiteY17" fmla="*/ 2327563 h 3810000"/>
              <a:gd name="connsiteX18" fmla="*/ 2826327 w 5112327"/>
              <a:gd name="connsiteY18" fmla="*/ 2244436 h 3810000"/>
              <a:gd name="connsiteX19" fmla="*/ 2757055 w 5112327"/>
              <a:gd name="connsiteY19" fmla="*/ 2189018 h 3810000"/>
              <a:gd name="connsiteX20" fmla="*/ 2729345 w 5112327"/>
              <a:gd name="connsiteY20" fmla="*/ 2161309 h 3810000"/>
              <a:gd name="connsiteX21" fmla="*/ 2646218 w 5112327"/>
              <a:gd name="connsiteY21" fmla="*/ 2105891 h 3810000"/>
              <a:gd name="connsiteX22" fmla="*/ 2618509 w 5112327"/>
              <a:gd name="connsiteY22" fmla="*/ 2064327 h 3810000"/>
              <a:gd name="connsiteX23" fmla="*/ 2535382 w 5112327"/>
              <a:gd name="connsiteY23" fmla="*/ 2022763 h 3810000"/>
              <a:gd name="connsiteX24" fmla="*/ 2438400 w 5112327"/>
              <a:gd name="connsiteY24" fmla="*/ 1925782 h 3810000"/>
              <a:gd name="connsiteX25" fmla="*/ 2410691 w 5112327"/>
              <a:gd name="connsiteY25" fmla="*/ 1884218 h 3810000"/>
              <a:gd name="connsiteX26" fmla="*/ 2369127 w 5112327"/>
              <a:gd name="connsiteY26" fmla="*/ 1870363 h 3810000"/>
              <a:gd name="connsiteX27" fmla="*/ 2313709 w 5112327"/>
              <a:gd name="connsiteY27" fmla="*/ 1787236 h 3810000"/>
              <a:gd name="connsiteX28" fmla="*/ 2286000 w 5112327"/>
              <a:gd name="connsiteY28" fmla="*/ 1745672 h 3810000"/>
              <a:gd name="connsiteX29" fmla="*/ 2258291 w 5112327"/>
              <a:gd name="connsiteY29" fmla="*/ 1662545 h 3810000"/>
              <a:gd name="connsiteX30" fmla="*/ 2272145 w 5112327"/>
              <a:gd name="connsiteY30" fmla="*/ 1357745 h 3810000"/>
              <a:gd name="connsiteX31" fmla="*/ 2286000 w 5112327"/>
              <a:gd name="connsiteY31" fmla="*/ 1316182 h 3810000"/>
              <a:gd name="connsiteX32" fmla="*/ 2355273 w 5112327"/>
              <a:gd name="connsiteY32" fmla="*/ 1260763 h 3810000"/>
              <a:gd name="connsiteX33" fmla="*/ 2424545 w 5112327"/>
              <a:gd name="connsiteY33" fmla="*/ 1177636 h 3810000"/>
              <a:gd name="connsiteX34" fmla="*/ 2507673 w 5112327"/>
              <a:gd name="connsiteY34" fmla="*/ 1122218 h 3810000"/>
              <a:gd name="connsiteX35" fmla="*/ 2563091 w 5112327"/>
              <a:gd name="connsiteY35" fmla="*/ 1052945 h 3810000"/>
              <a:gd name="connsiteX36" fmla="*/ 2618509 w 5112327"/>
              <a:gd name="connsiteY36" fmla="*/ 983672 h 3810000"/>
              <a:gd name="connsiteX37" fmla="*/ 2701636 w 5112327"/>
              <a:gd name="connsiteY37" fmla="*/ 928254 h 3810000"/>
              <a:gd name="connsiteX38" fmla="*/ 2743200 w 5112327"/>
              <a:gd name="connsiteY38" fmla="*/ 900545 h 3810000"/>
              <a:gd name="connsiteX39" fmla="*/ 2826327 w 5112327"/>
              <a:gd name="connsiteY39" fmla="*/ 831272 h 3810000"/>
              <a:gd name="connsiteX40" fmla="*/ 2854036 w 5112327"/>
              <a:gd name="connsiteY40" fmla="*/ 789709 h 3810000"/>
              <a:gd name="connsiteX41" fmla="*/ 2937164 w 5112327"/>
              <a:gd name="connsiteY41" fmla="*/ 720436 h 3810000"/>
              <a:gd name="connsiteX42" fmla="*/ 2978727 w 5112327"/>
              <a:gd name="connsiteY42" fmla="*/ 706582 h 3810000"/>
              <a:gd name="connsiteX43" fmla="*/ 3131127 w 5112327"/>
              <a:gd name="connsiteY43" fmla="*/ 581891 h 3810000"/>
              <a:gd name="connsiteX44" fmla="*/ 3172691 w 5112327"/>
              <a:gd name="connsiteY44" fmla="*/ 554182 h 3810000"/>
              <a:gd name="connsiteX45" fmla="*/ 3241964 w 5112327"/>
              <a:gd name="connsiteY45" fmla="*/ 484909 h 3810000"/>
              <a:gd name="connsiteX46" fmla="*/ 3283527 w 5112327"/>
              <a:gd name="connsiteY46" fmla="*/ 443345 h 3810000"/>
              <a:gd name="connsiteX47" fmla="*/ 3366655 w 5112327"/>
              <a:gd name="connsiteY47" fmla="*/ 387927 h 3810000"/>
              <a:gd name="connsiteX48" fmla="*/ 3408218 w 5112327"/>
              <a:gd name="connsiteY48" fmla="*/ 360218 h 3810000"/>
              <a:gd name="connsiteX49" fmla="*/ 3491345 w 5112327"/>
              <a:gd name="connsiteY49" fmla="*/ 304800 h 3810000"/>
              <a:gd name="connsiteX50" fmla="*/ 3519055 w 5112327"/>
              <a:gd name="connsiteY50" fmla="*/ 277091 h 3810000"/>
              <a:gd name="connsiteX51" fmla="*/ 3602182 w 5112327"/>
              <a:gd name="connsiteY51" fmla="*/ 249382 h 3810000"/>
              <a:gd name="connsiteX52" fmla="*/ 3699164 w 5112327"/>
              <a:gd name="connsiteY52" fmla="*/ 221672 h 3810000"/>
              <a:gd name="connsiteX53" fmla="*/ 3782291 w 5112327"/>
              <a:gd name="connsiteY53" fmla="*/ 193963 h 3810000"/>
              <a:gd name="connsiteX54" fmla="*/ 3920836 w 5112327"/>
              <a:gd name="connsiteY54" fmla="*/ 152400 h 3810000"/>
              <a:gd name="connsiteX55" fmla="*/ 4003964 w 5112327"/>
              <a:gd name="connsiteY55" fmla="*/ 124691 h 3810000"/>
              <a:gd name="connsiteX56" fmla="*/ 4253345 w 5112327"/>
              <a:gd name="connsiteY56" fmla="*/ 96982 h 3810000"/>
              <a:gd name="connsiteX57" fmla="*/ 4682836 w 5112327"/>
              <a:gd name="connsiteY57" fmla="*/ 110836 h 3810000"/>
              <a:gd name="connsiteX58" fmla="*/ 4724400 w 5112327"/>
              <a:gd name="connsiteY58" fmla="*/ 138545 h 3810000"/>
              <a:gd name="connsiteX59" fmla="*/ 4765964 w 5112327"/>
              <a:gd name="connsiteY59" fmla="*/ 152400 h 3810000"/>
              <a:gd name="connsiteX60" fmla="*/ 4849091 w 5112327"/>
              <a:gd name="connsiteY60" fmla="*/ 235527 h 3810000"/>
              <a:gd name="connsiteX61" fmla="*/ 4890655 w 5112327"/>
              <a:gd name="connsiteY61" fmla="*/ 277091 h 3810000"/>
              <a:gd name="connsiteX62" fmla="*/ 4959927 w 5112327"/>
              <a:gd name="connsiteY62" fmla="*/ 360218 h 3810000"/>
              <a:gd name="connsiteX63" fmla="*/ 5015345 w 5112327"/>
              <a:gd name="connsiteY63" fmla="*/ 429491 h 3810000"/>
              <a:gd name="connsiteX64" fmla="*/ 5029200 w 5112327"/>
              <a:gd name="connsiteY64" fmla="*/ 484909 h 3810000"/>
              <a:gd name="connsiteX65" fmla="*/ 5084618 w 5112327"/>
              <a:gd name="connsiteY65" fmla="*/ 609600 h 3810000"/>
              <a:gd name="connsiteX66" fmla="*/ 5098473 w 5112327"/>
              <a:gd name="connsiteY66" fmla="*/ 734291 h 3810000"/>
              <a:gd name="connsiteX67" fmla="*/ 5112327 w 5112327"/>
              <a:gd name="connsiteY67" fmla="*/ 817418 h 3810000"/>
              <a:gd name="connsiteX68" fmla="*/ 5098473 w 5112327"/>
              <a:gd name="connsiteY68" fmla="*/ 1011382 h 3810000"/>
              <a:gd name="connsiteX69" fmla="*/ 5070764 w 5112327"/>
              <a:gd name="connsiteY69" fmla="*/ 1136072 h 3810000"/>
              <a:gd name="connsiteX70" fmla="*/ 5056909 w 5112327"/>
              <a:gd name="connsiteY70" fmla="*/ 1219200 h 3810000"/>
              <a:gd name="connsiteX71" fmla="*/ 4987636 w 5112327"/>
              <a:gd name="connsiteY71" fmla="*/ 1274618 h 3810000"/>
              <a:gd name="connsiteX72" fmla="*/ 4862945 w 5112327"/>
              <a:gd name="connsiteY72" fmla="*/ 1343891 h 3810000"/>
              <a:gd name="connsiteX73" fmla="*/ 4239491 w 5112327"/>
              <a:gd name="connsiteY73" fmla="*/ 1357745 h 3810000"/>
              <a:gd name="connsiteX74" fmla="*/ 318655 w 5112327"/>
              <a:gd name="connsiteY74" fmla="*/ 1343891 h 3810000"/>
              <a:gd name="connsiteX75" fmla="*/ 235527 w 5112327"/>
              <a:gd name="connsiteY75" fmla="*/ 1316182 h 3810000"/>
              <a:gd name="connsiteX76" fmla="*/ 166255 w 5112327"/>
              <a:gd name="connsiteY76" fmla="*/ 1274618 h 3810000"/>
              <a:gd name="connsiteX77" fmla="*/ 124691 w 5112327"/>
              <a:gd name="connsiteY77" fmla="*/ 1205345 h 3810000"/>
              <a:gd name="connsiteX78" fmla="*/ 69273 w 5112327"/>
              <a:gd name="connsiteY78" fmla="*/ 1136072 h 3810000"/>
              <a:gd name="connsiteX79" fmla="*/ 13855 w 5112327"/>
              <a:gd name="connsiteY79" fmla="*/ 1066800 h 3810000"/>
              <a:gd name="connsiteX80" fmla="*/ 0 w 5112327"/>
              <a:gd name="connsiteY80" fmla="*/ 1011382 h 3810000"/>
              <a:gd name="connsiteX81" fmla="*/ 13855 w 5112327"/>
              <a:gd name="connsiteY81" fmla="*/ 568036 h 3810000"/>
              <a:gd name="connsiteX82" fmla="*/ 27709 w 5112327"/>
              <a:gd name="connsiteY82" fmla="*/ 526472 h 3810000"/>
              <a:gd name="connsiteX83" fmla="*/ 83127 w 5112327"/>
              <a:gd name="connsiteY83" fmla="*/ 443345 h 3810000"/>
              <a:gd name="connsiteX84" fmla="*/ 152400 w 5112327"/>
              <a:gd name="connsiteY84" fmla="*/ 332509 h 3810000"/>
              <a:gd name="connsiteX85" fmla="*/ 221673 w 5112327"/>
              <a:gd name="connsiteY85" fmla="*/ 263236 h 3810000"/>
              <a:gd name="connsiteX86" fmla="*/ 304800 w 5112327"/>
              <a:gd name="connsiteY86" fmla="*/ 207818 h 3810000"/>
              <a:gd name="connsiteX87" fmla="*/ 360218 w 5112327"/>
              <a:gd name="connsiteY87" fmla="*/ 124691 h 3810000"/>
              <a:gd name="connsiteX88" fmla="*/ 415636 w 5112327"/>
              <a:gd name="connsiteY88" fmla="*/ 110836 h 3810000"/>
              <a:gd name="connsiteX89" fmla="*/ 498764 w 5112327"/>
              <a:gd name="connsiteY89" fmla="*/ 55418 h 3810000"/>
              <a:gd name="connsiteX90" fmla="*/ 581891 w 5112327"/>
              <a:gd name="connsiteY90" fmla="*/ 27709 h 3810000"/>
              <a:gd name="connsiteX91" fmla="*/ 623455 w 5112327"/>
              <a:gd name="connsiteY91" fmla="*/ 13854 h 3810000"/>
              <a:gd name="connsiteX92" fmla="*/ 678873 w 5112327"/>
              <a:gd name="connsiteY92" fmla="*/ 0 h 3810000"/>
              <a:gd name="connsiteX93" fmla="*/ 1593273 w 5112327"/>
              <a:gd name="connsiteY93" fmla="*/ 13854 h 3810000"/>
              <a:gd name="connsiteX94" fmla="*/ 1731818 w 5112327"/>
              <a:gd name="connsiteY94" fmla="*/ 55418 h 3810000"/>
              <a:gd name="connsiteX95" fmla="*/ 1828800 w 5112327"/>
              <a:gd name="connsiteY95" fmla="*/ 110836 h 3810000"/>
              <a:gd name="connsiteX96" fmla="*/ 1856509 w 5112327"/>
              <a:gd name="connsiteY96" fmla="*/ 152400 h 3810000"/>
              <a:gd name="connsiteX97" fmla="*/ 1898073 w 5112327"/>
              <a:gd name="connsiteY97" fmla="*/ 166254 h 3810000"/>
              <a:gd name="connsiteX98" fmla="*/ 1981200 w 5112327"/>
              <a:gd name="connsiteY98" fmla="*/ 207818 h 3810000"/>
              <a:gd name="connsiteX99" fmla="*/ 2105891 w 5112327"/>
              <a:gd name="connsiteY99" fmla="*/ 304800 h 3810000"/>
              <a:gd name="connsiteX100" fmla="*/ 2147455 w 5112327"/>
              <a:gd name="connsiteY100" fmla="*/ 332509 h 3810000"/>
              <a:gd name="connsiteX101" fmla="*/ 2189018 w 5112327"/>
              <a:gd name="connsiteY101" fmla="*/ 401782 h 3810000"/>
              <a:gd name="connsiteX102" fmla="*/ 2272145 w 5112327"/>
              <a:gd name="connsiteY102" fmla="*/ 429491 h 3810000"/>
              <a:gd name="connsiteX103" fmla="*/ 2341418 w 5112327"/>
              <a:gd name="connsiteY103" fmla="*/ 484909 h 3810000"/>
              <a:gd name="connsiteX104" fmla="*/ 2382982 w 5112327"/>
              <a:gd name="connsiteY104" fmla="*/ 498763 h 3810000"/>
              <a:gd name="connsiteX105" fmla="*/ 2424545 w 5112327"/>
              <a:gd name="connsiteY105" fmla="*/ 526472 h 3810000"/>
              <a:gd name="connsiteX106" fmla="*/ 2452255 w 5112327"/>
              <a:gd name="connsiteY106" fmla="*/ 554182 h 3810000"/>
              <a:gd name="connsiteX107" fmla="*/ 2493818 w 5112327"/>
              <a:gd name="connsiteY107" fmla="*/ 568036 h 3810000"/>
              <a:gd name="connsiteX108" fmla="*/ 2521527 w 5112327"/>
              <a:gd name="connsiteY108" fmla="*/ 609600 h 3810000"/>
              <a:gd name="connsiteX109" fmla="*/ 2646218 w 5112327"/>
              <a:gd name="connsiteY109" fmla="*/ 678872 h 3810000"/>
              <a:gd name="connsiteX110" fmla="*/ 2757055 w 5112327"/>
              <a:gd name="connsiteY110" fmla="*/ 762000 h 3810000"/>
              <a:gd name="connsiteX111" fmla="*/ 2798618 w 5112327"/>
              <a:gd name="connsiteY111" fmla="*/ 789709 h 3810000"/>
              <a:gd name="connsiteX112" fmla="*/ 2909455 w 5112327"/>
              <a:gd name="connsiteY112" fmla="*/ 872836 h 3810000"/>
              <a:gd name="connsiteX113" fmla="*/ 2923309 w 5112327"/>
              <a:gd name="connsiteY113" fmla="*/ 914400 h 3810000"/>
              <a:gd name="connsiteX114" fmla="*/ 3020291 w 5112327"/>
              <a:gd name="connsiteY114" fmla="*/ 1039091 h 3810000"/>
              <a:gd name="connsiteX115" fmla="*/ 3061855 w 5112327"/>
              <a:gd name="connsiteY115" fmla="*/ 1163782 h 3810000"/>
              <a:gd name="connsiteX116" fmla="*/ 3075709 w 5112327"/>
              <a:gd name="connsiteY116" fmla="*/ 1205345 h 3810000"/>
              <a:gd name="connsiteX117" fmla="*/ 3089564 w 5112327"/>
              <a:gd name="connsiteY117" fmla="*/ 1246909 h 3810000"/>
              <a:gd name="connsiteX118" fmla="*/ 3075709 w 5112327"/>
              <a:gd name="connsiteY118" fmla="*/ 1704109 h 3810000"/>
              <a:gd name="connsiteX119" fmla="*/ 3061855 w 5112327"/>
              <a:gd name="connsiteY119" fmla="*/ 1759527 h 3810000"/>
              <a:gd name="connsiteX120" fmla="*/ 3034145 w 5112327"/>
              <a:gd name="connsiteY120" fmla="*/ 1787236 h 3810000"/>
              <a:gd name="connsiteX121" fmla="*/ 2992582 w 5112327"/>
              <a:gd name="connsiteY121" fmla="*/ 1870363 h 3810000"/>
              <a:gd name="connsiteX122" fmla="*/ 2951018 w 5112327"/>
              <a:gd name="connsiteY122" fmla="*/ 1898072 h 3810000"/>
              <a:gd name="connsiteX123" fmla="*/ 2881745 w 5112327"/>
              <a:gd name="connsiteY123" fmla="*/ 1953491 h 3810000"/>
              <a:gd name="connsiteX124" fmla="*/ 2826327 w 5112327"/>
              <a:gd name="connsiteY124" fmla="*/ 2022763 h 3810000"/>
              <a:gd name="connsiteX125" fmla="*/ 2729345 w 5112327"/>
              <a:gd name="connsiteY125" fmla="*/ 2133600 h 3810000"/>
              <a:gd name="connsiteX126" fmla="*/ 2646218 w 5112327"/>
              <a:gd name="connsiteY126" fmla="*/ 2189018 h 3810000"/>
              <a:gd name="connsiteX127" fmla="*/ 2604655 w 5112327"/>
              <a:gd name="connsiteY127" fmla="*/ 2216727 h 3810000"/>
              <a:gd name="connsiteX128" fmla="*/ 2576945 w 5112327"/>
              <a:gd name="connsiteY128" fmla="*/ 2244436 h 3810000"/>
              <a:gd name="connsiteX129" fmla="*/ 2493818 w 5112327"/>
              <a:gd name="connsiteY129" fmla="*/ 2299854 h 3810000"/>
              <a:gd name="connsiteX130" fmla="*/ 2410691 w 5112327"/>
              <a:gd name="connsiteY130" fmla="*/ 2355272 h 3810000"/>
              <a:gd name="connsiteX131" fmla="*/ 2382982 w 5112327"/>
              <a:gd name="connsiteY131" fmla="*/ 2382982 h 3810000"/>
              <a:gd name="connsiteX132" fmla="*/ 2272145 w 5112327"/>
              <a:gd name="connsiteY132" fmla="*/ 2479963 h 3810000"/>
              <a:gd name="connsiteX133" fmla="*/ 2216727 w 5112327"/>
              <a:gd name="connsiteY133" fmla="*/ 2563091 h 3810000"/>
              <a:gd name="connsiteX134" fmla="*/ 2189018 w 5112327"/>
              <a:gd name="connsiteY134" fmla="*/ 2646218 h 3810000"/>
              <a:gd name="connsiteX135" fmla="*/ 2216727 w 5112327"/>
              <a:gd name="connsiteY135" fmla="*/ 2867891 h 3810000"/>
              <a:gd name="connsiteX136" fmla="*/ 2258291 w 5112327"/>
              <a:gd name="connsiteY136" fmla="*/ 2951018 h 3810000"/>
              <a:gd name="connsiteX137" fmla="*/ 2299855 w 5112327"/>
              <a:gd name="connsiteY137" fmla="*/ 2978727 h 3810000"/>
              <a:gd name="connsiteX138" fmla="*/ 2327564 w 5112327"/>
              <a:gd name="connsiteY138" fmla="*/ 3020291 h 3810000"/>
              <a:gd name="connsiteX139" fmla="*/ 2369127 w 5112327"/>
              <a:gd name="connsiteY139" fmla="*/ 3034145 h 3810000"/>
              <a:gd name="connsiteX140" fmla="*/ 2410691 w 5112327"/>
              <a:gd name="connsiteY140" fmla="*/ 3061854 h 3810000"/>
              <a:gd name="connsiteX141" fmla="*/ 2438400 w 5112327"/>
              <a:gd name="connsiteY141" fmla="*/ 3103418 h 3810000"/>
              <a:gd name="connsiteX142" fmla="*/ 2521527 w 5112327"/>
              <a:gd name="connsiteY142" fmla="*/ 3131127 h 3810000"/>
              <a:gd name="connsiteX143" fmla="*/ 2563091 w 5112327"/>
              <a:gd name="connsiteY143" fmla="*/ 3144982 h 3810000"/>
              <a:gd name="connsiteX144" fmla="*/ 2646218 w 5112327"/>
              <a:gd name="connsiteY144" fmla="*/ 3186545 h 3810000"/>
              <a:gd name="connsiteX145" fmla="*/ 2729345 w 5112327"/>
              <a:gd name="connsiteY145" fmla="*/ 3241963 h 3810000"/>
              <a:gd name="connsiteX146" fmla="*/ 2770909 w 5112327"/>
              <a:gd name="connsiteY146" fmla="*/ 3255818 h 3810000"/>
              <a:gd name="connsiteX147" fmla="*/ 2812473 w 5112327"/>
              <a:gd name="connsiteY147" fmla="*/ 3283527 h 3810000"/>
              <a:gd name="connsiteX148" fmla="*/ 2867891 w 5112327"/>
              <a:gd name="connsiteY148" fmla="*/ 3297382 h 3810000"/>
              <a:gd name="connsiteX149" fmla="*/ 2992582 w 5112327"/>
              <a:gd name="connsiteY149" fmla="*/ 3352800 h 3810000"/>
              <a:gd name="connsiteX150" fmla="*/ 3075709 w 5112327"/>
              <a:gd name="connsiteY150" fmla="*/ 3519054 h 3810000"/>
              <a:gd name="connsiteX151" fmla="*/ 3089564 w 5112327"/>
              <a:gd name="connsiteY151" fmla="*/ 3560618 h 3810000"/>
              <a:gd name="connsiteX152" fmla="*/ 3103418 w 5112327"/>
              <a:gd name="connsiteY152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</a:cxnLst>
            <a:rect l="l" t="t" r="r" b="b"/>
            <a:pathLst>
              <a:path w="5112327" h="3810000">
                <a:moveTo>
                  <a:pt x="2133600" y="3782291"/>
                </a:moveTo>
                <a:cubicBezTo>
                  <a:pt x="2138405" y="3724628"/>
                  <a:pt x="2144063" y="3601895"/>
                  <a:pt x="2161309" y="3532909"/>
                </a:cubicBezTo>
                <a:cubicBezTo>
                  <a:pt x="2168393" y="3504573"/>
                  <a:pt x="2172817" y="3474084"/>
                  <a:pt x="2189018" y="3449782"/>
                </a:cubicBezTo>
                <a:cubicBezTo>
                  <a:pt x="2198254" y="3435927"/>
                  <a:pt x="2209280" y="3423111"/>
                  <a:pt x="2216727" y="3408218"/>
                </a:cubicBezTo>
                <a:cubicBezTo>
                  <a:pt x="2233459" y="3374754"/>
                  <a:pt x="2225204" y="3351560"/>
                  <a:pt x="2258291" y="3325091"/>
                </a:cubicBezTo>
                <a:cubicBezTo>
                  <a:pt x="2269695" y="3315968"/>
                  <a:pt x="2286000" y="3315854"/>
                  <a:pt x="2299855" y="3311236"/>
                </a:cubicBezTo>
                <a:cubicBezTo>
                  <a:pt x="2327564" y="3283527"/>
                  <a:pt x="2350377" y="3249846"/>
                  <a:pt x="2382982" y="3228109"/>
                </a:cubicBezTo>
                <a:cubicBezTo>
                  <a:pt x="2396836" y="3218873"/>
                  <a:pt x="2412014" y="3211365"/>
                  <a:pt x="2424545" y="3200400"/>
                </a:cubicBezTo>
                <a:cubicBezTo>
                  <a:pt x="2449121" y="3178896"/>
                  <a:pt x="2466647" y="3149241"/>
                  <a:pt x="2493818" y="3131127"/>
                </a:cubicBezTo>
                <a:lnTo>
                  <a:pt x="2618509" y="3048000"/>
                </a:lnTo>
                <a:lnTo>
                  <a:pt x="2660073" y="3020291"/>
                </a:lnTo>
                <a:cubicBezTo>
                  <a:pt x="2685285" y="2944652"/>
                  <a:pt x="2652801" y="3003144"/>
                  <a:pt x="2729345" y="2964872"/>
                </a:cubicBezTo>
                <a:cubicBezTo>
                  <a:pt x="2761889" y="2948600"/>
                  <a:pt x="2758656" y="2918444"/>
                  <a:pt x="2784764" y="2895600"/>
                </a:cubicBezTo>
                <a:cubicBezTo>
                  <a:pt x="2809826" y="2873670"/>
                  <a:pt x="2867891" y="2840182"/>
                  <a:pt x="2867891" y="2840182"/>
                </a:cubicBezTo>
                <a:cubicBezTo>
                  <a:pt x="2911802" y="2774315"/>
                  <a:pt x="2890334" y="2814415"/>
                  <a:pt x="2923309" y="2715491"/>
                </a:cubicBezTo>
                <a:lnTo>
                  <a:pt x="2937164" y="2673927"/>
                </a:lnTo>
                <a:cubicBezTo>
                  <a:pt x="2932546" y="2581563"/>
                  <a:pt x="2931320" y="2488967"/>
                  <a:pt x="2923309" y="2396836"/>
                </a:cubicBezTo>
                <a:cubicBezTo>
                  <a:pt x="2918966" y="2346892"/>
                  <a:pt x="2907580" y="2362010"/>
                  <a:pt x="2881745" y="2327563"/>
                </a:cubicBezTo>
                <a:cubicBezTo>
                  <a:pt x="2861764" y="2300921"/>
                  <a:pt x="2844800" y="2272145"/>
                  <a:pt x="2826327" y="2244436"/>
                </a:cubicBezTo>
                <a:cubicBezTo>
                  <a:pt x="2790517" y="2190721"/>
                  <a:pt x="2814415" y="2208138"/>
                  <a:pt x="2757055" y="2189018"/>
                </a:cubicBezTo>
                <a:cubicBezTo>
                  <a:pt x="2747818" y="2179782"/>
                  <a:pt x="2739795" y="2169146"/>
                  <a:pt x="2729345" y="2161309"/>
                </a:cubicBezTo>
                <a:cubicBezTo>
                  <a:pt x="2702703" y="2141328"/>
                  <a:pt x="2646218" y="2105891"/>
                  <a:pt x="2646218" y="2105891"/>
                </a:cubicBezTo>
                <a:cubicBezTo>
                  <a:pt x="2636982" y="2092036"/>
                  <a:pt x="2630283" y="2076101"/>
                  <a:pt x="2618509" y="2064327"/>
                </a:cubicBezTo>
                <a:cubicBezTo>
                  <a:pt x="2591653" y="2037471"/>
                  <a:pt x="2569185" y="2034031"/>
                  <a:pt x="2535382" y="2022763"/>
                </a:cubicBezTo>
                <a:cubicBezTo>
                  <a:pt x="2471863" y="1927485"/>
                  <a:pt x="2511557" y="1950167"/>
                  <a:pt x="2438400" y="1925782"/>
                </a:cubicBezTo>
                <a:cubicBezTo>
                  <a:pt x="2429164" y="1911927"/>
                  <a:pt x="2423693" y="1894620"/>
                  <a:pt x="2410691" y="1884218"/>
                </a:cubicBezTo>
                <a:cubicBezTo>
                  <a:pt x="2399287" y="1875095"/>
                  <a:pt x="2379454" y="1880690"/>
                  <a:pt x="2369127" y="1870363"/>
                </a:cubicBezTo>
                <a:cubicBezTo>
                  <a:pt x="2345579" y="1846815"/>
                  <a:pt x="2332182" y="1814945"/>
                  <a:pt x="2313709" y="1787236"/>
                </a:cubicBezTo>
                <a:cubicBezTo>
                  <a:pt x="2304473" y="1773381"/>
                  <a:pt x="2291266" y="1761469"/>
                  <a:pt x="2286000" y="1745672"/>
                </a:cubicBezTo>
                <a:lnTo>
                  <a:pt x="2258291" y="1662545"/>
                </a:lnTo>
                <a:cubicBezTo>
                  <a:pt x="2262909" y="1560945"/>
                  <a:pt x="2264035" y="1459126"/>
                  <a:pt x="2272145" y="1357745"/>
                </a:cubicBezTo>
                <a:cubicBezTo>
                  <a:pt x="2273310" y="1343188"/>
                  <a:pt x="2278486" y="1328705"/>
                  <a:pt x="2286000" y="1316182"/>
                </a:cubicBezTo>
                <a:cubicBezTo>
                  <a:pt x="2299163" y="1294244"/>
                  <a:pt x="2336392" y="1273350"/>
                  <a:pt x="2355273" y="1260763"/>
                </a:cubicBezTo>
                <a:cubicBezTo>
                  <a:pt x="2379902" y="1223820"/>
                  <a:pt x="2387622" y="1206354"/>
                  <a:pt x="2424545" y="1177636"/>
                </a:cubicBezTo>
                <a:cubicBezTo>
                  <a:pt x="2450832" y="1157190"/>
                  <a:pt x="2507673" y="1122218"/>
                  <a:pt x="2507673" y="1122218"/>
                </a:cubicBezTo>
                <a:cubicBezTo>
                  <a:pt x="2534643" y="1041303"/>
                  <a:pt x="2500424" y="1115611"/>
                  <a:pt x="2563091" y="1052945"/>
                </a:cubicBezTo>
                <a:cubicBezTo>
                  <a:pt x="2617622" y="998415"/>
                  <a:pt x="2563669" y="1024802"/>
                  <a:pt x="2618509" y="983672"/>
                </a:cubicBezTo>
                <a:cubicBezTo>
                  <a:pt x="2645151" y="963691"/>
                  <a:pt x="2673927" y="946727"/>
                  <a:pt x="2701636" y="928254"/>
                </a:cubicBezTo>
                <a:cubicBezTo>
                  <a:pt x="2715491" y="919018"/>
                  <a:pt x="2731426" y="912319"/>
                  <a:pt x="2743200" y="900545"/>
                </a:cubicBezTo>
                <a:cubicBezTo>
                  <a:pt x="2796538" y="847208"/>
                  <a:pt x="2768462" y="869851"/>
                  <a:pt x="2826327" y="831272"/>
                </a:cubicBezTo>
                <a:cubicBezTo>
                  <a:pt x="2835563" y="817418"/>
                  <a:pt x="2843376" y="802501"/>
                  <a:pt x="2854036" y="789709"/>
                </a:cubicBezTo>
                <a:cubicBezTo>
                  <a:pt x="2875923" y="763445"/>
                  <a:pt x="2906025" y="736005"/>
                  <a:pt x="2937164" y="720436"/>
                </a:cubicBezTo>
                <a:cubicBezTo>
                  <a:pt x="2950226" y="713905"/>
                  <a:pt x="2964873" y="711200"/>
                  <a:pt x="2978727" y="706582"/>
                </a:cubicBezTo>
                <a:cubicBezTo>
                  <a:pt x="3071547" y="613762"/>
                  <a:pt x="3020830" y="655422"/>
                  <a:pt x="3131127" y="581891"/>
                </a:cubicBezTo>
                <a:lnTo>
                  <a:pt x="3172691" y="554182"/>
                </a:lnTo>
                <a:cubicBezTo>
                  <a:pt x="3223492" y="477980"/>
                  <a:pt x="3172690" y="542638"/>
                  <a:pt x="3241964" y="484909"/>
                </a:cubicBezTo>
                <a:cubicBezTo>
                  <a:pt x="3257016" y="472366"/>
                  <a:pt x="3268061" y="455374"/>
                  <a:pt x="3283527" y="443345"/>
                </a:cubicBezTo>
                <a:cubicBezTo>
                  <a:pt x="3309814" y="422899"/>
                  <a:pt x="3338946" y="406400"/>
                  <a:pt x="3366655" y="387927"/>
                </a:cubicBezTo>
                <a:lnTo>
                  <a:pt x="3408218" y="360218"/>
                </a:lnTo>
                <a:lnTo>
                  <a:pt x="3491345" y="304800"/>
                </a:lnTo>
                <a:cubicBezTo>
                  <a:pt x="3500582" y="295564"/>
                  <a:pt x="3507372" y="282933"/>
                  <a:pt x="3519055" y="277091"/>
                </a:cubicBezTo>
                <a:cubicBezTo>
                  <a:pt x="3545179" y="264029"/>
                  <a:pt x="3574473" y="258618"/>
                  <a:pt x="3602182" y="249382"/>
                </a:cubicBezTo>
                <a:cubicBezTo>
                  <a:pt x="3741868" y="202819"/>
                  <a:pt x="3525191" y="273864"/>
                  <a:pt x="3699164" y="221672"/>
                </a:cubicBezTo>
                <a:cubicBezTo>
                  <a:pt x="3727140" y="213279"/>
                  <a:pt x="3753955" y="201047"/>
                  <a:pt x="3782291" y="193963"/>
                </a:cubicBezTo>
                <a:cubicBezTo>
                  <a:pt x="3866043" y="173026"/>
                  <a:pt x="3819648" y="186130"/>
                  <a:pt x="3920836" y="152400"/>
                </a:cubicBezTo>
                <a:cubicBezTo>
                  <a:pt x="3920841" y="152398"/>
                  <a:pt x="4003958" y="124692"/>
                  <a:pt x="4003964" y="124691"/>
                </a:cubicBezTo>
                <a:cubicBezTo>
                  <a:pt x="4179557" y="107131"/>
                  <a:pt x="4096455" y="116592"/>
                  <a:pt x="4253345" y="96982"/>
                </a:cubicBezTo>
                <a:cubicBezTo>
                  <a:pt x="4396509" y="101600"/>
                  <a:pt x="4540152" y="98246"/>
                  <a:pt x="4682836" y="110836"/>
                </a:cubicBezTo>
                <a:cubicBezTo>
                  <a:pt x="4699423" y="112300"/>
                  <a:pt x="4709507" y="131098"/>
                  <a:pt x="4724400" y="138545"/>
                </a:cubicBezTo>
                <a:cubicBezTo>
                  <a:pt x="4737462" y="145076"/>
                  <a:pt x="4752109" y="147782"/>
                  <a:pt x="4765964" y="152400"/>
                </a:cubicBezTo>
                <a:lnTo>
                  <a:pt x="4849091" y="235527"/>
                </a:lnTo>
                <a:cubicBezTo>
                  <a:pt x="4862946" y="249382"/>
                  <a:pt x="4879786" y="260788"/>
                  <a:pt x="4890655" y="277091"/>
                </a:cubicBezTo>
                <a:cubicBezTo>
                  <a:pt x="4929232" y="334956"/>
                  <a:pt x="4906590" y="306880"/>
                  <a:pt x="4959927" y="360218"/>
                </a:cubicBezTo>
                <a:cubicBezTo>
                  <a:pt x="5005222" y="496099"/>
                  <a:pt x="4931788" y="304156"/>
                  <a:pt x="5015345" y="429491"/>
                </a:cubicBezTo>
                <a:cubicBezTo>
                  <a:pt x="5025907" y="445334"/>
                  <a:pt x="5023728" y="466671"/>
                  <a:pt x="5029200" y="484909"/>
                </a:cubicBezTo>
                <a:cubicBezTo>
                  <a:pt x="5056180" y="574840"/>
                  <a:pt x="5044125" y="548860"/>
                  <a:pt x="5084618" y="609600"/>
                </a:cubicBezTo>
                <a:cubicBezTo>
                  <a:pt x="5089236" y="651164"/>
                  <a:pt x="5092946" y="692838"/>
                  <a:pt x="5098473" y="734291"/>
                </a:cubicBezTo>
                <a:cubicBezTo>
                  <a:pt x="5102186" y="762136"/>
                  <a:pt x="5112327" y="789327"/>
                  <a:pt x="5112327" y="817418"/>
                </a:cubicBezTo>
                <a:cubicBezTo>
                  <a:pt x="5112327" y="882237"/>
                  <a:pt x="5104923" y="946884"/>
                  <a:pt x="5098473" y="1011382"/>
                </a:cubicBezTo>
                <a:cubicBezTo>
                  <a:pt x="5082113" y="1174986"/>
                  <a:pt x="5093555" y="1033511"/>
                  <a:pt x="5070764" y="1136072"/>
                </a:cubicBezTo>
                <a:cubicBezTo>
                  <a:pt x="5064670" y="1163495"/>
                  <a:pt x="5065792" y="1192550"/>
                  <a:pt x="5056909" y="1219200"/>
                </a:cubicBezTo>
                <a:cubicBezTo>
                  <a:pt x="5037128" y="1278542"/>
                  <a:pt x="5030938" y="1250561"/>
                  <a:pt x="4987636" y="1274618"/>
                </a:cubicBezTo>
                <a:cubicBezTo>
                  <a:pt x="4966442" y="1286393"/>
                  <a:pt x="4903613" y="1342196"/>
                  <a:pt x="4862945" y="1343891"/>
                </a:cubicBezTo>
                <a:cubicBezTo>
                  <a:pt x="4655256" y="1352545"/>
                  <a:pt x="4447309" y="1353127"/>
                  <a:pt x="4239491" y="1357745"/>
                </a:cubicBezTo>
                <a:cubicBezTo>
                  <a:pt x="2934520" y="1426430"/>
                  <a:pt x="1619680" y="1473989"/>
                  <a:pt x="318655" y="1343891"/>
                </a:cubicBezTo>
                <a:cubicBezTo>
                  <a:pt x="290946" y="1334655"/>
                  <a:pt x="256180" y="1336836"/>
                  <a:pt x="235527" y="1316182"/>
                </a:cubicBezTo>
                <a:cubicBezTo>
                  <a:pt x="197492" y="1278145"/>
                  <a:pt x="220210" y="1292603"/>
                  <a:pt x="166255" y="1274618"/>
                </a:cubicBezTo>
                <a:cubicBezTo>
                  <a:pt x="112131" y="1220496"/>
                  <a:pt x="160661" y="1277286"/>
                  <a:pt x="124691" y="1205345"/>
                </a:cubicBezTo>
                <a:cubicBezTo>
                  <a:pt x="107215" y="1170393"/>
                  <a:pt x="95044" y="1161844"/>
                  <a:pt x="69273" y="1136072"/>
                </a:cubicBezTo>
                <a:cubicBezTo>
                  <a:pt x="23978" y="1000192"/>
                  <a:pt x="97413" y="1192137"/>
                  <a:pt x="13855" y="1066800"/>
                </a:cubicBezTo>
                <a:cubicBezTo>
                  <a:pt x="3293" y="1050957"/>
                  <a:pt x="4618" y="1029855"/>
                  <a:pt x="0" y="1011382"/>
                </a:cubicBezTo>
                <a:cubicBezTo>
                  <a:pt x="4618" y="863600"/>
                  <a:pt x="5420" y="715649"/>
                  <a:pt x="13855" y="568036"/>
                </a:cubicBezTo>
                <a:cubicBezTo>
                  <a:pt x="14688" y="553456"/>
                  <a:pt x="20617" y="539238"/>
                  <a:pt x="27709" y="526472"/>
                </a:cubicBezTo>
                <a:cubicBezTo>
                  <a:pt x="43882" y="497361"/>
                  <a:pt x="72596" y="474938"/>
                  <a:pt x="83127" y="443345"/>
                </a:cubicBezTo>
                <a:cubicBezTo>
                  <a:pt x="116102" y="344421"/>
                  <a:pt x="86534" y="376419"/>
                  <a:pt x="152400" y="332509"/>
                </a:cubicBezTo>
                <a:cubicBezTo>
                  <a:pt x="203201" y="256307"/>
                  <a:pt x="152399" y="320965"/>
                  <a:pt x="221673" y="263236"/>
                </a:cubicBezTo>
                <a:cubicBezTo>
                  <a:pt x="290860" y="205580"/>
                  <a:pt x="231755" y="232165"/>
                  <a:pt x="304800" y="207818"/>
                </a:cubicBezTo>
                <a:cubicBezTo>
                  <a:pt x="318025" y="168143"/>
                  <a:pt x="317486" y="149110"/>
                  <a:pt x="360218" y="124691"/>
                </a:cubicBezTo>
                <a:cubicBezTo>
                  <a:pt x="376750" y="115244"/>
                  <a:pt x="397163" y="115454"/>
                  <a:pt x="415636" y="110836"/>
                </a:cubicBezTo>
                <a:cubicBezTo>
                  <a:pt x="443345" y="92363"/>
                  <a:pt x="467171" y="65949"/>
                  <a:pt x="498764" y="55418"/>
                </a:cubicBezTo>
                <a:lnTo>
                  <a:pt x="581891" y="27709"/>
                </a:lnTo>
                <a:cubicBezTo>
                  <a:pt x="595746" y="23091"/>
                  <a:pt x="609287" y="17396"/>
                  <a:pt x="623455" y="13854"/>
                </a:cubicBezTo>
                <a:lnTo>
                  <a:pt x="678873" y="0"/>
                </a:lnTo>
                <a:lnTo>
                  <a:pt x="1593273" y="13854"/>
                </a:lnTo>
                <a:cubicBezTo>
                  <a:pt x="1614364" y="14457"/>
                  <a:pt x="1726747" y="52882"/>
                  <a:pt x="1731818" y="55418"/>
                </a:cubicBezTo>
                <a:cubicBezTo>
                  <a:pt x="1802129" y="90574"/>
                  <a:pt x="1770052" y="71671"/>
                  <a:pt x="1828800" y="110836"/>
                </a:cubicBezTo>
                <a:cubicBezTo>
                  <a:pt x="1838036" y="124691"/>
                  <a:pt x="1843507" y="141998"/>
                  <a:pt x="1856509" y="152400"/>
                </a:cubicBezTo>
                <a:cubicBezTo>
                  <a:pt x="1867913" y="161523"/>
                  <a:pt x="1885011" y="159723"/>
                  <a:pt x="1898073" y="166254"/>
                </a:cubicBezTo>
                <a:cubicBezTo>
                  <a:pt x="2005511" y="219972"/>
                  <a:pt x="1876720" y="172991"/>
                  <a:pt x="1981200" y="207818"/>
                </a:cubicBezTo>
                <a:cubicBezTo>
                  <a:pt x="2046312" y="272930"/>
                  <a:pt x="2006462" y="238514"/>
                  <a:pt x="2105891" y="304800"/>
                </a:cubicBezTo>
                <a:lnTo>
                  <a:pt x="2147455" y="332509"/>
                </a:lnTo>
                <a:cubicBezTo>
                  <a:pt x="2156935" y="360949"/>
                  <a:pt x="2158590" y="386568"/>
                  <a:pt x="2189018" y="401782"/>
                </a:cubicBezTo>
                <a:cubicBezTo>
                  <a:pt x="2215142" y="414844"/>
                  <a:pt x="2272145" y="429491"/>
                  <a:pt x="2272145" y="429491"/>
                </a:cubicBezTo>
                <a:cubicBezTo>
                  <a:pt x="2297917" y="455262"/>
                  <a:pt x="2306466" y="467433"/>
                  <a:pt x="2341418" y="484909"/>
                </a:cubicBezTo>
                <a:cubicBezTo>
                  <a:pt x="2354480" y="491440"/>
                  <a:pt x="2369127" y="494145"/>
                  <a:pt x="2382982" y="498763"/>
                </a:cubicBezTo>
                <a:cubicBezTo>
                  <a:pt x="2396836" y="507999"/>
                  <a:pt x="2411543" y="516070"/>
                  <a:pt x="2424545" y="526472"/>
                </a:cubicBezTo>
                <a:cubicBezTo>
                  <a:pt x="2434745" y="534632"/>
                  <a:pt x="2441054" y="547461"/>
                  <a:pt x="2452255" y="554182"/>
                </a:cubicBezTo>
                <a:cubicBezTo>
                  <a:pt x="2464778" y="561696"/>
                  <a:pt x="2479964" y="563418"/>
                  <a:pt x="2493818" y="568036"/>
                </a:cubicBezTo>
                <a:cubicBezTo>
                  <a:pt x="2503054" y="581891"/>
                  <a:pt x="2508996" y="598635"/>
                  <a:pt x="2521527" y="609600"/>
                </a:cubicBezTo>
                <a:cubicBezTo>
                  <a:pt x="2580160" y="660903"/>
                  <a:pt x="2589132" y="659844"/>
                  <a:pt x="2646218" y="678872"/>
                </a:cubicBezTo>
                <a:cubicBezTo>
                  <a:pt x="2697475" y="730131"/>
                  <a:pt x="2663057" y="699335"/>
                  <a:pt x="2757055" y="762000"/>
                </a:cubicBezTo>
                <a:cubicBezTo>
                  <a:pt x="2770909" y="771236"/>
                  <a:pt x="2786844" y="777935"/>
                  <a:pt x="2798618" y="789709"/>
                </a:cubicBezTo>
                <a:cubicBezTo>
                  <a:pt x="2878218" y="869309"/>
                  <a:pt x="2836911" y="848656"/>
                  <a:pt x="2909455" y="872836"/>
                </a:cubicBezTo>
                <a:cubicBezTo>
                  <a:pt x="2914073" y="886691"/>
                  <a:pt x="2916217" y="901634"/>
                  <a:pt x="2923309" y="914400"/>
                </a:cubicBezTo>
                <a:cubicBezTo>
                  <a:pt x="2964737" y="988971"/>
                  <a:pt x="2969805" y="988605"/>
                  <a:pt x="3020291" y="1039091"/>
                </a:cubicBezTo>
                <a:lnTo>
                  <a:pt x="3061855" y="1163782"/>
                </a:lnTo>
                <a:lnTo>
                  <a:pt x="3075709" y="1205345"/>
                </a:lnTo>
                <a:lnTo>
                  <a:pt x="3089564" y="1246909"/>
                </a:lnTo>
                <a:cubicBezTo>
                  <a:pt x="3084946" y="1399309"/>
                  <a:pt x="3083939" y="1551861"/>
                  <a:pt x="3075709" y="1704109"/>
                </a:cubicBezTo>
                <a:cubicBezTo>
                  <a:pt x="3074681" y="1723122"/>
                  <a:pt x="3070371" y="1742496"/>
                  <a:pt x="3061855" y="1759527"/>
                </a:cubicBezTo>
                <a:cubicBezTo>
                  <a:pt x="3056013" y="1771210"/>
                  <a:pt x="3043382" y="1778000"/>
                  <a:pt x="3034145" y="1787236"/>
                </a:cubicBezTo>
                <a:cubicBezTo>
                  <a:pt x="3022877" y="1821042"/>
                  <a:pt x="3019440" y="1843505"/>
                  <a:pt x="2992582" y="1870363"/>
                </a:cubicBezTo>
                <a:cubicBezTo>
                  <a:pt x="2980808" y="1882137"/>
                  <a:pt x="2964020" y="1887670"/>
                  <a:pt x="2951018" y="1898072"/>
                </a:cubicBezTo>
                <a:cubicBezTo>
                  <a:pt x="2852310" y="1977039"/>
                  <a:pt x="3009674" y="1868206"/>
                  <a:pt x="2881745" y="1953491"/>
                </a:cubicBezTo>
                <a:cubicBezTo>
                  <a:pt x="2854774" y="2034406"/>
                  <a:pt x="2888994" y="1960096"/>
                  <a:pt x="2826327" y="2022763"/>
                </a:cubicBezTo>
                <a:cubicBezTo>
                  <a:pt x="2753093" y="2095997"/>
                  <a:pt x="2864149" y="2043731"/>
                  <a:pt x="2729345" y="2133600"/>
                </a:cubicBezTo>
                <a:lnTo>
                  <a:pt x="2646218" y="2189018"/>
                </a:lnTo>
                <a:cubicBezTo>
                  <a:pt x="2632364" y="2198254"/>
                  <a:pt x="2616429" y="2204953"/>
                  <a:pt x="2604655" y="2216727"/>
                </a:cubicBezTo>
                <a:cubicBezTo>
                  <a:pt x="2595418" y="2225963"/>
                  <a:pt x="2587395" y="2236599"/>
                  <a:pt x="2576945" y="2244436"/>
                </a:cubicBezTo>
                <a:cubicBezTo>
                  <a:pt x="2550303" y="2264417"/>
                  <a:pt x="2517366" y="2276306"/>
                  <a:pt x="2493818" y="2299854"/>
                </a:cubicBezTo>
                <a:cubicBezTo>
                  <a:pt x="2441929" y="2351745"/>
                  <a:pt x="2470843" y="2335222"/>
                  <a:pt x="2410691" y="2355272"/>
                </a:cubicBezTo>
                <a:cubicBezTo>
                  <a:pt x="2401455" y="2364509"/>
                  <a:pt x="2393182" y="2374822"/>
                  <a:pt x="2382982" y="2382982"/>
                </a:cubicBezTo>
                <a:cubicBezTo>
                  <a:pt x="2330674" y="2424829"/>
                  <a:pt x="2320977" y="2406714"/>
                  <a:pt x="2272145" y="2479963"/>
                </a:cubicBezTo>
                <a:lnTo>
                  <a:pt x="2216727" y="2563091"/>
                </a:lnTo>
                <a:cubicBezTo>
                  <a:pt x="2207491" y="2590800"/>
                  <a:pt x="2186592" y="2617111"/>
                  <a:pt x="2189018" y="2646218"/>
                </a:cubicBezTo>
                <a:cubicBezTo>
                  <a:pt x="2199755" y="2775061"/>
                  <a:pt x="2190995" y="2777829"/>
                  <a:pt x="2216727" y="2867891"/>
                </a:cubicBezTo>
                <a:cubicBezTo>
                  <a:pt x="2225741" y="2899440"/>
                  <a:pt x="2234005" y="2926732"/>
                  <a:pt x="2258291" y="2951018"/>
                </a:cubicBezTo>
                <a:cubicBezTo>
                  <a:pt x="2270065" y="2962792"/>
                  <a:pt x="2286000" y="2969491"/>
                  <a:pt x="2299855" y="2978727"/>
                </a:cubicBezTo>
                <a:cubicBezTo>
                  <a:pt x="2309091" y="2992582"/>
                  <a:pt x="2314562" y="3009889"/>
                  <a:pt x="2327564" y="3020291"/>
                </a:cubicBezTo>
                <a:cubicBezTo>
                  <a:pt x="2338968" y="3029414"/>
                  <a:pt x="2356065" y="3027614"/>
                  <a:pt x="2369127" y="3034145"/>
                </a:cubicBezTo>
                <a:cubicBezTo>
                  <a:pt x="2384020" y="3041592"/>
                  <a:pt x="2396836" y="3052618"/>
                  <a:pt x="2410691" y="3061854"/>
                </a:cubicBezTo>
                <a:cubicBezTo>
                  <a:pt x="2419927" y="3075709"/>
                  <a:pt x="2424280" y="3094593"/>
                  <a:pt x="2438400" y="3103418"/>
                </a:cubicBezTo>
                <a:cubicBezTo>
                  <a:pt x="2463168" y="3118898"/>
                  <a:pt x="2493818" y="3121891"/>
                  <a:pt x="2521527" y="3131127"/>
                </a:cubicBezTo>
                <a:cubicBezTo>
                  <a:pt x="2535382" y="3135745"/>
                  <a:pt x="2550940" y="3136881"/>
                  <a:pt x="2563091" y="3144982"/>
                </a:cubicBezTo>
                <a:cubicBezTo>
                  <a:pt x="2616806" y="3180792"/>
                  <a:pt x="2588858" y="3167426"/>
                  <a:pt x="2646218" y="3186545"/>
                </a:cubicBezTo>
                <a:cubicBezTo>
                  <a:pt x="2673927" y="3205018"/>
                  <a:pt x="2697752" y="3231432"/>
                  <a:pt x="2729345" y="3241963"/>
                </a:cubicBezTo>
                <a:cubicBezTo>
                  <a:pt x="2743200" y="3246581"/>
                  <a:pt x="2757847" y="3249287"/>
                  <a:pt x="2770909" y="3255818"/>
                </a:cubicBezTo>
                <a:cubicBezTo>
                  <a:pt x="2785802" y="3263265"/>
                  <a:pt x="2797168" y="3276968"/>
                  <a:pt x="2812473" y="3283527"/>
                </a:cubicBezTo>
                <a:cubicBezTo>
                  <a:pt x="2829975" y="3291028"/>
                  <a:pt x="2849653" y="3291910"/>
                  <a:pt x="2867891" y="3297382"/>
                </a:cubicBezTo>
                <a:cubicBezTo>
                  <a:pt x="2957822" y="3324362"/>
                  <a:pt x="2931842" y="3312307"/>
                  <a:pt x="2992582" y="3352800"/>
                </a:cubicBezTo>
                <a:cubicBezTo>
                  <a:pt x="3064202" y="3460230"/>
                  <a:pt x="3037468" y="3404333"/>
                  <a:pt x="3075709" y="3519054"/>
                </a:cubicBezTo>
                <a:lnTo>
                  <a:pt x="3089564" y="3560618"/>
                </a:lnTo>
                <a:cubicBezTo>
                  <a:pt x="3110602" y="3707889"/>
                  <a:pt x="3103418" y="3624944"/>
                  <a:pt x="3103418" y="38100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stCxn id="40" idx="152"/>
          </p:cNvCxnSpPr>
          <p:nvPr/>
        </p:nvCxnSpPr>
        <p:spPr>
          <a:xfrm>
            <a:off x="4170220" y="7994073"/>
            <a:ext cx="20780" cy="1593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40" idx="0"/>
          </p:cNvCxnSpPr>
          <p:nvPr/>
        </p:nvCxnSpPr>
        <p:spPr>
          <a:xfrm flipV="1">
            <a:off x="3200400" y="7966363"/>
            <a:ext cx="1" cy="1870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2362200" y="55626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876800" y="55626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0" idx="15"/>
          </p:cNvCxnSpPr>
          <p:nvPr/>
        </p:nvCxnSpPr>
        <p:spPr>
          <a:xfrm flipV="1">
            <a:off x="4003966" y="6705600"/>
            <a:ext cx="34634" cy="1523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0" idx="133"/>
            <a:endCxn id="40" idx="135"/>
          </p:cNvCxnSpPr>
          <p:nvPr/>
        </p:nvCxnSpPr>
        <p:spPr>
          <a:xfrm>
            <a:off x="3283527" y="6747163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0" idx="28"/>
            <a:endCxn id="40" idx="29"/>
          </p:cNvCxnSpPr>
          <p:nvPr/>
        </p:nvCxnSpPr>
        <p:spPr>
          <a:xfrm flipH="1" flipV="1">
            <a:off x="3325091" y="5846618"/>
            <a:ext cx="27710" cy="831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0" idx="38"/>
            <a:endCxn id="40" idx="41"/>
          </p:cNvCxnSpPr>
          <p:nvPr/>
        </p:nvCxnSpPr>
        <p:spPr>
          <a:xfrm flipV="1">
            <a:off x="3810002" y="4904509"/>
            <a:ext cx="193964" cy="1801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0" idx="59"/>
            <a:endCxn id="40" idx="61"/>
          </p:cNvCxnSpPr>
          <p:nvPr/>
        </p:nvCxnSpPr>
        <p:spPr>
          <a:xfrm>
            <a:off x="5832767" y="4336473"/>
            <a:ext cx="124688" cy="1246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0" idx="80"/>
          </p:cNvCxnSpPr>
          <p:nvPr/>
        </p:nvCxnSpPr>
        <p:spPr>
          <a:xfrm flipV="1">
            <a:off x="1066800" y="4953000"/>
            <a:ext cx="0" cy="2424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40" idx="91"/>
          </p:cNvCxnSpPr>
          <p:nvPr/>
        </p:nvCxnSpPr>
        <p:spPr>
          <a:xfrm flipV="1">
            <a:off x="1690255" y="4191000"/>
            <a:ext cx="367145" cy="69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0" idx="98"/>
            <a:endCxn id="40" idx="99"/>
          </p:cNvCxnSpPr>
          <p:nvPr/>
        </p:nvCxnSpPr>
        <p:spPr>
          <a:xfrm>
            <a:off x="3048001" y="4391891"/>
            <a:ext cx="124690" cy="96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40" idx="115"/>
          </p:cNvCxnSpPr>
          <p:nvPr/>
        </p:nvCxnSpPr>
        <p:spPr>
          <a:xfrm>
            <a:off x="4128656" y="5347855"/>
            <a:ext cx="62344" cy="2147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110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Dell</cp:lastModifiedBy>
  <cp:revision>17</cp:revision>
  <dcterms:created xsi:type="dcterms:W3CDTF">2020-02-07T21:22:20Z</dcterms:created>
  <dcterms:modified xsi:type="dcterms:W3CDTF">2023-03-23T17:11:56Z</dcterms:modified>
</cp:coreProperties>
</file>