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03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21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0A5305-EE8B-4353-81F5-7EC2D46280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3958991"/>
      </p:ext>
    </p:extLst>
  </p:cSld>
  <p:clrMapOvr>
    <a:masterClrMapping/>
  </p:clrMapOvr>
  <p:transition spd="med" advClick="0" advTm="8000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6A92E-A59C-4A92-A0E0-223A83CC038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4493833"/>
      </p:ext>
    </p:extLst>
  </p:cSld>
  <p:clrMapOvr>
    <a:masterClrMapping/>
  </p:clrMapOvr>
  <p:transition spd="med" advClick="0" advTm="8000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A7B8B-E389-438F-AF9A-3AFB470969F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0641919"/>
      </p:ext>
    </p:extLst>
  </p:cSld>
  <p:clrMapOvr>
    <a:masterClrMapping/>
  </p:clrMapOvr>
  <p:transition spd="med" advClick="0" advTm="8000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16BB7-6405-46A0-93AF-BBC4B1F337C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73258261"/>
      </p:ext>
    </p:extLst>
  </p:cSld>
  <p:clrMapOvr>
    <a:masterClrMapping/>
  </p:clrMapOvr>
  <p:transition spd="med" advClick="0" advTm="8000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6FF9B-CBC7-4859-B9D8-1B7A3F3AF08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0532908"/>
      </p:ext>
    </p:extLst>
  </p:cSld>
  <p:clrMapOvr>
    <a:masterClrMapping/>
  </p:clrMapOvr>
  <p:transition spd="med" advClick="0" advTm="8000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8B69B-857B-4EDD-8666-8C82780D2FA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2819518"/>
      </p:ext>
    </p:extLst>
  </p:cSld>
  <p:clrMapOvr>
    <a:masterClrMapping/>
  </p:clrMapOvr>
  <p:transition spd="med" advClick="0" advTm="8000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786A-83CE-4B83-BEE8-2E48B2D834A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75064857"/>
      </p:ext>
    </p:extLst>
  </p:cSld>
  <p:clrMapOvr>
    <a:masterClrMapping/>
  </p:clrMapOvr>
  <p:transition spd="med" advClick="0" advTm="8000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B38A0-C9E9-4AD4-9117-C9EB0CB9847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3557198"/>
      </p:ext>
    </p:extLst>
  </p:cSld>
  <p:clrMapOvr>
    <a:masterClrMapping/>
  </p:clrMapOvr>
  <p:transition spd="med" advClick="0" advTm="8000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D065E9-A654-4CE8-A190-3056986930E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5655130"/>
      </p:ext>
    </p:extLst>
  </p:cSld>
  <p:clrMapOvr>
    <a:masterClrMapping/>
  </p:clrMapOvr>
  <p:transition spd="med" advClick="0" advTm="8000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3BD42-1CF0-438E-9976-723D26D0093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5708393"/>
      </p:ext>
    </p:extLst>
  </p:cSld>
  <p:clrMapOvr>
    <a:masterClrMapping/>
  </p:clrMapOvr>
  <p:transition spd="med" advClick="0" advTm="8000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3C013-90C3-4D7D-A087-5B39C02B59B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1851800"/>
      </p:ext>
    </p:extLst>
  </p:cSld>
  <p:clrMapOvr>
    <a:masterClrMapping/>
  </p:clrMapOvr>
  <p:transition spd="med" advClick="0" advTm="8000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25E258-4770-451C-A6BF-153D72C92CA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5095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8000">
    <p:wheel spokes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87BB3-42F6-45A8-AEA4-2DB3251D0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564588-90D5-28FA-03F6-D2655BE39382}"/>
              </a:ext>
            </a:extLst>
          </p:cNvPr>
          <p:cNvSpPr txBox="1"/>
          <p:nvPr/>
        </p:nvSpPr>
        <p:spPr>
          <a:xfrm>
            <a:off x="76200" y="382012"/>
            <a:ext cx="3491991" cy="61555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DC48E4-2012-ED12-6864-C486E1E9EC95}"/>
              </a:ext>
            </a:extLst>
          </p:cNvPr>
          <p:cNvSpPr txBox="1"/>
          <p:nvPr/>
        </p:nvSpPr>
        <p:spPr>
          <a:xfrm>
            <a:off x="228600" y="4343400"/>
            <a:ext cx="11734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Sunday, December 7, 8:30 to 12:30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Annual Omelet Breakfast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Served by the United Methodist Men</a:t>
            </a:r>
          </a:p>
        </p:txBody>
      </p:sp>
      <p:pic>
        <p:nvPicPr>
          <p:cNvPr id="4" name="Picture 3" descr="A group of men standing in front of a table with food items&#10;&#10;AI-generated content may be incorrect.">
            <a:extLst>
              <a:ext uri="{FF2B5EF4-FFF2-40B4-BE49-F238E27FC236}">
                <a16:creationId xmlns:a16="http://schemas.microsoft.com/office/drawing/2014/main" id="{7BE204EA-3623-BAB5-689E-FF44804DC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23333" r="4167" b="16667"/>
          <a:stretch>
            <a:fillRect/>
          </a:stretch>
        </p:blipFill>
        <p:spPr>
          <a:xfrm>
            <a:off x="76200" y="152400"/>
            <a:ext cx="8534400" cy="4114800"/>
          </a:xfrm>
          <a:prstGeom prst="rect">
            <a:avLst/>
          </a:prstGeom>
        </p:spPr>
      </p:pic>
      <p:pic>
        <p:nvPicPr>
          <p:cNvPr id="7" name="Picture 6" descr="A person in a garment&#10;&#10;AI-generated content may be incorrect.">
            <a:extLst>
              <a:ext uri="{FF2B5EF4-FFF2-40B4-BE49-F238E27FC236}">
                <a16:creationId xmlns:a16="http://schemas.microsoft.com/office/drawing/2014/main" id="{CC518A23-8CE5-C6DF-EA7E-A3912FCE3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52400"/>
            <a:ext cx="30861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48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Office 2013 - 2022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Julie Bigham</dc:creator>
  <cp:lastModifiedBy>Julie Bigham</cp:lastModifiedBy>
  <cp:revision>1</cp:revision>
  <dcterms:created xsi:type="dcterms:W3CDTF">2025-11-27T01:34:14Z</dcterms:created>
  <dcterms:modified xsi:type="dcterms:W3CDTF">2025-11-27T01:35:04Z</dcterms:modified>
</cp:coreProperties>
</file>