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5" r:id="rId2"/>
    <p:sldId id="257" r:id="rId3"/>
    <p:sldId id="263" r:id="rId4"/>
    <p:sldId id="271" r:id="rId5"/>
    <p:sldId id="287" r:id="rId6"/>
    <p:sldId id="278" r:id="rId7"/>
    <p:sldId id="268" r:id="rId8"/>
    <p:sldId id="272" r:id="rId9"/>
    <p:sldId id="274" r:id="rId10"/>
    <p:sldId id="280" r:id="rId11"/>
    <p:sldId id="28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CC"/>
    <a:srgbClr val="99CCFF"/>
    <a:srgbClr val="0066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04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55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4EEC75-30AF-4364-9141-E16FF77941A5}" type="doc">
      <dgm:prSet loTypeId="urn:microsoft.com/office/officeart/2005/8/layout/cycle4#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E42A8D-1EBD-4AD4-B155-CFAE4D1B2268}">
      <dgm:prSet custT="1"/>
      <dgm:spPr>
        <a:solidFill>
          <a:srgbClr val="006600"/>
        </a:solidFill>
      </dgm:spPr>
      <dgm:t>
        <a:bodyPr/>
        <a:lstStyle/>
        <a:p>
          <a:pPr rtl="0"/>
          <a:r>
            <a:rPr lang="en-US" sz="1500" b="0" i="0" baseline="0" dirty="0" smtClean="0"/>
            <a:t>Monitoring &amp; Reporting</a:t>
          </a:r>
          <a:endParaRPr lang="en-US" sz="1500" dirty="0"/>
        </a:p>
      </dgm:t>
    </dgm:pt>
    <dgm:pt modelId="{5A56C7E0-F114-4C57-B607-86A122305A7D}" type="parTrans" cxnId="{A0504776-BA02-41EE-995A-6F93DCCED3AC}">
      <dgm:prSet/>
      <dgm:spPr/>
      <dgm:t>
        <a:bodyPr/>
        <a:lstStyle/>
        <a:p>
          <a:endParaRPr lang="en-US"/>
        </a:p>
      </dgm:t>
    </dgm:pt>
    <dgm:pt modelId="{C9764981-1AC6-41B2-9ED1-7D6EEDC819E8}" type="sibTrans" cxnId="{A0504776-BA02-41EE-995A-6F93DCCED3AC}">
      <dgm:prSet/>
      <dgm:spPr/>
      <dgm:t>
        <a:bodyPr/>
        <a:lstStyle/>
        <a:p>
          <a:endParaRPr lang="en-US"/>
        </a:p>
      </dgm:t>
    </dgm:pt>
    <dgm:pt modelId="{475DABA5-15B1-4F62-B965-E9A371CB8049}">
      <dgm:prSet custT="1"/>
      <dgm:spPr>
        <a:ln>
          <a:solidFill>
            <a:srgbClr val="006600"/>
          </a:solidFill>
        </a:ln>
      </dgm:spPr>
      <dgm:t>
        <a:bodyPr/>
        <a:lstStyle/>
        <a:p>
          <a:pPr rtl="0"/>
          <a:r>
            <a:rPr lang="en-US" sz="1400" dirty="0" smtClean="0"/>
            <a:t>Data Analysis</a:t>
          </a:r>
          <a:endParaRPr lang="en-US" sz="1400" dirty="0"/>
        </a:p>
      </dgm:t>
    </dgm:pt>
    <dgm:pt modelId="{E48C6182-E681-40DC-879D-03FBB8613B29}" type="parTrans" cxnId="{6D63498F-5E30-4727-93F7-9AC8492A6CFA}">
      <dgm:prSet/>
      <dgm:spPr/>
      <dgm:t>
        <a:bodyPr/>
        <a:lstStyle/>
        <a:p>
          <a:endParaRPr lang="en-US"/>
        </a:p>
      </dgm:t>
    </dgm:pt>
    <dgm:pt modelId="{EE881B4C-3602-4817-9B39-88E711AB5976}" type="sibTrans" cxnId="{6D63498F-5E30-4727-93F7-9AC8492A6CFA}">
      <dgm:prSet/>
      <dgm:spPr/>
      <dgm:t>
        <a:bodyPr/>
        <a:lstStyle/>
        <a:p>
          <a:endParaRPr lang="en-US"/>
        </a:p>
      </dgm:t>
    </dgm:pt>
    <dgm:pt modelId="{5DD14E70-F622-4B76-B1DA-62937EFF113A}">
      <dgm:prSet custT="1"/>
      <dgm:spPr>
        <a:ln>
          <a:solidFill>
            <a:srgbClr val="006600"/>
          </a:solidFill>
        </a:ln>
      </dgm:spPr>
      <dgm:t>
        <a:bodyPr/>
        <a:lstStyle/>
        <a:p>
          <a:pPr rtl="0"/>
          <a:r>
            <a:rPr lang="en-US" sz="1400" dirty="0" smtClean="0"/>
            <a:t>Sampling</a:t>
          </a:r>
          <a:endParaRPr lang="en-US" sz="1400" dirty="0"/>
        </a:p>
      </dgm:t>
    </dgm:pt>
    <dgm:pt modelId="{51FBB2D6-6783-4401-B5AC-A3923BA077E0}" type="parTrans" cxnId="{E076F0CC-D7D1-4930-900E-91BE7A3ED06E}">
      <dgm:prSet/>
      <dgm:spPr/>
      <dgm:t>
        <a:bodyPr/>
        <a:lstStyle/>
        <a:p>
          <a:endParaRPr lang="en-US"/>
        </a:p>
      </dgm:t>
    </dgm:pt>
    <dgm:pt modelId="{74107FA4-F738-4FB7-A569-F4E008F4038E}" type="sibTrans" cxnId="{E076F0CC-D7D1-4930-900E-91BE7A3ED06E}">
      <dgm:prSet/>
      <dgm:spPr/>
      <dgm:t>
        <a:bodyPr/>
        <a:lstStyle/>
        <a:p>
          <a:endParaRPr lang="en-US"/>
        </a:p>
      </dgm:t>
    </dgm:pt>
    <dgm:pt modelId="{1EA852EE-DDBF-40F6-9B09-72D62F21FFBC}">
      <dgm:prSet custT="1"/>
      <dgm:spPr>
        <a:ln>
          <a:solidFill>
            <a:srgbClr val="006600"/>
          </a:solidFill>
        </a:ln>
      </dgm:spPr>
      <dgm:t>
        <a:bodyPr/>
        <a:lstStyle/>
        <a:p>
          <a:pPr rtl="0"/>
          <a:r>
            <a:rPr lang="en-US" sz="1400" b="0" i="0" baseline="0" dirty="0" smtClean="0"/>
            <a:t>Compliance</a:t>
          </a:r>
          <a:endParaRPr lang="en-US" sz="1400" b="0" i="0" baseline="0" dirty="0"/>
        </a:p>
      </dgm:t>
    </dgm:pt>
    <dgm:pt modelId="{9374BF8C-676D-46B9-9D31-F851707A33C7}" type="parTrans" cxnId="{06F3E7C1-91DF-416F-A565-69497CD02E93}">
      <dgm:prSet/>
      <dgm:spPr/>
      <dgm:t>
        <a:bodyPr/>
        <a:lstStyle/>
        <a:p>
          <a:endParaRPr lang="en-US"/>
        </a:p>
      </dgm:t>
    </dgm:pt>
    <dgm:pt modelId="{FD0E0EC6-54D7-49BB-A5F7-880C7599DAA3}" type="sibTrans" cxnId="{06F3E7C1-91DF-416F-A565-69497CD02E93}">
      <dgm:prSet/>
      <dgm:spPr/>
      <dgm:t>
        <a:bodyPr/>
        <a:lstStyle/>
        <a:p>
          <a:endParaRPr lang="en-US"/>
        </a:p>
      </dgm:t>
    </dgm:pt>
    <dgm:pt modelId="{2F63BB3F-428A-446D-86D2-00F7D648029F}">
      <dgm:prSet custT="1"/>
      <dgm:spPr>
        <a:solidFill>
          <a:srgbClr val="006600"/>
        </a:solidFill>
      </dgm:spPr>
      <dgm:t>
        <a:bodyPr/>
        <a:lstStyle/>
        <a:p>
          <a:pPr rtl="0"/>
          <a:r>
            <a:rPr lang="en-US" sz="1500" dirty="0" smtClean="0"/>
            <a:t>Design &amp; Permitting</a:t>
          </a:r>
          <a:endParaRPr lang="en-US" sz="1500" dirty="0"/>
        </a:p>
      </dgm:t>
    </dgm:pt>
    <dgm:pt modelId="{BF6121C1-17F7-4FEA-AF8A-40FC3BCAFF3A}" type="parTrans" cxnId="{49E2DA4A-1AB7-4C5E-B9DE-B75288F57721}">
      <dgm:prSet/>
      <dgm:spPr/>
      <dgm:t>
        <a:bodyPr/>
        <a:lstStyle/>
        <a:p>
          <a:endParaRPr lang="en-US"/>
        </a:p>
      </dgm:t>
    </dgm:pt>
    <dgm:pt modelId="{37916B75-ED4A-4978-A073-E3F3659C8092}" type="sibTrans" cxnId="{49E2DA4A-1AB7-4C5E-B9DE-B75288F57721}">
      <dgm:prSet/>
      <dgm:spPr/>
      <dgm:t>
        <a:bodyPr/>
        <a:lstStyle/>
        <a:p>
          <a:endParaRPr lang="en-US"/>
        </a:p>
      </dgm:t>
    </dgm:pt>
    <dgm:pt modelId="{99915D92-2DF3-4BBE-A3FE-2D9982E03E09}">
      <dgm:prSet custT="1"/>
      <dgm:spPr>
        <a:ln>
          <a:solidFill>
            <a:srgbClr val="006600"/>
          </a:solidFill>
        </a:ln>
      </dgm:spPr>
      <dgm:t>
        <a:bodyPr/>
        <a:lstStyle/>
        <a:p>
          <a:pPr algn="r" rtl="0"/>
          <a:r>
            <a:rPr lang="en-US" sz="1400" dirty="0" smtClean="0"/>
            <a:t>Feasibility</a:t>
          </a:r>
          <a:endParaRPr lang="en-US" sz="1400" dirty="0"/>
        </a:p>
      </dgm:t>
    </dgm:pt>
    <dgm:pt modelId="{8D773290-4F23-4157-B16A-EBE75D6A5AB6}" type="parTrans" cxnId="{BC456442-093C-4019-B185-747B193F5477}">
      <dgm:prSet/>
      <dgm:spPr/>
      <dgm:t>
        <a:bodyPr/>
        <a:lstStyle/>
        <a:p>
          <a:endParaRPr lang="en-US"/>
        </a:p>
      </dgm:t>
    </dgm:pt>
    <dgm:pt modelId="{4609A31D-5916-4F5C-9A0F-3414F516930F}" type="sibTrans" cxnId="{BC456442-093C-4019-B185-747B193F5477}">
      <dgm:prSet/>
      <dgm:spPr/>
      <dgm:t>
        <a:bodyPr/>
        <a:lstStyle/>
        <a:p>
          <a:endParaRPr lang="en-US"/>
        </a:p>
      </dgm:t>
    </dgm:pt>
    <dgm:pt modelId="{4D6F3F73-439F-4845-8032-84001DA8B953}">
      <dgm:prSet custT="1"/>
      <dgm:spPr>
        <a:ln>
          <a:solidFill>
            <a:srgbClr val="006600"/>
          </a:solidFill>
        </a:ln>
      </dgm:spPr>
      <dgm:t>
        <a:bodyPr/>
        <a:lstStyle/>
        <a:p>
          <a:pPr algn="r" rtl="0"/>
          <a:r>
            <a:rPr lang="en-US" sz="1400" dirty="0" smtClean="0"/>
            <a:t>Testing</a:t>
          </a:r>
          <a:endParaRPr lang="en-US" sz="1400" dirty="0"/>
        </a:p>
      </dgm:t>
    </dgm:pt>
    <dgm:pt modelId="{585713CC-A2CD-4093-B3F5-73BFE3843843}" type="parTrans" cxnId="{E6BE2732-21C5-41F3-973B-FF283D8C6572}">
      <dgm:prSet/>
      <dgm:spPr/>
      <dgm:t>
        <a:bodyPr/>
        <a:lstStyle/>
        <a:p>
          <a:endParaRPr lang="en-US"/>
        </a:p>
      </dgm:t>
    </dgm:pt>
    <dgm:pt modelId="{DE1496F9-9084-4C9D-B9DD-6AFFCFDD22E8}" type="sibTrans" cxnId="{E6BE2732-21C5-41F3-973B-FF283D8C6572}">
      <dgm:prSet/>
      <dgm:spPr/>
      <dgm:t>
        <a:bodyPr/>
        <a:lstStyle/>
        <a:p>
          <a:endParaRPr lang="en-US"/>
        </a:p>
      </dgm:t>
    </dgm:pt>
    <dgm:pt modelId="{7D17C136-3897-4853-A771-BA3A5D34EC13}">
      <dgm:prSet custT="1"/>
      <dgm:spPr>
        <a:ln>
          <a:solidFill>
            <a:srgbClr val="006600"/>
          </a:solidFill>
        </a:ln>
      </dgm:spPr>
      <dgm:t>
        <a:bodyPr/>
        <a:lstStyle/>
        <a:p>
          <a:pPr algn="r" rtl="0"/>
          <a:r>
            <a:rPr lang="en-US" sz="1400" dirty="0" smtClean="0"/>
            <a:t>Permits</a:t>
          </a:r>
          <a:endParaRPr lang="en-US" sz="1400" dirty="0"/>
        </a:p>
      </dgm:t>
    </dgm:pt>
    <dgm:pt modelId="{3E89F6DF-9F96-48E3-BF9E-46A408212D3F}" type="parTrans" cxnId="{37132E68-158D-4886-A85D-C27C367AAD9E}">
      <dgm:prSet/>
      <dgm:spPr/>
      <dgm:t>
        <a:bodyPr/>
        <a:lstStyle/>
        <a:p>
          <a:endParaRPr lang="en-US"/>
        </a:p>
      </dgm:t>
    </dgm:pt>
    <dgm:pt modelId="{3B58C071-D743-4678-8BE0-A24855FCCC91}" type="sibTrans" cxnId="{37132E68-158D-4886-A85D-C27C367AAD9E}">
      <dgm:prSet/>
      <dgm:spPr/>
      <dgm:t>
        <a:bodyPr/>
        <a:lstStyle/>
        <a:p>
          <a:endParaRPr lang="en-US"/>
        </a:p>
      </dgm:t>
    </dgm:pt>
    <dgm:pt modelId="{22BF5C2B-4A82-4563-BD13-E81BF8F901D4}">
      <dgm:prSet/>
      <dgm:spPr>
        <a:ln>
          <a:solidFill>
            <a:srgbClr val="006600"/>
          </a:solidFill>
        </a:ln>
      </dgm:spPr>
      <dgm:t>
        <a:bodyPr/>
        <a:lstStyle/>
        <a:p>
          <a:pPr algn="r" rtl="0"/>
          <a:endParaRPr lang="en-US" sz="700" b="0" i="0" baseline="0" dirty="0"/>
        </a:p>
      </dgm:t>
    </dgm:pt>
    <dgm:pt modelId="{C4B88993-B954-4EEA-B168-9D107CC46CC2}" type="parTrans" cxnId="{988C1DA7-B6F3-44B5-9BF4-FF9DA17324A5}">
      <dgm:prSet/>
      <dgm:spPr/>
      <dgm:t>
        <a:bodyPr/>
        <a:lstStyle/>
        <a:p>
          <a:endParaRPr lang="en-US"/>
        </a:p>
      </dgm:t>
    </dgm:pt>
    <dgm:pt modelId="{6953AE78-B852-4F29-A582-7E0AAFE97FFD}" type="sibTrans" cxnId="{988C1DA7-B6F3-44B5-9BF4-FF9DA17324A5}">
      <dgm:prSet/>
      <dgm:spPr/>
      <dgm:t>
        <a:bodyPr/>
        <a:lstStyle/>
        <a:p>
          <a:endParaRPr lang="en-US"/>
        </a:p>
      </dgm:t>
    </dgm:pt>
    <dgm:pt modelId="{5188F900-FAE7-411A-948F-CD5A53D9E87D}">
      <dgm:prSet/>
      <dgm:spPr>
        <a:ln>
          <a:solidFill>
            <a:srgbClr val="006600"/>
          </a:solidFill>
        </a:ln>
      </dgm:spPr>
      <dgm:t>
        <a:bodyPr/>
        <a:lstStyle/>
        <a:p>
          <a:pPr algn="l" rtl="0"/>
          <a:endParaRPr lang="en-US" sz="700" b="0" i="0" baseline="0" dirty="0"/>
        </a:p>
      </dgm:t>
    </dgm:pt>
    <dgm:pt modelId="{93E28DF3-5127-45F3-A3DB-C773B03E1CBA}" type="parTrans" cxnId="{A871A2F2-B00D-4E70-B5FC-A143B904EAB5}">
      <dgm:prSet/>
      <dgm:spPr/>
      <dgm:t>
        <a:bodyPr/>
        <a:lstStyle/>
        <a:p>
          <a:endParaRPr lang="en-US"/>
        </a:p>
      </dgm:t>
    </dgm:pt>
    <dgm:pt modelId="{6139A90D-C5AE-4362-99E6-3D87479C9388}" type="sibTrans" cxnId="{A871A2F2-B00D-4E70-B5FC-A143B904EAB5}">
      <dgm:prSet/>
      <dgm:spPr/>
      <dgm:t>
        <a:bodyPr/>
        <a:lstStyle/>
        <a:p>
          <a:endParaRPr lang="en-US"/>
        </a:p>
      </dgm:t>
    </dgm:pt>
    <dgm:pt modelId="{ABF208F8-1CDE-4A60-B0CF-F1A58AB6E08E}">
      <dgm:prSet custT="1"/>
      <dgm:spPr>
        <a:solidFill>
          <a:srgbClr val="006600"/>
        </a:solidFill>
      </dgm:spPr>
      <dgm:t>
        <a:bodyPr/>
        <a:lstStyle/>
        <a:p>
          <a:pPr marL="0" indent="0"/>
          <a:r>
            <a:rPr lang="en-US" sz="1500" dirty="0" smtClean="0"/>
            <a:t>Modeling </a:t>
          </a:r>
        </a:p>
        <a:p>
          <a:pPr marL="0" indent="0"/>
          <a:r>
            <a:rPr lang="en-US" sz="1500" dirty="0" smtClean="0"/>
            <a:t>&amp; Studies</a:t>
          </a:r>
          <a:endParaRPr lang="en-US" sz="1500" dirty="0"/>
        </a:p>
      </dgm:t>
    </dgm:pt>
    <dgm:pt modelId="{4DB78A3D-735C-47AA-9DF0-DD237C3DC122}" type="parTrans" cxnId="{B3ADD641-9F35-487E-AC1D-0F54F033EBFD}">
      <dgm:prSet/>
      <dgm:spPr/>
      <dgm:t>
        <a:bodyPr/>
        <a:lstStyle/>
        <a:p>
          <a:endParaRPr lang="en-US"/>
        </a:p>
      </dgm:t>
    </dgm:pt>
    <dgm:pt modelId="{00E06DD8-B65F-4158-9B33-EC32F111BDC7}" type="sibTrans" cxnId="{B3ADD641-9F35-487E-AC1D-0F54F033EBFD}">
      <dgm:prSet/>
      <dgm:spPr/>
      <dgm:t>
        <a:bodyPr/>
        <a:lstStyle/>
        <a:p>
          <a:endParaRPr lang="en-US"/>
        </a:p>
      </dgm:t>
    </dgm:pt>
    <dgm:pt modelId="{7C71AA65-895A-4F44-8307-150E65FCF851}">
      <dgm:prSet custT="1"/>
      <dgm:spPr>
        <a:solidFill>
          <a:srgbClr val="006600"/>
        </a:solidFill>
      </dgm:spPr>
      <dgm:t>
        <a:bodyPr lIns="0"/>
        <a:lstStyle/>
        <a:p>
          <a:pPr marL="0" indent="0" algn="l">
            <a:spcAft>
              <a:spcPts val="0"/>
            </a:spcAft>
          </a:pPr>
          <a:r>
            <a:rPr lang="en-US" sz="1500" dirty="0" smtClean="0"/>
            <a:t>Environmental</a:t>
          </a:r>
          <a:endParaRPr lang="en-US" sz="1500" dirty="0"/>
        </a:p>
      </dgm:t>
    </dgm:pt>
    <dgm:pt modelId="{762FF4D7-5826-4049-8157-2AE614EE1C4F}" type="parTrans" cxnId="{766FF49C-9C19-4D20-BC51-740C367701A2}">
      <dgm:prSet/>
      <dgm:spPr/>
      <dgm:t>
        <a:bodyPr/>
        <a:lstStyle/>
        <a:p>
          <a:endParaRPr lang="en-US"/>
        </a:p>
      </dgm:t>
    </dgm:pt>
    <dgm:pt modelId="{590C0A65-10EE-4316-A6F7-2A2C5670649A}" type="sibTrans" cxnId="{766FF49C-9C19-4D20-BC51-740C367701A2}">
      <dgm:prSet/>
      <dgm:spPr/>
      <dgm:t>
        <a:bodyPr/>
        <a:lstStyle/>
        <a:p>
          <a:endParaRPr lang="en-US"/>
        </a:p>
      </dgm:t>
    </dgm:pt>
    <dgm:pt modelId="{987A3C0D-BE32-44A2-95A8-E041C3E92EBF}">
      <dgm:prSet custT="1"/>
      <dgm:spPr>
        <a:ln>
          <a:solidFill>
            <a:srgbClr val="006600"/>
          </a:solidFill>
        </a:ln>
      </dgm:spPr>
      <dgm:t>
        <a:bodyPr/>
        <a:lstStyle/>
        <a:p>
          <a:pPr algn="r"/>
          <a:r>
            <a:rPr lang="en-US" sz="1400" dirty="0" smtClean="0"/>
            <a:t>Water Quality</a:t>
          </a:r>
          <a:endParaRPr lang="en-US" sz="1400" dirty="0"/>
        </a:p>
      </dgm:t>
    </dgm:pt>
    <dgm:pt modelId="{EF3D6C42-88C2-4D2C-8F0B-0AD914B00DC3}" type="parTrans" cxnId="{60A7B6E9-0E8F-4C3D-9347-6626D03D67DE}">
      <dgm:prSet/>
      <dgm:spPr/>
      <dgm:t>
        <a:bodyPr/>
        <a:lstStyle/>
        <a:p>
          <a:endParaRPr lang="en-US"/>
        </a:p>
      </dgm:t>
    </dgm:pt>
    <dgm:pt modelId="{247E3448-EEF1-4B02-A285-397E23C74AD8}" type="sibTrans" cxnId="{60A7B6E9-0E8F-4C3D-9347-6626D03D67DE}">
      <dgm:prSet/>
      <dgm:spPr/>
      <dgm:t>
        <a:bodyPr/>
        <a:lstStyle/>
        <a:p>
          <a:endParaRPr lang="en-US"/>
        </a:p>
      </dgm:t>
    </dgm:pt>
    <dgm:pt modelId="{D473CCF8-AE39-44BF-B068-406227306FF8}">
      <dgm:prSet/>
      <dgm:spPr>
        <a:ln>
          <a:solidFill>
            <a:srgbClr val="006600"/>
          </a:solidFill>
        </a:ln>
      </dgm:spPr>
      <dgm:t>
        <a:bodyPr/>
        <a:lstStyle/>
        <a:p>
          <a:pPr algn="l"/>
          <a:endParaRPr lang="en-US" sz="1300" dirty="0"/>
        </a:p>
      </dgm:t>
    </dgm:pt>
    <dgm:pt modelId="{8B75A481-7DF8-448A-8B4A-A4A6FD55DC89}" type="parTrans" cxnId="{7F69FB10-9A58-4288-99C0-3C3426E4362B}">
      <dgm:prSet/>
      <dgm:spPr/>
      <dgm:t>
        <a:bodyPr/>
        <a:lstStyle/>
        <a:p>
          <a:endParaRPr lang="en-US"/>
        </a:p>
      </dgm:t>
    </dgm:pt>
    <dgm:pt modelId="{AA978658-6EBE-4A83-B824-256E43C15BC6}" type="sibTrans" cxnId="{7F69FB10-9A58-4288-99C0-3C3426E4362B}">
      <dgm:prSet/>
      <dgm:spPr/>
      <dgm:t>
        <a:bodyPr/>
        <a:lstStyle/>
        <a:p>
          <a:endParaRPr lang="en-US"/>
        </a:p>
      </dgm:t>
    </dgm:pt>
    <dgm:pt modelId="{4F0909E6-DCC3-4D4C-8B67-FC4D57AA4133}">
      <dgm:prSet custT="1"/>
      <dgm:spPr>
        <a:noFill/>
        <a:ln>
          <a:solidFill>
            <a:srgbClr val="006600"/>
          </a:solidFill>
        </a:ln>
      </dgm:spPr>
      <dgm:t>
        <a:bodyPr/>
        <a:lstStyle/>
        <a:p>
          <a:r>
            <a:rPr lang="en-US" sz="1400" dirty="0" smtClean="0"/>
            <a:t>Wetlands</a:t>
          </a:r>
          <a:endParaRPr lang="en-US" sz="1400" dirty="0"/>
        </a:p>
      </dgm:t>
    </dgm:pt>
    <dgm:pt modelId="{69537752-CE50-4BB2-B654-AAAB87403977}" type="parTrans" cxnId="{246D2142-78A0-478F-8FBB-AA6EDAB3EB88}">
      <dgm:prSet/>
      <dgm:spPr/>
      <dgm:t>
        <a:bodyPr/>
        <a:lstStyle/>
        <a:p>
          <a:endParaRPr lang="en-US"/>
        </a:p>
      </dgm:t>
    </dgm:pt>
    <dgm:pt modelId="{4A3C6A79-895B-45F8-82FE-2C7ED116DC29}" type="sibTrans" cxnId="{246D2142-78A0-478F-8FBB-AA6EDAB3EB88}">
      <dgm:prSet/>
      <dgm:spPr/>
      <dgm:t>
        <a:bodyPr/>
        <a:lstStyle/>
        <a:p>
          <a:endParaRPr lang="en-US"/>
        </a:p>
      </dgm:t>
    </dgm:pt>
    <dgm:pt modelId="{10764BBC-77EC-4E5C-952E-C6221E52FF7A}">
      <dgm:prSet custT="1"/>
      <dgm:spPr>
        <a:noFill/>
        <a:ln>
          <a:solidFill>
            <a:srgbClr val="006600"/>
          </a:solidFill>
        </a:ln>
      </dgm:spPr>
      <dgm:t>
        <a:bodyPr/>
        <a:lstStyle/>
        <a:p>
          <a:r>
            <a:rPr lang="en-US" sz="1400" dirty="0" smtClean="0"/>
            <a:t>MFLs</a:t>
          </a:r>
          <a:endParaRPr lang="en-US" sz="1400" dirty="0"/>
        </a:p>
      </dgm:t>
    </dgm:pt>
    <dgm:pt modelId="{5AA249A6-050C-4193-A43F-43E57D74C616}" type="parTrans" cxnId="{BB8B2D9D-7A7C-4C5F-9C5E-28B70A4619DE}">
      <dgm:prSet/>
      <dgm:spPr/>
      <dgm:t>
        <a:bodyPr/>
        <a:lstStyle/>
        <a:p>
          <a:endParaRPr lang="en-US"/>
        </a:p>
      </dgm:t>
    </dgm:pt>
    <dgm:pt modelId="{FCF30384-3E95-4EAF-ACCE-ABAB9521D31F}" type="sibTrans" cxnId="{BB8B2D9D-7A7C-4C5F-9C5E-28B70A4619DE}">
      <dgm:prSet/>
      <dgm:spPr/>
      <dgm:t>
        <a:bodyPr/>
        <a:lstStyle/>
        <a:p>
          <a:endParaRPr lang="en-US"/>
        </a:p>
      </dgm:t>
    </dgm:pt>
    <dgm:pt modelId="{E6FC93A7-BDEE-43D1-A331-E3550655EC03}">
      <dgm:prSet custT="1"/>
      <dgm:spPr>
        <a:ln>
          <a:solidFill>
            <a:srgbClr val="006600"/>
          </a:solidFill>
        </a:ln>
      </dgm:spPr>
      <dgm:t>
        <a:bodyPr/>
        <a:lstStyle/>
        <a:p>
          <a:pPr algn="r"/>
          <a:r>
            <a:rPr lang="en-US" sz="1400" dirty="0" smtClean="0"/>
            <a:t>Groundwater Modeling</a:t>
          </a:r>
          <a:endParaRPr lang="en-US" sz="1400" dirty="0"/>
        </a:p>
      </dgm:t>
    </dgm:pt>
    <dgm:pt modelId="{339F5DA8-DAB1-41CC-B2B6-88C32174B390}" type="parTrans" cxnId="{B39905AB-758A-4D09-90A1-930420C1449B}">
      <dgm:prSet/>
      <dgm:spPr/>
      <dgm:t>
        <a:bodyPr/>
        <a:lstStyle/>
        <a:p>
          <a:endParaRPr lang="en-US"/>
        </a:p>
      </dgm:t>
    </dgm:pt>
    <dgm:pt modelId="{BE1195D8-944C-4EDC-B819-59CB2B9B38CD}" type="sibTrans" cxnId="{B39905AB-758A-4D09-90A1-930420C1449B}">
      <dgm:prSet/>
      <dgm:spPr/>
      <dgm:t>
        <a:bodyPr/>
        <a:lstStyle/>
        <a:p>
          <a:endParaRPr lang="en-US"/>
        </a:p>
      </dgm:t>
    </dgm:pt>
    <dgm:pt modelId="{C2215CA1-36DE-4CF7-ADE6-7E043A87CF33}">
      <dgm:prSet custT="1"/>
      <dgm:spPr>
        <a:noFill/>
        <a:ln>
          <a:solidFill>
            <a:srgbClr val="006600"/>
          </a:solidFill>
        </a:ln>
      </dgm:spPr>
      <dgm:t>
        <a:bodyPr/>
        <a:lstStyle/>
        <a:p>
          <a:r>
            <a:rPr lang="en-US" sz="1400" dirty="0" smtClean="0"/>
            <a:t>Lakes &amp; Ponds</a:t>
          </a:r>
          <a:endParaRPr lang="en-US" sz="1400" dirty="0"/>
        </a:p>
      </dgm:t>
    </dgm:pt>
    <dgm:pt modelId="{D9388DA8-2C96-446C-BFA0-F0383CC8102F}" type="parTrans" cxnId="{A0BA5F13-383A-4DF6-B759-406D18414B95}">
      <dgm:prSet/>
      <dgm:spPr/>
      <dgm:t>
        <a:bodyPr/>
        <a:lstStyle/>
        <a:p>
          <a:endParaRPr lang="en-US"/>
        </a:p>
      </dgm:t>
    </dgm:pt>
    <dgm:pt modelId="{FF332ECD-F75D-495E-A530-9BFDB1F0426D}" type="sibTrans" cxnId="{A0BA5F13-383A-4DF6-B759-406D18414B95}">
      <dgm:prSet/>
      <dgm:spPr/>
      <dgm:t>
        <a:bodyPr/>
        <a:lstStyle/>
        <a:p>
          <a:endParaRPr lang="en-US"/>
        </a:p>
      </dgm:t>
    </dgm:pt>
    <dgm:pt modelId="{25F04107-66C3-48A3-BF23-EBAD812B9066}">
      <dgm:prSet custT="1"/>
      <dgm:spPr>
        <a:ln>
          <a:solidFill>
            <a:srgbClr val="006600"/>
          </a:solidFill>
        </a:ln>
      </dgm:spPr>
      <dgm:t>
        <a:bodyPr/>
        <a:lstStyle/>
        <a:p>
          <a:pPr rtl="0"/>
          <a:r>
            <a:rPr lang="en-US" sz="1400" b="0" i="0" baseline="0" dirty="0" smtClean="0"/>
            <a:t>Stormwater Inspections</a:t>
          </a:r>
          <a:endParaRPr lang="en-US" sz="1400" b="0" i="0" baseline="0" dirty="0"/>
        </a:p>
      </dgm:t>
    </dgm:pt>
    <dgm:pt modelId="{AC7915A1-2DED-47C8-8783-5F7CBD77763A}" type="parTrans" cxnId="{05E8064A-0E30-473B-9AB5-6099DBA9CB58}">
      <dgm:prSet/>
      <dgm:spPr/>
      <dgm:t>
        <a:bodyPr/>
        <a:lstStyle/>
        <a:p>
          <a:endParaRPr lang="en-US"/>
        </a:p>
      </dgm:t>
    </dgm:pt>
    <dgm:pt modelId="{6D2EF94A-D184-4E8C-9F09-75BC2612EFCF}" type="sibTrans" cxnId="{05E8064A-0E30-473B-9AB5-6099DBA9CB58}">
      <dgm:prSet/>
      <dgm:spPr/>
      <dgm:t>
        <a:bodyPr/>
        <a:lstStyle/>
        <a:p>
          <a:endParaRPr lang="en-US"/>
        </a:p>
      </dgm:t>
    </dgm:pt>
    <dgm:pt modelId="{0BBE688E-BABD-4F6A-851E-54094F736056}" type="pres">
      <dgm:prSet presAssocID="{034EEC75-30AF-4364-9141-E16FF77941A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AB5645-50F2-4CCD-AE27-0980B7282089}" type="pres">
      <dgm:prSet presAssocID="{034EEC75-30AF-4364-9141-E16FF77941A5}" presName="children" presStyleCnt="0"/>
      <dgm:spPr/>
    </dgm:pt>
    <dgm:pt modelId="{DFD1BE08-5CC1-4B62-AA97-A56D4A5657AA}" type="pres">
      <dgm:prSet presAssocID="{034EEC75-30AF-4364-9141-E16FF77941A5}" presName="child1group" presStyleCnt="0"/>
      <dgm:spPr/>
    </dgm:pt>
    <dgm:pt modelId="{792DC283-28F9-4424-9F3F-0C6F81EDC60E}" type="pres">
      <dgm:prSet presAssocID="{034EEC75-30AF-4364-9141-E16FF77941A5}" presName="child1" presStyleLbl="bgAcc1" presStyleIdx="0" presStyleCnt="4"/>
      <dgm:spPr/>
      <dgm:t>
        <a:bodyPr/>
        <a:lstStyle/>
        <a:p>
          <a:endParaRPr lang="en-US"/>
        </a:p>
      </dgm:t>
    </dgm:pt>
    <dgm:pt modelId="{5BEF2BD1-8337-47FA-AA3B-B77407C1FE56}" type="pres">
      <dgm:prSet presAssocID="{034EEC75-30AF-4364-9141-E16FF77941A5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E73F98-931C-4B41-A0BD-3ADBFA8034B6}" type="pres">
      <dgm:prSet presAssocID="{034EEC75-30AF-4364-9141-E16FF77941A5}" presName="child2group" presStyleCnt="0"/>
      <dgm:spPr/>
    </dgm:pt>
    <dgm:pt modelId="{02B351D4-74E9-4F54-A2F7-8191A2836D4A}" type="pres">
      <dgm:prSet presAssocID="{034EEC75-30AF-4364-9141-E16FF77941A5}" presName="child2" presStyleLbl="bgAcc1" presStyleIdx="1" presStyleCnt="4"/>
      <dgm:spPr/>
      <dgm:t>
        <a:bodyPr/>
        <a:lstStyle/>
        <a:p>
          <a:endParaRPr lang="en-US"/>
        </a:p>
      </dgm:t>
    </dgm:pt>
    <dgm:pt modelId="{CABAA36A-2DAA-4DAB-BE5A-898FCF59F029}" type="pres">
      <dgm:prSet presAssocID="{034EEC75-30AF-4364-9141-E16FF77941A5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FB5DE9-40D7-4595-99F0-B4F563F9C629}" type="pres">
      <dgm:prSet presAssocID="{034EEC75-30AF-4364-9141-E16FF77941A5}" presName="child3group" presStyleCnt="0"/>
      <dgm:spPr/>
    </dgm:pt>
    <dgm:pt modelId="{81B1A937-04C7-452E-8750-F69415F613DB}" type="pres">
      <dgm:prSet presAssocID="{034EEC75-30AF-4364-9141-E16FF77941A5}" presName="child3" presStyleLbl="bgAcc1" presStyleIdx="2" presStyleCnt="4" custLinFactNeighborX="2870"/>
      <dgm:spPr/>
      <dgm:t>
        <a:bodyPr/>
        <a:lstStyle/>
        <a:p>
          <a:endParaRPr lang="en-US"/>
        </a:p>
      </dgm:t>
    </dgm:pt>
    <dgm:pt modelId="{DBFFF87D-AE5F-412F-9982-C60C2AE1D577}" type="pres">
      <dgm:prSet presAssocID="{034EEC75-30AF-4364-9141-E16FF77941A5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716C38-2580-4D56-85CB-4A360AE409E6}" type="pres">
      <dgm:prSet presAssocID="{034EEC75-30AF-4364-9141-E16FF77941A5}" presName="child4group" presStyleCnt="0"/>
      <dgm:spPr/>
    </dgm:pt>
    <dgm:pt modelId="{21C505BF-3DB6-45A4-A77D-3AB7C6DFD644}" type="pres">
      <dgm:prSet presAssocID="{034EEC75-30AF-4364-9141-E16FF77941A5}" presName="child4" presStyleLbl="bgAcc1" presStyleIdx="3" presStyleCnt="4"/>
      <dgm:spPr/>
      <dgm:t>
        <a:bodyPr/>
        <a:lstStyle/>
        <a:p>
          <a:endParaRPr lang="en-US"/>
        </a:p>
      </dgm:t>
    </dgm:pt>
    <dgm:pt modelId="{5D2F98F8-3215-457A-8612-489530B5FB36}" type="pres">
      <dgm:prSet presAssocID="{034EEC75-30AF-4364-9141-E16FF77941A5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47CCC8-8B2E-4B4B-93D7-852D7B58B839}" type="pres">
      <dgm:prSet presAssocID="{034EEC75-30AF-4364-9141-E16FF77941A5}" presName="childPlaceholder" presStyleCnt="0"/>
      <dgm:spPr/>
    </dgm:pt>
    <dgm:pt modelId="{F2458D53-68DE-4854-B8EB-B8964834D487}" type="pres">
      <dgm:prSet presAssocID="{034EEC75-30AF-4364-9141-E16FF77941A5}" presName="circle" presStyleCnt="0"/>
      <dgm:spPr/>
    </dgm:pt>
    <dgm:pt modelId="{3039960F-A84B-4FE2-B5C0-9C63DCA51135}" type="pres">
      <dgm:prSet presAssocID="{034EEC75-30AF-4364-9141-E16FF77941A5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F46261-A46D-49F6-9E80-8781E8DABFC9}" type="pres">
      <dgm:prSet presAssocID="{034EEC75-30AF-4364-9141-E16FF77941A5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DCEAB5-61A1-44D1-8B66-22B0942090B7}" type="pres">
      <dgm:prSet presAssocID="{034EEC75-30AF-4364-9141-E16FF77941A5}" presName="quadrant3" presStyleLbl="node1" presStyleIdx="2" presStyleCnt="4" custScaleX="9875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3E00EC-2962-4B71-8D4A-D3DF46FC7757}" type="pres">
      <dgm:prSet presAssocID="{034EEC75-30AF-4364-9141-E16FF77941A5}" presName="quadrant4" presStyleLbl="node1" presStyleIdx="3" presStyleCnt="4" custScaleX="100679" custScaleY="9900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152FF9-C0AE-4124-BD46-41B7BBDF3F39}" type="pres">
      <dgm:prSet presAssocID="{034EEC75-30AF-4364-9141-E16FF77941A5}" presName="quadrantPlaceholder" presStyleCnt="0"/>
      <dgm:spPr/>
    </dgm:pt>
    <dgm:pt modelId="{09739723-1561-4733-898F-FC189D87B0DC}" type="pres">
      <dgm:prSet presAssocID="{034EEC75-30AF-4364-9141-E16FF77941A5}" presName="center1" presStyleLbl="fgShp" presStyleIdx="0" presStyleCnt="2"/>
      <dgm:spPr/>
    </dgm:pt>
    <dgm:pt modelId="{C068C12B-8FA3-49AE-B952-3A35C6F3F457}" type="pres">
      <dgm:prSet presAssocID="{034EEC75-30AF-4364-9141-E16FF77941A5}" presName="center2" presStyleLbl="fgShp" presStyleIdx="1" presStyleCnt="2"/>
      <dgm:spPr/>
    </dgm:pt>
  </dgm:ptLst>
  <dgm:cxnLst>
    <dgm:cxn modelId="{DAE86F05-5D2E-41B4-ACD0-576F08FC3C2A}" type="presOf" srcId="{10764BBC-77EC-4E5C-952E-C6221E52FF7A}" destId="{21C505BF-3DB6-45A4-A77D-3AB7C6DFD644}" srcOrd="0" destOrd="1" presId="urn:microsoft.com/office/officeart/2005/8/layout/cycle4#1"/>
    <dgm:cxn modelId="{70E0DD90-4878-4071-9088-35A0B8E9BF83}" type="presOf" srcId="{10764BBC-77EC-4E5C-952E-C6221E52FF7A}" destId="{5D2F98F8-3215-457A-8612-489530B5FB36}" srcOrd="1" destOrd="1" presId="urn:microsoft.com/office/officeart/2005/8/layout/cycle4#1"/>
    <dgm:cxn modelId="{E08D480D-F6E3-4A52-91C6-0CAB75B93596}" type="presOf" srcId="{99915D92-2DF3-4BBE-A3FE-2D9982E03E09}" destId="{02B351D4-74E9-4F54-A2F7-8191A2836D4A}" srcOrd="0" destOrd="0" presId="urn:microsoft.com/office/officeart/2005/8/layout/cycle4#1"/>
    <dgm:cxn modelId="{06F3E7C1-91DF-416F-A565-69497CD02E93}" srcId="{6FE42A8D-1EBD-4AD4-B155-CFAE4D1B2268}" destId="{1EA852EE-DDBF-40F6-9B09-72D62F21FFBC}" srcOrd="2" destOrd="0" parTransId="{9374BF8C-676D-46B9-9D31-F851707A33C7}" sibTransId="{FD0E0EC6-54D7-49BB-A5F7-880C7599DAA3}"/>
    <dgm:cxn modelId="{47850AF6-E314-4646-A8BF-D1B0AC9795E0}" type="presOf" srcId="{4F0909E6-DCC3-4D4C-8B67-FC4D57AA4133}" destId="{5D2F98F8-3215-457A-8612-489530B5FB36}" srcOrd="1" destOrd="0" presId="urn:microsoft.com/office/officeart/2005/8/layout/cycle4#1"/>
    <dgm:cxn modelId="{D4A4FF0C-8B87-44F1-9B84-2BC3BF796C6E}" type="presOf" srcId="{25F04107-66C3-48A3-BF23-EBAD812B9066}" destId="{5BEF2BD1-8337-47FA-AA3B-B77407C1FE56}" srcOrd="1" destOrd="3" presId="urn:microsoft.com/office/officeart/2005/8/layout/cycle4#1"/>
    <dgm:cxn modelId="{49E2DA4A-1AB7-4C5E-B9DE-B75288F57721}" srcId="{034EEC75-30AF-4364-9141-E16FF77941A5}" destId="{2F63BB3F-428A-446D-86D2-00F7D648029F}" srcOrd="1" destOrd="0" parTransId="{BF6121C1-17F7-4FEA-AF8A-40FC3BCAFF3A}" sibTransId="{37916B75-ED4A-4978-A073-E3F3659C8092}"/>
    <dgm:cxn modelId="{F53D0553-0DC7-415D-97B1-B97862459472}" type="presOf" srcId="{99915D92-2DF3-4BBE-A3FE-2D9982E03E09}" destId="{CABAA36A-2DAA-4DAB-BE5A-898FCF59F029}" srcOrd="1" destOrd="0" presId="urn:microsoft.com/office/officeart/2005/8/layout/cycle4#1"/>
    <dgm:cxn modelId="{148AF5B5-A7BE-4A45-98AD-AC213C9E9331}" type="presOf" srcId="{25F04107-66C3-48A3-BF23-EBAD812B9066}" destId="{792DC283-28F9-4424-9F3F-0C6F81EDC60E}" srcOrd="0" destOrd="3" presId="urn:microsoft.com/office/officeart/2005/8/layout/cycle4#1"/>
    <dgm:cxn modelId="{439C4D3C-B9B6-4F1F-9174-899D60DAE8DA}" type="presOf" srcId="{475DABA5-15B1-4F62-B965-E9A371CB8049}" destId="{792DC283-28F9-4424-9F3F-0C6F81EDC60E}" srcOrd="0" destOrd="0" presId="urn:microsoft.com/office/officeart/2005/8/layout/cycle4#1"/>
    <dgm:cxn modelId="{F7E0B25B-BEF9-421C-A6C0-FA947127D113}" type="presOf" srcId="{1EA852EE-DDBF-40F6-9B09-72D62F21FFBC}" destId="{792DC283-28F9-4424-9F3F-0C6F81EDC60E}" srcOrd="0" destOrd="2" presId="urn:microsoft.com/office/officeart/2005/8/layout/cycle4#1"/>
    <dgm:cxn modelId="{352109C1-315B-49D9-BC7F-36F8CE06D6CF}" type="presOf" srcId="{7C71AA65-895A-4F44-8307-150E65FCF851}" destId="{AC3E00EC-2962-4B71-8D4A-D3DF46FC7757}" srcOrd="0" destOrd="0" presId="urn:microsoft.com/office/officeart/2005/8/layout/cycle4#1"/>
    <dgm:cxn modelId="{D3893DCB-B81B-43D6-B8AC-717FD0EB4749}" type="presOf" srcId="{D473CCF8-AE39-44BF-B068-406227306FF8}" destId="{81B1A937-04C7-452E-8750-F69415F613DB}" srcOrd="0" destOrd="2" presId="urn:microsoft.com/office/officeart/2005/8/layout/cycle4#1"/>
    <dgm:cxn modelId="{93FC57E4-5CC6-4C2A-B00D-B1705348A6AF}" type="presOf" srcId="{ABF208F8-1CDE-4A60-B0CF-F1A58AB6E08E}" destId="{2FDCEAB5-61A1-44D1-8B66-22B0942090B7}" srcOrd="0" destOrd="0" presId="urn:microsoft.com/office/officeart/2005/8/layout/cycle4#1"/>
    <dgm:cxn modelId="{4D6AA6C7-3266-4D25-99A8-033336789D42}" type="presOf" srcId="{E6FC93A7-BDEE-43D1-A331-E3550655EC03}" destId="{DBFFF87D-AE5F-412F-9982-C60C2AE1D577}" srcOrd="1" destOrd="1" presId="urn:microsoft.com/office/officeart/2005/8/layout/cycle4#1"/>
    <dgm:cxn modelId="{8BDB4967-3CAA-4DBB-B569-26E3B0027ADF}" type="presOf" srcId="{22BF5C2B-4A82-4563-BD13-E81BF8F901D4}" destId="{CABAA36A-2DAA-4DAB-BE5A-898FCF59F029}" srcOrd="1" destOrd="3" presId="urn:microsoft.com/office/officeart/2005/8/layout/cycle4#1"/>
    <dgm:cxn modelId="{4A732E5B-75CA-4B60-9639-FDB22E86E2DB}" type="presOf" srcId="{475DABA5-15B1-4F62-B965-E9A371CB8049}" destId="{5BEF2BD1-8337-47FA-AA3B-B77407C1FE56}" srcOrd="1" destOrd="0" presId="urn:microsoft.com/office/officeart/2005/8/layout/cycle4#1"/>
    <dgm:cxn modelId="{758A0AE3-36B5-4FA3-84CE-FD6F82123CE1}" type="presOf" srcId="{987A3C0D-BE32-44A2-95A8-E041C3E92EBF}" destId="{DBFFF87D-AE5F-412F-9982-C60C2AE1D577}" srcOrd="1" destOrd="0" presId="urn:microsoft.com/office/officeart/2005/8/layout/cycle4#1"/>
    <dgm:cxn modelId="{60A7B6E9-0E8F-4C3D-9347-6626D03D67DE}" srcId="{ABF208F8-1CDE-4A60-B0CF-F1A58AB6E08E}" destId="{987A3C0D-BE32-44A2-95A8-E041C3E92EBF}" srcOrd="0" destOrd="0" parTransId="{EF3D6C42-88C2-4D2C-8F0B-0AD914B00DC3}" sibTransId="{247E3448-EEF1-4B02-A285-397E23C74AD8}"/>
    <dgm:cxn modelId="{B3ADD641-9F35-487E-AC1D-0F54F033EBFD}" srcId="{034EEC75-30AF-4364-9141-E16FF77941A5}" destId="{ABF208F8-1CDE-4A60-B0CF-F1A58AB6E08E}" srcOrd="2" destOrd="0" parTransId="{4DB78A3D-735C-47AA-9DF0-DD237C3DC122}" sibTransId="{00E06DD8-B65F-4158-9B33-EC32F111BDC7}"/>
    <dgm:cxn modelId="{8AE0FCC0-0A16-43BB-BA8D-9EC6B655047D}" type="presOf" srcId="{D473CCF8-AE39-44BF-B068-406227306FF8}" destId="{DBFFF87D-AE5F-412F-9982-C60C2AE1D577}" srcOrd="1" destOrd="2" presId="urn:microsoft.com/office/officeart/2005/8/layout/cycle4#1"/>
    <dgm:cxn modelId="{7D928CDA-4854-4141-B2D8-E06B91EAA3A6}" type="presOf" srcId="{22BF5C2B-4A82-4563-BD13-E81BF8F901D4}" destId="{02B351D4-74E9-4F54-A2F7-8191A2836D4A}" srcOrd="0" destOrd="3" presId="urn:microsoft.com/office/officeart/2005/8/layout/cycle4#1"/>
    <dgm:cxn modelId="{246D2142-78A0-478F-8FBB-AA6EDAB3EB88}" srcId="{7C71AA65-895A-4F44-8307-150E65FCF851}" destId="{4F0909E6-DCC3-4D4C-8B67-FC4D57AA4133}" srcOrd="0" destOrd="0" parTransId="{69537752-CE50-4BB2-B654-AAAB87403977}" sibTransId="{4A3C6A79-895B-45F8-82FE-2C7ED116DC29}"/>
    <dgm:cxn modelId="{9A9E0D81-B136-4197-8907-C9CCD91108D1}" type="presOf" srcId="{E6FC93A7-BDEE-43D1-A331-E3550655EC03}" destId="{81B1A937-04C7-452E-8750-F69415F613DB}" srcOrd="0" destOrd="1" presId="urn:microsoft.com/office/officeart/2005/8/layout/cycle4#1"/>
    <dgm:cxn modelId="{2C770BEC-DEA2-4F0F-858E-5251E2FE1B0B}" type="presOf" srcId="{5DD14E70-F622-4B76-B1DA-62937EFF113A}" destId="{792DC283-28F9-4424-9F3F-0C6F81EDC60E}" srcOrd="0" destOrd="1" presId="urn:microsoft.com/office/officeart/2005/8/layout/cycle4#1"/>
    <dgm:cxn modelId="{988C1DA7-B6F3-44B5-9BF4-FF9DA17324A5}" srcId="{2F63BB3F-428A-446D-86D2-00F7D648029F}" destId="{22BF5C2B-4A82-4563-BD13-E81BF8F901D4}" srcOrd="3" destOrd="0" parTransId="{C4B88993-B954-4EEA-B168-9D107CC46CC2}" sibTransId="{6953AE78-B852-4F29-A582-7E0AAFE97FFD}"/>
    <dgm:cxn modelId="{2964A8E0-27BA-4047-8A39-028505AD2CF8}" type="presOf" srcId="{1EA852EE-DDBF-40F6-9B09-72D62F21FFBC}" destId="{5BEF2BD1-8337-47FA-AA3B-B77407C1FE56}" srcOrd="1" destOrd="2" presId="urn:microsoft.com/office/officeart/2005/8/layout/cycle4#1"/>
    <dgm:cxn modelId="{B39905AB-758A-4D09-90A1-930420C1449B}" srcId="{ABF208F8-1CDE-4A60-B0CF-F1A58AB6E08E}" destId="{E6FC93A7-BDEE-43D1-A331-E3550655EC03}" srcOrd="1" destOrd="0" parTransId="{339F5DA8-DAB1-41CC-B2B6-88C32174B390}" sibTransId="{BE1195D8-944C-4EDC-B819-59CB2B9B38CD}"/>
    <dgm:cxn modelId="{E076F0CC-D7D1-4930-900E-91BE7A3ED06E}" srcId="{6FE42A8D-1EBD-4AD4-B155-CFAE4D1B2268}" destId="{5DD14E70-F622-4B76-B1DA-62937EFF113A}" srcOrd="1" destOrd="0" parTransId="{51FBB2D6-6783-4401-B5AC-A3923BA077E0}" sibTransId="{74107FA4-F738-4FB7-A569-F4E008F4038E}"/>
    <dgm:cxn modelId="{BB8B2D9D-7A7C-4C5F-9C5E-28B70A4619DE}" srcId="{7C71AA65-895A-4F44-8307-150E65FCF851}" destId="{10764BBC-77EC-4E5C-952E-C6221E52FF7A}" srcOrd="1" destOrd="0" parTransId="{5AA249A6-050C-4193-A43F-43E57D74C616}" sibTransId="{FCF30384-3E95-4EAF-ACCE-ABAB9521D31F}"/>
    <dgm:cxn modelId="{5410B872-58AD-4C16-8633-35B1C9059698}" type="presOf" srcId="{987A3C0D-BE32-44A2-95A8-E041C3E92EBF}" destId="{81B1A937-04C7-452E-8750-F69415F613DB}" srcOrd="0" destOrd="0" presId="urn:microsoft.com/office/officeart/2005/8/layout/cycle4#1"/>
    <dgm:cxn modelId="{DC1620CB-D2B3-40F0-BEAF-7DBE6DA3FFDD}" type="presOf" srcId="{4D6F3F73-439F-4845-8032-84001DA8B953}" destId="{CABAA36A-2DAA-4DAB-BE5A-898FCF59F029}" srcOrd="1" destOrd="1" presId="urn:microsoft.com/office/officeart/2005/8/layout/cycle4#1"/>
    <dgm:cxn modelId="{BAD4B21A-9577-4A7A-B1B7-CE64BAD4C7BA}" type="presOf" srcId="{7D17C136-3897-4853-A771-BA3A5D34EC13}" destId="{02B351D4-74E9-4F54-A2F7-8191A2836D4A}" srcOrd="0" destOrd="2" presId="urn:microsoft.com/office/officeart/2005/8/layout/cycle4#1"/>
    <dgm:cxn modelId="{C0B3A134-36C8-4725-8308-07DB670E522E}" type="presOf" srcId="{5188F900-FAE7-411A-948F-CD5A53D9E87D}" destId="{02B351D4-74E9-4F54-A2F7-8191A2836D4A}" srcOrd="0" destOrd="4" presId="urn:microsoft.com/office/officeart/2005/8/layout/cycle4#1"/>
    <dgm:cxn modelId="{A0504776-BA02-41EE-995A-6F93DCCED3AC}" srcId="{034EEC75-30AF-4364-9141-E16FF77941A5}" destId="{6FE42A8D-1EBD-4AD4-B155-CFAE4D1B2268}" srcOrd="0" destOrd="0" parTransId="{5A56C7E0-F114-4C57-B607-86A122305A7D}" sibTransId="{C9764981-1AC6-41B2-9ED1-7D6EEDC819E8}"/>
    <dgm:cxn modelId="{A0BA5F13-383A-4DF6-B759-406D18414B95}" srcId="{7C71AA65-895A-4F44-8307-150E65FCF851}" destId="{C2215CA1-36DE-4CF7-ADE6-7E043A87CF33}" srcOrd="2" destOrd="0" parTransId="{D9388DA8-2C96-446C-BFA0-F0383CC8102F}" sibTransId="{FF332ECD-F75D-495E-A530-9BFDB1F0426D}"/>
    <dgm:cxn modelId="{4C988CA9-C3B0-4B3C-8842-9CA14F648C0B}" type="presOf" srcId="{C2215CA1-36DE-4CF7-ADE6-7E043A87CF33}" destId="{21C505BF-3DB6-45A4-A77D-3AB7C6DFD644}" srcOrd="0" destOrd="2" presId="urn:microsoft.com/office/officeart/2005/8/layout/cycle4#1"/>
    <dgm:cxn modelId="{E6BE2732-21C5-41F3-973B-FF283D8C6572}" srcId="{2F63BB3F-428A-446D-86D2-00F7D648029F}" destId="{4D6F3F73-439F-4845-8032-84001DA8B953}" srcOrd="1" destOrd="0" parTransId="{585713CC-A2CD-4093-B3F5-73BFE3843843}" sibTransId="{DE1496F9-9084-4C9D-B9DD-6AFFCFDD22E8}"/>
    <dgm:cxn modelId="{766FF49C-9C19-4D20-BC51-740C367701A2}" srcId="{034EEC75-30AF-4364-9141-E16FF77941A5}" destId="{7C71AA65-895A-4F44-8307-150E65FCF851}" srcOrd="3" destOrd="0" parTransId="{762FF4D7-5826-4049-8157-2AE614EE1C4F}" sibTransId="{590C0A65-10EE-4316-A6F7-2A2C5670649A}"/>
    <dgm:cxn modelId="{BC456442-093C-4019-B185-747B193F5477}" srcId="{2F63BB3F-428A-446D-86D2-00F7D648029F}" destId="{99915D92-2DF3-4BBE-A3FE-2D9982E03E09}" srcOrd="0" destOrd="0" parTransId="{8D773290-4F23-4157-B16A-EBE75D6A5AB6}" sibTransId="{4609A31D-5916-4F5C-9A0F-3414F516930F}"/>
    <dgm:cxn modelId="{BC69549A-813B-449D-9D4D-5E971DEE4224}" type="presOf" srcId="{034EEC75-30AF-4364-9141-E16FF77941A5}" destId="{0BBE688E-BABD-4F6A-851E-54094F736056}" srcOrd="0" destOrd="0" presId="urn:microsoft.com/office/officeart/2005/8/layout/cycle4#1"/>
    <dgm:cxn modelId="{BD9B95F4-A3F0-470D-925F-A98D4623EBA5}" type="presOf" srcId="{5DD14E70-F622-4B76-B1DA-62937EFF113A}" destId="{5BEF2BD1-8337-47FA-AA3B-B77407C1FE56}" srcOrd="1" destOrd="1" presId="urn:microsoft.com/office/officeart/2005/8/layout/cycle4#1"/>
    <dgm:cxn modelId="{6520F3FE-26AB-4889-A19F-2282A2330F7C}" type="presOf" srcId="{4D6F3F73-439F-4845-8032-84001DA8B953}" destId="{02B351D4-74E9-4F54-A2F7-8191A2836D4A}" srcOrd="0" destOrd="1" presId="urn:microsoft.com/office/officeart/2005/8/layout/cycle4#1"/>
    <dgm:cxn modelId="{4B6F8199-77BF-4D71-8A38-557FACF12A2C}" type="presOf" srcId="{5188F900-FAE7-411A-948F-CD5A53D9E87D}" destId="{CABAA36A-2DAA-4DAB-BE5A-898FCF59F029}" srcOrd="1" destOrd="4" presId="urn:microsoft.com/office/officeart/2005/8/layout/cycle4#1"/>
    <dgm:cxn modelId="{05E8064A-0E30-473B-9AB5-6099DBA9CB58}" srcId="{6FE42A8D-1EBD-4AD4-B155-CFAE4D1B2268}" destId="{25F04107-66C3-48A3-BF23-EBAD812B9066}" srcOrd="3" destOrd="0" parTransId="{AC7915A1-2DED-47C8-8783-5F7CBD77763A}" sibTransId="{6D2EF94A-D184-4E8C-9F09-75BC2612EFCF}"/>
    <dgm:cxn modelId="{A871A2F2-B00D-4E70-B5FC-A143B904EAB5}" srcId="{22BF5C2B-4A82-4563-BD13-E81BF8F901D4}" destId="{5188F900-FAE7-411A-948F-CD5A53D9E87D}" srcOrd="0" destOrd="0" parTransId="{93E28DF3-5127-45F3-A3DB-C773B03E1CBA}" sibTransId="{6139A90D-C5AE-4362-99E6-3D87479C9388}"/>
    <dgm:cxn modelId="{A4558C7D-0094-482E-AB45-73E697E58F11}" type="presOf" srcId="{7D17C136-3897-4853-A771-BA3A5D34EC13}" destId="{CABAA36A-2DAA-4DAB-BE5A-898FCF59F029}" srcOrd="1" destOrd="2" presId="urn:microsoft.com/office/officeart/2005/8/layout/cycle4#1"/>
    <dgm:cxn modelId="{657B1663-903F-4FDD-86DE-68D0BD957CF2}" type="presOf" srcId="{6FE42A8D-1EBD-4AD4-B155-CFAE4D1B2268}" destId="{3039960F-A84B-4FE2-B5C0-9C63DCA51135}" srcOrd="0" destOrd="0" presId="urn:microsoft.com/office/officeart/2005/8/layout/cycle4#1"/>
    <dgm:cxn modelId="{37132E68-158D-4886-A85D-C27C367AAD9E}" srcId="{2F63BB3F-428A-446D-86D2-00F7D648029F}" destId="{7D17C136-3897-4853-A771-BA3A5D34EC13}" srcOrd="2" destOrd="0" parTransId="{3E89F6DF-9F96-48E3-BF9E-46A408212D3F}" sibTransId="{3B58C071-D743-4678-8BE0-A24855FCCC91}"/>
    <dgm:cxn modelId="{F81DAA0C-DADB-495C-A809-BB8936395DE6}" type="presOf" srcId="{2F63BB3F-428A-446D-86D2-00F7D648029F}" destId="{0BF46261-A46D-49F6-9E80-8781E8DABFC9}" srcOrd="0" destOrd="0" presId="urn:microsoft.com/office/officeart/2005/8/layout/cycle4#1"/>
    <dgm:cxn modelId="{7F69FB10-9A58-4288-99C0-3C3426E4362B}" srcId="{ABF208F8-1CDE-4A60-B0CF-F1A58AB6E08E}" destId="{D473CCF8-AE39-44BF-B068-406227306FF8}" srcOrd="2" destOrd="0" parTransId="{8B75A481-7DF8-448A-8B4A-A4A6FD55DC89}" sibTransId="{AA978658-6EBE-4A83-B824-256E43C15BC6}"/>
    <dgm:cxn modelId="{F20E3052-3CA1-41DC-B96D-C15916564C26}" type="presOf" srcId="{C2215CA1-36DE-4CF7-ADE6-7E043A87CF33}" destId="{5D2F98F8-3215-457A-8612-489530B5FB36}" srcOrd="1" destOrd="2" presId="urn:microsoft.com/office/officeart/2005/8/layout/cycle4#1"/>
    <dgm:cxn modelId="{6D63498F-5E30-4727-93F7-9AC8492A6CFA}" srcId="{6FE42A8D-1EBD-4AD4-B155-CFAE4D1B2268}" destId="{475DABA5-15B1-4F62-B965-E9A371CB8049}" srcOrd="0" destOrd="0" parTransId="{E48C6182-E681-40DC-879D-03FBB8613B29}" sibTransId="{EE881B4C-3602-4817-9B39-88E711AB5976}"/>
    <dgm:cxn modelId="{B182C9E2-7F7F-4D5A-8D51-3AD838BFE6AF}" type="presOf" srcId="{4F0909E6-DCC3-4D4C-8B67-FC4D57AA4133}" destId="{21C505BF-3DB6-45A4-A77D-3AB7C6DFD644}" srcOrd="0" destOrd="0" presId="urn:microsoft.com/office/officeart/2005/8/layout/cycle4#1"/>
    <dgm:cxn modelId="{BDAB337C-06C8-470B-A737-DC278938E1F2}" type="presParOf" srcId="{0BBE688E-BABD-4F6A-851E-54094F736056}" destId="{27AB5645-50F2-4CCD-AE27-0980B7282089}" srcOrd="0" destOrd="0" presId="urn:microsoft.com/office/officeart/2005/8/layout/cycle4#1"/>
    <dgm:cxn modelId="{7AEA3C0B-38C3-4F61-BA43-8BBB28FB24D8}" type="presParOf" srcId="{27AB5645-50F2-4CCD-AE27-0980B7282089}" destId="{DFD1BE08-5CC1-4B62-AA97-A56D4A5657AA}" srcOrd="0" destOrd="0" presId="urn:microsoft.com/office/officeart/2005/8/layout/cycle4#1"/>
    <dgm:cxn modelId="{E2BA6B78-5D24-4F07-8C9E-90A4FB270CC4}" type="presParOf" srcId="{DFD1BE08-5CC1-4B62-AA97-A56D4A5657AA}" destId="{792DC283-28F9-4424-9F3F-0C6F81EDC60E}" srcOrd="0" destOrd="0" presId="urn:microsoft.com/office/officeart/2005/8/layout/cycle4#1"/>
    <dgm:cxn modelId="{5CF45142-6660-48B1-8FC4-43E1687BA756}" type="presParOf" srcId="{DFD1BE08-5CC1-4B62-AA97-A56D4A5657AA}" destId="{5BEF2BD1-8337-47FA-AA3B-B77407C1FE56}" srcOrd="1" destOrd="0" presId="urn:microsoft.com/office/officeart/2005/8/layout/cycle4#1"/>
    <dgm:cxn modelId="{6C7B7747-0F2A-48F2-9D79-0A0F9449CBCB}" type="presParOf" srcId="{27AB5645-50F2-4CCD-AE27-0980B7282089}" destId="{7AE73F98-931C-4B41-A0BD-3ADBFA8034B6}" srcOrd="1" destOrd="0" presId="urn:microsoft.com/office/officeart/2005/8/layout/cycle4#1"/>
    <dgm:cxn modelId="{2D36C4CA-49E2-4ADF-B755-F7F671BF8347}" type="presParOf" srcId="{7AE73F98-931C-4B41-A0BD-3ADBFA8034B6}" destId="{02B351D4-74E9-4F54-A2F7-8191A2836D4A}" srcOrd="0" destOrd="0" presId="urn:microsoft.com/office/officeart/2005/8/layout/cycle4#1"/>
    <dgm:cxn modelId="{C69C7DC9-7683-4757-87E3-7258A7FB5C65}" type="presParOf" srcId="{7AE73F98-931C-4B41-A0BD-3ADBFA8034B6}" destId="{CABAA36A-2DAA-4DAB-BE5A-898FCF59F029}" srcOrd="1" destOrd="0" presId="urn:microsoft.com/office/officeart/2005/8/layout/cycle4#1"/>
    <dgm:cxn modelId="{1A182AA5-85FA-4F97-9B84-8026AFF45689}" type="presParOf" srcId="{27AB5645-50F2-4CCD-AE27-0980B7282089}" destId="{84FB5DE9-40D7-4595-99F0-B4F563F9C629}" srcOrd="2" destOrd="0" presId="urn:microsoft.com/office/officeart/2005/8/layout/cycle4#1"/>
    <dgm:cxn modelId="{2EE51529-36AD-4F6A-95E0-FADF3A8F4439}" type="presParOf" srcId="{84FB5DE9-40D7-4595-99F0-B4F563F9C629}" destId="{81B1A937-04C7-452E-8750-F69415F613DB}" srcOrd="0" destOrd="0" presId="urn:microsoft.com/office/officeart/2005/8/layout/cycle4#1"/>
    <dgm:cxn modelId="{7DCA75B4-5623-4B6B-A16B-5B725AD4A272}" type="presParOf" srcId="{84FB5DE9-40D7-4595-99F0-B4F563F9C629}" destId="{DBFFF87D-AE5F-412F-9982-C60C2AE1D577}" srcOrd="1" destOrd="0" presId="urn:microsoft.com/office/officeart/2005/8/layout/cycle4#1"/>
    <dgm:cxn modelId="{694DDEF9-0CA9-4C80-97CD-18A20EB7A686}" type="presParOf" srcId="{27AB5645-50F2-4CCD-AE27-0980B7282089}" destId="{A7716C38-2580-4D56-85CB-4A360AE409E6}" srcOrd="3" destOrd="0" presId="urn:microsoft.com/office/officeart/2005/8/layout/cycle4#1"/>
    <dgm:cxn modelId="{46CBED94-F61A-4397-A4F7-29A726869307}" type="presParOf" srcId="{A7716C38-2580-4D56-85CB-4A360AE409E6}" destId="{21C505BF-3DB6-45A4-A77D-3AB7C6DFD644}" srcOrd="0" destOrd="0" presId="urn:microsoft.com/office/officeart/2005/8/layout/cycle4#1"/>
    <dgm:cxn modelId="{496A2E21-E520-43C3-862F-A16F9FDBB780}" type="presParOf" srcId="{A7716C38-2580-4D56-85CB-4A360AE409E6}" destId="{5D2F98F8-3215-457A-8612-489530B5FB36}" srcOrd="1" destOrd="0" presId="urn:microsoft.com/office/officeart/2005/8/layout/cycle4#1"/>
    <dgm:cxn modelId="{15C9CC64-B2D4-4CB9-8D54-664D463A3FF7}" type="presParOf" srcId="{27AB5645-50F2-4CCD-AE27-0980B7282089}" destId="{0847CCC8-8B2E-4B4B-93D7-852D7B58B839}" srcOrd="4" destOrd="0" presId="urn:microsoft.com/office/officeart/2005/8/layout/cycle4#1"/>
    <dgm:cxn modelId="{F9A0CF3D-0718-4BF4-A221-C13132B6294A}" type="presParOf" srcId="{0BBE688E-BABD-4F6A-851E-54094F736056}" destId="{F2458D53-68DE-4854-B8EB-B8964834D487}" srcOrd="1" destOrd="0" presId="urn:microsoft.com/office/officeart/2005/8/layout/cycle4#1"/>
    <dgm:cxn modelId="{AB4A40E1-1560-4310-BB42-C9C29D31D56E}" type="presParOf" srcId="{F2458D53-68DE-4854-B8EB-B8964834D487}" destId="{3039960F-A84B-4FE2-B5C0-9C63DCA51135}" srcOrd="0" destOrd="0" presId="urn:microsoft.com/office/officeart/2005/8/layout/cycle4#1"/>
    <dgm:cxn modelId="{E128C9A5-FA04-46D7-826C-F702AFB6E351}" type="presParOf" srcId="{F2458D53-68DE-4854-B8EB-B8964834D487}" destId="{0BF46261-A46D-49F6-9E80-8781E8DABFC9}" srcOrd="1" destOrd="0" presId="urn:microsoft.com/office/officeart/2005/8/layout/cycle4#1"/>
    <dgm:cxn modelId="{1BFD94B0-641F-4630-AAA3-B0C7B08D3D65}" type="presParOf" srcId="{F2458D53-68DE-4854-B8EB-B8964834D487}" destId="{2FDCEAB5-61A1-44D1-8B66-22B0942090B7}" srcOrd="2" destOrd="0" presId="urn:microsoft.com/office/officeart/2005/8/layout/cycle4#1"/>
    <dgm:cxn modelId="{ED91A26F-3652-40DD-9A0C-FE78E37A40E3}" type="presParOf" srcId="{F2458D53-68DE-4854-B8EB-B8964834D487}" destId="{AC3E00EC-2962-4B71-8D4A-D3DF46FC7757}" srcOrd="3" destOrd="0" presId="urn:microsoft.com/office/officeart/2005/8/layout/cycle4#1"/>
    <dgm:cxn modelId="{54CB8640-2511-48E7-A375-3D876D2EAFB6}" type="presParOf" srcId="{F2458D53-68DE-4854-B8EB-B8964834D487}" destId="{8B152FF9-C0AE-4124-BD46-41B7BBDF3F39}" srcOrd="4" destOrd="0" presId="urn:microsoft.com/office/officeart/2005/8/layout/cycle4#1"/>
    <dgm:cxn modelId="{8D7B31EB-2259-442F-9135-D13B6C5C8906}" type="presParOf" srcId="{0BBE688E-BABD-4F6A-851E-54094F736056}" destId="{09739723-1561-4733-898F-FC189D87B0DC}" srcOrd="2" destOrd="0" presId="urn:microsoft.com/office/officeart/2005/8/layout/cycle4#1"/>
    <dgm:cxn modelId="{DAC49289-5A5E-461B-8C0B-523EBB1AB7DA}" type="presParOf" srcId="{0BBE688E-BABD-4F6A-851E-54094F736056}" destId="{C068C12B-8FA3-49AE-B952-3A35C6F3F457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EE215-2B67-4A94-BA8A-BC1FB79EC63E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A9923-1373-4B04-890F-DD29A654AD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09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A9923-1373-4B04-890F-DD29A654ADC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17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  <a:solidFill>
            <a:srgbClr val="006600"/>
          </a:solidFill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grp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D0C49F4-C0B5-499D-A277-3227A691CF3E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4A4AC80-8A1B-427D-9C61-D98526094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0C49F4-C0B5-499D-A277-3227A691CF3E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A4AC80-8A1B-427D-9C61-D98526094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0C49F4-C0B5-499D-A277-3227A691CF3E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A4AC80-8A1B-427D-9C61-D98526094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0C49F4-C0B5-499D-A277-3227A691CF3E}" type="datetimeFigureOut">
              <a:rPr lang="en-US" smtClean="0"/>
              <a:pPr/>
              <a:t>8/27/2015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A4AC80-8A1B-427D-9C61-D98526094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0C49F4-C0B5-499D-A277-3227A691CF3E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A4AC80-8A1B-427D-9C61-D98526094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0C49F4-C0B5-499D-A277-3227A691CF3E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A4AC80-8A1B-427D-9C61-D98526094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0C49F4-C0B5-499D-A277-3227A691CF3E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A4AC80-8A1B-427D-9C61-D98526094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0C49F4-C0B5-499D-A277-3227A691CF3E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A4AC80-8A1B-427D-9C61-D98526094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0C49F4-C0B5-499D-A277-3227A691CF3E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A4AC80-8A1B-427D-9C61-D98526094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D0C49F4-C0B5-499D-A277-3227A691CF3E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A4AC80-8A1B-427D-9C61-D98526094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D0C49F4-C0B5-499D-A277-3227A691CF3E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4A4AC80-8A1B-427D-9C61-D98526094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92D05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solidFill>
            <a:srgbClr val="006600"/>
          </a:solid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D0C49F4-C0B5-499D-A277-3227A691CF3E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4A4AC80-8A1B-427D-9C61-D98526094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85800" y="5028239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Gaydos Hydro Services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1453487" y="5222543"/>
            <a:ext cx="7772400" cy="119970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Anything Water!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4" t="10142" r="8580" b="21233"/>
          <a:stretch/>
        </p:blipFill>
        <p:spPr>
          <a:xfrm>
            <a:off x="457200" y="169635"/>
            <a:ext cx="3581400" cy="46899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78734"/>
            <a:ext cx="4953000" cy="198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0" y="2159934"/>
            <a:ext cx="3429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>
                    <a:lumMod val="50000"/>
                  </a:schemeClr>
                </a:solidFill>
                <a:effectLst>
                  <a:innerShdw blurRad="63500" dist="63500" dir="2700000">
                    <a:srgbClr val="006600">
                      <a:alpha val="50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What about all that water?</a:t>
            </a:r>
            <a:endParaRPr lang="en-US" sz="4400" b="1" dirty="0">
              <a:solidFill>
                <a:schemeClr val="bg1">
                  <a:lumMod val="50000"/>
                </a:schemeClr>
              </a:solidFill>
              <a:effectLst>
                <a:innerShdw blurRad="63500" dist="63500" dir="2700000">
                  <a:srgbClr val="006600">
                    <a:alpha val="50000"/>
                  </a:srgbClr>
                </a:inn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5008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ogo_green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6667"/>
          <a:stretch>
            <a:fillRect/>
          </a:stretch>
        </p:blipFill>
        <p:spPr>
          <a:xfrm>
            <a:off x="7625928" y="1"/>
            <a:ext cx="1518072" cy="838199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6600"/>
                </a:solidFill>
              </a:rPr>
              <a:t>Lake Maintenance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5" name="Content Placeholder 8"/>
          <p:cNvSpPr txBox="1">
            <a:spLocks/>
          </p:cNvSpPr>
          <p:nvPr/>
        </p:nvSpPr>
        <p:spPr>
          <a:xfrm>
            <a:off x="-17929" y="1156648"/>
            <a:ext cx="4724400" cy="4786952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77850" lvl="1" indent="-342900">
              <a:buClr>
                <a:srgbClr val="006600"/>
              </a:buClr>
              <a:buFont typeface="Verdana"/>
              <a:buBlip>
                <a:blip r:embed="rId3"/>
              </a:buBlip>
              <a:defRPr/>
            </a:pPr>
            <a:r>
              <a:rPr lang="en-US" dirty="0" smtClean="0"/>
              <a:t>2013 – Shredded lily pads, tussocks and floating vegetative mats</a:t>
            </a:r>
          </a:p>
          <a:p>
            <a:pPr marL="577850" lvl="1" indent="-342900">
              <a:buClr>
                <a:srgbClr val="006600"/>
              </a:buClr>
              <a:buBlip>
                <a:blip r:embed="rId3"/>
              </a:buBlip>
              <a:defRPr/>
            </a:pPr>
            <a:r>
              <a:rPr lang="en-US" dirty="0" smtClean="0"/>
              <a:t>2014 - </a:t>
            </a:r>
            <a:r>
              <a:rPr lang="en-US" dirty="0"/>
              <a:t>Shredded lily pads, tussocks and floating vegetative mats</a:t>
            </a:r>
          </a:p>
          <a:p>
            <a:pPr marL="577850" lvl="1" indent="-342900">
              <a:buClr>
                <a:srgbClr val="006600"/>
              </a:buClr>
              <a:buFont typeface="Verdana"/>
              <a:buBlip>
                <a:blip r:embed="rId3"/>
              </a:buBlip>
              <a:defRPr/>
            </a:pPr>
            <a:r>
              <a:rPr lang="en-US" dirty="0" smtClean="0"/>
              <a:t>Lily pads, tussocks and floating mats are relatively under control</a:t>
            </a:r>
          </a:p>
          <a:p>
            <a:pPr marL="577850" lvl="1" indent="-342900">
              <a:buClr>
                <a:srgbClr val="006600"/>
              </a:buClr>
              <a:buFont typeface="Verdana"/>
              <a:buBlip>
                <a:blip r:embed="rId3"/>
              </a:buBlip>
              <a:defRPr/>
            </a:pPr>
            <a:r>
              <a:rPr lang="en-US" dirty="0" smtClean="0"/>
              <a:t>2015 – Cattail shredding</a:t>
            </a:r>
          </a:p>
          <a:p>
            <a:pPr marL="577850" lvl="1" indent="-342900">
              <a:buClr>
                <a:srgbClr val="006600"/>
              </a:buClr>
              <a:buFont typeface="Verdana"/>
              <a:buBlip>
                <a:blip r:embed="rId3"/>
              </a:buBlip>
              <a:defRPr/>
            </a:pPr>
            <a:r>
              <a:rPr lang="en-US" dirty="0" smtClean="0"/>
              <a:t>2016 – Cattail shredding</a:t>
            </a:r>
          </a:p>
          <a:p>
            <a:pPr marL="577850" lvl="1" indent="-342900">
              <a:buClr>
                <a:srgbClr val="006600"/>
              </a:buClr>
              <a:buFont typeface="Verdana"/>
              <a:buBlip>
                <a:blip r:embed="rId3"/>
              </a:buBlip>
              <a:defRPr/>
            </a:pPr>
            <a:r>
              <a:rPr lang="en-US" dirty="0" smtClean="0"/>
              <a:t>2017 – Nuisance/Exotic Species Removal along wetland border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990599"/>
            <a:ext cx="3352800" cy="25146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391400" y="1028699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2013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733800"/>
            <a:ext cx="3352800" cy="25146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4217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ogo_green_1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16667" b="7576"/>
          <a:stretch/>
        </p:blipFill>
        <p:spPr>
          <a:xfrm>
            <a:off x="7625928" y="6096001"/>
            <a:ext cx="1518072" cy="762000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-1143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6600"/>
                </a:solidFill>
              </a:rPr>
              <a:t>Potential Environmental Issues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5" name="Content Placeholder 8"/>
          <p:cNvSpPr txBox="1">
            <a:spLocks/>
          </p:cNvSpPr>
          <p:nvPr/>
        </p:nvSpPr>
        <p:spPr>
          <a:xfrm>
            <a:off x="0" y="762000"/>
            <a:ext cx="4513729" cy="5334001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77850" lvl="1" indent="-342900">
              <a:buClr>
                <a:srgbClr val="006600"/>
              </a:buClr>
              <a:buFont typeface="Verdana"/>
              <a:buBlip>
                <a:blip r:embed="rId3"/>
              </a:buBlip>
              <a:defRPr/>
            </a:pPr>
            <a:r>
              <a:rPr lang="en-US" dirty="0" smtClean="0"/>
              <a:t>Wetland Encroachment around West Moon Lake</a:t>
            </a:r>
          </a:p>
          <a:p>
            <a:pPr marL="577850" lvl="1" indent="-342900">
              <a:buClr>
                <a:srgbClr val="006600"/>
              </a:buClr>
              <a:buFont typeface="Verdana"/>
              <a:buBlip>
                <a:blip r:embed="rId3"/>
              </a:buBlip>
              <a:defRPr/>
            </a:pPr>
            <a:r>
              <a:rPr lang="en-US" dirty="0" smtClean="0"/>
              <a:t>Enforceable by SWFWMD and Pasco County</a:t>
            </a:r>
          </a:p>
          <a:p>
            <a:pPr marL="577850" lvl="1" indent="-342900">
              <a:buClr>
                <a:srgbClr val="006600"/>
              </a:buClr>
              <a:buFont typeface="Verdana"/>
              <a:buBlip>
                <a:blip r:embed="rId3"/>
              </a:buBlip>
              <a:defRPr/>
            </a:pPr>
            <a:r>
              <a:rPr lang="en-US" dirty="0" smtClean="0"/>
              <a:t>Pasco County Land Development Code</a:t>
            </a:r>
          </a:p>
          <a:p>
            <a:pPr marL="815594" lvl="2" indent="-342900">
              <a:buClr>
                <a:srgbClr val="006600"/>
              </a:buClr>
              <a:buFont typeface="Verdana"/>
              <a:buBlip>
                <a:blip r:embed="rId3"/>
              </a:buBlip>
              <a:defRPr/>
            </a:pPr>
            <a:r>
              <a:rPr lang="en-US" dirty="0" smtClean="0"/>
              <a:t>Ch. 805.4</a:t>
            </a:r>
          </a:p>
          <a:p>
            <a:pPr marL="756158" lvl="3" indent="0">
              <a:buClr>
                <a:srgbClr val="006600"/>
              </a:buClr>
              <a:buNone/>
              <a:defRPr/>
            </a:pPr>
            <a:r>
              <a:rPr lang="en-US" dirty="0" smtClean="0"/>
              <a:t>Delineated Wetlands</a:t>
            </a:r>
          </a:p>
          <a:p>
            <a:pPr marL="109728" indent="0">
              <a:buNone/>
            </a:pPr>
            <a:r>
              <a:rPr lang="en-US" sz="2300" b="1" dirty="0"/>
              <a:t>Except as otherwise permitted in this section and by regulatory agencies </a:t>
            </a:r>
            <a:r>
              <a:rPr lang="en-US" sz="2300" b="1" dirty="0" smtClean="0"/>
              <a:t>with jurisdiction</a:t>
            </a:r>
            <a:r>
              <a:rPr lang="en-US" sz="2300" b="1" dirty="0"/>
              <a:t>, no development activity or grading, clearing, grubbing, or tree </a:t>
            </a:r>
            <a:r>
              <a:rPr lang="en-US" sz="2300" b="1" dirty="0" smtClean="0"/>
              <a:t>removal shall </a:t>
            </a:r>
            <a:r>
              <a:rPr lang="en-US" sz="2300" b="1" dirty="0"/>
              <a:t>be undertaken within wetlands and required</a:t>
            </a:r>
            <a:r>
              <a:rPr lang="en-US" sz="2300" b="1"/>
              <a:t>, </a:t>
            </a:r>
            <a:r>
              <a:rPr lang="en-US" sz="2300" b="1" smtClean="0"/>
              <a:t>post development, </a:t>
            </a:r>
            <a:r>
              <a:rPr lang="en-US" sz="2300" b="1" dirty="0"/>
              <a:t>upland </a:t>
            </a:r>
            <a:r>
              <a:rPr lang="en-US" sz="2300" b="1" dirty="0" smtClean="0"/>
              <a:t>wetland buffers</a:t>
            </a:r>
            <a:r>
              <a:rPr lang="en-US" sz="2300" b="1" dirty="0"/>
              <a:t>.</a:t>
            </a:r>
            <a:endParaRPr lang="en-US" sz="23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" t="2222" r="3986" b="16250"/>
          <a:stretch/>
        </p:blipFill>
        <p:spPr>
          <a:xfrm>
            <a:off x="4513729" y="914400"/>
            <a:ext cx="4455169" cy="50292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02336" y="3072384"/>
            <a:ext cx="381000" cy="0"/>
          </a:xfrm>
          <a:prstGeom prst="line">
            <a:avLst/>
          </a:prstGeom>
          <a:ln w="15875">
            <a:solidFill>
              <a:srgbClr val="66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52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ogo_green_1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16667" b="12374"/>
          <a:stretch/>
        </p:blipFill>
        <p:spPr>
          <a:xfrm>
            <a:off x="7625928" y="6144269"/>
            <a:ext cx="1518072" cy="713731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592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We Do for Waters Edge</a:t>
            </a:r>
            <a:endParaRPr lang="en-US" sz="44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ontent Placeholder 8"/>
          <p:cNvSpPr txBox="1">
            <a:spLocks/>
          </p:cNvSpPr>
          <p:nvPr/>
        </p:nvSpPr>
        <p:spPr>
          <a:xfrm>
            <a:off x="618857" y="1066800"/>
            <a:ext cx="7007071" cy="3733800"/>
          </a:xfrm>
          <a:prstGeom prst="rect">
            <a:avLst/>
          </a:prstGeom>
        </p:spPr>
        <p:txBody>
          <a:bodyPr/>
          <a:lstStyle/>
          <a:p>
            <a:pPr marL="463550" marR="0" lvl="0" indent="-354013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600"/>
              </a:buClr>
              <a:buSzPct val="100000"/>
              <a:buBlip>
                <a:blip r:embed="rId3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Water Use Permitting</a:t>
            </a:r>
            <a:endParaRPr lang="en-US" sz="2400" b="1" dirty="0"/>
          </a:p>
          <a:p>
            <a:pPr marL="452628" marR="0" lvl="0" indent="-3429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600"/>
              </a:buClr>
              <a:buSzPct val="100000"/>
              <a:buBlip>
                <a:blip r:embed="rId3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Environmental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Monitoring</a:t>
            </a:r>
          </a:p>
          <a:p>
            <a:pPr marL="109728" marR="0" lvl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600"/>
              </a:buClr>
              <a:buSzPct val="100000"/>
              <a:tabLst/>
              <a:defRPr/>
            </a:pPr>
            <a:r>
              <a:rPr lang="en-US" sz="2400" b="1" noProof="0" dirty="0" smtClean="0"/>
              <a:t>  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(per Water Use Permit conditions)</a:t>
            </a:r>
          </a:p>
          <a:p>
            <a:pPr marL="452628" marR="0" lvl="0" indent="-3429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600"/>
              </a:buClr>
              <a:buSzPct val="100000"/>
              <a:buBlip>
                <a:blip r:embed="rId3"/>
              </a:buBlip>
              <a:tabLst/>
              <a:defRPr/>
            </a:pPr>
            <a:r>
              <a:rPr lang="en-US" sz="2400" b="1" noProof="0" dirty="0" smtClean="0"/>
              <a:t>Super</a:t>
            </a:r>
            <a:r>
              <a:rPr lang="en-US" sz="2400" b="1" dirty="0" smtClean="0"/>
              <a:t>vision of/and </a:t>
            </a:r>
            <a:r>
              <a:rPr lang="en-US" sz="2400" b="1" noProof="0" dirty="0" smtClean="0"/>
              <a:t>Maintenance on West Moon Lake</a:t>
            </a:r>
          </a:p>
          <a:p>
            <a:pPr marL="452628" marR="0" lvl="0" indent="-3429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600"/>
              </a:buClr>
              <a:buSzPct val="100000"/>
              <a:buBlip>
                <a:blip r:embed="rId3"/>
              </a:buBlip>
              <a:tabLst/>
              <a:defRPr/>
            </a:pPr>
            <a:r>
              <a:rPr kumimoji="0" lang="en-US" sz="24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Minimis</a:t>
            </a:r>
            <a:r>
              <a:rPr kumimoji="0" lang="en-US" sz="24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Maintenance of Stormwater Ponds Areas and Outfalls as needed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896369"/>
            <a:ext cx="2971800" cy="22288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ogo_green_1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16667" b="15152"/>
          <a:stretch/>
        </p:blipFill>
        <p:spPr>
          <a:xfrm>
            <a:off x="7662322" y="6172201"/>
            <a:ext cx="1518072" cy="685800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2188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6600"/>
                </a:solidFill>
              </a:rPr>
              <a:t>Other Professional Services</a:t>
            </a:r>
            <a:endParaRPr lang="en-US" dirty="0">
              <a:solidFill>
                <a:srgbClr val="006600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15047446"/>
              </p:ext>
            </p:extLst>
          </p:nvPr>
        </p:nvGraphicFramePr>
        <p:xfrm>
          <a:off x="304800" y="1143000"/>
          <a:ext cx="8458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46" y="76200"/>
            <a:ext cx="47244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rgbClr val="006600"/>
                </a:solidFill>
              </a:rPr>
              <a:t>WUP #12754</a:t>
            </a:r>
            <a:endParaRPr lang="en-US" sz="4800" dirty="0">
              <a:solidFill>
                <a:srgbClr val="006600"/>
              </a:solidFill>
            </a:endParaRPr>
          </a:p>
        </p:txBody>
      </p:sp>
      <p:sp>
        <p:nvSpPr>
          <p:cNvPr id="8" name="Content Placeholder 8"/>
          <p:cNvSpPr txBox="1">
            <a:spLocks noGrp="1"/>
          </p:cNvSpPr>
          <p:nvPr>
            <p:ph idx="1"/>
          </p:nvPr>
        </p:nvSpPr>
        <p:spPr>
          <a:xfrm>
            <a:off x="-17929" y="1156648"/>
            <a:ext cx="4724400" cy="4525963"/>
          </a:xfrm>
          <a:prstGeom prst="rect">
            <a:avLst/>
          </a:prstGeom>
        </p:spPr>
        <p:txBody>
          <a:bodyPr/>
          <a:lstStyle/>
          <a:p>
            <a:pPr marL="577850" marR="0" lvl="1" indent="-3429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rgbClr val="006600"/>
              </a:buClr>
              <a:buSzTx/>
              <a:buBlip>
                <a:blip r:embed="rId2"/>
              </a:buBlip>
              <a:tabLst/>
              <a:defRPr/>
            </a:pPr>
            <a:r>
              <a:rPr lang="en-US" dirty="0" smtClean="0"/>
              <a:t>2010 - Modified permit to gain a 10% increase</a:t>
            </a:r>
          </a:p>
          <a:p>
            <a:pPr marL="577850" lvl="1" indent="-342900">
              <a:buClr>
                <a:srgbClr val="006600"/>
              </a:buClr>
              <a:buBlip>
                <a:blip r:embed="rId2"/>
              </a:buBlip>
              <a:defRPr/>
            </a:pPr>
            <a:r>
              <a:rPr lang="en-US" dirty="0" smtClean="0"/>
              <a:t>2012 - Modified </a:t>
            </a:r>
            <a:r>
              <a:rPr lang="en-US" dirty="0"/>
              <a:t>permit for </a:t>
            </a:r>
            <a:r>
              <a:rPr lang="en-US" dirty="0" smtClean="0"/>
              <a:t>two additional groundwater wells to lesson the draw on the irrigation pond</a:t>
            </a:r>
          </a:p>
          <a:p>
            <a:pPr marL="577850" marR="0" lvl="1" indent="-3429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rgbClr val="006600"/>
              </a:buClr>
              <a:buSzTx/>
              <a:buBlip>
                <a:blip r:embed="rId2"/>
              </a:buBlip>
              <a:tabLst/>
              <a:defRPr/>
            </a:pPr>
            <a:r>
              <a:rPr lang="en-US" dirty="0" smtClean="0"/>
              <a:t>Annual </a:t>
            </a:r>
            <a:r>
              <a:rPr lang="en-US" dirty="0" err="1" smtClean="0"/>
              <a:t>Avg</a:t>
            </a:r>
            <a:r>
              <a:rPr lang="en-US" dirty="0" smtClean="0"/>
              <a:t> = 248,600 gpd</a:t>
            </a:r>
          </a:p>
          <a:p>
            <a:pPr marL="577850" marR="0" lvl="1" indent="-3429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rgbClr val="006600"/>
              </a:buClr>
              <a:buSzTx/>
              <a:buBlip>
                <a:blip r:embed="rId2"/>
              </a:buBlip>
              <a:tabLst/>
              <a:defRPr/>
            </a:pPr>
            <a:r>
              <a:rPr lang="en-US" dirty="0" smtClean="0"/>
              <a:t>Peak Month = 864,500 gpd</a:t>
            </a:r>
          </a:p>
          <a:p>
            <a:pPr marL="577850" marR="0" lvl="1" indent="-3429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rgbClr val="006600"/>
              </a:buClr>
              <a:buSzTx/>
              <a:buBlip>
                <a:blip r:embed="rId2"/>
              </a:buBlip>
              <a:tabLst/>
              <a:defRPr/>
            </a:pPr>
            <a:r>
              <a:rPr lang="en-US" dirty="0" smtClean="0"/>
              <a:t>Permitted to use surface water from West Moon Lake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609600"/>
            <a:ext cx="4067175" cy="25694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67400" y="1709645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West Moon Lake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695" y="3419629"/>
            <a:ext cx="4069080" cy="305181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98415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8" t="5555" r="8788" b="25555"/>
          <a:stretch/>
        </p:blipFill>
        <p:spPr>
          <a:xfrm>
            <a:off x="3108817" y="906195"/>
            <a:ext cx="4247536" cy="5486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67507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6600"/>
                </a:solidFill>
              </a:rPr>
              <a:t>Irrigation Sources</a:t>
            </a:r>
            <a:endParaRPr lang="en-US" dirty="0">
              <a:solidFill>
                <a:srgbClr val="006600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326"/>
            <a:ext cx="1334814" cy="74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9" t="10000" r="16933" b="42222"/>
          <a:stretch/>
        </p:blipFill>
        <p:spPr>
          <a:xfrm>
            <a:off x="7420955" y="2789441"/>
            <a:ext cx="1650724" cy="16132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Donut 6"/>
          <p:cNvSpPr>
            <a:spLocks noChangeAspect="1"/>
          </p:cNvSpPr>
          <p:nvPr/>
        </p:nvSpPr>
        <p:spPr>
          <a:xfrm>
            <a:off x="6650987" y="3252603"/>
            <a:ext cx="137160" cy="137160"/>
          </a:xfrm>
          <a:prstGeom prst="donut">
            <a:avLst/>
          </a:prstGeom>
          <a:solidFill>
            <a:schemeClr val="accent2"/>
          </a:solidFill>
          <a:ln w="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23350" y="3369806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W-1</a:t>
            </a:r>
            <a:endParaRPr lang="en-US" b="1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Donut 13"/>
          <p:cNvSpPr>
            <a:spLocks noChangeAspect="1"/>
          </p:cNvSpPr>
          <p:nvPr/>
        </p:nvSpPr>
        <p:spPr>
          <a:xfrm>
            <a:off x="6643596" y="3048755"/>
            <a:ext cx="137160" cy="137160"/>
          </a:xfrm>
          <a:prstGeom prst="donut">
            <a:avLst/>
          </a:prstGeom>
          <a:solidFill>
            <a:schemeClr val="accent2"/>
          </a:solidFill>
          <a:ln w="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6316" y="2729837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W-2</a:t>
            </a:r>
            <a:endParaRPr lang="en-US" b="1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7" name="Curved Connector 16"/>
          <p:cNvCxnSpPr/>
          <p:nvPr/>
        </p:nvCxnSpPr>
        <p:spPr>
          <a:xfrm flipV="1">
            <a:off x="6724968" y="1817362"/>
            <a:ext cx="1296274" cy="1276512"/>
          </a:xfrm>
          <a:prstGeom prst="curvedConnector3">
            <a:avLst>
              <a:gd name="adj1" fmla="val 50000"/>
            </a:avLst>
          </a:prstGeom>
          <a:ln w="25400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991161" y="1016220"/>
            <a:ext cx="12573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Northern portion of Moon Lake Road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715250" y="4913342"/>
            <a:ext cx="12573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Southern portion of Moon Lake Road</a:t>
            </a:r>
            <a:endParaRPr lang="en-US" dirty="0"/>
          </a:p>
        </p:txBody>
      </p:sp>
      <p:sp>
        <p:nvSpPr>
          <p:cNvPr id="25" name="Donut 24"/>
          <p:cNvSpPr>
            <a:spLocks noChangeAspect="1"/>
          </p:cNvSpPr>
          <p:nvPr/>
        </p:nvSpPr>
        <p:spPr>
          <a:xfrm>
            <a:off x="4935333" y="2190413"/>
            <a:ext cx="137160" cy="137160"/>
          </a:xfrm>
          <a:prstGeom prst="donut">
            <a:avLst/>
          </a:prstGeom>
          <a:solidFill>
            <a:schemeClr val="accent2"/>
          </a:solidFill>
          <a:ln w="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78755" y="2270952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W-3</a:t>
            </a:r>
            <a:endParaRPr lang="en-US" b="1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01659" y="1488993"/>
            <a:ext cx="1075187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NW Pod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689" y="1984712"/>
            <a:ext cx="3117812" cy="1490249"/>
          </a:xfrm>
          <a:prstGeom prst="rect">
            <a:avLst/>
          </a:prstGeom>
        </p:spPr>
      </p:pic>
      <p:cxnSp>
        <p:nvCxnSpPr>
          <p:cNvPr id="27" name="Straight Arrow Connector 26"/>
          <p:cNvCxnSpPr>
            <a:stCxn id="25" idx="1"/>
          </p:cNvCxnSpPr>
          <p:nvPr/>
        </p:nvCxnSpPr>
        <p:spPr>
          <a:xfrm flipH="1" flipV="1">
            <a:off x="4545122" y="1786632"/>
            <a:ext cx="410298" cy="423868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630163" y="4305900"/>
            <a:ext cx="1075187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</a:t>
            </a:r>
            <a:r>
              <a:rPr lang="en-US" dirty="0" smtClean="0"/>
              <a:t>W Pod</a:t>
            </a:r>
            <a:endParaRPr lang="en-US" dirty="0"/>
          </a:p>
        </p:txBody>
      </p:sp>
      <p:sp>
        <p:nvSpPr>
          <p:cNvPr id="37" name="Donut 36"/>
          <p:cNvSpPr>
            <a:spLocks noChangeAspect="1"/>
          </p:cNvSpPr>
          <p:nvPr/>
        </p:nvSpPr>
        <p:spPr>
          <a:xfrm>
            <a:off x="4665495" y="5002233"/>
            <a:ext cx="137160" cy="137160"/>
          </a:xfrm>
          <a:prstGeom prst="donut">
            <a:avLst/>
          </a:prstGeom>
          <a:solidFill>
            <a:schemeClr val="accent2"/>
          </a:solidFill>
          <a:ln w="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49284" y="5078349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W-4</a:t>
            </a:r>
            <a:endParaRPr lang="en-US" b="1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H="1" flipV="1">
            <a:off x="4268035" y="4578365"/>
            <a:ext cx="410298" cy="423868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723350" y="6105105"/>
            <a:ext cx="1729044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onut 40"/>
          <p:cNvSpPr>
            <a:spLocks noChangeAspect="1"/>
          </p:cNvSpPr>
          <p:nvPr/>
        </p:nvSpPr>
        <p:spPr>
          <a:xfrm>
            <a:off x="6833867" y="4872288"/>
            <a:ext cx="137160" cy="137160"/>
          </a:xfrm>
          <a:prstGeom prst="donut">
            <a:avLst/>
          </a:prstGeom>
          <a:solidFill>
            <a:schemeClr val="accent2"/>
          </a:solidFill>
          <a:ln w="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952265" y="4979536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W-5</a:t>
            </a:r>
            <a:endParaRPr lang="en-US" b="1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43" name="Curved Connector 42"/>
          <p:cNvCxnSpPr/>
          <p:nvPr/>
        </p:nvCxnSpPr>
        <p:spPr>
          <a:xfrm>
            <a:off x="6967157" y="5043716"/>
            <a:ext cx="795643" cy="722867"/>
          </a:xfrm>
          <a:prstGeom prst="curvedConnector3">
            <a:avLst>
              <a:gd name="adj1" fmla="val 50000"/>
            </a:avLst>
          </a:prstGeom>
          <a:ln w="25400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278926" y="3856341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WML</a:t>
            </a:r>
          </a:p>
          <a:p>
            <a:pPr algn="ctr"/>
            <a:r>
              <a:rPr lang="en-US" b="1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Transfer</a:t>
            </a:r>
            <a:endParaRPr lang="en-US" b="1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53" name="Freeform 52"/>
          <p:cNvSpPr/>
          <p:nvPr/>
        </p:nvSpPr>
        <p:spPr>
          <a:xfrm>
            <a:off x="7639050" y="3009900"/>
            <a:ext cx="1123950" cy="1066800"/>
          </a:xfrm>
          <a:custGeom>
            <a:avLst/>
            <a:gdLst>
              <a:gd name="connsiteX0" fmla="*/ 238125 w 1123950"/>
              <a:gd name="connsiteY0" fmla="*/ 161925 h 1066800"/>
              <a:gd name="connsiteX1" fmla="*/ 409575 w 1123950"/>
              <a:gd name="connsiteY1" fmla="*/ 28575 h 1066800"/>
              <a:gd name="connsiteX2" fmla="*/ 590550 w 1123950"/>
              <a:gd name="connsiteY2" fmla="*/ 66675 h 1066800"/>
              <a:gd name="connsiteX3" fmla="*/ 819150 w 1123950"/>
              <a:gd name="connsiteY3" fmla="*/ 47625 h 1066800"/>
              <a:gd name="connsiteX4" fmla="*/ 914400 w 1123950"/>
              <a:gd name="connsiteY4" fmla="*/ 0 h 1066800"/>
              <a:gd name="connsiteX5" fmla="*/ 885825 w 1123950"/>
              <a:gd name="connsiteY5" fmla="*/ 133350 h 1066800"/>
              <a:gd name="connsiteX6" fmla="*/ 904875 w 1123950"/>
              <a:gd name="connsiteY6" fmla="*/ 238125 h 1066800"/>
              <a:gd name="connsiteX7" fmla="*/ 962025 w 1123950"/>
              <a:gd name="connsiteY7" fmla="*/ 381000 h 1066800"/>
              <a:gd name="connsiteX8" fmla="*/ 1009650 w 1123950"/>
              <a:gd name="connsiteY8" fmla="*/ 514350 h 1066800"/>
              <a:gd name="connsiteX9" fmla="*/ 1066800 w 1123950"/>
              <a:gd name="connsiteY9" fmla="*/ 714375 h 1066800"/>
              <a:gd name="connsiteX10" fmla="*/ 1123950 w 1123950"/>
              <a:gd name="connsiteY10" fmla="*/ 942975 h 1066800"/>
              <a:gd name="connsiteX11" fmla="*/ 1085850 w 1123950"/>
              <a:gd name="connsiteY11" fmla="*/ 1000125 h 1066800"/>
              <a:gd name="connsiteX12" fmla="*/ 1009650 w 1123950"/>
              <a:gd name="connsiteY12" fmla="*/ 1028700 h 1066800"/>
              <a:gd name="connsiteX13" fmla="*/ 723900 w 1123950"/>
              <a:gd name="connsiteY13" fmla="*/ 1028700 h 1066800"/>
              <a:gd name="connsiteX14" fmla="*/ 400050 w 1123950"/>
              <a:gd name="connsiteY14" fmla="*/ 1028700 h 1066800"/>
              <a:gd name="connsiteX15" fmla="*/ 0 w 1123950"/>
              <a:gd name="connsiteY15" fmla="*/ 1066800 h 1066800"/>
              <a:gd name="connsiteX16" fmla="*/ 57150 w 1123950"/>
              <a:gd name="connsiteY16" fmla="*/ 952500 h 1066800"/>
              <a:gd name="connsiteX17" fmla="*/ 228600 w 1123950"/>
              <a:gd name="connsiteY17" fmla="*/ 714375 h 1066800"/>
              <a:gd name="connsiteX18" fmla="*/ 257175 w 1123950"/>
              <a:gd name="connsiteY18" fmla="*/ 361950 h 1066800"/>
              <a:gd name="connsiteX19" fmla="*/ 238125 w 1123950"/>
              <a:gd name="connsiteY19" fmla="*/ 161925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23950" h="1066800">
                <a:moveTo>
                  <a:pt x="238125" y="161925"/>
                </a:moveTo>
                <a:lnTo>
                  <a:pt x="409575" y="28575"/>
                </a:lnTo>
                <a:lnTo>
                  <a:pt x="590550" y="66675"/>
                </a:lnTo>
                <a:lnTo>
                  <a:pt x="819150" y="47625"/>
                </a:lnTo>
                <a:lnTo>
                  <a:pt x="914400" y="0"/>
                </a:lnTo>
                <a:lnTo>
                  <a:pt x="885825" y="133350"/>
                </a:lnTo>
                <a:lnTo>
                  <a:pt x="904875" y="238125"/>
                </a:lnTo>
                <a:lnTo>
                  <a:pt x="962025" y="381000"/>
                </a:lnTo>
                <a:lnTo>
                  <a:pt x="1009650" y="514350"/>
                </a:lnTo>
                <a:lnTo>
                  <a:pt x="1066800" y="714375"/>
                </a:lnTo>
                <a:lnTo>
                  <a:pt x="1123950" y="942975"/>
                </a:lnTo>
                <a:lnTo>
                  <a:pt x="1085850" y="1000125"/>
                </a:lnTo>
                <a:lnTo>
                  <a:pt x="1009650" y="1028700"/>
                </a:lnTo>
                <a:lnTo>
                  <a:pt x="723900" y="1028700"/>
                </a:lnTo>
                <a:lnTo>
                  <a:pt x="400050" y="1028700"/>
                </a:lnTo>
                <a:lnTo>
                  <a:pt x="0" y="1066800"/>
                </a:lnTo>
                <a:lnTo>
                  <a:pt x="57150" y="952500"/>
                </a:lnTo>
                <a:lnTo>
                  <a:pt x="228600" y="714375"/>
                </a:lnTo>
                <a:lnTo>
                  <a:pt x="257175" y="361950"/>
                </a:lnTo>
                <a:lnTo>
                  <a:pt x="238125" y="161925"/>
                </a:lnTo>
                <a:close/>
              </a:path>
            </a:pathLst>
          </a:custGeom>
          <a:solidFill>
            <a:srgbClr val="99CCFF"/>
          </a:solidFill>
          <a:ln cmpd="sng"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Curved Connector 51"/>
          <p:cNvCxnSpPr/>
          <p:nvPr/>
        </p:nvCxnSpPr>
        <p:spPr>
          <a:xfrm flipV="1">
            <a:off x="6346694" y="3821583"/>
            <a:ext cx="1692939" cy="326309"/>
          </a:xfrm>
          <a:prstGeom prst="curvedConnector3">
            <a:avLst>
              <a:gd name="adj1" fmla="val 50000"/>
            </a:avLst>
          </a:prstGeom>
          <a:ln w="25400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902447" y="3344121"/>
            <a:ext cx="1166208" cy="183984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773255" y="3126694"/>
            <a:ext cx="1295400" cy="0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6813616" y="3596045"/>
            <a:ext cx="1343870" cy="0"/>
          </a:xfrm>
          <a:prstGeom prst="straightConnector1">
            <a:avLst/>
          </a:prstGeom>
          <a:ln w="2540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492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6600"/>
                </a:solidFill>
              </a:rPr>
              <a:t>Recent Water Use</a:t>
            </a:r>
            <a:endParaRPr lang="en-US" dirty="0">
              <a:solidFill>
                <a:srgbClr val="006600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326"/>
            <a:ext cx="1334814" cy="74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304" y="1066800"/>
            <a:ext cx="6605391" cy="480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52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 descr="Logo_green_1.jpg"/>
          <p:cNvPicPr>
            <a:picLocks noChangeAspect="1"/>
          </p:cNvPicPr>
          <p:nvPr/>
        </p:nvPicPr>
        <p:blipFill>
          <a:blip r:embed="rId2" cstate="print"/>
          <a:srcRect t="16667"/>
          <a:stretch>
            <a:fillRect/>
          </a:stretch>
        </p:blipFill>
        <p:spPr>
          <a:xfrm>
            <a:off x="7625928" y="1"/>
            <a:ext cx="1518072" cy="8381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455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006600"/>
                </a:solidFill>
              </a:rPr>
              <a:t>Recent Water Use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839" y="1112837"/>
            <a:ext cx="6604321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611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ogo_green_1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16667" b="15716"/>
          <a:stretch/>
        </p:blipFill>
        <p:spPr>
          <a:xfrm>
            <a:off x="7625928" y="6159691"/>
            <a:ext cx="1518072" cy="680112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9" y="18197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6600"/>
                </a:solidFill>
              </a:rPr>
              <a:t>Water Level Elevation of WML</a:t>
            </a:r>
            <a:endParaRPr lang="en-US" dirty="0">
              <a:solidFill>
                <a:srgbClr val="0066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499" y="914400"/>
            <a:ext cx="6594999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82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ogo_green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6667"/>
          <a:stretch>
            <a:fillRect/>
          </a:stretch>
        </p:blipFill>
        <p:spPr>
          <a:xfrm>
            <a:off x="7625928" y="1"/>
            <a:ext cx="1518072" cy="838199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7625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6600"/>
                </a:solidFill>
              </a:rPr>
              <a:t>General Topographic Area</a:t>
            </a:r>
            <a:endParaRPr lang="en-US" dirty="0">
              <a:solidFill>
                <a:srgbClr val="0066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7500"/>
          <a:stretch/>
        </p:blipFill>
        <p:spPr>
          <a:xfrm>
            <a:off x="476250" y="762000"/>
            <a:ext cx="8229600" cy="518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60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5077</TotalTime>
  <Words>290</Words>
  <Application>Microsoft Office PowerPoint</Application>
  <PresentationFormat>On-screen Show (4:3)</PresentationFormat>
  <Paragraphs>66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Aharoni</vt:lpstr>
      <vt:lpstr>Arial Black</vt:lpstr>
      <vt:lpstr>Calibri</vt:lpstr>
      <vt:lpstr>Lucida Sans Unicode</vt:lpstr>
      <vt:lpstr>Verdana</vt:lpstr>
      <vt:lpstr>Wingdings 2</vt:lpstr>
      <vt:lpstr>Wingdings 3</vt:lpstr>
      <vt:lpstr>Concourse</vt:lpstr>
      <vt:lpstr>Gaydos Hydro Services</vt:lpstr>
      <vt:lpstr>What We Do for Waters Edge</vt:lpstr>
      <vt:lpstr>Other Professional Services</vt:lpstr>
      <vt:lpstr>WUP #12754</vt:lpstr>
      <vt:lpstr>Irrigation Sources</vt:lpstr>
      <vt:lpstr>Recent Water Use</vt:lpstr>
      <vt:lpstr>Recent Water Use</vt:lpstr>
      <vt:lpstr>Water Level Elevation of WML</vt:lpstr>
      <vt:lpstr>General Topographic Area</vt:lpstr>
      <vt:lpstr>Lake Maintenance</vt:lpstr>
      <vt:lpstr>Potential Environmental Issues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Aquifer Recharge &amp; Recovery</dc:title>
  <dc:creator>second-admin</dc:creator>
  <cp:lastModifiedBy>Dana J. Gaydos</cp:lastModifiedBy>
  <cp:revision>227</cp:revision>
  <dcterms:created xsi:type="dcterms:W3CDTF">2010-09-12T03:57:02Z</dcterms:created>
  <dcterms:modified xsi:type="dcterms:W3CDTF">2015-08-27T19:18:28Z</dcterms:modified>
</cp:coreProperties>
</file>