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B8DE-4A9E-DD49-91F1-219B85336E09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110B-B730-BB41-AC3B-EAC70D3C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9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B8DE-4A9E-DD49-91F1-219B85336E09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110B-B730-BB41-AC3B-EAC70D3C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7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B8DE-4A9E-DD49-91F1-219B85336E09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110B-B730-BB41-AC3B-EAC70D3C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0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B8DE-4A9E-DD49-91F1-219B85336E09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110B-B730-BB41-AC3B-EAC70D3C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0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B8DE-4A9E-DD49-91F1-219B85336E09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110B-B730-BB41-AC3B-EAC70D3C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7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B8DE-4A9E-DD49-91F1-219B85336E09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110B-B730-BB41-AC3B-EAC70D3C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B8DE-4A9E-DD49-91F1-219B85336E09}" type="datetimeFigureOut">
              <a:rPr lang="en-US" smtClean="0"/>
              <a:t>7/11/12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110B-B730-BB41-AC3B-EAC70D3C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2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B8DE-4A9E-DD49-91F1-219B85336E09}" type="datetimeFigureOut">
              <a:rPr lang="en-US" smtClean="0"/>
              <a:t>7/11/12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110B-B730-BB41-AC3B-EAC70D3C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B8DE-4A9E-DD49-91F1-219B85336E09}" type="datetimeFigureOut">
              <a:rPr lang="en-US" smtClean="0"/>
              <a:t>7/11/12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110B-B730-BB41-AC3B-EAC70D3C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0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B8DE-4A9E-DD49-91F1-219B85336E09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110B-B730-BB41-AC3B-EAC70D3C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8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B8DE-4A9E-DD49-91F1-219B85336E09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110B-B730-BB41-AC3B-EAC70D3C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5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B8DE-4A9E-DD49-91F1-219B85336E09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110B-B730-BB41-AC3B-EAC70D3C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7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0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2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7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18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82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13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0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4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8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2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0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3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3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4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7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2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7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Concordia Publishing 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Senior Editor</dc:creator>
  <cp:lastModifiedBy>Senior Editor</cp:lastModifiedBy>
  <cp:revision>1</cp:revision>
  <dcterms:created xsi:type="dcterms:W3CDTF">2012-07-11T19:24:22Z</dcterms:created>
  <dcterms:modified xsi:type="dcterms:W3CDTF">2012-07-11T19:29:53Z</dcterms:modified>
</cp:coreProperties>
</file>