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C4CCF-64A6-468F-A5CE-7D9C40251041}" type="datetimeFigureOut">
              <a:rPr lang="en-US" smtClean="0"/>
              <a:t>10/20/2011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54076-869D-40B0-9139-BEC0376372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7632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C4CCF-64A6-468F-A5CE-7D9C40251041}" type="datetimeFigureOut">
              <a:rPr lang="en-US" smtClean="0"/>
              <a:t>10/20/2011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54076-869D-40B0-9139-BEC0376372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349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C4CCF-64A6-468F-A5CE-7D9C40251041}" type="datetimeFigureOut">
              <a:rPr lang="en-US" smtClean="0"/>
              <a:t>10/20/2011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54076-869D-40B0-9139-BEC0376372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63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C4CCF-64A6-468F-A5CE-7D9C40251041}" type="datetimeFigureOut">
              <a:rPr lang="en-US" smtClean="0"/>
              <a:t>10/20/2011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54076-869D-40B0-9139-BEC0376372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485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C4CCF-64A6-468F-A5CE-7D9C40251041}" type="datetimeFigureOut">
              <a:rPr lang="en-US" smtClean="0"/>
              <a:t>10/20/2011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54076-869D-40B0-9139-BEC0376372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6173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C4CCF-64A6-468F-A5CE-7D9C40251041}" type="datetimeFigureOut">
              <a:rPr lang="en-US" smtClean="0"/>
              <a:t>10/20/2011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54076-869D-40B0-9139-BEC0376372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4288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C4CCF-64A6-468F-A5CE-7D9C40251041}" type="datetimeFigureOut">
              <a:rPr lang="en-US" smtClean="0"/>
              <a:t>10/20/2011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54076-869D-40B0-9139-BEC0376372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6521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C4CCF-64A6-468F-A5CE-7D9C40251041}" type="datetimeFigureOut">
              <a:rPr lang="en-US" smtClean="0"/>
              <a:t>10/20/2011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54076-869D-40B0-9139-BEC0376372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327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C4CCF-64A6-468F-A5CE-7D9C40251041}" type="datetimeFigureOut">
              <a:rPr lang="en-US" smtClean="0"/>
              <a:t>10/20/2011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54076-869D-40B0-9139-BEC0376372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7231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C4CCF-64A6-468F-A5CE-7D9C40251041}" type="datetimeFigureOut">
              <a:rPr lang="en-US" smtClean="0"/>
              <a:t>10/20/2011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54076-869D-40B0-9139-BEC0376372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2892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C4CCF-64A6-468F-A5CE-7D9C40251041}" type="datetimeFigureOut">
              <a:rPr lang="en-US" smtClean="0"/>
              <a:t>10/20/2011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54076-869D-40B0-9139-BEC0376372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107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2C4CCF-64A6-468F-A5CE-7D9C40251041}" type="datetimeFigureOut">
              <a:rPr lang="en-US" smtClean="0"/>
              <a:t>10/20/2011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C54076-869D-40B0-9139-BEC0376372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495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gif"/><Relationship Id="rId3" Type="http://schemas.openxmlformats.org/officeDocument/2006/relationships/image" Target="../media/image2.jpeg"/><Relationship Id="rId7" Type="http://schemas.openxmlformats.org/officeDocument/2006/relationships/image" Target="../media/image6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gif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304800"/>
            <a:ext cx="8610600" cy="1470025"/>
          </a:xfrm>
        </p:spPr>
        <p:txBody>
          <a:bodyPr>
            <a:normAutofit fontScale="90000"/>
          </a:bodyPr>
          <a:lstStyle/>
          <a:p>
            <a:pPr algn="l"/>
            <a:r>
              <a:rPr lang="en-US" sz="7300" dirty="0" smtClean="0">
                <a:latin typeface="28 Days Later" pitchFamily="34" charset="0"/>
              </a:rPr>
              <a:t>Vocabulary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200" dirty="0" smtClean="0"/>
              <a:t>Define the following in your binder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6779365"/>
              </p:ext>
            </p:extLst>
          </p:nvPr>
        </p:nvGraphicFramePr>
        <p:xfrm>
          <a:off x="304800" y="1676400"/>
          <a:ext cx="8534400" cy="435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67200"/>
                <a:gridCol w="4267200"/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800" b="1" baseline="0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George Washington</a:t>
                      </a:r>
                    </a:p>
                    <a:p>
                      <a:pPr algn="l"/>
                      <a:r>
                        <a:rPr lang="en-US" sz="2800" b="1" baseline="0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Mercenary</a:t>
                      </a:r>
                    </a:p>
                    <a:p>
                      <a:pPr algn="l"/>
                      <a:r>
                        <a:rPr lang="en-US" sz="2800" b="1" baseline="0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Strategy</a:t>
                      </a:r>
                    </a:p>
                    <a:p>
                      <a:pPr algn="l"/>
                      <a:r>
                        <a:rPr lang="en-US" sz="2800" b="1" baseline="0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Rendezvous</a:t>
                      </a:r>
                    </a:p>
                    <a:p>
                      <a:pPr algn="l"/>
                      <a:r>
                        <a:rPr lang="en-US" sz="2800" b="1" baseline="0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Battles of Saratoga</a:t>
                      </a:r>
                    </a:p>
                    <a:p>
                      <a:pPr algn="l"/>
                      <a:r>
                        <a:rPr lang="en-US" sz="2800" b="1" baseline="0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Ally</a:t>
                      </a:r>
                    </a:p>
                    <a:p>
                      <a:pPr algn="l"/>
                      <a:r>
                        <a:rPr lang="en-US" sz="2800" b="1" baseline="0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Marquis de Lafayette</a:t>
                      </a:r>
                    </a:p>
                    <a:p>
                      <a:pPr algn="l"/>
                      <a:r>
                        <a:rPr lang="en-US" sz="2800" b="1" baseline="0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Bayonet</a:t>
                      </a:r>
                    </a:p>
                    <a:p>
                      <a:pPr algn="l"/>
                      <a:r>
                        <a:rPr lang="en-US" sz="2800" b="1" baseline="0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Desert</a:t>
                      </a:r>
                    </a:p>
                    <a:p>
                      <a:pPr algn="l"/>
                      <a:r>
                        <a:rPr lang="en-US" sz="2800" b="1" baseline="0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Privateer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00" b="1" baseline="0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James </a:t>
                      </a:r>
                      <a:r>
                        <a:rPr lang="en-US" sz="2800" b="1" baseline="0" dirty="0" err="1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Forten</a:t>
                      </a:r>
                      <a:endParaRPr lang="en-US" sz="2800" b="1" baseline="0" dirty="0" smtClean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algn="l"/>
                      <a:r>
                        <a:rPr lang="en-US" sz="2800" b="1" baseline="0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John Paul Jones</a:t>
                      </a:r>
                    </a:p>
                    <a:p>
                      <a:pPr algn="l"/>
                      <a:r>
                        <a:rPr lang="en-US" sz="2800" baseline="0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Lord Cornwallis</a:t>
                      </a:r>
                    </a:p>
                    <a:p>
                      <a:pPr algn="l"/>
                      <a:r>
                        <a:rPr lang="en-US" sz="2800" baseline="0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Guerrillas</a:t>
                      </a:r>
                    </a:p>
                    <a:p>
                      <a:pPr algn="l"/>
                      <a:r>
                        <a:rPr lang="en-US" sz="2800" baseline="0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Pacifist</a:t>
                      </a:r>
                    </a:p>
                    <a:p>
                      <a:pPr algn="l"/>
                      <a:r>
                        <a:rPr lang="en-US" sz="2800" baseline="0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Battle of Yorktown</a:t>
                      </a:r>
                    </a:p>
                    <a:p>
                      <a:pPr algn="l"/>
                      <a:r>
                        <a:rPr lang="en-US" sz="2800" baseline="0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Treaty of Paris 1783</a:t>
                      </a:r>
                    </a:p>
                    <a:p>
                      <a:pPr algn="l"/>
                      <a:r>
                        <a:rPr lang="en-US" sz="2800" baseline="0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Republicanism</a:t>
                      </a:r>
                    </a:p>
                    <a:p>
                      <a:pPr algn="l"/>
                      <a:r>
                        <a:rPr lang="en-US" sz="2800" baseline="0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Elizabeth Freeman</a:t>
                      </a:r>
                    </a:p>
                    <a:p>
                      <a:pPr algn="l"/>
                      <a:r>
                        <a:rPr lang="en-US" sz="2800" baseline="0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Richard Allen</a:t>
                      </a: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28600" y="0"/>
            <a:ext cx="624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Ch</a:t>
            </a:r>
            <a:r>
              <a:rPr lang="en-US" dirty="0" smtClean="0"/>
              <a:t> 7 The American </a:t>
            </a:r>
            <a:r>
              <a:rPr lang="en-US" dirty="0" smtClean="0"/>
              <a:t>Revolution p.177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466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t0.gstatic.com/images?q=tbn:ANd9GcTeJVmVfcuMEqfbSbrgCO9REkbcQDCOFM3sDPTxDf3vTAwRkbmqcNc4LpAG:www.sportslogos.net/images/logos/53/77/full/ajfeh4oqeealq37er15r3673h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75" y="66675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t2.gstatic.com/images?q=tbn:ANd9GcTO6F_9WLLwB3RXA0pbMjgVczpwRHrQY67wilAKUkuozyJOjTcrEq3f9Hi6:www.sportslogos.net/images/logos/53/77/full/ly8hthrgdteva4uanjibekqhc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76200"/>
            <a:ext cx="26670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images.pictureshunt.com/pics/t/texas_rangers_logo-9675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95250"/>
            <a:ext cx="1676400" cy="167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://www.crwflags.com/art/pins/sports/mlb/teamsal/rangold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7087" y="76200"/>
            <a:ext cx="1814513" cy="18084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://www.logotypes101.com/files/540/04b87b54455aea10e5bb1569a73ab66d/lrg_Texas_Rangers.gif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" y="3924300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http://www.seeklogo.com/images/T/Texas_Ranger_T_Flag-logo-657A89A63C-seeklogo.com.gif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2733" y="4876800"/>
            <a:ext cx="1905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http://www.logoserver.com/baseball/TexasRangers7281.GIF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5486400"/>
            <a:ext cx="1828800" cy="1143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http://www.binet.lv/go.pl?IMG=51394295O165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9534" y="4234021"/>
            <a:ext cx="1932066" cy="25477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62001" y="1905000"/>
            <a:ext cx="75438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Today’s events are tomorrow’s History!</a:t>
            </a:r>
          </a:p>
          <a:p>
            <a:pPr algn="ctr"/>
            <a:endParaRPr lang="en-US" sz="28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  <a:p>
            <a:pPr algn="ctr"/>
            <a:r>
              <a:rPr lang="en-US" sz="2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Design and color a Poster supporting the Texas Rangers in the </a:t>
            </a:r>
          </a:p>
          <a:p>
            <a:pPr algn="ctr"/>
            <a:r>
              <a:rPr lang="en-US" sz="2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2011 MLB World Series</a:t>
            </a:r>
            <a:endParaRPr lang="en-US" sz="28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1081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Read pages 166 – 169, The Declaration of Independence</a:t>
            </a:r>
          </a:p>
          <a:p>
            <a:r>
              <a:rPr lang="en-US" dirty="0" smtClean="0"/>
              <a:t>Answer the questions on page 169 Main Ideas and </a:t>
            </a:r>
            <a:r>
              <a:rPr lang="en-US" smtClean="0"/>
              <a:t>Critical Thinking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26699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261</TotalTime>
  <Words>87</Words>
  <Application>Microsoft Office PowerPoint</Application>
  <PresentationFormat>On-screen Show (4:3)</PresentationFormat>
  <Paragraphs>29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Vocabulary Define the following in your binder</vt:lpstr>
      <vt:lpstr>PowerPoint Presentation</vt:lpstr>
      <vt:lpstr>Additional Work</vt:lpstr>
    </vt:vector>
  </TitlesOfParts>
  <Company>Royse City ISD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Vocabulary Define the following in your spiral</dc:title>
  <dc:creator>Robert C Brown</dc:creator>
  <cp:lastModifiedBy>Robert Brown</cp:lastModifiedBy>
  <cp:revision>6</cp:revision>
  <dcterms:created xsi:type="dcterms:W3CDTF">2011-10-20T12:59:27Z</dcterms:created>
  <dcterms:modified xsi:type="dcterms:W3CDTF">2011-10-20T18:14:52Z</dcterms:modified>
</cp:coreProperties>
</file>