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24" r:id="rId2"/>
    <p:sldId id="393" r:id="rId3"/>
    <p:sldId id="392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391" r:id="rId14"/>
    <p:sldId id="32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9" autoAdjust="0"/>
    <p:restoredTop sz="94660"/>
  </p:normalViewPr>
  <p:slideViewPr>
    <p:cSldViewPr>
      <p:cViewPr>
        <p:scale>
          <a:sx n="70" d="100"/>
          <a:sy n="70" d="100"/>
        </p:scale>
        <p:origin x="-132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766E1-CEEA-41BF-A457-E538D89CB544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6C6A2-84B9-4F4B-9D29-2CFB53138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69EF-6784-4225-89AA-E6C06863EC96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EC54-034C-46DC-8500-E99EB784E404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3C96-DA9D-4C8D-A443-56B68AA6C52B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E040-2E79-4EF6-B110-590348DE69FC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26E-BECB-4060-9299-C96746AEAA62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FC23-99AF-4883-881F-A6DD366A843C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7775-0FB7-4EC8-BCB2-C596B636DF03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3495-C270-42FA-BEA2-29A2E18E9D6B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BB50-6DD7-4EEF-8CC7-AC3030BD2D4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B168-0F9A-485B-99C3-0E1B6524C3BC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wer Point Header.jpg"/>
          <p:cNvPicPr>
            <a:picLocks noChangeAspect="1"/>
          </p:cNvPicPr>
          <p:nvPr userDrawn="1"/>
        </p:nvPicPr>
        <p:blipFill>
          <a:blip r:embed="rId13" cstate="print"/>
          <a:srcRect b="59091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6096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C345-A948-4B2E-87CB-4EF8A38F23A6}" type="datetime1">
              <a:rPr lang="en-US" smtClean="0"/>
              <a:pPr/>
              <a:t>7/24/2013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7EB5-E551-4081-B1D4-5458D7644D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HOJ Footer.jpg"/>
          <p:cNvPicPr>
            <a:picLocks noChangeAspect="1"/>
          </p:cNvPicPr>
          <p:nvPr userDrawn="1"/>
        </p:nvPicPr>
        <p:blipFill>
          <a:blip r:embed="rId14" cstate="print"/>
          <a:srcRect l="24167" t="72917" r="24167" b="4167"/>
          <a:stretch>
            <a:fillRect/>
          </a:stretch>
        </p:blipFill>
        <p:spPr>
          <a:xfrm>
            <a:off x="3048000" y="6392197"/>
            <a:ext cx="3048000" cy="245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tatlerk@nccommunitycolleges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ishelpdesk@nccommunitycollege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p.ed.gov/eannouncements/011813InstitutMetricDataFileForFinaidShopSheet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305800" cy="1905000"/>
          </a:xfrm>
        </p:spPr>
        <p:txBody>
          <a:bodyPr>
            <a:normAutofit/>
          </a:bodyPr>
          <a:lstStyle/>
          <a:p>
            <a:r>
              <a:rPr lang="en-US" b="1" dirty="0" smtClean="0"/>
              <a:t>Financial Aid </a:t>
            </a:r>
            <a:br>
              <a:rPr lang="en-US" b="1" dirty="0" smtClean="0"/>
            </a:br>
            <a:r>
              <a:rPr lang="en-US" b="1" dirty="0" smtClean="0"/>
              <a:t>Shopping Sheet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00600" y="43434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en-US" sz="3200" b="1" kern="0" dirty="0">
                <a:latin typeface="+mn-lt"/>
              </a:rPr>
              <a:t>Karen Britt </a:t>
            </a:r>
            <a:r>
              <a:rPr lang="en-US" sz="3200" b="1" kern="0" dirty="0" err="1">
                <a:latin typeface="+mn-lt"/>
              </a:rPr>
              <a:t>Statler</a:t>
            </a:r>
            <a:endParaRPr lang="en-US" sz="3200" b="1" kern="0" dirty="0">
              <a:latin typeface="+mn-lt"/>
            </a:endParaRPr>
          </a:p>
          <a:p>
            <a:pPr algn="ct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en-US" sz="1800" b="1" kern="0" dirty="0">
                <a:latin typeface="+mn-lt"/>
              </a:rPr>
              <a:t>Subject Matter </a:t>
            </a:r>
            <a:r>
              <a:rPr lang="en-US" b="1" kern="0" dirty="0" smtClean="0"/>
              <a:t>Expert-Financial Aid </a:t>
            </a:r>
          </a:p>
          <a:p>
            <a:pPr algn="ct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en-US" b="1" kern="0" dirty="0" smtClean="0"/>
              <a:t>NC Community College System</a:t>
            </a:r>
            <a:endParaRPr lang="en-US" sz="1800" b="1" kern="0" dirty="0">
              <a:latin typeface="+mn-lt"/>
            </a:endParaRPr>
          </a:p>
          <a:p>
            <a:pPr algn="ct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en-US" sz="1800" b="1" kern="0" dirty="0">
                <a:latin typeface="+mn-lt"/>
                <a:hlinkClick r:id="rId2"/>
              </a:rPr>
              <a:t>statlerk@nccommunitycolleges.edu</a:t>
            </a:r>
          </a:p>
          <a:p>
            <a:pPr algn="ct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endParaRPr lang="en-US" sz="1800" b="1" kern="0" dirty="0">
              <a:latin typeface="+mn-lt"/>
            </a:endParaRPr>
          </a:p>
        </p:txBody>
      </p:sp>
      <p:pic>
        <p:nvPicPr>
          <p:cNvPr id="7" name="Picture 5" descr="Kar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9800" y="2124243"/>
            <a:ext cx="1905000" cy="2080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43434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en-US" sz="3200" b="1" kern="0" dirty="0" smtClean="0"/>
              <a:t>Brandi Massey</a:t>
            </a:r>
            <a:endParaRPr lang="en-US" sz="3200" b="1" kern="0" dirty="0">
              <a:latin typeface="+mn-lt"/>
            </a:endParaRPr>
          </a:p>
          <a:p>
            <a:pPr algn="ct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en-US" sz="1800" b="1" kern="0" dirty="0">
                <a:latin typeface="+mn-lt"/>
              </a:rPr>
              <a:t>Subject Matter </a:t>
            </a:r>
            <a:r>
              <a:rPr lang="en-US" b="1" kern="0" dirty="0" smtClean="0"/>
              <a:t>Expert-Financial Aid </a:t>
            </a:r>
          </a:p>
          <a:p>
            <a:pPr algn="ct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en-US" b="1" kern="0" dirty="0" smtClean="0"/>
              <a:t>NC Community College System</a:t>
            </a:r>
            <a:endParaRPr lang="en-US" sz="1800" b="1" kern="0" dirty="0">
              <a:latin typeface="+mn-lt"/>
            </a:endParaRPr>
          </a:p>
          <a:p>
            <a:pPr algn="ct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r>
              <a:rPr lang="en-US" b="1" kern="0" dirty="0" smtClean="0">
                <a:hlinkClick r:id="rId2"/>
              </a:rPr>
              <a:t>masseyb</a:t>
            </a:r>
            <a:r>
              <a:rPr lang="en-US" sz="1800" b="1" kern="0" dirty="0" smtClean="0">
                <a:latin typeface="+mn-lt"/>
                <a:hlinkClick r:id="rId2"/>
              </a:rPr>
              <a:t>@nccommunitycolleges.edu</a:t>
            </a:r>
            <a:endParaRPr lang="en-US" sz="1800" b="1" kern="0" dirty="0">
              <a:latin typeface="+mn-lt"/>
              <a:hlinkClick r:id="rId2"/>
            </a:endParaRPr>
          </a:p>
          <a:p>
            <a:pPr algn="ctr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  <a:defRPr/>
            </a:pPr>
            <a:endParaRPr lang="en-US" sz="1800" b="1" kern="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3511"/>
          <a:stretch>
            <a:fillRect/>
          </a:stretch>
        </p:blipFill>
        <p:spPr bwMode="auto">
          <a:xfrm>
            <a:off x="1676400" y="2209800"/>
            <a:ext cx="1752600" cy="2094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177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FAWP-AERL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89" t="16836" r="7404" b="15819"/>
          <a:stretch>
            <a:fillRect/>
          </a:stretch>
        </p:blipFill>
        <p:spPr bwMode="auto">
          <a:xfrm>
            <a:off x="180975" y="914400"/>
            <a:ext cx="3552825" cy="200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7526" t="16667" r="23280" b="42708"/>
          <a:stretch>
            <a:fillRect/>
          </a:stretch>
        </p:blipFill>
        <p:spPr bwMode="auto">
          <a:xfrm>
            <a:off x="1524000" y="1828800"/>
            <a:ext cx="7385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362200" y="1371600"/>
            <a:ext cx="6858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177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FAWP-AERL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89" t="16836" r="7404" b="15819"/>
          <a:stretch>
            <a:fillRect/>
          </a:stretch>
        </p:blipFill>
        <p:spPr bwMode="auto">
          <a:xfrm>
            <a:off x="180975" y="914400"/>
            <a:ext cx="3552825" cy="200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7526" t="16667" r="23280" b="42708"/>
          <a:stretch>
            <a:fillRect/>
          </a:stretch>
        </p:blipFill>
        <p:spPr bwMode="auto">
          <a:xfrm>
            <a:off x="762000" y="1676400"/>
            <a:ext cx="3276600" cy="182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362200" y="1371600"/>
            <a:ext cx="3048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25769" t="17708" r="8638" b="32292"/>
          <a:stretch>
            <a:fillRect/>
          </a:stretch>
        </p:blipFill>
        <p:spPr bwMode="auto">
          <a:xfrm>
            <a:off x="1828800" y="3505200"/>
            <a:ext cx="7086600" cy="30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819400" y="3429000"/>
            <a:ext cx="3048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96000" cy="762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/>
              <a:t>FSSB-to generate PDF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27696" r="20370" b="14094"/>
          <a:stretch>
            <a:fillRect/>
          </a:stretch>
        </p:blipFill>
        <p:spPr bwMode="auto">
          <a:xfrm>
            <a:off x="228600" y="838200"/>
            <a:ext cx="864932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547" t="14928" r="24653" b="90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944562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Questions?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0" y="0"/>
            <a:ext cx="6096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C:\Users\statlerk\AppData\Local\Microsoft\Windows\Temporary Internet Files\Content.IE5\C79CGVJ5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0967" y="1461847"/>
            <a:ext cx="1622066" cy="393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943600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Colleague Student: FA Shopping Sheet                (April 29, 2013)</a:t>
            </a:r>
          </a:p>
          <a:p>
            <a:endParaRPr lang="en-US" b="1" dirty="0" smtClean="0"/>
          </a:p>
          <a:p>
            <a:r>
              <a:rPr lang="en-US" b="1" dirty="0" smtClean="0"/>
              <a:t>Release Highlights: 2013/2014 COD Processing, Part II (April 11, 2013</a:t>
            </a:r>
          </a:p>
          <a:p>
            <a:endParaRPr lang="en-US" b="1" dirty="0" smtClean="0"/>
          </a:p>
          <a:p>
            <a:r>
              <a:rPr lang="en-US" b="1" dirty="0" smtClean="0"/>
              <a:t>JOB AID- FA Shopping Sheet</a:t>
            </a:r>
          </a:p>
          <a:p>
            <a:endParaRPr lang="en-US" b="1" dirty="0" smtClean="0"/>
          </a:p>
          <a:p>
            <a:r>
              <a:rPr lang="en-US" b="1" dirty="0" smtClean="0"/>
              <a:t>Help Desk</a:t>
            </a:r>
          </a:p>
          <a:p>
            <a:pPr lvl="1"/>
            <a:r>
              <a:rPr lang="en-US" b="1" dirty="0" smtClean="0">
                <a:hlinkClick r:id="rId2"/>
              </a:rPr>
              <a:t>cishelpdesk@nccommunitycolleges.edu</a:t>
            </a:r>
            <a:endParaRPr lang="en-US" b="1" dirty="0" smtClean="0"/>
          </a:p>
          <a:p>
            <a:pPr lvl="1"/>
            <a:r>
              <a:rPr lang="en-US" b="1" dirty="0" smtClean="0"/>
              <a:t>919.807.7048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177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Resources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FFSP-FA Shopping Sheet</a:t>
            </a:r>
          </a:p>
          <a:p>
            <a:r>
              <a:rPr lang="en-US" b="1" dirty="0" smtClean="0"/>
              <a:t>FSGU-FA </a:t>
            </a:r>
            <a:r>
              <a:rPr lang="en-US" b="1" dirty="0" err="1" smtClean="0"/>
              <a:t>ShopSheet</a:t>
            </a:r>
            <a:r>
              <a:rPr lang="en-US" b="1" dirty="0" smtClean="0"/>
              <a:t> </a:t>
            </a:r>
            <a:r>
              <a:rPr lang="en-US" b="1" dirty="0" err="1" smtClean="0"/>
              <a:t>Awd</a:t>
            </a:r>
            <a:r>
              <a:rPr lang="en-US" b="1" dirty="0" smtClean="0"/>
              <a:t>/ </a:t>
            </a:r>
            <a:r>
              <a:rPr lang="en-US" b="1" dirty="0" err="1" smtClean="0"/>
              <a:t>Budgt</a:t>
            </a:r>
            <a:r>
              <a:rPr lang="en-US" b="1" dirty="0" smtClean="0"/>
              <a:t> Grouping Utility</a:t>
            </a:r>
          </a:p>
          <a:p>
            <a:r>
              <a:rPr lang="en-US" b="1" dirty="0" smtClean="0"/>
              <a:t>SSRT-Shopping Sheet Rule Table</a:t>
            </a:r>
          </a:p>
          <a:p>
            <a:r>
              <a:rPr lang="en-US" b="1" dirty="0" smtClean="0"/>
              <a:t>FSSB-FA Shopping Sheet Batch PDF</a:t>
            </a:r>
          </a:p>
          <a:p>
            <a:r>
              <a:rPr lang="en-US" b="1" dirty="0" smtClean="0"/>
              <a:t>FAOP-FA Office Parameters</a:t>
            </a:r>
          </a:p>
          <a:p>
            <a:r>
              <a:rPr lang="en-US" b="1" dirty="0" smtClean="0"/>
              <a:t>FIDF-FA Institution Defaults</a:t>
            </a:r>
          </a:p>
          <a:p>
            <a:r>
              <a:rPr lang="en-US" b="1" dirty="0" smtClean="0"/>
              <a:t>AWD-Award Definition</a:t>
            </a:r>
          </a:p>
          <a:p>
            <a:r>
              <a:rPr lang="en-US" b="1" dirty="0" smtClean="0"/>
              <a:t>SBCD-Budget Component Definition</a:t>
            </a:r>
          </a:p>
          <a:p>
            <a:r>
              <a:rPr lang="en-US" b="1" dirty="0" smtClean="0"/>
              <a:t>PDFR-PDF Retrieval</a:t>
            </a:r>
          </a:p>
          <a:p>
            <a:r>
              <a:rPr lang="en-US" b="1" dirty="0" smtClean="0"/>
              <a:t>FSSB-FA Shopping Sheet Batch</a:t>
            </a:r>
          </a:p>
          <a:p>
            <a:r>
              <a:rPr lang="en-US" b="1" dirty="0" smtClean="0"/>
              <a:t>FAWP-FA Inst Web Parameters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177225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MNEMONICS NEEDED	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177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FAOP	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26" t="27767" r="12963" b="11557"/>
          <a:stretch>
            <a:fillRect/>
          </a:stretch>
        </p:blipFill>
        <p:spPr bwMode="auto">
          <a:xfrm>
            <a:off x="224589" y="863600"/>
            <a:ext cx="8690811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04800" y="1524000"/>
            <a:ext cx="5715000" cy="297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3124200"/>
            <a:ext cx="1905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3733800"/>
            <a:ext cx="1905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177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FIDF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89" t="16836" r="15923" b="15819"/>
          <a:stretch>
            <a:fillRect/>
          </a:stretch>
        </p:blipFill>
        <p:spPr bwMode="auto">
          <a:xfrm>
            <a:off x="228600" y="838200"/>
            <a:ext cx="8610600" cy="555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600200" y="4419600"/>
            <a:ext cx="3048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177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FSSP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28125" r="5710" b="18750"/>
          <a:stretch>
            <a:fillRect/>
          </a:stretch>
        </p:blipFill>
        <p:spPr bwMode="auto">
          <a:xfrm>
            <a:off x="152400" y="762000"/>
            <a:ext cx="891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371601"/>
            <a:ext cx="8763000" cy="1138773"/>
          </a:xfrm>
          <a:prstGeom prst="rect">
            <a:avLst/>
          </a:prstGeom>
          <a:noFill/>
          <a:ln w="38100" cap="rnd" cmpd="sng">
            <a:solidFill>
              <a:srgbClr val="FF0000"/>
            </a:solidFill>
            <a:prstDash val="solid"/>
            <a:round/>
          </a:ln>
          <a:effectLst>
            <a:innerShdw blurRad="63500" dist="50800" dir="16200000">
              <a:srgbClr val="FF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Electronic Announcement: Information to be used on FSSP</a:t>
            </a:r>
            <a:endParaRPr lang="en-US" sz="1700" b="1" dirty="0" smtClean="0">
              <a:hlinkClick r:id="rId3"/>
            </a:endParaRPr>
          </a:p>
          <a:p>
            <a:endParaRPr lang="en-US" sz="1700" dirty="0" smtClean="0">
              <a:hlinkClick r:id="rId3"/>
            </a:endParaRPr>
          </a:p>
          <a:p>
            <a:r>
              <a:rPr lang="en-US" sz="1700" dirty="0" smtClean="0">
                <a:hlinkClick r:id="rId3"/>
              </a:rPr>
              <a:t>http://www.ifap.ed.gov/eannouncements/011813InstitutMetricDataFileForFinaidShopSheet.html</a:t>
            </a:r>
            <a:endParaRPr lang="en-US" sz="1700" dirty="0" smtClean="0"/>
          </a:p>
          <a:p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177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SSRT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89" t="26938" r="1725" b="19186"/>
          <a:stretch>
            <a:fillRect/>
          </a:stretch>
        </p:blipFill>
        <p:spPr bwMode="auto">
          <a:xfrm>
            <a:off x="328612" y="685800"/>
            <a:ext cx="84343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715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text must be less than 96 characters long and</a:t>
            </a:r>
          </a:p>
          <a:p>
            <a:pPr algn="ctr"/>
            <a:r>
              <a:rPr lang="en-US" b="1" dirty="0" smtClean="0"/>
              <a:t> can only be created on ONCE line of text.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177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FSGU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89" t="16836" r="9297" b="14135"/>
          <a:stretch>
            <a:fillRect/>
          </a:stretch>
        </p:blipFill>
        <p:spPr bwMode="auto">
          <a:xfrm>
            <a:off x="154259" y="914400"/>
            <a:ext cx="884849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867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Set up can also be done individually on AWD and SBCD.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085A-6F1E-42B7-ADB4-8C5113284129}" type="datetime1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177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FAWP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89" t="16836" r="7404" b="15819"/>
          <a:stretch>
            <a:fillRect/>
          </a:stretch>
        </p:blipFill>
        <p:spPr bwMode="auto">
          <a:xfrm>
            <a:off x="180975" y="914400"/>
            <a:ext cx="865632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2323</TotalTime>
  <Words>187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Financial Aid  Shopping Sheet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FSSB-to generate PDF</vt:lpstr>
      <vt:lpstr>Slide 13</vt:lpstr>
      <vt:lpstr>Questions?</vt:lpstr>
    </vt:vector>
  </TitlesOfParts>
  <Company>NCCCS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georgem</dc:creator>
  <cp:lastModifiedBy>statlerk</cp:lastModifiedBy>
  <cp:revision>353</cp:revision>
  <dcterms:created xsi:type="dcterms:W3CDTF">2009-10-29T12:13:41Z</dcterms:created>
  <dcterms:modified xsi:type="dcterms:W3CDTF">2013-07-24T14:00:42Z</dcterms:modified>
</cp:coreProperties>
</file>