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7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3/8/2018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Cardiovascular Emergencies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Assessment</a:t>
            </a:r>
            <a:br>
              <a:rPr lang="en-US" dirty="0" smtClean="0"/>
            </a:br>
            <a:r>
              <a:rPr lang="en-US" dirty="0" smtClean="0"/>
              <a:t>Interventions</a:t>
            </a:r>
            <a:br>
              <a:rPr lang="en-US" dirty="0" smtClean="0"/>
            </a:br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9436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Chapin Area Rescue Squad/Spring </a:t>
            </a:r>
            <a:r>
              <a:rPr lang="en-US" dirty="0" smtClean="0"/>
              <a:t>2018/B</a:t>
            </a:r>
            <a:r>
              <a:rPr lang="en-US" dirty="0" smtClean="0"/>
              <a:t>. McCormick, EMT-P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07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51248"/>
          </a:xfrm>
        </p:spPr>
        <p:txBody>
          <a:bodyPr/>
          <a:lstStyle/>
          <a:p>
            <a:r>
              <a:rPr lang="en-US" dirty="0" smtClean="0"/>
              <a:t>In addition to difficulty breathing, chest pain is a major response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Application of Oxygen, ASA, Nitro, and early ECG will help improve outcomes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Limit on scene times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Treat all chest pain as legitimate until proven otherwise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10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System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838200"/>
            <a:ext cx="5595201" cy="4191000"/>
          </a:xfrm>
        </p:spPr>
      </p:pic>
    </p:spTree>
    <p:extLst>
      <p:ext uri="{BB962C8B-B14F-4D97-AF65-F5344CB8AC3E}">
        <p14:creationId xmlns:p14="http://schemas.microsoft.com/office/powerpoint/2010/main" val="298877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of Perfusion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ABCs</a:t>
            </a:r>
          </a:p>
          <a:p>
            <a:r>
              <a:rPr lang="en-US" dirty="0" smtClean="0"/>
              <a:t>If the patient is not breathing and no pulse, change focus to CAB</a:t>
            </a:r>
          </a:p>
          <a:p>
            <a:r>
              <a:rPr lang="en-US" dirty="0" smtClean="0"/>
              <a:t>For the alert patient, note skin conditions </a:t>
            </a:r>
          </a:p>
          <a:p>
            <a:r>
              <a:rPr lang="en-US" dirty="0" smtClean="0"/>
              <a:t>Collect SAMPLE history and History of present illness (OPQRST)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31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Assessment/History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if the patient has a PMH of chest pain</a:t>
            </a:r>
          </a:p>
          <a:p>
            <a:r>
              <a:rPr lang="en-US" dirty="0" smtClean="0"/>
              <a:t>See if they have any cardiac drugs, such as ASA and Nitro</a:t>
            </a:r>
          </a:p>
          <a:p>
            <a:r>
              <a:rPr lang="en-US" dirty="0" smtClean="0"/>
              <a:t>Initiate Oxygen therapy</a:t>
            </a:r>
          </a:p>
          <a:p>
            <a:r>
              <a:rPr lang="en-US" dirty="0" smtClean="0"/>
              <a:t>Ask to describe and rate any pain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02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COPD</a:t>
            </a:r>
          </a:p>
          <a:p>
            <a:endParaRPr lang="en-US" dirty="0" smtClean="0"/>
          </a:p>
          <a:p>
            <a:r>
              <a:rPr lang="en-US" dirty="0" smtClean="0"/>
              <a:t>Angina/Angina Pectoris</a:t>
            </a:r>
          </a:p>
          <a:p>
            <a:endParaRPr lang="en-US" dirty="0" smtClean="0"/>
          </a:p>
          <a:p>
            <a:r>
              <a:rPr lang="en-US" dirty="0" smtClean="0"/>
              <a:t>CHF</a:t>
            </a:r>
          </a:p>
          <a:p>
            <a:endParaRPr lang="en-US" dirty="0" smtClean="0"/>
          </a:p>
          <a:p>
            <a:r>
              <a:rPr lang="en-US" dirty="0" smtClean="0"/>
              <a:t>CABG</a:t>
            </a:r>
          </a:p>
          <a:p>
            <a:endParaRPr lang="en-US" dirty="0" smtClean="0"/>
          </a:p>
          <a:p>
            <a:r>
              <a:rPr lang="en-US" dirty="0" smtClean="0"/>
              <a:t>Stent</a:t>
            </a:r>
          </a:p>
          <a:p>
            <a:endParaRPr lang="en-US" dirty="0" smtClean="0"/>
          </a:p>
          <a:p>
            <a:r>
              <a:rPr lang="en-US" dirty="0" smtClean="0"/>
              <a:t>MI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2286000"/>
            <a:ext cx="4581525" cy="3193381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24315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Shock/Hypoprofusion</a:t>
            </a:r>
          </a:p>
          <a:p>
            <a:endParaRPr lang="en-US" dirty="0"/>
          </a:p>
          <a:p>
            <a:r>
              <a:rPr lang="en-US" dirty="0" smtClean="0"/>
              <a:t>Major Trauma</a:t>
            </a:r>
          </a:p>
          <a:p>
            <a:endParaRPr lang="en-US" dirty="0"/>
          </a:p>
          <a:p>
            <a:r>
              <a:rPr lang="en-US" dirty="0" smtClean="0"/>
              <a:t>AAA</a:t>
            </a:r>
          </a:p>
          <a:p>
            <a:endParaRPr lang="en-US" dirty="0"/>
          </a:p>
          <a:p>
            <a:r>
              <a:rPr lang="en-US" dirty="0" smtClean="0"/>
              <a:t>Respiratory Emergency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43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presumed cardiac related chest pain, application of oxygen to maintain SpO2 of higher than 94% is required</a:t>
            </a:r>
          </a:p>
          <a:p>
            <a:r>
              <a:rPr lang="en-US" dirty="0" smtClean="0"/>
              <a:t>Administration or assisted admin of patient prescribed cardiac drugs (Call Med Control)</a:t>
            </a:r>
          </a:p>
          <a:p>
            <a:r>
              <a:rPr lang="en-US" dirty="0" smtClean="0"/>
              <a:t>Early notification of possible Heart Attack, request ALS, </a:t>
            </a:r>
            <a:r>
              <a:rPr lang="en-US" dirty="0" err="1" smtClean="0"/>
              <a:t>prehospital</a:t>
            </a:r>
            <a:r>
              <a:rPr lang="en-US" dirty="0" smtClean="0"/>
              <a:t> ECG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08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 Lead ECG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990600"/>
            <a:ext cx="7417419" cy="3962400"/>
          </a:xfrm>
        </p:spPr>
      </p:pic>
    </p:spTree>
    <p:extLst>
      <p:ext uri="{BB962C8B-B14F-4D97-AF65-F5344CB8AC3E}">
        <p14:creationId xmlns:p14="http://schemas.microsoft.com/office/powerpoint/2010/main" val="301122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12-Lead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CARS/BLS providers cannot interpret ECGs</a:t>
            </a:r>
          </a:p>
          <a:p>
            <a:r>
              <a:rPr lang="en-US" dirty="0" smtClean="0"/>
              <a:t>Field transmit is allowed</a:t>
            </a:r>
          </a:p>
          <a:p>
            <a:r>
              <a:rPr lang="en-US" dirty="0" smtClean="0"/>
              <a:t>If you suspect chest pain is cardiac, conduct the 12 Lead</a:t>
            </a:r>
          </a:p>
          <a:p>
            <a:r>
              <a:rPr lang="en-US" dirty="0" smtClean="0"/>
              <a:t>AMBULANCE MUST NOT BE MOVING!</a:t>
            </a:r>
          </a:p>
          <a:p>
            <a:r>
              <a:rPr lang="en-US" dirty="0" smtClean="0"/>
              <a:t>PATIENT MUST REMAIN STILL!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5615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</TotalTime>
  <Words>200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Cardiovascular Emergencies</vt:lpstr>
      <vt:lpstr>Cardiovascular System</vt:lpstr>
      <vt:lpstr>Assessment of Perfusion</vt:lpstr>
      <vt:lpstr>Assessment/History</vt:lpstr>
      <vt:lpstr>Basic Terms</vt:lpstr>
      <vt:lpstr>Interventions</vt:lpstr>
      <vt:lpstr>Treatment</vt:lpstr>
      <vt:lpstr>12 Lead ECG</vt:lpstr>
      <vt:lpstr>Steps for 12-Lead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Cardiovascular Emergencies</dc:title>
  <dc:creator>Byce McCormick</dc:creator>
  <cp:lastModifiedBy>Byce McCormick</cp:lastModifiedBy>
  <cp:revision>5</cp:revision>
  <dcterms:created xsi:type="dcterms:W3CDTF">2013-02-16T01:36:57Z</dcterms:created>
  <dcterms:modified xsi:type="dcterms:W3CDTF">2018-03-08T19:46:35Z</dcterms:modified>
</cp:coreProperties>
</file>