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62" r:id="rId3"/>
    <p:sldId id="258" r:id="rId4"/>
    <p:sldId id="260" r:id="rId5"/>
    <p:sldId id="261" r:id="rId6"/>
  </p:sldIdLst>
  <p:sldSz cx="7772400" cy="100584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3300"/>
    <a:srgbClr val="00B400"/>
    <a:srgbClr val="339933"/>
    <a:srgbClr val="6DA6D9"/>
    <a:srgbClr val="FFCC00"/>
    <a:srgbClr val="FFFFFF"/>
    <a:srgbClr val="808000"/>
    <a:srgbClr val="339433"/>
    <a:srgbClr val="329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65" autoAdjust="0"/>
    <p:restoredTop sz="94660"/>
  </p:normalViewPr>
  <p:slideViewPr>
    <p:cSldViewPr snapToGrid="0" showGuides="1">
      <p:cViewPr>
        <p:scale>
          <a:sx n="100" d="100"/>
          <a:sy n="100" d="100"/>
        </p:scale>
        <p:origin x="240" y="-274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Lopez" userId="60897decd1e1a252" providerId="LiveId" clId="{3788DC1B-E708-4022-94BE-9FB9C3018E4A}"/>
    <pc:docChg chg="custSel modSld">
      <pc:chgData name="Amber Lopez" userId="60897decd1e1a252" providerId="LiveId" clId="{3788DC1B-E708-4022-94BE-9FB9C3018E4A}" dt="2026-03-18T08:54:11.725" v="869" actId="122"/>
      <pc:docMkLst>
        <pc:docMk/>
      </pc:docMkLst>
      <pc:sldChg chg="modSp mod setBg">
        <pc:chgData name="Amber Lopez" userId="60897decd1e1a252" providerId="LiveId" clId="{3788DC1B-E708-4022-94BE-9FB9C3018E4A}" dt="2026-03-18T08:54:11.725" v="869" actId="122"/>
        <pc:sldMkLst>
          <pc:docMk/>
          <pc:sldMk cId="3250638897" sldId="256"/>
        </pc:sldMkLst>
        <pc:spChg chg="mod">
          <ac:chgData name="Amber Lopez" userId="60897decd1e1a252" providerId="LiveId" clId="{3788DC1B-E708-4022-94BE-9FB9C3018E4A}" dt="2026-03-18T08:54:11.725" v="869" actId="122"/>
          <ac:spMkLst>
            <pc:docMk/>
            <pc:sldMk cId="3250638897" sldId="256"/>
            <ac:spMk id="4" creationId="{93F2A926-537E-66B8-F8CE-762681CD4261}"/>
          </ac:spMkLst>
        </pc:spChg>
        <pc:spChg chg="mod">
          <ac:chgData name="Amber Lopez" userId="60897decd1e1a252" providerId="LiveId" clId="{3788DC1B-E708-4022-94BE-9FB9C3018E4A}" dt="2026-03-18T08:49:01.561" v="833" actId="207"/>
          <ac:spMkLst>
            <pc:docMk/>
            <pc:sldMk cId="3250638897" sldId="256"/>
            <ac:spMk id="11" creationId="{66AF20B2-0DBF-4A28-9DC3-631949A0EEEB}"/>
          </ac:spMkLst>
        </pc:spChg>
        <pc:spChg chg="mod">
          <ac:chgData name="Amber Lopez" userId="60897decd1e1a252" providerId="LiveId" clId="{3788DC1B-E708-4022-94BE-9FB9C3018E4A}" dt="2026-03-18T08:49:29.440" v="836" actId="207"/>
          <ac:spMkLst>
            <pc:docMk/>
            <pc:sldMk cId="3250638897" sldId="256"/>
            <ac:spMk id="13" creationId="{B5226064-D5B0-4233-A73A-7DD34B0DA400}"/>
          </ac:spMkLst>
        </pc:spChg>
        <pc:spChg chg="mod">
          <ac:chgData name="Amber Lopez" userId="60897decd1e1a252" providerId="LiveId" clId="{3788DC1B-E708-4022-94BE-9FB9C3018E4A}" dt="2026-03-18T08:49:15.203" v="835" actId="207"/>
          <ac:spMkLst>
            <pc:docMk/>
            <pc:sldMk cId="3250638897" sldId="256"/>
            <ac:spMk id="14" creationId="{507AEA0C-A2D4-440B-9383-FE1664763657}"/>
          </ac:spMkLst>
        </pc:spChg>
      </pc:sldChg>
      <pc:sldChg chg="modSp mod setBg">
        <pc:chgData name="Amber Lopez" userId="60897decd1e1a252" providerId="LiveId" clId="{3788DC1B-E708-4022-94BE-9FB9C3018E4A}" dt="2026-03-18T08:51:30.312" v="859" actId="207"/>
        <pc:sldMkLst>
          <pc:docMk/>
          <pc:sldMk cId="1724899146" sldId="258"/>
        </pc:sldMkLst>
        <pc:spChg chg="mod">
          <ac:chgData name="Amber Lopez" userId="60897decd1e1a252" providerId="LiveId" clId="{3788DC1B-E708-4022-94BE-9FB9C3018E4A}" dt="2026-03-18T08:50:34.997" v="853" actId="207"/>
          <ac:spMkLst>
            <pc:docMk/>
            <pc:sldMk cId="1724899146" sldId="258"/>
            <ac:spMk id="2" creationId="{89C4EA73-1C0B-4DB5-AE0B-8636CDE0E0B7}"/>
          </ac:spMkLst>
        </pc:spChg>
        <pc:spChg chg="mod">
          <ac:chgData name="Amber Lopez" userId="60897decd1e1a252" providerId="LiveId" clId="{3788DC1B-E708-4022-94BE-9FB9C3018E4A}" dt="2026-03-18T08:51:10.159" v="857" actId="207"/>
          <ac:spMkLst>
            <pc:docMk/>
            <pc:sldMk cId="1724899146" sldId="258"/>
            <ac:spMk id="4" creationId="{EA19281F-7368-4576-B0E0-A7ED778B3F00}"/>
          </ac:spMkLst>
        </pc:spChg>
        <pc:spChg chg="mod">
          <ac:chgData name="Amber Lopez" userId="60897decd1e1a252" providerId="LiveId" clId="{3788DC1B-E708-4022-94BE-9FB9C3018E4A}" dt="2026-03-18T08:51:23.107" v="858" actId="207"/>
          <ac:spMkLst>
            <pc:docMk/>
            <pc:sldMk cId="1724899146" sldId="258"/>
            <ac:spMk id="5" creationId="{DA3BEF07-6598-0C93-E5D2-0B7B7E9270E6}"/>
          </ac:spMkLst>
        </pc:spChg>
        <pc:spChg chg="mod">
          <ac:chgData name="Amber Lopez" userId="60897decd1e1a252" providerId="LiveId" clId="{3788DC1B-E708-4022-94BE-9FB9C3018E4A}" dt="2026-03-18T08:51:30.312" v="859" actId="207"/>
          <ac:spMkLst>
            <pc:docMk/>
            <pc:sldMk cId="1724899146" sldId="258"/>
            <ac:spMk id="20" creationId="{442F5849-AFD5-6323-8F7A-3449C94316BA}"/>
          </ac:spMkLst>
        </pc:spChg>
      </pc:sldChg>
      <pc:sldChg chg="modSp mod setBg">
        <pc:chgData name="Amber Lopez" userId="60897decd1e1a252" providerId="LiveId" clId="{3788DC1B-E708-4022-94BE-9FB9C3018E4A}" dt="2026-03-18T08:51:47.402" v="861" actId="207"/>
        <pc:sldMkLst>
          <pc:docMk/>
          <pc:sldMk cId="3373667823" sldId="260"/>
        </pc:sldMkLst>
        <pc:spChg chg="mod">
          <ac:chgData name="Amber Lopez" userId="60897decd1e1a252" providerId="LiveId" clId="{3788DC1B-E708-4022-94BE-9FB9C3018E4A}" dt="2026-03-18T08:51:39.716" v="860" actId="207"/>
          <ac:spMkLst>
            <pc:docMk/>
            <pc:sldMk cId="3373667823" sldId="260"/>
            <ac:spMk id="5" creationId="{86F848E5-C2FD-4A2E-8367-78B430981A6F}"/>
          </ac:spMkLst>
        </pc:spChg>
        <pc:spChg chg="mod">
          <ac:chgData name="Amber Lopez" userId="60897decd1e1a252" providerId="LiveId" clId="{3788DC1B-E708-4022-94BE-9FB9C3018E4A}" dt="2026-03-18T08:51:47.402" v="861" actId="207"/>
          <ac:spMkLst>
            <pc:docMk/>
            <pc:sldMk cId="3373667823" sldId="260"/>
            <ac:spMk id="6" creationId="{1CF68459-8180-4CF6-98A6-9101FD27DBCC}"/>
          </ac:spMkLst>
        </pc:spChg>
      </pc:sldChg>
      <pc:sldChg chg="addSp delSp modSp mod setBg">
        <pc:chgData name="Amber Lopez" userId="60897decd1e1a252" providerId="LiveId" clId="{3788DC1B-E708-4022-94BE-9FB9C3018E4A}" dt="2026-03-18T08:53:26.781" v="868" actId="1076"/>
        <pc:sldMkLst>
          <pc:docMk/>
          <pc:sldMk cId="4220216995" sldId="261"/>
        </pc:sldMkLst>
        <pc:spChg chg="del mod">
          <ac:chgData name="Amber Lopez" userId="60897decd1e1a252" providerId="LiveId" clId="{3788DC1B-E708-4022-94BE-9FB9C3018E4A}" dt="2026-03-18T08:53:19.691" v="867" actId="478"/>
          <ac:spMkLst>
            <pc:docMk/>
            <pc:sldMk cId="4220216995" sldId="261"/>
            <ac:spMk id="2" creationId="{098DC60A-B628-F31B-4B24-8E791D5ABC4C}"/>
          </ac:spMkLst>
        </pc:spChg>
        <pc:spChg chg="mod">
          <ac:chgData name="Amber Lopez" userId="60897decd1e1a252" providerId="LiveId" clId="{3788DC1B-E708-4022-94BE-9FB9C3018E4A}" dt="2026-03-18T08:52:00.583" v="862" actId="207"/>
          <ac:spMkLst>
            <pc:docMk/>
            <pc:sldMk cId="4220216995" sldId="261"/>
            <ac:spMk id="9" creationId="{41629A72-6523-4BB4-A114-79991408CD44}"/>
          </ac:spMkLst>
        </pc:spChg>
        <pc:spChg chg="add mod">
          <ac:chgData name="Amber Lopez" userId="60897decd1e1a252" providerId="LiveId" clId="{3788DC1B-E708-4022-94BE-9FB9C3018E4A}" dt="2026-03-18T08:53:26.781" v="868" actId="1076"/>
          <ac:spMkLst>
            <pc:docMk/>
            <pc:sldMk cId="4220216995" sldId="261"/>
            <ac:spMk id="10" creationId="{0599BD08-97BE-DB7D-B16A-C73306352F62}"/>
          </ac:spMkLst>
        </pc:spChg>
        <pc:picChg chg="add mod modCrop">
          <ac:chgData name="Amber Lopez" userId="60897decd1e1a252" providerId="LiveId" clId="{3788DC1B-E708-4022-94BE-9FB9C3018E4A}" dt="2026-03-18T08:48:18.873" v="830" actId="208"/>
          <ac:picMkLst>
            <pc:docMk/>
            <pc:sldMk cId="4220216995" sldId="261"/>
            <ac:picMk id="7" creationId="{1AE6AC1D-687B-AFB5-6E2E-4F0547E9CA26}"/>
          </ac:picMkLst>
        </pc:picChg>
        <pc:picChg chg="del">
          <ac:chgData name="Amber Lopez" userId="60897decd1e1a252" providerId="LiveId" clId="{3788DC1B-E708-4022-94BE-9FB9C3018E4A}" dt="2026-03-18T08:46:39.520" v="769" actId="478"/>
          <ac:picMkLst>
            <pc:docMk/>
            <pc:sldMk cId="4220216995" sldId="261"/>
            <ac:picMk id="8" creationId="{E5435FC8-7669-3D1E-9AAD-B276B3955A1F}"/>
          </ac:picMkLst>
        </pc:picChg>
      </pc:sldChg>
      <pc:sldChg chg="modSp mod setBg">
        <pc:chgData name="Amber Lopez" userId="60897decd1e1a252" providerId="LiveId" clId="{3788DC1B-E708-4022-94BE-9FB9C3018E4A}" dt="2026-03-18T08:50:10.864" v="840" actId="207"/>
        <pc:sldMkLst>
          <pc:docMk/>
          <pc:sldMk cId="3319846783" sldId="262"/>
        </pc:sldMkLst>
        <pc:spChg chg="mod">
          <ac:chgData name="Amber Lopez" userId="60897decd1e1a252" providerId="LiveId" clId="{3788DC1B-E708-4022-94BE-9FB9C3018E4A}" dt="2026-03-18T08:50:00.839" v="839" actId="207"/>
          <ac:spMkLst>
            <pc:docMk/>
            <pc:sldMk cId="3319846783" sldId="262"/>
            <ac:spMk id="3" creationId="{9A40A3AE-96CE-462F-8FBD-1F9ABC729371}"/>
          </ac:spMkLst>
        </pc:spChg>
        <pc:spChg chg="mod">
          <ac:chgData name="Amber Lopez" userId="60897decd1e1a252" providerId="LiveId" clId="{3788DC1B-E708-4022-94BE-9FB9C3018E4A}" dt="2026-03-18T08:50:10.864" v="840" actId="207"/>
          <ac:spMkLst>
            <pc:docMk/>
            <pc:sldMk cId="3319846783" sldId="262"/>
            <ac:spMk id="4" creationId="{952075DF-7DC8-467A-A11C-0565F854B3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787" cy="469741"/>
          </a:xfrm>
          <a:prstGeom prst="rect">
            <a:avLst/>
          </a:prstGeom>
        </p:spPr>
        <p:txBody>
          <a:bodyPr vert="horz" lIns="91403" tIns="45702" rIns="91403" bIns="45702" rtlCol="0"/>
          <a:lstStyle>
            <a:lvl1pPr algn="l">
              <a:defRPr sz="1200"/>
            </a:lvl1pPr>
          </a:lstStyle>
          <a:p>
            <a:endParaRPr lang="en-US"/>
          </a:p>
        </p:txBody>
      </p:sp>
      <p:sp>
        <p:nvSpPr>
          <p:cNvPr id="3" name="Date Placeholder 2"/>
          <p:cNvSpPr>
            <a:spLocks noGrp="1"/>
          </p:cNvSpPr>
          <p:nvPr>
            <p:ph type="dt" idx="1"/>
          </p:nvPr>
        </p:nvSpPr>
        <p:spPr>
          <a:xfrm>
            <a:off x="4020927" y="0"/>
            <a:ext cx="3076787" cy="469741"/>
          </a:xfrm>
          <a:prstGeom prst="rect">
            <a:avLst/>
          </a:prstGeom>
        </p:spPr>
        <p:txBody>
          <a:bodyPr vert="horz" lIns="91403" tIns="45702" rIns="91403" bIns="45702" rtlCol="0"/>
          <a:lstStyle>
            <a:lvl1pPr algn="r">
              <a:defRPr sz="1200"/>
            </a:lvl1pPr>
          </a:lstStyle>
          <a:p>
            <a:fld id="{DC091FA1-E12F-4590-BE2F-3C6E4339AAE5}" type="datetimeFigureOut">
              <a:rPr lang="en-US" smtClean="0"/>
              <a:t>3/18/2026</a:t>
            </a:fld>
            <a:endParaRPr lang="en-US"/>
          </a:p>
        </p:txBody>
      </p:sp>
      <p:sp>
        <p:nvSpPr>
          <p:cNvPr id="4" name="Slide Image Placeholder 3"/>
          <p:cNvSpPr>
            <a:spLocks noGrp="1" noRot="1" noChangeAspect="1"/>
          </p:cNvSpPr>
          <p:nvPr>
            <p:ph type="sldImg" idx="2"/>
          </p:nvPr>
        </p:nvSpPr>
        <p:spPr>
          <a:xfrm>
            <a:off x="2325688" y="1173163"/>
            <a:ext cx="2447925" cy="3167062"/>
          </a:xfrm>
          <a:prstGeom prst="rect">
            <a:avLst/>
          </a:prstGeom>
          <a:noFill/>
          <a:ln w="12700">
            <a:solidFill>
              <a:prstClr val="black"/>
            </a:solidFill>
          </a:ln>
        </p:spPr>
        <p:txBody>
          <a:bodyPr vert="horz" lIns="91403" tIns="45702" rIns="91403" bIns="45702" rtlCol="0" anchor="ctr"/>
          <a:lstStyle/>
          <a:p>
            <a:endParaRPr lang="en-US"/>
          </a:p>
        </p:txBody>
      </p:sp>
      <p:sp>
        <p:nvSpPr>
          <p:cNvPr id="5" name="Notes Placeholder 4"/>
          <p:cNvSpPr>
            <a:spLocks noGrp="1"/>
          </p:cNvSpPr>
          <p:nvPr>
            <p:ph type="body" sz="quarter" idx="3"/>
          </p:nvPr>
        </p:nvSpPr>
        <p:spPr>
          <a:xfrm>
            <a:off x="709296" y="4516497"/>
            <a:ext cx="5680709" cy="3696038"/>
          </a:xfrm>
          <a:prstGeom prst="rect">
            <a:avLst/>
          </a:prstGeom>
        </p:spPr>
        <p:txBody>
          <a:bodyPr vert="horz" lIns="91403" tIns="45702" rIns="91403"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559"/>
            <a:ext cx="3076787" cy="469741"/>
          </a:xfrm>
          <a:prstGeom prst="rect">
            <a:avLst/>
          </a:prstGeom>
        </p:spPr>
        <p:txBody>
          <a:bodyPr vert="horz" lIns="91403" tIns="45702" rIns="91403" bIns="45702" rtlCol="0" anchor="b"/>
          <a:lstStyle>
            <a:lvl1pPr algn="l">
              <a:defRPr sz="1200"/>
            </a:lvl1pPr>
          </a:lstStyle>
          <a:p>
            <a:endParaRPr lang="en-US"/>
          </a:p>
        </p:txBody>
      </p:sp>
      <p:sp>
        <p:nvSpPr>
          <p:cNvPr id="7" name="Slide Number Placeholder 6"/>
          <p:cNvSpPr>
            <a:spLocks noGrp="1"/>
          </p:cNvSpPr>
          <p:nvPr>
            <p:ph type="sldNum" sz="quarter" idx="5"/>
          </p:nvPr>
        </p:nvSpPr>
        <p:spPr>
          <a:xfrm>
            <a:off x="4020927" y="8915559"/>
            <a:ext cx="3076787" cy="469741"/>
          </a:xfrm>
          <a:prstGeom prst="rect">
            <a:avLst/>
          </a:prstGeom>
        </p:spPr>
        <p:txBody>
          <a:bodyPr vert="horz" lIns="91403" tIns="45702" rIns="91403" bIns="45702" rtlCol="0" anchor="b"/>
          <a:lstStyle>
            <a:lvl1pPr algn="r">
              <a:defRPr sz="1200"/>
            </a:lvl1pPr>
          </a:lstStyle>
          <a:p>
            <a:fld id="{F57AA7F9-4D37-4821-85E6-89D6FAD63FAD}" type="slidenum">
              <a:rPr lang="en-US" smtClean="0"/>
              <a:t>‹#›</a:t>
            </a:fld>
            <a:endParaRPr lang="en-US"/>
          </a:p>
        </p:txBody>
      </p:sp>
    </p:spTree>
    <p:extLst>
      <p:ext uri="{BB962C8B-B14F-4D97-AF65-F5344CB8AC3E}">
        <p14:creationId xmlns:p14="http://schemas.microsoft.com/office/powerpoint/2010/main" val="407334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2"/>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01" indent="0" algn="ctr">
              <a:buNone/>
              <a:defRPr sz="1700"/>
            </a:lvl2pPr>
            <a:lvl3pPr marL="777202" indent="0" algn="ctr">
              <a:buNone/>
              <a:defRPr sz="1530"/>
            </a:lvl3pPr>
            <a:lvl4pPr marL="1165803" indent="0" algn="ctr">
              <a:buNone/>
              <a:defRPr sz="1360"/>
            </a:lvl4pPr>
            <a:lvl5pPr marL="1554404" indent="0" algn="ctr">
              <a:buNone/>
              <a:defRPr sz="1360"/>
            </a:lvl5pPr>
            <a:lvl6pPr marL="1943005" indent="0" algn="ctr">
              <a:buNone/>
              <a:defRPr sz="1360"/>
            </a:lvl6pPr>
            <a:lvl7pPr marL="2331606" indent="0" algn="ctr">
              <a:buNone/>
              <a:defRPr sz="1360"/>
            </a:lvl7pPr>
            <a:lvl8pPr marL="2720207" indent="0" algn="ctr">
              <a:buNone/>
              <a:defRPr sz="1360"/>
            </a:lvl8pPr>
            <a:lvl9pPr marL="3108808"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1835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4476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5" y="535518"/>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18"/>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114425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172623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6"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6" y="6731215"/>
            <a:ext cx="6703695" cy="2200274"/>
          </a:xfrm>
        </p:spPr>
        <p:txBody>
          <a:bodyPr/>
          <a:lstStyle>
            <a:lvl1pPr marL="0" indent="0">
              <a:buNone/>
              <a:defRPr sz="2040">
                <a:solidFill>
                  <a:schemeClr val="tx1"/>
                </a:solidFill>
              </a:defRPr>
            </a:lvl1pPr>
            <a:lvl2pPr marL="388601" indent="0">
              <a:buNone/>
              <a:defRPr sz="1700">
                <a:solidFill>
                  <a:schemeClr val="tx1">
                    <a:tint val="75000"/>
                  </a:schemeClr>
                </a:solidFill>
              </a:defRPr>
            </a:lvl2pPr>
            <a:lvl3pPr marL="777202" indent="0">
              <a:buNone/>
              <a:defRPr sz="1530">
                <a:solidFill>
                  <a:schemeClr val="tx1">
                    <a:tint val="75000"/>
                  </a:schemeClr>
                </a:solidFill>
              </a:defRPr>
            </a:lvl3pPr>
            <a:lvl4pPr marL="1165803" indent="0">
              <a:buNone/>
              <a:defRPr sz="1360">
                <a:solidFill>
                  <a:schemeClr val="tx1">
                    <a:tint val="75000"/>
                  </a:schemeClr>
                </a:solidFill>
              </a:defRPr>
            </a:lvl4pPr>
            <a:lvl5pPr marL="1554404" indent="0">
              <a:buNone/>
              <a:defRPr sz="1360">
                <a:solidFill>
                  <a:schemeClr val="tx1">
                    <a:tint val="75000"/>
                  </a:schemeClr>
                </a:solidFill>
              </a:defRPr>
            </a:lvl5pPr>
            <a:lvl6pPr marL="1943005" indent="0">
              <a:buNone/>
              <a:defRPr sz="1360">
                <a:solidFill>
                  <a:schemeClr val="tx1">
                    <a:tint val="75000"/>
                  </a:schemeClr>
                </a:solidFill>
              </a:defRPr>
            </a:lvl6pPr>
            <a:lvl7pPr marL="2331606" indent="0">
              <a:buNone/>
              <a:defRPr sz="1360">
                <a:solidFill>
                  <a:schemeClr val="tx1">
                    <a:tint val="75000"/>
                  </a:schemeClr>
                </a:solidFill>
              </a:defRPr>
            </a:lvl7pPr>
            <a:lvl8pPr marL="2720207" indent="0">
              <a:buNone/>
              <a:defRPr sz="1360">
                <a:solidFill>
                  <a:schemeClr val="tx1">
                    <a:tint val="75000"/>
                  </a:schemeClr>
                </a:solidFill>
              </a:defRPr>
            </a:lvl8pPr>
            <a:lvl9pPr marL="3108808"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80249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6D175D-58FD-45F6-BA02-AD1F2D048B9F}"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92814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6" y="535520"/>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01" indent="0">
              <a:buNone/>
              <a:defRPr sz="1700" b="1"/>
            </a:lvl2pPr>
            <a:lvl3pPr marL="777202" indent="0">
              <a:buNone/>
              <a:defRPr sz="1530" b="1"/>
            </a:lvl3pPr>
            <a:lvl4pPr marL="1165803" indent="0">
              <a:buNone/>
              <a:defRPr sz="1360" b="1"/>
            </a:lvl4pPr>
            <a:lvl5pPr marL="1554404" indent="0">
              <a:buNone/>
              <a:defRPr sz="1360" b="1"/>
            </a:lvl5pPr>
            <a:lvl6pPr marL="1943005" indent="0">
              <a:buNone/>
              <a:defRPr sz="1360" b="1"/>
            </a:lvl6pPr>
            <a:lvl7pPr marL="2331606" indent="0">
              <a:buNone/>
              <a:defRPr sz="1360" b="1"/>
            </a:lvl7pPr>
            <a:lvl8pPr marL="2720207" indent="0">
              <a:buNone/>
              <a:defRPr sz="1360" b="1"/>
            </a:lvl8pPr>
            <a:lvl9pPr marL="3108808"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01" indent="0">
              <a:buNone/>
              <a:defRPr sz="1700" b="1"/>
            </a:lvl2pPr>
            <a:lvl3pPr marL="777202" indent="0">
              <a:buNone/>
              <a:defRPr sz="1530" b="1"/>
            </a:lvl3pPr>
            <a:lvl4pPr marL="1165803" indent="0">
              <a:buNone/>
              <a:defRPr sz="1360" b="1"/>
            </a:lvl4pPr>
            <a:lvl5pPr marL="1554404" indent="0">
              <a:buNone/>
              <a:defRPr sz="1360" b="1"/>
            </a:lvl5pPr>
            <a:lvl6pPr marL="1943005" indent="0">
              <a:buNone/>
              <a:defRPr sz="1360" b="1"/>
            </a:lvl6pPr>
            <a:lvl7pPr marL="2331606" indent="0">
              <a:buNone/>
              <a:defRPr sz="1360" b="1"/>
            </a:lvl7pPr>
            <a:lvl8pPr marL="2720207" indent="0">
              <a:buNone/>
              <a:defRPr sz="1360" b="1"/>
            </a:lvl8pPr>
            <a:lvl9pPr marL="3108808"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6D175D-58FD-45F6-BA02-AD1F2D048B9F}"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91483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6D175D-58FD-45F6-BA02-AD1F2D048B9F}"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8034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D175D-58FD-45F6-BA02-AD1F2D048B9F}"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280344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7"/>
            <a:ext cx="3934778" cy="7147982"/>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6" y="3017520"/>
            <a:ext cx="2506801" cy="5590329"/>
          </a:xfrm>
        </p:spPr>
        <p:txBody>
          <a:bodyPr/>
          <a:lstStyle>
            <a:lvl1pPr marL="0" indent="0">
              <a:buNone/>
              <a:defRPr sz="1360"/>
            </a:lvl1pPr>
            <a:lvl2pPr marL="388601" indent="0">
              <a:buNone/>
              <a:defRPr sz="1190"/>
            </a:lvl2pPr>
            <a:lvl3pPr marL="777202" indent="0">
              <a:buNone/>
              <a:defRPr sz="1020"/>
            </a:lvl3pPr>
            <a:lvl4pPr marL="1165803" indent="0">
              <a:buNone/>
              <a:defRPr sz="850"/>
            </a:lvl4pPr>
            <a:lvl5pPr marL="1554404" indent="0">
              <a:buNone/>
              <a:defRPr sz="850"/>
            </a:lvl5pPr>
            <a:lvl6pPr marL="1943005" indent="0">
              <a:buNone/>
              <a:defRPr sz="850"/>
            </a:lvl6pPr>
            <a:lvl7pPr marL="2331606" indent="0">
              <a:buNone/>
              <a:defRPr sz="850"/>
            </a:lvl7pPr>
            <a:lvl8pPr marL="2720207" indent="0">
              <a:buNone/>
              <a:defRPr sz="850"/>
            </a:lvl8pPr>
            <a:lvl9pPr marL="3108808"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86D175D-58FD-45F6-BA02-AD1F2D048B9F}"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184016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7"/>
            <a:ext cx="3934778" cy="7147982"/>
          </a:xfrm>
        </p:spPr>
        <p:txBody>
          <a:bodyPr anchor="t"/>
          <a:lstStyle>
            <a:lvl1pPr marL="0" indent="0">
              <a:buNone/>
              <a:defRPr sz="2720"/>
            </a:lvl1pPr>
            <a:lvl2pPr marL="388601" indent="0">
              <a:buNone/>
              <a:defRPr sz="2380"/>
            </a:lvl2pPr>
            <a:lvl3pPr marL="777202" indent="0">
              <a:buNone/>
              <a:defRPr sz="2040"/>
            </a:lvl3pPr>
            <a:lvl4pPr marL="1165803" indent="0">
              <a:buNone/>
              <a:defRPr sz="1700"/>
            </a:lvl4pPr>
            <a:lvl5pPr marL="1554404" indent="0">
              <a:buNone/>
              <a:defRPr sz="1700"/>
            </a:lvl5pPr>
            <a:lvl6pPr marL="1943005" indent="0">
              <a:buNone/>
              <a:defRPr sz="1700"/>
            </a:lvl6pPr>
            <a:lvl7pPr marL="2331606" indent="0">
              <a:buNone/>
              <a:defRPr sz="1700"/>
            </a:lvl7pPr>
            <a:lvl8pPr marL="2720207" indent="0">
              <a:buNone/>
              <a:defRPr sz="1700"/>
            </a:lvl8pPr>
            <a:lvl9pPr marL="3108808"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6" y="3017520"/>
            <a:ext cx="2506801" cy="5590329"/>
          </a:xfrm>
        </p:spPr>
        <p:txBody>
          <a:bodyPr/>
          <a:lstStyle>
            <a:lvl1pPr marL="0" indent="0">
              <a:buNone/>
              <a:defRPr sz="1360"/>
            </a:lvl1pPr>
            <a:lvl2pPr marL="388601" indent="0">
              <a:buNone/>
              <a:defRPr sz="1190"/>
            </a:lvl2pPr>
            <a:lvl3pPr marL="777202" indent="0">
              <a:buNone/>
              <a:defRPr sz="1020"/>
            </a:lvl3pPr>
            <a:lvl4pPr marL="1165803" indent="0">
              <a:buNone/>
              <a:defRPr sz="850"/>
            </a:lvl4pPr>
            <a:lvl5pPr marL="1554404" indent="0">
              <a:buNone/>
              <a:defRPr sz="850"/>
            </a:lvl5pPr>
            <a:lvl6pPr marL="1943005" indent="0">
              <a:buNone/>
              <a:defRPr sz="850"/>
            </a:lvl6pPr>
            <a:lvl7pPr marL="2331606" indent="0">
              <a:buNone/>
              <a:defRPr sz="850"/>
            </a:lvl7pPr>
            <a:lvl8pPr marL="2720207" indent="0">
              <a:buNone/>
              <a:defRPr sz="850"/>
            </a:lvl8pPr>
            <a:lvl9pPr marL="3108808"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86D175D-58FD-45F6-BA02-AD1F2D048B9F}"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03064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20"/>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8"/>
          </a:xfrm>
          <a:prstGeom prst="rect">
            <a:avLst/>
          </a:prstGeom>
        </p:spPr>
        <p:txBody>
          <a:bodyPr vert="horz" lIns="91440" tIns="45720" rIns="91440" bIns="45720" rtlCol="0" anchor="ctr"/>
          <a:lstStyle>
            <a:lvl1pPr algn="l">
              <a:defRPr sz="1020">
                <a:solidFill>
                  <a:schemeClr val="tx1">
                    <a:tint val="75000"/>
                  </a:schemeClr>
                </a:solidFill>
              </a:defRPr>
            </a:lvl1pPr>
          </a:lstStyle>
          <a:p>
            <a:fld id="{686D175D-58FD-45F6-BA02-AD1F2D048B9F}" type="datetimeFigureOut">
              <a:rPr lang="en-US" smtClean="0"/>
              <a:t>3/18/2026</a:t>
            </a:fld>
            <a:endParaRPr lang="en-US"/>
          </a:p>
        </p:txBody>
      </p:sp>
      <p:sp>
        <p:nvSpPr>
          <p:cNvPr id="5" name="Footer Placeholder 4"/>
          <p:cNvSpPr>
            <a:spLocks noGrp="1"/>
          </p:cNvSpPr>
          <p:nvPr>
            <p:ph type="ftr" sz="quarter" idx="3"/>
          </p:nvPr>
        </p:nvSpPr>
        <p:spPr>
          <a:xfrm>
            <a:off x="2574608" y="9322649"/>
            <a:ext cx="2623185" cy="53551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8"/>
          </a:xfrm>
          <a:prstGeom prst="rect">
            <a:avLst/>
          </a:prstGeom>
        </p:spPr>
        <p:txBody>
          <a:bodyPr vert="horz" lIns="91440" tIns="45720" rIns="91440" bIns="45720" rtlCol="0" anchor="ctr"/>
          <a:lstStyle>
            <a:lvl1pPr algn="r">
              <a:defRPr sz="1020">
                <a:solidFill>
                  <a:schemeClr val="tx1">
                    <a:tint val="75000"/>
                  </a:schemeClr>
                </a:solidFill>
              </a:defRPr>
            </a:lvl1pPr>
          </a:lstStyle>
          <a:p>
            <a:fld id="{6A51657A-09BE-4E8C-8FB8-9593D122ED93}" type="slidenum">
              <a:rPr lang="en-US" smtClean="0"/>
              <a:t>‹#›</a:t>
            </a:fld>
            <a:endParaRPr lang="en-US"/>
          </a:p>
        </p:txBody>
      </p:sp>
    </p:spTree>
    <p:extLst>
      <p:ext uri="{BB962C8B-B14F-4D97-AF65-F5344CB8AC3E}">
        <p14:creationId xmlns:p14="http://schemas.microsoft.com/office/powerpoint/2010/main" val="319340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02"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1" indent="-194301" algn="l" defTabSz="777202"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02" indent="-194301" algn="l" defTabSz="777202"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03" indent="-194301" algn="l" defTabSz="777202"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03"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04"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305"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5906"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508"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109"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02" rtl="0" eaLnBrk="1" latinLnBrk="0" hangingPunct="1">
        <a:defRPr sz="1530" kern="1200">
          <a:solidFill>
            <a:schemeClr val="tx1"/>
          </a:solidFill>
          <a:latin typeface="+mn-lt"/>
          <a:ea typeface="+mn-ea"/>
          <a:cs typeface="+mn-cs"/>
        </a:defRPr>
      </a:lvl1pPr>
      <a:lvl2pPr marL="388601" algn="l" defTabSz="777202" rtl="0" eaLnBrk="1" latinLnBrk="0" hangingPunct="1">
        <a:defRPr sz="1530" kern="1200">
          <a:solidFill>
            <a:schemeClr val="tx1"/>
          </a:solidFill>
          <a:latin typeface="+mn-lt"/>
          <a:ea typeface="+mn-ea"/>
          <a:cs typeface="+mn-cs"/>
        </a:defRPr>
      </a:lvl2pPr>
      <a:lvl3pPr marL="777202" algn="l" defTabSz="777202" rtl="0" eaLnBrk="1" latinLnBrk="0" hangingPunct="1">
        <a:defRPr sz="1530" kern="1200">
          <a:solidFill>
            <a:schemeClr val="tx1"/>
          </a:solidFill>
          <a:latin typeface="+mn-lt"/>
          <a:ea typeface="+mn-ea"/>
          <a:cs typeface="+mn-cs"/>
        </a:defRPr>
      </a:lvl3pPr>
      <a:lvl4pPr marL="1165803" algn="l" defTabSz="777202" rtl="0" eaLnBrk="1" latinLnBrk="0" hangingPunct="1">
        <a:defRPr sz="1530" kern="1200">
          <a:solidFill>
            <a:schemeClr val="tx1"/>
          </a:solidFill>
          <a:latin typeface="+mn-lt"/>
          <a:ea typeface="+mn-ea"/>
          <a:cs typeface="+mn-cs"/>
        </a:defRPr>
      </a:lvl4pPr>
      <a:lvl5pPr marL="1554404" algn="l" defTabSz="777202" rtl="0" eaLnBrk="1" latinLnBrk="0" hangingPunct="1">
        <a:defRPr sz="1530" kern="1200">
          <a:solidFill>
            <a:schemeClr val="tx1"/>
          </a:solidFill>
          <a:latin typeface="+mn-lt"/>
          <a:ea typeface="+mn-ea"/>
          <a:cs typeface="+mn-cs"/>
        </a:defRPr>
      </a:lvl5pPr>
      <a:lvl6pPr marL="1943005" algn="l" defTabSz="777202" rtl="0" eaLnBrk="1" latinLnBrk="0" hangingPunct="1">
        <a:defRPr sz="1530" kern="1200">
          <a:solidFill>
            <a:schemeClr val="tx1"/>
          </a:solidFill>
          <a:latin typeface="+mn-lt"/>
          <a:ea typeface="+mn-ea"/>
          <a:cs typeface="+mn-cs"/>
        </a:defRPr>
      </a:lvl6pPr>
      <a:lvl7pPr marL="2331606" algn="l" defTabSz="777202" rtl="0" eaLnBrk="1" latinLnBrk="0" hangingPunct="1">
        <a:defRPr sz="1530" kern="1200">
          <a:solidFill>
            <a:schemeClr val="tx1"/>
          </a:solidFill>
          <a:latin typeface="+mn-lt"/>
          <a:ea typeface="+mn-ea"/>
          <a:cs typeface="+mn-cs"/>
        </a:defRPr>
      </a:lvl7pPr>
      <a:lvl8pPr marL="2720207" algn="l" defTabSz="777202" rtl="0" eaLnBrk="1" latinLnBrk="0" hangingPunct="1">
        <a:defRPr sz="1530" kern="1200">
          <a:solidFill>
            <a:schemeClr val="tx1"/>
          </a:solidFill>
          <a:latin typeface="+mn-lt"/>
          <a:ea typeface="+mn-ea"/>
          <a:cs typeface="+mn-cs"/>
        </a:defRPr>
      </a:lvl8pPr>
      <a:lvl9pPr marL="3108808" algn="l" defTabSz="777202"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6AF20B2-0DBF-4A28-9DC3-631949A0EEEB}"/>
              </a:ext>
            </a:extLst>
          </p:cNvPr>
          <p:cNvSpPr txBox="1"/>
          <p:nvPr/>
        </p:nvSpPr>
        <p:spPr>
          <a:xfrm>
            <a:off x="0" y="635647"/>
            <a:ext cx="4952737" cy="892424"/>
          </a:xfrm>
          <a:prstGeom prst="rect">
            <a:avLst/>
          </a:prstGeom>
          <a:noFill/>
        </p:spPr>
        <p:txBody>
          <a:bodyPr wrap="square" rtlCol="0">
            <a:spAutoFit/>
          </a:bodyPr>
          <a:lstStyle/>
          <a:p>
            <a:pPr algn="ctr"/>
            <a:r>
              <a:rPr lang="en-US" sz="2799" dirty="0">
                <a:solidFill>
                  <a:srgbClr val="00B0F0"/>
                </a:solidFill>
                <a:latin typeface="Amasis MT Pro Black" panose="020B0604020202020204" pitchFamily="18" charset="0"/>
              </a:rPr>
              <a:t>Little Actors’ Studio</a:t>
            </a:r>
          </a:p>
          <a:p>
            <a:pPr algn="ctr"/>
            <a:r>
              <a:rPr lang="en-US" sz="2400" dirty="0">
                <a:solidFill>
                  <a:srgbClr val="00B0F0"/>
                </a:solidFill>
                <a:latin typeface="Amasis MT Pro Black" panose="020B0604020202020204" pitchFamily="18" charset="0"/>
              </a:rPr>
              <a:t>presents</a:t>
            </a:r>
          </a:p>
        </p:txBody>
      </p:sp>
      <p:sp>
        <p:nvSpPr>
          <p:cNvPr id="13" name="TextBox 12">
            <a:extLst>
              <a:ext uri="{FF2B5EF4-FFF2-40B4-BE49-F238E27FC236}">
                <a16:creationId xmlns:a16="http://schemas.microsoft.com/office/drawing/2014/main" id="{B5226064-D5B0-4233-A73A-7DD34B0DA400}"/>
              </a:ext>
            </a:extLst>
          </p:cNvPr>
          <p:cNvSpPr txBox="1"/>
          <p:nvPr/>
        </p:nvSpPr>
        <p:spPr>
          <a:xfrm>
            <a:off x="1607594" y="6492553"/>
            <a:ext cx="5045652" cy="523092"/>
          </a:xfrm>
          <a:prstGeom prst="rect">
            <a:avLst/>
          </a:prstGeom>
          <a:noFill/>
        </p:spPr>
        <p:txBody>
          <a:bodyPr wrap="square" rtlCol="0">
            <a:spAutoFit/>
          </a:bodyPr>
          <a:lstStyle/>
          <a:p>
            <a:r>
              <a:rPr lang="en-US" sz="2799" dirty="0">
                <a:solidFill>
                  <a:srgbClr val="FF0000"/>
                </a:solidFill>
                <a:latin typeface="Aharoni" panose="02010803020104030203" pitchFamily="2" charset="-79"/>
                <a:cs typeface="Aharoni" panose="02010803020104030203" pitchFamily="2" charset="-79"/>
              </a:rPr>
              <a:t>Saturday, March 21, 11AM</a:t>
            </a:r>
          </a:p>
        </p:txBody>
      </p:sp>
      <p:sp>
        <p:nvSpPr>
          <p:cNvPr id="14" name="TextBox 13">
            <a:extLst>
              <a:ext uri="{FF2B5EF4-FFF2-40B4-BE49-F238E27FC236}">
                <a16:creationId xmlns:a16="http://schemas.microsoft.com/office/drawing/2014/main" id="{507AEA0C-A2D4-440B-9383-FE1664763657}"/>
              </a:ext>
            </a:extLst>
          </p:cNvPr>
          <p:cNvSpPr txBox="1"/>
          <p:nvPr/>
        </p:nvSpPr>
        <p:spPr>
          <a:xfrm>
            <a:off x="617220" y="5165301"/>
            <a:ext cx="6537960" cy="1200329"/>
          </a:xfrm>
          <a:prstGeom prst="rect">
            <a:avLst/>
          </a:prstGeom>
          <a:noFill/>
        </p:spPr>
        <p:txBody>
          <a:bodyPr wrap="square" rtlCol="0">
            <a:spAutoFit/>
          </a:bodyPr>
          <a:lstStyle/>
          <a:p>
            <a:pPr algn="ctr"/>
            <a:r>
              <a:rPr lang="en-US" sz="2400" dirty="0">
                <a:solidFill>
                  <a:srgbClr val="00B0F0"/>
                </a:solidFill>
                <a:latin typeface="Aharoni" panose="02010803020104030203" pitchFamily="2" charset="-79"/>
                <a:cs typeface="Aharoni" panose="02010803020104030203" pitchFamily="2" charset="-79"/>
              </a:rPr>
              <a:t>Murdock Elementary School Drama Club </a:t>
            </a:r>
          </a:p>
          <a:p>
            <a:pPr algn="ctr"/>
            <a:r>
              <a:rPr lang="en-US" sz="2400" dirty="0">
                <a:solidFill>
                  <a:srgbClr val="00B0F0"/>
                </a:solidFill>
                <a:latin typeface="Aharoni" panose="02010803020104030203" pitchFamily="2" charset="-79"/>
                <a:cs typeface="Aharoni" panose="02010803020104030203" pitchFamily="2" charset="-79"/>
              </a:rPr>
              <a:t>at</a:t>
            </a:r>
          </a:p>
          <a:p>
            <a:pPr algn="ctr"/>
            <a:r>
              <a:rPr lang="en-US" sz="2400" dirty="0">
                <a:solidFill>
                  <a:srgbClr val="00B0F0"/>
                </a:solidFill>
                <a:latin typeface="Aharoni" panose="02010803020104030203" pitchFamily="2" charset="-79"/>
                <a:cs typeface="Aharoni" panose="02010803020104030203" pitchFamily="2" charset="-79"/>
              </a:rPr>
              <a:t>Sewell Mill Library and Cultural Center</a:t>
            </a:r>
          </a:p>
        </p:txBody>
      </p:sp>
      <p:sp>
        <p:nvSpPr>
          <p:cNvPr id="4" name="TextBox 3">
            <a:extLst>
              <a:ext uri="{FF2B5EF4-FFF2-40B4-BE49-F238E27FC236}">
                <a16:creationId xmlns:a16="http://schemas.microsoft.com/office/drawing/2014/main" id="{93F2A926-537E-66B8-F8CE-762681CD4261}"/>
              </a:ext>
            </a:extLst>
          </p:cNvPr>
          <p:cNvSpPr txBox="1"/>
          <p:nvPr/>
        </p:nvSpPr>
        <p:spPr>
          <a:xfrm>
            <a:off x="1295400" y="7308419"/>
            <a:ext cx="5181600" cy="1070871"/>
          </a:xfrm>
          <a:prstGeom prst="rect">
            <a:avLst/>
          </a:prstGeom>
          <a:noFill/>
        </p:spPr>
        <p:txBody>
          <a:bodyPr wrap="square" rtlCol="0">
            <a:spAutoFit/>
          </a:bodyPr>
          <a:lstStyle/>
          <a:p>
            <a:pPr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Music and Lyrics by</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Teresa Jennings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latin typeface="Calibri" panose="020F0502020204030204" pitchFamily="34" charset="0"/>
                <a:cs typeface="Times New Roman" panose="02020603050405020304" pitchFamily="18" charset="0"/>
              </a:rPr>
              <a:t>Used by permission from Plank Road Publishing</a:t>
            </a:r>
            <a:endParaRPr lang="en-US" dirty="0"/>
          </a:p>
        </p:txBody>
      </p:sp>
      <p:pic>
        <p:nvPicPr>
          <p:cNvPr id="5" name="Picture 4">
            <a:extLst>
              <a:ext uri="{FF2B5EF4-FFF2-40B4-BE49-F238E27FC236}">
                <a16:creationId xmlns:a16="http://schemas.microsoft.com/office/drawing/2014/main" id="{51B03A2D-F63C-C1C2-3A45-E5519B4E64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488" y="1654994"/>
            <a:ext cx="2479424" cy="3221992"/>
          </a:xfrm>
          <a:prstGeom prst="rect">
            <a:avLst/>
          </a:prstGeom>
        </p:spPr>
      </p:pic>
    </p:spTree>
    <p:extLst>
      <p:ext uri="{BB962C8B-B14F-4D97-AF65-F5344CB8AC3E}">
        <p14:creationId xmlns:p14="http://schemas.microsoft.com/office/powerpoint/2010/main" val="325063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40A3AE-96CE-462F-8FBD-1F9ABC729371}"/>
              </a:ext>
            </a:extLst>
          </p:cNvPr>
          <p:cNvSpPr txBox="1"/>
          <p:nvPr/>
        </p:nvSpPr>
        <p:spPr>
          <a:xfrm>
            <a:off x="1338317" y="690758"/>
            <a:ext cx="5095765" cy="584775"/>
          </a:xfrm>
          <a:prstGeom prst="rect">
            <a:avLst/>
          </a:prstGeom>
          <a:noFill/>
        </p:spPr>
        <p:txBody>
          <a:bodyPr wrap="square" rtlCol="0">
            <a:spAutoFit/>
          </a:bodyPr>
          <a:lstStyle/>
          <a:p>
            <a:pPr algn="ctr"/>
            <a:r>
              <a:rPr lang="en-US" sz="3200" dirty="0">
                <a:solidFill>
                  <a:srgbClr val="00B0F0"/>
                </a:solidFill>
                <a:latin typeface="Algerian" panose="04020705040A02060702" pitchFamily="82" charset="0"/>
              </a:rPr>
              <a:t>Director’s message</a:t>
            </a:r>
          </a:p>
        </p:txBody>
      </p:sp>
      <p:sp>
        <p:nvSpPr>
          <p:cNvPr id="4" name="TextBox 3">
            <a:extLst>
              <a:ext uri="{FF2B5EF4-FFF2-40B4-BE49-F238E27FC236}">
                <a16:creationId xmlns:a16="http://schemas.microsoft.com/office/drawing/2014/main" id="{952075DF-7DC8-467A-A11C-0565F854B37B}"/>
              </a:ext>
            </a:extLst>
          </p:cNvPr>
          <p:cNvSpPr txBox="1"/>
          <p:nvPr/>
        </p:nvSpPr>
        <p:spPr>
          <a:xfrm>
            <a:off x="1179960" y="1729346"/>
            <a:ext cx="5412477" cy="7525137"/>
          </a:xfrm>
          <a:prstGeom prst="rect">
            <a:avLst/>
          </a:prstGeom>
          <a:noFill/>
        </p:spPr>
        <p:txBody>
          <a:bodyPr wrap="square" rtlCol="0">
            <a:spAutoFit/>
          </a:bodyPr>
          <a:lstStyle/>
          <a:p>
            <a:r>
              <a:rPr lang="en-US" sz="1500" dirty="0">
                <a:latin typeface="Abadi" panose="020B0604020104020204" pitchFamily="34" charset="0"/>
                <a:ea typeface="Calibri" panose="020F0502020204030204" pitchFamily="34" charset="0"/>
                <a:cs typeface="Times New Roman" panose="02020603050405020304" pitchFamily="18" charset="0"/>
              </a:rPr>
              <a:t>What a fun time we have had this season preparing this musical! We have enjoyed watching them become a cast, ready to hold one another together and make each other strong.</a:t>
            </a:r>
            <a:br>
              <a:rPr lang="en-US" sz="1500" dirty="0">
                <a:latin typeface="Abadi" panose="020B0604020104020204" pitchFamily="34" charset="0"/>
                <a:ea typeface="Calibri" panose="020F0502020204030204" pitchFamily="34" charset="0"/>
                <a:cs typeface="Times New Roman" panose="02020603050405020304" pitchFamily="18" charset="0"/>
              </a:rPr>
            </a:br>
            <a:br>
              <a:rPr lang="en-US" sz="1500" dirty="0">
                <a:latin typeface="Abadi" panose="020B0604020104020204" pitchFamily="34" charset="0"/>
                <a:ea typeface="Calibri" panose="020F0502020204030204" pitchFamily="34" charset="0"/>
                <a:cs typeface="Times New Roman" panose="02020603050405020304" pitchFamily="18" charset="0"/>
              </a:rPr>
            </a:br>
            <a:r>
              <a:rPr lang="en-US" sz="1500" dirty="0">
                <a:latin typeface="Abadi" panose="020B0604020104020204" pitchFamily="34" charset="0"/>
                <a:ea typeface="Calibri" panose="020F0502020204030204" pitchFamily="34" charset="0"/>
                <a:cs typeface="Times New Roman" panose="02020603050405020304" pitchFamily="18" charset="0"/>
              </a:rPr>
              <a:t>In this our </a:t>
            </a:r>
            <a:r>
              <a:rPr lang="en-US" sz="1500" dirty="0" err="1">
                <a:latin typeface="Abadi" panose="020B0604020104020204" pitchFamily="34" charset="0"/>
                <a:ea typeface="Calibri" panose="020F0502020204030204" pitchFamily="34" charset="0"/>
                <a:cs typeface="Times New Roman" panose="02020603050405020304" pitchFamily="18" charset="0"/>
              </a:rPr>
              <a:t>twelth</a:t>
            </a:r>
            <a:r>
              <a:rPr lang="en-US" sz="1500" dirty="0">
                <a:latin typeface="Abadi" panose="020B0604020104020204" pitchFamily="34" charset="0"/>
                <a:ea typeface="Calibri" panose="020F0502020204030204" pitchFamily="34" charset="0"/>
                <a:cs typeface="Times New Roman" panose="02020603050405020304" pitchFamily="18" charset="0"/>
              </a:rPr>
              <a:t> season, we are happy to see our actors returning to our program as well as discovering new talent.  It is an awesome responsibility to be molding the minds of these precious little actors and not one that we take lightly. We ask them to stretch themselves by singing like no one is listening, dancing like no one is watching, and acting like your character is real! We believe that drama club helps little humans gain self-confidence, out-of-the-box thinking, and the ability to work cooperatively with others. These skills will help them throughout their lives.</a:t>
            </a:r>
            <a:br>
              <a:rPr lang="en-US" sz="1500" dirty="0">
                <a:latin typeface="Abadi" panose="020B0604020104020204" pitchFamily="34" charset="0"/>
                <a:ea typeface="Calibri" panose="020F0502020204030204" pitchFamily="34" charset="0"/>
                <a:cs typeface="Times New Roman" panose="02020603050405020304" pitchFamily="18" charset="0"/>
              </a:rPr>
            </a:br>
            <a:br>
              <a:rPr lang="en-US" sz="1500" dirty="0">
                <a:latin typeface="Abadi" panose="020B0604020104020204" pitchFamily="34" charset="0"/>
                <a:ea typeface="Calibri" panose="020F0502020204030204" pitchFamily="34" charset="0"/>
                <a:cs typeface="Times New Roman" panose="02020603050405020304" pitchFamily="18" charset="0"/>
              </a:rPr>
            </a:br>
            <a:r>
              <a:rPr lang="en-US" sz="1500" dirty="0">
                <a:latin typeface="Abadi" panose="020B0604020104020204" pitchFamily="34" charset="0"/>
                <a:ea typeface="Calibri" panose="020F0502020204030204" pitchFamily="34" charset="0"/>
                <a:cs typeface="Times New Roman" panose="02020603050405020304" pitchFamily="18" charset="0"/>
              </a:rPr>
              <a:t>We love to see the children, staff, and parents who have helped make us what we are today.  From now on, wherever you go, whatever you do, you will always be a part of something special. We hope you take what you’ve learned here and use it to do great things while never letting go of your creativity.  We are thankful every day that we can be your teachers.  It is truly a gift.</a:t>
            </a:r>
            <a:br>
              <a:rPr lang="en-US" sz="1500" dirty="0">
                <a:latin typeface="Abadi" panose="020B0604020104020204" pitchFamily="34" charset="0"/>
                <a:ea typeface="Calibri" panose="020F0502020204030204" pitchFamily="34" charset="0"/>
                <a:cs typeface="Times New Roman" panose="02020603050405020304" pitchFamily="18" charset="0"/>
              </a:rPr>
            </a:br>
            <a:br>
              <a:rPr lang="en-US" sz="1500" dirty="0">
                <a:latin typeface="Abadi" panose="020B0604020104020204" pitchFamily="34" charset="0"/>
                <a:ea typeface="Calibri" panose="020F0502020204030204" pitchFamily="34" charset="0"/>
                <a:cs typeface="Times New Roman" panose="02020603050405020304" pitchFamily="18" charset="0"/>
              </a:rPr>
            </a:br>
            <a:r>
              <a:rPr lang="en-US" sz="1500" dirty="0">
                <a:latin typeface="Abadi" panose="020B0604020104020204" pitchFamily="34" charset="0"/>
                <a:ea typeface="Calibri" panose="020F0502020204030204" pitchFamily="34" charset="0"/>
                <a:cs typeface="Times New Roman" panose="02020603050405020304" pitchFamily="18" charset="0"/>
              </a:rPr>
              <a:t>Our favorite thing about drama club is watching the bravery displayed by our little actors as they go out on stage and sing, dance, and act. Their favorite part might be dressing up, learning the exciting music, or kicking up their heels, but surely your favorite part will be watching the joy of our little actors as they bring you </a:t>
            </a:r>
            <a:r>
              <a:rPr lang="en-US" sz="1500" i="1" dirty="0">
                <a:latin typeface="Abadi" panose="020B0604020104020204" pitchFamily="34" charset="0"/>
                <a:ea typeface="Calibri" panose="020F0502020204030204" pitchFamily="34" charset="0"/>
                <a:cs typeface="Times New Roman" panose="02020603050405020304" pitchFamily="18" charset="0"/>
              </a:rPr>
              <a:t>The Share Bears.</a:t>
            </a:r>
            <a:endParaRPr lang="en-US" sz="1500" dirty="0">
              <a:latin typeface="Abadi" panose="020B0604020104020204" pitchFamily="34" charset="0"/>
              <a:ea typeface="Calibri" panose="020F0502020204030204" pitchFamily="34" charset="0"/>
              <a:cs typeface="Times New Roman" panose="02020603050405020304" pitchFamily="18" charset="0"/>
            </a:endParaRPr>
          </a:p>
          <a:p>
            <a:endParaRPr lang="en-US" sz="1500" dirty="0">
              <a:latin typeface="Abadi" panose="020B0604020104020204" pitchFamily="34" charset="0"/>
              <a:ea typeface="Calibri" panose="020F0502020204030204" pitchFamily="34" charset="0"/>
              <a:cs typeface="Times New Roman" panose="02020603050405020304" pitchFamily="18" charset="0"/>
            </a:endParaRPr>
          </a:p>
          <a:p>
            <a:r>
              <a:rPr lang="en-US" sz="1500" dirty="0">
                <a:latin typeface="Abadi" panose="020B0604020104020204" pitchFamily="34" charset="0"/>
                <a:ea typeface="Calibri" panose="020F0502020204030204" pitchFamily="34" charset="0"/>
                <a:cs typeface="Times New Roman" panose="02020603050405020304" pitchFamily="18" charset="0"/>
              </a:rPr>
              <a:t>						-- Ms. Amber and Mr. Alex</a:t>
            </a:r>
          </a:p>
          <a:p>
            <a:endParaRPr lang="en-US" dirty="0"/>
          </a:p>
        </p:txBody>
      </p:sp>
    </p:spTree>
    <p:extLst>
      <p:ext uri="{BB962C8B-B14F-4D97-AF65-F5344CB8AC3E}">
        <p14:creationId xmlns:p14="http://schemas.microsoft.com/office/powerpoint/2010/main" val="331984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19281F-7368-4576-B0E0-A7ED778B3F00}"/>
              </a:ext>
            </a:extLst>
          </p:cNvPr>
          <p:cNvSpPr txBox="1"/>
          <p:nvPr/>
        </p:nvSpPr>
        <p:spPr>
          <a:xfrm>
            <a:off x="2301240" y="451888"/>
            <a:ext cx="3169920" cy="1077218"/>
          </a:xfrm>
          <a:prstGeom prst="rect">
            <a:avLst/>
          </a:prstGeom>
          <a:noFill/>
        </p:spPr>
        <p:txBody>
          <a:bodyPr wrap="square" rtlCol="0">
            <a:spAutoFit/>
          </a:bodyPr>
          <a:lstStyle/>
          <a:p>
            <a:pPr algn="ctr"/>
            <a:r>
              <a:rPr lang="en-US" sz="3200" dirty="0">
                <a:solidFill>
                  <a:srgbClr val="00B0F0"/>
                </a:solidFill>
                <a:latin typeface="Algerian" panose="04020705040A02060702" pitchFamily="82" charset="0"/>
              </a:rPr>
              <a:t>Production Credits</a:t>
            </a:r>
          </a:p>
        </p:txBody>
      </p:sp>
      <p:sp>
        <p:nvSpPr>
          <p:cNvPr id="5" name="TextBox 4">
            <a:extLst>
              <a:ext uri="{FF2B5EF4-FFF2-40B4-BE49-F238E27FC236}">
                <a16:creationId xmlns:a16="http://schemas.microsoft.com/office/drawing/2014/main" id="{DA3BEF07-6598-0C93-E5D2-0B7B7E9270E6}"/>
              </a:ext>
            </a:extLst>
          </p:cNvPr>
          <p:cNvSpPr txBox="1"/>
          <p:nvPr/>
        </p:nvSpPr>
        <p:spPr>
          <a:xfrm>
            <a:off x="699447" y="1526324"/>
            <a:ext cx="6373505" cy="5047536"/>
          </a:xfrm>
          <a:prstGeom prst="rect">
            <a:avLst/>
          </a:prstGeom>
          <a:noFill/>
        </p:spPr>
        <p:txBody>
          <a:bodyPr wrap="square" rtlCol="0">
            <a:spAutoFit/>
          </a:bodyPr>
          <a:lstStyle/>
          <a:p>
            <a:pPr algn="ctr"/>
            <a:r>
              <a:rPr lang="en-US" sz="1400" dirty="0">
                <a:latin typeface="Aharoni" panose="02010803020104030203" pitchFamily="2" charset="-79"/>
                <a:cs typeface="Aharoni" panose="02010803020104030203" pitchFamily="2" charset="-79"/>
              </a:rPr>
              <a:t>Artistic Director/</a:t>
            </a:r>
            <a:r>
              <a:rPr lang="en-US" sz="1400" dirty="0" err="1">
                <a:latin typeface="Aharoni" panose="02010803020104030203" pitchFamily="2" charset="-79"/>
                <a:cs typeface="Aharoni" panose="02010803020104030203" pitchFamily="2" charset="-79"/>
              </a:rPr>
              <a:t>Choreograper</a:t>
            </a:r>
            <a:r>
              <a:rPr lang="en-US" sz="1400" dirty="0">
                <a:latin typeface="Aharoni" panose="02010803020104030203" pitchFamily="2" charset="-79"/>
                <a:cs typeface="Aharoni" panose="02010803020104030203" pitchFamily="2" charset="-79"/>
              </a:rPr>
              <a:t>	</a:t>
            </a:r>
            <a:r>
              <a:rPr lang="en-US" sz="1400" b="1" dirty="0">
                <a:latin typeface="Aharoni" panose="02010803020104030203" pitchFamily="2" charset="-79"/>
                <a:cs typeface="Aharoni" panose="02010803020104030203" pitchFamily="2" charset="-79"/>
              </a:rPr>
              <a:t>Alex Lopez</a:t>
            </a:r>
          </a:p>
          <a:p>
            <a:pPr algn="ctr"/>
            <a:endParaRPr lang="en-US" sz="1400" dirty="0">
              <a:latin typeface="Aharoni" panose="02010803020104030203" pitchFamily="2" charset="-79"/>
              <a:cs typeface="Aharoni" panose="02010803020104030203" pitchFamily="2" charset="-79"/>
            </a:endParaRPr>
          </a:p>
          <a:p>
            <a:pPr algn="ctr"/>
            <a:r>
              <a:rPr lang="en-US" sz="1400" dirty="0">
                <a:latin typeface="Aharoni" panose="02010803020104030203" pitchFamily="2" charset="-79"/>
                <a:cs typeface="Aharoni" panose="02010803020104030203" pitchFamily="2" charset="-79"/>
              </a:rPr>
              <a:t>Assistant Director/Choreographer	Nadia Opperman</a:t>
            </a:r>
            <a:endParaRPr lang="en-US" sz="1400" b="1" dirty="0">
              <a:latin typeface="Aharoni" panose="02010803020104030203" pitchFamily="2" charset="-79"/>
              <a:cs typeface="Aharoni" panose="02010803020104030203" pitchFamily="2" charset="-79"/>
            </a:endParaRPr>
          </a:p>
          <a:p>
            <a:pPr algn="ctr"/>
            <a:endParaRPr lang="en-US" sz="1400" dirty="0">
              <a:latin typeface="Aharoni" panose="02010803020104030203" pitchFamily="2" charset="-79"/>
              <a:cs typeface="Aharoni" panose="02010803020104030203" pitchFamily="2" charset="-79"/>
            </a:endParaRPr>
          </a:p>
          <a:p>
            <a:pPr algn="ctr"/>
            <a:r>
              <a:rPr lang="en-US" sz="1400" b="1" dirty="0">
                <a:latin typeface="Aharoni" panose="02010803020104030203" pitchFamily="2" charset="-79"/>
                <a:cs typeface="Aharoni" panose="02010803020104030203" pitchFamily="2" charset="-79"/>
              </a:rPr>
              <a:t>Business/Technical Director		Amber Lopez</a:t>
            </a:r>
          </a:p>
          <a:p>
            <a:pPr algn="ctr"/>
            <a:endParaRPr lang="en-US" sz="1400" dirty="0">
              <a:latin typeface="Aharoni" panose="02010803020104030203" pitchFamily="2" charset="-79"/>
              <a:cs typeface="Aharoni" panose="02010803020104030203" pitchFamily="2" charset="-79"/>
            </a:endParaRPr>
          </a:p>
          <a:p>
            <a:pPr algn="ctr"/>
            <a:r>
              <a:rPr lang="en-US" sz="1400" dirty="0">
                <a:latin typeface="Aharoni" panose="02010803020104030203" pitchFamily="2" charset="-79"/>
                <a:cs typeface="Aharoni" panose="02010803020104030203" pitchFamily="2" charset="-79"/>
              </a:rPr>
              <a:t>Costume Designer			</a:t>
            </a:r>
            <a:r>
              <a:rPr lang="en-US" sz="1400" b="1" dirty="0">
                <a:latin typeface="Aharoni" panose="02010803020104030203" pitchFamily="2" charset="-79"/>
                <a:cs typeface="Aharoni" panose="02010803020104030203" pitchFamily="2" charset="-79"/>
              </a:rPr>
              <a:t>Amber Lopez</a:t>
            </a:r>
          </a:p>
          <a:p>
            <a:pPr algn="ctr"/>
            <a:endParaRPr lang="en-US" sz="1400" b="1" dirty="0">
              <a:latin typeface="Aharoni" panose="02010803020104030203" pitchFamily="2" charset="-79"/>
              <a:cs typeface="Aharoni" panose="02010803020104030203" pitchFamily="2" charset="-79"/>
            </a:endParaRPr>
          </a:p>
          <a:p>
            <a:pPr algn="ctr"/>
            <a:r>
              <a:rPr lang="en-US" sz="1400" b="1" dirty="0">
                <a:latin typeface="Aharoni" panose="02010803020104030203" pitchFamily="2" charset="-79"/>
                <a:cs typeface="Aharoni" panose="02010803020104030203" pitchFamily="2" charset="-79"/>
              </a:rPr>
              <a:t>Costume </a:t>
            </a:r>
            <a:r>
              <a:rPr lang="en-US" sz="1400" b="1" dirty="0" err="1">
                <a:latin typeface="Aharoni" panose="02010803020104030203" pitchFamily="2" charset="-79"/>
                <a:cs typeface="Aharoni" panose="02010803020104030203" pitchFamily="2" charset="-79"/>
              </a:rPr>
              <a:t>Mistresse</a:t>
            </a:r>
            <a:r>
              <a:rPr lang="en-US" sz="1400" b="1" dirty="0">
                <a:latin typeface="Aharoni" panose="02010803020104030203" pitchFamily="2" charset="-79"/>
                <a:cs typeface="Aharoni" panose="02010803020104030203" pitchFamily="2" charset="-79"/>
              </a:rPr>
              <a:t>			Pat Sanchez</a:t>
            </a:r>
          </a:p>
          <a:p>
            <a:pPr algn="ctr"/>
            <a:endParaRPr lang="en-US" sz="1400" dirty="0">
              <a:latin typeface="Aharoni" panose="02010803020104030203" pitchFamily="2" charset="-79"/>
              <a:cs typeface="Aharoni" panose="02010803020104030203" pitchFamily="2" charset="-79"/>
            </a:endParaRPr>
          </a:p>
          <a:p>
            <a:pPr algn="ctr"/>
            <a:r>
              <a:rPr lang="en-US" sz="1400" dirty="0">
                <a:latin typeface="Aharoni" panose="02010803020104030203" pitchFamily="2" charset="-79"/>
                <a:cs typeface="Aharoni" panose="02010803020104030203" pitchFamily="2" charset="-79"/>
              </a:rPr>
              <a:t>Set and Prop Design</a:t>
            </a:r>
            <a:br>
              <a:rPr lang="en-US" sz="1400" dirty="0">
                <a:latin typeface="Aharoni" panose="02010803020104030203" pitchFamily="2" charset="-79"/>
                <a:cs typeface="Aharoni" panose="02010803020104030203" pitchFamily="2" charset="-79"/>
              </a:rPr>
            </a:br>
            <a:r>
              <a:rPr lang="en-US" sz="1400" b="1" dirty="0">
                <a:latin typeface="Aharoni" panose="02010803020104030203" pitchFamily="2" charset="-79"/>
                <a:cs typeface="Aharoni" panose="02010803020104030203" pitchFamily="2" charset="-79"/>
              </a:rPr>
              <a:t>Amber Lopez , Alex Lopez, Nadia Opperman</a:t>
            </a:r>
          </a:p>
          <a:p>
            <a:pPr algn="ctr"/>
            <a:endParaRPr lang="en-US" sz="1400" b="1" dirty="0">
              <a:latin typeface="Aharoni" panose="02010803020104030203" pitchFamily="2" charset="-79"/>
              <a:cs typeface="Aharoni" panose="02010803020104030203" pitchFamily="2" charset="-79"/>
            </a:endParaRPr>
          </a:p>
          <a:p>
            <a:pPr algn="ctr"/>
            <a:r>
              <a:rPr lang="en-US" sz="1400" b="1" dirty="0">
                <a:latin typeface="Aharoni" panose="02010803020104030203" pitchFamily="2" charset="-79"/>
                <a:cs typeface="Aharoni" panose="02010803020104030203" pitchFamily="2" charset="-79"/>
              </a:rPr>
              <a:t>Sound Engineer				Alex Lopez</a:t>
            </a:r>
          </a:p>
          <a:p>
            <a:pPr algn="ctr"/>
            <a:endParaRPr lang="en-US" sz="1400" b="1" dirty="0">
              <a:latin typeface="Aharoni" panose="02010803020104030203" pitchFamily="2" charset="-79"/>
              <a:cs typeface="Aharoni" panose="02010803020104030203" pitchFamily="2" charset="-79"/>
            </a:endParaRPr>
          </a:p>
          <a:p>
            <a:pPr algn="ctr"/>
            <a:r>
              <a:rPr lang="en-US" sz="1400" dirty="0">
                <a:latin typeface="Aharoni" panose="02010803020104030203" pitchFamily="2" charset="-79"/>
                <a:cs typeface="Aharoni" panose="02010803020104030203" pitchFamily="2" charset="-79"/>
              </a:rPr>
              <a:t>Photography				</a:t>
            </a:r>
            <a:r>
              <a:rPr lang="en-US" sz="1400" b="1" dirty="0" err="1">
                <a:latin typeface="Aharoni" panose="02010803020104030203" pitchFamily="2" charset="-79"/>
                <a:cs typeface="Aharoni" panose="02010803020104030203" pitchFamily="2" charset="-79"/>
              </a:rPr>
              <a:t>Ludmillo</a:t>
            </a:r>
            <a:r>
              <a:rPr lang="en-US" sz="1400" b="1" dirty="0">
                <a:latin typeface="Aharoni" panose="02010803020104030203" pitchFamily="2" charset="-79"/>
                <a:cs typeface="Aharoni" panose="02010803020104030203" pitchFamily="2" charset="-79"/>
              </a:rPr>
              <a:t> Pierre</a:t>
            </a:r>
            <a:br>
              <a:rPr lang="en-US" sz="1400" b="1" dirty="0">
                <a:latin typeface="Aharoni" panose="02010803020104030203" pitchFamily="2" charset="-79"/>
                <a:cs typeface="Aharoni" panose="02010803020104030203" pitchFamily="2" charset="-79"/>
              </a:rPr>
            </a:br>
            <a:endParaRPr lang="en-US" sz="1400" b="1" dirty="0">
              <a:latin typeface="Aharoni" panose="02010803020104030203" pitchFamily="2" charset="-79"/>
              <a:cs typeface="Aharoni" panose="02010803020104030203" pitchFamily="2" charset="-79"/>
            </a:endParaRPr>
          </a:p>
          <a:p>
            <a:pPr algn="ctr"/>
            <a:endParaRPr lang="en-US" sz="1400" b="1" dirty="0">
              <a:latin typeface="Aharoni" panose="02010803020104030203" pitchFamily="2" charset="-79"/>
              <a:cs typeface="Aharoni" panose="02010803020104030203" pitchFamily="2" charset="-79"/>
            </a:endParaRPr>
          </a:p>
          <a:p>
            <a:pPr algn="ctr"/>
            <a:r>
              <a:rPr lang="en-US" sz="1400" dirty="0">
                <a:latin typeface="Aharoni" panose="02010803020104030203" pitchFamily="2" charset="-79"/>
                <a:cs typeface="Aharoni" panose="02010803020104030203" pitchFamily="2" charset="-79"/>
              </a:rPr>
              <a:t>Thank you to the many parent volunteers!</a:t>
            </a:r>
          </a:p>
          <a:p>
            <a:pPr algn="ctr"/>
            <a:endParaRPr lang="en-US" sz="1400" dirty="0">
              <a:latin typeface="Aharoni" panose="02010803020104030203" pitchFamily="2" charset="-79"/>
              <a:cs typeface="Aharoni" panose="02010803020104030203" pitchFamily="2" charset="-79"/>
            </a:endParaRPr>
          </a:p>
          <a:p>
            <a:pPr algn="ctr"/>
            <a:r>
              <a:rPr lang="en-US" sz="1400" dirty="0">
                <a:latin typeface="Aharoni" panose="02010803020104030203" pitchFamily="2" charset="-79"/>
                <a:cs typeface="Aharoni" panose="02010803020104030203" pitchFamily="2" charset="-79"/>
              </a:rPr>
              <a:t>Thank you to Murdock Elementary School and Mr. </a:t>
            </a:r>
            <a:r>
              <a:rPr lang="en-US" sz="1400" dirty="0" err="1">
                <a:latin typeface="Aharoni" panose="02010803020104030203" pitchFamily="2" charset="-79"/>
                <a:cs typeface="Aharoni" panose="02010803020104030203" pitchFamily="2" charset="-79"/>
              </a:rPr>
              <a:t>Hydo</a:t>
            </a:r>
            <a:r>
              <a:rPr lang="en-US" sz="1400" dirty="0">
                <a:latin typeface="Aharoni" panose="02010803020104030203" pitchFamily="2" charset="-79"/>
                <a:cs typeface="Aharoni" panose="02010803020104030203" pitchFamily="2" charset="-79"/>
              </a:rPr>
              <a:t>!</a:t>
            </a:r>
          </a:p>
          <a:p>
            <a:pPr algn="ctr"/>
            <a:endParaRPr lang="en-US" sz="1400" dirty="0">
              <a:latin typeface="Aharoni" panose="02010803020104030203" pitchFamily="2" charset="-79"/>
              <a:cs typeface="Aharoni" panose="02010803020104030203" pitchFamily="2" charset="-79"/>
            </a:endParaRPr>
          </a:p>
          <a:p>
            <a:pPr algn="ctr"/>
            <a:r>
              <a:rPr lang="en-US" sz="1400" dirty="0">
                <a:latin typeface="Aharoni" panose="02010803020104030203" pitchFamily="2" charset="-79"/>
                <a:cs typeface="Aharoni" panose="02010803020104030203" pitchFamily="2" charset="-79"/>
              </a:rPr>
              <a:t>Thank you to the staff at Sewell Mill Library and Cultural Center!</a:t>
            </a:r>
          </a:p>
        </p:txBody>
      </p:sp>
      <p:sp>
        <p:nvSpPr>
          <p:cNvPr id="2" name="TextBox 1">
            <a:extLst>
              <a:ext uri="{FF2B5EF4-FFF2-40B4-BE49-F238E27FC236}">
                <a16:creationId xmlns:a16="http://schemas.microsoft.com/office/drawing/2014/main" id="{89C4EA73-1C0B-4DB5-AE0B-8636CDE0E0B7}"/>
              </a:ext>
            </a:extLst>
          </p:cNvPr>
          <p:cNvSpPr txBox="1"/>
          <p:nvPr/>
        </p:nvSpPr>
        <p:spPr>
          <a:xfrm>
            <a:off x="1503497" y="7158532"/>
            <a:ext cx="5095765" cy="584775"/>
          </a:xfrm>
          <a:prstGeom prst="rect">
            <a:avLst/>
          </a:prstGeom>
          <a:noFill/>
        </p:spPr>
        <p:txBody>
          <a:bodyPr wrap="square" rtlCol="0">
            <a:spAutoFit/>
          </a:bodyPr>
          <a:lstStyle/>
          <a:p>
            <a:pPr algn="ctr"/>
            <a:r>
              <a:rPr lang="en-US" sz="3200" dirty="0">
                <a:solidFill>
                  <a:srgbClr val="00B0F0"/>
                </a:solidFill>
                <a:latin typeface="Algerian" panose="04020705040A02060702" pitchFamily="82" charset="0"/>
              </a:rPr>
              <a:t>Musical Numbers</a:t>
            </a:r>
          </a:p>
        </p:txBody>
      </p:sp>
      <p:sp>
        <p:nvSpPr>
          <p:cNvPr id="20" name="TextBox 19">
            <a:extLst>
              <a:ext uri="{FF2B5EF4-FFF2-40B4-BE49-F238E27FC236}">
                <a16:creationId xmlns:a16="http://schemas.microsoft.com/office/drawing/2014/main" id="{442F5849-AFD5-6323-8F7A-3449C94316BA}"/>
              </a:ext>
            </a:extLst>
          </p:cNvPr>
          <p:cNvSpPr txBox="1"/>
          <p:nvPr/>
        </p:nvSpPr>
        <p:spPr>
          <a:xfrm>
            <a:off x="419163" y="7707585"/>
            <a:ext cx="7188200" cy="1815882"/>
          </a:xfrm>
          <a:prstGeom prst="rect">
            <a:avLst/>
          </a:prstGeom>
          <a:noFill/>
        </p:spPr>
        <p:txBody>
          <a:bodyPr wrap="square" rtlCol="0">
            <a:spAutoFit/>
          </a:bodyPr>
          <a:lstStyle/>
          <a:p>
            <a:pPr algn="ctr"/>
            <a:r>
              <a:rPr lang="en-US" sz="1600" dirty="0">
                <a:latin typeface="Aharoni" panose="02010803020104030203" pitchFamily="2" charset="-79"/>
                <a:cs typeface="Aharoni" panose="02010803020104030203" pitchFamily="2" charset="-79"/>
              </a:rPr>
              <a:t>Merrily </a:t>
            </a:r>
            <a:r>
              <a:rPr lang="en-US" sz="1600" dirty="0" err="1">
                <a:latin typeface="Aharoni" panose="02010803020104030203" pitchFamily="2" charset="-79"/>
                <a:cs typeface="Aharoni" panose="02010803020104030203" pitchFamily="2" charset="-79"/>
              </a:rPr>
              <a:t>Bearily</a:t>
            </a:r>
            <a:r>
              <a:rPr lang="en-US" sz="1600" dirty="0">
                <a:latin typeface="Aharoni" panose="02010803020104030203" pitchFamily="2" charset="-79"/>
                <a:cs typeface="Aharoni" panose="02010803020104030203" pitchFamily="2" charset="-79"/>
              </a:rPr>
              <a:t> Bears</a:t>
            </a:r>
            <a:br>
              <a:rPr lang="en-US" sz="1600" dirty="0">
                <a:latin typeface="Aharoni" panose="02010803020104030203" pitchFamily="2" charset="-79"/>
                <a:cs typeface="Aharoni" panose="02010803020104030203" pitchFamily="2" charset="-79"/>
              </a:rPr>
            </a:br>
            <a:r>
              <a:rPr lang="en-US" sz="1600" dirty="0">
                <a:latin typeface="Aharoni" panose="02010803020104030203" pitchFamily="2" charset="-79"/>
                <a:cs typeface="Aharoni" panose="02010803020104030203" pitchFamily="2" charset="-79"/>
              </a:rPr>
              <a:t>Bailey and the Bees</a:t>
            </a:r>
            <a:br>
              <a:rPr lang="en-US" sz="1600" dirty="0">
                <a:latin typeface="Aharoni" panose="02010803020104030203" pitchFamily="2" charset="-79"/>
                <a:cs typeface="Aharoni" panose="02010803020104030203" pitchFamily="2" charset="-79"/>
              </a:rPr>
            </a:br>
            <a:r>
              <a:rPr lang="en-US" sz="1600" dirty="0">
                <a:latin typeface="Aharoni" panose="02010803020104030203" pitchFamily="2" charset="-79"/>
                <a:cs typeface="Aharoni" panose="02010803020104030203" pitchFamily="2" charset="-79"/>
              </a:rPr>
              <a:t>Honey </a:t>
            </a:r>
            <a:r>
              <a:rPr lang="en-US" sz="1600" dirty="0" err="1">
                <a:latin typeface="Aharoni" panose="02010803020104030203" pitchFamily="2" charset="-79"/>
                <a:cs typeface="Aharoni" panose="02010803020104030203" pitchFamily="2" charset="-79"/>
              </a:rPr>
              <a:t>Honey</a:t>
            </a:r>
            <a:br>
              <a:rPr lang="en-US" sz="1600" dirty="0">
                <a:latin typeface="Aharoni" panose="02010803020104030203" pitchFamily="2" charset="-79"/>
                <a:cs typeface="Aharoni" panose="02010803020104030203" pitchFamily="2" charset="-79"/>
              </a:rPr>
            </a:br>
            <a:r>
              <a:rPr lang="en-US" sz="1600" dirty="0">
                <a:latin typeface="Aharoni" panose="02010803020104030203" pitchFamily="2" charset="-79"/>
                <a:cs typeface="Aharoni" panose="02010803020104030203" pitchFamily="2" charset="-79"/>
              </a:rPr>
              <a:t>Everybody Needs Some Help Sometimes</a:t>
            </a:r>
            <a:br>
              <a:rPr lang="en-US" sz="1600" dirty="0">
                <a:latin typeface="Aharoni" panose="02010803020104030203" pitchFamily="2" charset="-79"/>
                <a:cs typeface="Aharoni" panose="02010803020104030203" pitchFamily="2" charset="-79"/>
              </a:rPr>
            </a:br>
            <a:r>
              <a:rPr lang="en-US" sz="1600" dirty="0">
                <a:latin typeface="Aharoni" panose="02010803020104030203" pitchFamily="2" charset="-79"/>
                <a:cs typeface="Aharoni" panose="02010803020104030203" pitchFamily="2" charset="-79"/>
              </a:rPr>
              <a:t>When We Give, We Receive</a:t>
            </a:r>
            <a:br>
              <a:rPr lang="en-US" sz="1600" dirty="0">
                <a:latin typeface="Aharoni" panose="02010803020104030203" pitchFamily="2" charset="-79"/>
                <a:cs typeface="Aharoni" panose="02010803020104030203" pitchFamily="2" charset="-79"/>
              </a:rPr>
            </a:br>
            <a:r>
              <a:rPr lang="en-US" sz="1600" dirty="0">
                <a:latin typeface="Aharoni" panose="02010803020104030203" pitchFamily="2" charset="-79"/>
                <a:cs typeface="Aharoni" panose="02010803020104030203" pitchFamily="2" charset="-79"/>
              </a:rPr>
              <a:t>Bows</a:t>
            </a:r>
            <a:br>
              <a:rPr lang="en-US" sz="1600" dirty="0">
                <a:latin typeface="Aharoni" panose="02010803020104030203" pitchFamily="2" charset="-79"/>
                <a:cs typeface="Aharoni" panose="02010803020104030203" pitchFamily="2" charset="-79"/>
              </a:rPr>
            </a:br>
            <a:endParaRPr lang="en-US" sz="1600" dirty="0"/>
          </a:p>
        </p:txBody>
      </p:sp>
    </p:spTree>
    <p:extLst>
      <p:ext uri="{BB962C8B-B14F-4D97-AF65-F5344CB8AC3E}">
        <p14:creationId xmlns:p14="http://schemas.microsoft.com/office/powerpoint/2010/main" val="172489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F848E5-C2FD-4A2E-8367-78B430981A6F}"/>
              </a:ext>
            </a:extLst>
          </p:cNvPr>
          <p:cNvSpPr txBox="1"/>
          <p:nvPr/>
        </p:nvSpPr>
        <p:spPr>
          <a:xfrm>
            <a:off x="2301240" y="433977"/>
            <a:ext cx="3169920" cy="584775"/>
          </a:xfrm>
          <a:prstGeom prst="rect">
            <a:avLst/>
          </a:prstGeom>
          <a:noFill/>
        </p:spPr>
        <p:txBody>
          <a:bodyPr wrap="square" rtlCol="0">
            <a:spAutoFit/>
          </a:bodyPr>
          <a:lstStyle/>
          <a:p>
            <a:pPr algn="ctr"/>
            <a:r>
              <a:rPr lang="en-US" sz="3200" dirty="0">
                <a:solidFill>
                  <a:srgbClr val="00B0F0"/>
                </a:solidFill>
                <a:latin typeface="Algerian" panose="04020705040A02060702" pitchFamily="82" charset="0"/>
              </a:rPr>
              <a:t>cast</a:t>
            </a:r>
          </a:p>
        </p:txBody>
      </p:sp>
      <p:sp>
        <p:nvSpPr>
          <p:cNvPr id="6" name="TextBox 5">
            <a:extLst>
              <a:ext uri="{FF2B5EF4-FFF2-40B4-BE49-F238E27FC236}">
                <a16:creationId xmlns:a16="http://schemas.microsoft.com/office/drawing/2014/main" id="{1CF68459-8180-4CF6-98A6-9101FD27DBCC}"/>
              </a:ext>
            </a:extLst>
          </p:cNvPr>
          <p:cNvSpPr txBox="1"/>
          <p:nvPr/>
        </p:nvSpPr>
        <p:spPr>
          <a:xfrm>
            <a:off x="1657350" y="1216872"/>
            <a:ext cx="4842510" cy="5016758"/>
          </a:xfrm>
          <a:prstGeom prst="rect">
            <a:avLst/>
          </a:prstGeom>
          <a:noFill/>
        </p:spPr>
        <p:txBody>
          <a:bodyPr wrap="square" rtlCol="0">
            <a:spAutoFit/>
          </a:bodyPr>
          <a:lstStyle/>
          <a:p>
            <a:r>
              <a:rPr lang="en-US" sz="1600" dirty="0">
                <a:latin typeface="Abadi" panose="020B0604020104020204" pitchFamily="34" charset="0"/>
              </a:rPr>
              <a:t>Harry Bear				</a:t>
            </a:r>
            <a:r>
              <a:rPr lang="en-US" sz="1600" b="1" dirty="0">
                <a:latin typeface="Abadi" panose="020B0604020104020204" pitchFamily="34" charset="0"/>
              </a:rPr>
              <a:t>Abigail Burgess</a:t>
            </a:r>
            <a:endParaRPr lang="en-US" sz="1600" dirty="0">
              <a:latin typeface="Abadi" panose="020B0604020104020204" pitchFamily="34" charset="0"/>
            </a:endParaRPr>
          </a:p>
          <a:p>
            <a:r>
              <a:rPr lang="en-US" sz="1600" dirty="0">
                <a:latin typeface="Abadi" panose="020B0604020104020204" pitchFamily="34" charset="0"/>
              </a:rPr>
              <a:t>Bee					</a:t>
            </a:r>
            <a:r>
              <a:rPr lang="en-US" sz="1600" b="1" dirty="0">
                <a:latin typeface="Abadi" panose="020B0604020104020204" pitchFamily="34" charset="0"/>
              </a:rPr>
              <a:t>	Addison Park</a:t>
            </a:r>
            <a:br>
              <a:rPr lang="en-US" sz="1600" dirty="0">
                <a:latin typeface="Abadi" panose="020B0604020104020204" pitchFamily="34" charset="0"/>
              </a:rPr>
            </a:br>
            <a:r>
              <a:rPr lang="en-US" sz="1600" dirty="0" err="1">
                <a:latin typeface="Abadi" panose="020B0604020104020204" pitchFamily="34" charset="0"/>
              </a:rPr>
              <a:t>Pookie</a:t>
            </a:r>
            <a:r>
              <a:rPr lang="en-US" sz="1600" dirty="0">
                <a:latin typeface="Abadi" panose="020B0604020104020204" pitchFamily="34" charset="0"/>
              </a:rPr>
              <a:t> Bear				</a:t>
            </a:r>
            <a:r>
              <a:rPr lang="en-US" sz="1600" b="1" dirty="0">
                <a:latin typeface="Abadi" panose="020B0604020104020204" pitchFamily="34" charset="0"/>
              </a:rPr>
              <a:t>Amelia Guzman</a:t>
            </a:r>
            <a:br>
              <a:rPr lang="en-US" sz="1600" dirty="0">
                <a:latin typeface="Abadi" panose="020B0604020104020204" pitchFamily="34" charset="0"/>
              </a:rPr>
            </a:br>
            <a:r>
              <a:rPr lang="en-US" sz="1600" dirty="0">
                <a:latin typeface="Abadi" panose="020B0604020104020204" pitchFamily="34" charset="0"/>
              </a:rPr>
              <a:t>Bee/Magical Winter Wind		</a:t>
            </a:r>
            <a:r>
              <a:rPr lang="en-US" sz="1600" b="1" dirty="0">
                <a:latin typeface="Abadi" panose="020B0604020104020204" pitchFamily="34" charset="0"/>
              </a:rPr>
              <a:t>Andersen Ingram</a:t>
            </a:r>
            <a:br>
              <a:rPr lang="en-US" sz="1600" dirty="0">
                <a:latin typeface="Abadi" panose="020B0604020104020204" pitchFamily="34" charset="0"/>
              </a:rPr>
            </a:br>
            <a:r>
              <a:rPr lang="en-US" sz="1600" dirty="0">
                <a:latin typeface="Abadi" panose="020B0604020104020204" pitchFamily="34" charset="0"/>
              </a:rPr>
              <a:t>Chicago Bear				</a:t>
            </a:r>
            <a:r>
              <a:rPr lang="en-US" sz="1600" b="1" dirty="0">
                <a:latin typeface="Abadi" panose="020B0604020104020204" pitchFamily="34" charset="0"/>
              </a:rPr>
              <a:t>Aspen Dodoo</a:t>
            </a:r>
            <a:br>
              <a:rPr lang="en-US" sz="1600" b="1" dirty="0">
                <a:latin typeface="Abadi" panose="020B0604020104020204" pitchFamily="34" charset="0"/>
              </a:rPr>
            </a:br>
            <a:r>
              <a:rPr lang="en-US" sz="1600" dirty="0">
                <a:latin typeface="Abadi" panose="020B0604020104020204" pitchFamily="34" charset="0"/>
              </a:rPr>
              <a:t>Bee						</a:t>
            </a:r>
            <a:r>
              <a:rPr lang="en-US" sz="1600" b="1" dirty="0">
                <a:latin typeface="Abadi" panose="020B0604020104020204" pitchFamily="34" charset="0"/>
              </a:rPr>
              <a:t>Azaria Alphonso</a:t>
            </a:r>
            <a:br>
              <a:rPr lang="en-US" sz="1600" b="1" dirty="0">
                <a:latin typeface="Abadi" panose="020B0604020104020204" pitchFamily="34" charset="0"/>
              </a:rPr>
            </a:br>
            <a:r>
              <a:rPr lang="en-US" sz="1600" dirty="0">
                <a:latin typeface="Abadi" panose="020B0604020104020204" pitchFamily="34" charset="0"/>
              </a:rPr>
              <a:t>Bee						</a:t>
            </a:r>
            <a:r>
              <a:rPr lang="en-US" sz="1600" b="1" dirty="0">
                <a:latin typeface="Abadi" panose="020B0604020104020204" pitchFamily="34" charset="0"/>
              </a:rPr>
              <a:t>Blakely </a:t>
            </a:r>
            <a:r>
              <a:rPr lang="en-US" sz="1600" b="1" dirty="0" err="1">
                <a:latin typeface="Abadi" panose="020B0604020104020204" pitchFamily="34" charset="0"/>
              </a:rPr>
              <a:t>Linenger</a:t>
            </a:r>
            <a:br>
              <a:rPr lang="en-US" sz="1600" b="1" dirty="0">
                <a:latin typeface="Abadi" panose="020B0604020104020204" pitchFamily="34" charset="0"/>
              </a:rPr>
            </a:br>
            <a:r>
              <a:rPr lang="en-US" sz="1600" dirty="0">
                <a:latin typeface="Abadi" panose="020B0604020104020204" pitchFamily="34" charset="0"/>
              </a:rPr>
              <a:t>Beary Potter				</a:t>
            </a:r>
            <a:r>
              <a:rPr lang="en-US" sz="1600" b="1" dirty="0">
                <a:latin typeface="Abadi" panose="020B0604020104020204" pitchFamily="34" charset="0"/>
              </a:rPr>
              <a:t>Brett Larrabee</a:t>
            </a:r>
            <a:br>
              <a:rPr lang="en-US" sz="1600" b="1" dirty="0">
                <a:latin typeface="Abadi" panose="020B0604020104020204" pitchFamily="34" charset="0"/>
              </a:rPr>
            </a:br>
            <a:r>
              <a:rPr lang="en-US" sz="1600" dirty="0">
                <a:latin typeface="Abadi" panose="020B0604020104020204" pitchFamily="34" charset="0"/>
              </a:rPr>
              <a:t>Little Bear					</a:t>
            </a:r>
            <a:r>
              <a:rPr lang="en-US" sz="1600" b="1" dirty="0">
                <a:latin typeface="Abadi" panose="020B0604020104020204" pitchFamily="34" charset="0"/>
              </a:rPr>
              <a:t>Camille Carson</a:t>
            </a:r>
            <a:br>
              <a:rPr lang="en-US" sz="1600" b="1" dirty="0">
                <a:latin typeface="Abadi" panose="020B0604020104020204" pitchFamily="34" charset="0"/>
              </a:rPr>
            </a:br>
            <a:r>
              <a:rPr lang="en-US" sz="1600" dirty="0">
                <a:latin typeface="Abadi" panose="020B0604020104020204" pitchFamily="34" charset="0"/>
              </a:rPr>
              <a:t>Hibernating Henry	</a:t>
            </a:r>
            <a:r>
              <a:rPr lang="en-US" sz="1600" b="1" dirty="0">
                <a:latin typeface="Abadi" panose="020B0604020104020204" pitchFamily="34" charset="0"/>
              </a:rPr>
              <a:t>		Joey Anderson</a:t>
            </a:r>
            <a:br>
              <a:rPr lang="en-US" sz="1600" dirty="0">
                <a:latin typeface="Abadi" panose="020B0604020104020204" pitchFamily="34" charset="0"/>
              </a:rPr>
            </a:br>
            <a:r>
              <a:rPr lang="en-US" sz="1600" dirty="0">
                <a:latin typeface="Abadi" panose="020B0604020104020204" pitchFamily="34" charset="0"/>
              </a:rPr>
              <a:t>Bee						</a:t>
            </a:r>
            <a:r>
              <a:rPr lang="en-US" sz="1600" b="1" dirty="0">
                <a:latin typeface="Abadi" panose="020B0604020104020204" pitchFamily="34" charset="0"/>
              </a:rPr>
              <a:t>Kyla Palermo</a:t>
            </a:r>
            <a:br>
              <a:rPr lang="en-US" sz="1600" dirty="0">
                <a:latin typeface="Abadi" panose="020B0604020104020204" pitchFamily="34" charset="0"/>
              </a:rPr>
            </a:br>
            <a:r>
              <a:rPr lang="en-US" sz="1600" dirty="0">
                <a:latin typeface="Abadi" panose="020B0604020104020204" pitchFamily="34" charset="0"/>
              </a:rPr>
              <a:t>Bailey Bear				</a:t>
            </a:r>
            <a:r>
              <a:rPr lang="en-US" sz="1600" b="1" dirty="0">
                <a:latin typeface="Abadi" panose="020B0604020104020204" pitchFamily="34" charset="0"/>
              </a:rPr>
              <a:t>Maddon Rockwell</a:t>
            </a:r>
            <a:br>
              <a:rPr lang="en-US" sz="1600" b="1" dirty="0">
                <a:latin typeface="Abadi" panose="020B0604020104020204" pitchFamily="34" charset="0"/>
              </a:rPr>
            </a:br>
            <a:r>
              <a:rPr lang="en-US" sz="1600" dirty="0">
                <a:latin typeface="Abadi" panose="020B0604020104020204" pitchFamily="34" charset="0"/>
              </a:rPr>
              <a:t>Bee</a:t>
            </a:r>
            <a:r>
              <a:rPr lang="en-US" sz="1600" b="1" dirty="0">
                <a:latin typeface="Abadi" panose="020B0604020104020204" pitchFamily="34" charset="0"/>
              </a:rPr>
              <a:t>						Niam Patel</a:t>
            </a:r>
            <a:br>
              <a:rPr lang="en-US" sz="1600" dirty="0">
                <a:latin typeface="Abadi" panose="020B0604020104020204" pitchFamily="34" charset="0"/>
              </a:rPr>
            </a:br>
            <a:r>
              <a:rPr lang="en-US" sz="1600" dirty="0">
                <a:latin typeface="Abadi" panose="020B0604020104020204" pitchFamily="34" charset="0"/>
              </a:rPr>
              <a:t>Bee						</a:t>
            </a:r>
            <a:r>
              <a:rPr lang="en-US" sz="1600" b="1" dirty="0">
                <a:latin typeface="Abadi" panose="020B0604020104020204" pitchFamily="34" charset="0"/>
              </a:rPr>
              <a:t>Norah Klein</a:t>
            </a:r>
            <a:br>
              <a:rPr lang="en-US" sz="1600" dirty="0">
                <a:latin typeface="Abadi" panose="020B0604020104020204" pitchFamily="34" charset="0"/>
              </a:rPr>
            </a:br>
            <a:r>
              <a:rPr lang="en-US" sz="1600" dirty="0">
                <a:latin typeface="Abadi" panose="020B0604020104020204" pitchFamily="34" charset="0"/>
              </a:rPr>
              <a:t>Furball Bear				</a:t>
            </a:r>
            <a:r>
              <a:rPr lang="en-US" sz="1600" b="1" dirty="0">
                <a:latin typeface="Abadi" panose="020B0604020104020204" pitchFamily="34" charset="0"/>
              </a:rPr>
              <a:t>Penelope Sullivan</a:t>
            </a:r>
            <a:br>
              <a:rPr lang="en-US" sz="1600" dirty="0">
                <a:latin typeface="Abadi" panose="020B0604020104020204" pitchFamily="34" charset="0"/>
              </a:rPr>
            </a:br>
            <a:r>
              <a:rPr lang="en-US" sz="1600" dirty="0">
                <a:latin typeface="Abadi" panose="020B0604020104020204" pitchFamily="34" charset="0"/>
              </a:rPr>
              <a:t>Bee						</a:t>
            </a:r>
            <a:r>
              <a:rPr lang="en-US" sz="1600" b="1" dirty="0">
                <a:latin typeface="Abadi" panose="020B0604020104020204" pitchFamily="34" charset="0"/>
              </a:rPr>
              <a:t>Rida Kaur</a:t>
            </a:r>
            <a:br>
              <a:rPr lang="en-US" sz="1600" dirty="0">
                <a:latin typeface="Abadi" panose="020B0604020104020204" pitchFamily="34" charset="0"/>
              </a:rPr>
            </a:br>
            <a:r>
              <a:rPr lang="en-US" sz="1600" dirty="0">
                <a:latin typeface="Abadi" panose="020B0604020104020204" pitchFamily="34" charset="0"/>
              </a:rPr>
              <a:t>Bee						</a:t>
            </a:r>
            <a:r>
              <a:rPr lang="en-US" sz="1600" b="1" dirty="0">
                <a:latin typeface="Abadi" panose="020B0604020104020204" pitchFamily="34" charset="0"/>
              </a:rPr>
              <a:t>Aurora McCarthy</a:t>
            </a:r>
            <a:br>
              <a:rPr lang="en-US" sz="1600" b="1" dirty="0">
                <a:latin typeface="Abadi" panose="020B0604020104020204" pitchFamily="34" charset="0"/>
              </a:rPr>
            </a:br>
            <a:r>
              <a:rPr lang="en-US" sz="1600" dirty="0">
                <a:latin typeface="Abadi" panose="020B0604020104020204" pitchFamily="34" charset="0"/>
              </a:rPr>
              <a:t>Bee						</a:t>
            </a:r>
            <a:r>
              <a:rPr lang="en-US" sz="1600" b="1" dirty="0">
                <a:latin typeface="Abadi" panose="020B0604020104020204" pitchFamily="34" charset="0"/>
              </a:rPr>
              <a:t>Wesley Cullen</a:t>
            </a:r>
            <a:br>
              <a:rPr lang="en-US" sz="1600" b="1" dirty="0">
                <a:latin typeface="Abadi" panose="020B0604020104020204" pitchFamily="34" charset="0"/>
              </a:rPr>
            </a:br>
            <a:r>
              <a:rPr lang="en-US" sz="1600" dirty="0">
                <a:latin typeface="Abadi" panose="020B0604020104020204" pitchFamily="34" charset="0"/>
              </a:rPr>
              <a:t>Fuzzy Bear				</a:t>
            </a:r>
            <a:r>
              <a:rPr lang="en-US" sz="1600" b="1" dirty="0">
                <a:latin typeface="Abadi" panose="020B0604020104020204" pitchFamily="34" charset="0"/>
              </a:rPr>
              <a:t>Zaya Omondi</a:t>
            </a:r>
            <a:br>
              <a:rPr lang="en-US" sz="1600" b="1" dirty="0">
                <a:latin typeface="Abadi" panose="020B0604020104020204" pitchFamily="34" charset="0"/>
              </a:rPr>
            </a:br>
            <a:r>
              <a:rPr lang="en-US" sz="1600" dirty="0">
                <a:latin typeface="Abadi" panose="020B0604020104020204" pitchFamily="34" charset="0"/>
              </a:rPr>
              <a:t>Honey Face Bear			</a:t>
            </a:r>
            <a:r>
              <a:rPr lang="en-US" sz="1600" b="1" dirty="0">
                <a:latin typeface="Abadi" panose="020B0604020104020204" pitchFamily="34" charset="0"/>
              </a:rPr>
              <a:t>Zoe Campbell</a:t>
            </a:r>
            <a:endParaRPr lang="en-US" sz="1600" i="1" dirty="0">
              <a:latin typeface="Abadi" panose="020B0604020104020204" pitchFamily="34" charset="0"/>
            </a:endParaRPr>
          </a:p>
        </p:txBody>
      </p:sp>
    </p:spTree>
    <p:extLst>
      <p:ext uri="{BB962C8B-B14F-4D97-AF65-F5344CB8AC3E}">
        <p14:creationId xmlns:p14="http://schemas.microsoft.com/office/powerpoint/2010/main" val="337366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1629A72-6523-4BB4-A114-79991408CD44}"/>
              </a:ext>
            </a:extLst>
          </p:cNvPr>
          <p:cNvSpPr txBox="1"/>
          <p:nvPr/>
        </p:nvSpPr>
        <p:spPr>
          <a:xfrm>
            <a:off x="1249680" y="843030"/>
            <a:ext cx="5273040" cy="953851"/>
          </a:xfrm>
          <a:prstGeom prst="rect">
            <a:avLst/>
          </a:prstGeom>
          <a:noFill/>
        </p:spPr>
        <p:txBody>
          <a:bodyPr wrap="square" rtlCol="0">
            <a:spAutoFit/>
          </a:bodyPr>
          <a:lstStyle/>
          <a:p>
            <a:pPr algn="ctr"/>
            <a:r>
              <a:rPr lang="en-US" sz="2799" dirty="0">
                <a:solidFill>
                  <a:srgbClr val="00B0F0"/>
                </a:solidFill>
                <a:latin typeface="Amasis MT Pro Black" panose="02040A04050005020304" pitchFamily="18" charset="0"/>
              </a:rPr>
              <a:t>Little Actors’ Studio</a:t>
            </a:r>
          </a:p>
          <a:p>
            <a:pPr algn="ctr"/>
            <a:r>
              <a:rPr lang="en-US" sz="2799" dirty="0">
                <a:solidFill>
                  <a:srgbClr val="00B0F0"/>
                </a:solidFill>
                <a:latin typeface="Amasis MT Pro Black" panose="02040A04050005020304" pitchFamily="18" charset="0"/>
              </a:rPr>
              <a:t>www.littleactorsstudio.org</a:t>
            </a:r>
          </a:p>
        </p:txBody>
      </p:sp>
      <p:sp>
        <p:nvSpPr>
          <p:cNvPr id="3" name="Rectangle 2">
            <a:extLst>
              <a:ext uri="{FF2B5EF4-FFF2-40B4-BE49-F238E27FC236}">
                <a16:creationId xmlns:a16="http://schemas.microsoft.com/office/drawing/2014/main" id="{25A79726-A5DC-8611-561F-38CA64525EC7}"/>
              </a:ext>
            </a:extLst>
          </p:cNvPr>
          <p:cNvSpPr/>
          <p:nvPr/>
        </p:nvSpPr>
        <p:spPr>
          <a:xfrm>
            <a:off x="3499653" y="7411171"/>
            <a:ext cx="3070072" cy="1200329"/>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rgbClr val="00B0F0"/>
                </a:solidFill>
                <a:effectLst>
                  <a:outerShdw dist="38100" dir="2700000" algn="bl" rotWithShape="0">
                    <a:schemeClr val="accent5"/>
                  </a:outerShdw>
                </a:effectLst>
                <a:latin typeface="Baguet Script" panose="020B0604020202020204" pitchFamily="2" charset="0"/>
              </a:rPr>
              <a:t>Join Us</a:t>
            </a:r>
          </a:p>
        </p:txBody>
      </p:sp>
      <p:sp>
        <p:nvSpPr>
          <p:cNvPr id="4" name="TextBox 3">
            <a:extLst>
              <a:ext uri="{FF2B5EF4-FFF2-40B4-BE49-F238E27FC236}">
                <a16:creationId xmlns:a16="http://schemas.microsoft.com/office/drawing/2014/main" id="{A19A9455-9DD2-4EAE-6B4F-52D44AEB89DC}"/>
              </a:ext>
            </a:extLst>
          </p:cNvPr>
          <p:cNvSpPr txBox="1"/>
          <p:nvPr/>
        </p:nvSpPr>
        <p:spPr>
          <a:xfrm>
            <a:off x="6694864" y="7538893"/>
            <a:ext cx="853440" cy="923330"/>
          </a:xfrm>
          <a:prstGeom prst="rect">
            <a:avLst/>
          </a:prstGeom>
          <a:noFill/>
        </p:spPr>
        <p:txBody>
          <a:bodyPr wrap="square" rtlCol="0">
            <a:spAutoFit/>
          </a:bodyPr>
          <a:lstStyle/>
          <a:p>
            <a:r>
              <a:rPr lang="en-US" dirty="0">
                <a:solidFill>
                  <a:srgbClr val="92D050"/>
                </a:solidFill>
              </a:rPr>
              <a:t>FOR ALL THE</a:t>
            </a:r>
          </a:p>
        </p:txBody>
      </p:sp>
      <p:sp>
        <p:nvSpPr>
          <p:cNvPr id="5" name="TextBox 4">
            <a:extLst>
              <a:ext uri="{FF2B5EF4-FFF2-40B4-BE49-F238E27FC236}">
                <a16:creationId xmlns:a16="http://schemas.microsoft.com/office/drawing/2014/main" id="{8FD4E97F-F898-8744-B5DB-F8401C9CF33F}"/>
              </a:ext>
            </a:extLst>
          </p:cNvPr>
          <p:cNvSpPr txBox="1"/>
          <p:nvPr/>
        </p:nvSpPr>
        <p:spPr>
          <a:xfrm>
            <a:off x="4028406" y="8060800"/>
            <a:ext cx="3361875" cy="1569532"/>
          </a:xfrm>
          <a:prstGeom prst="rect">
            <a:avLst/>
          </a:prstGeom>
          <a:noFill/>
        </p:spPr>
        <p:txBody>
          <a:bodyPr wrap="square" rtlCol="0">
            <a:spAutoFit/>
          </a:bodyPr>
          <a:lstStyle/>
          <a:p>
            <a:r>
              <a:rPr lang="en-US" sz="9599" dirty="0">
                <a:solidFill>
                  <a:srgbClr val="FF0000"/>
                </a:solidFill>
                <a:latin typeface="Broadway" panose="04040905080B02020502" pitchFamily="82" charset="0"/>
              </a:rPr>
              <a:t>FUN</a:t>
            </a:r>
            <a:r>
              <a:rPr lang="en-US" sz="9599" dirty="0">
                <a:solidFill>
                  <a:srgbClr val="FFFF00"/>
                </a:solidFill>
                <a:latin typeface="Broadway" panose="04040905080B02020502" pitchFamily="82" charset="0"/>
              </a:rPr>
              <a:t>!</a:t>
            </a:r>
          </a:p>
        </p:txBody>
      </p:sp>
      <p:pic>
        <p:nvPicPr>
          <p:cNvPr id="7" name="Picture 6">
            <a:extLst>
              <a:ext uri="{FF2B5EF4-FFF2-40B4-BE49-F238E27FC236}">
                <a16:creationId xmlns:a16="http://schemas.microsoft.com/office/drawing/2014/main" id="{1AE6AC1D-687B-AFB5-6E2E-4F0547E9CA26}"/>
              </a:ext>
            </a:extLst>
          </p:cNvPr>
          <p:cNvPicPr>
            <a:picLocks noChangeAspect="1"/>
          </p:cNvPicPr>
          <p:nvPr/>
        </p:nvPicPr>
        <p:blipFill>
          <a:blip r:embed="rId2">
            <a:extLst>
              <a:ext uri="{28A0092B-C50C-407E-A947-70E740481C1C}">
                <a14:useLocalDpi xmlns:a14="http://schemas.microsoft.com/office/drawing/2010/main" val="0"/>
              </a:ext>
            </a:extLst>
          </a:blip>
          <a:srcRect l="8529" t="16912" r="10392" b="14853"/>
          <a:stretch>
            <a:fillRect/>
          </a:stretch>
        </p:blipFill>
        <p:spPr>
          <a:xfrm rot="20687083">
            <a:off x="739140" y="3870961"/>
            <a:ext cx="6301740" cy="3535680"/>
          </a:xfrm>
          <a:prstGeom prst="rect">
            <a:avLst/>
          </a:prstGeom>
          <a:ln w="57150">
            <a:solidFill>
              <a:srgbClr val="00B0F0"/>
            </a:solidFill>
          </a:ln>
        </p:spPr>
      </p:pic>
      <p:sp>
        <p:nvSpPr>
          <p:cNvPr id="10" name="TextBox 9">
            <a:extLst>
              <a:ext uri="{FF2B5EF4-FFF2-40B4-BE49-F238E27FC236}">
                <a16:creationId xmlns:a16="http://schemas.microsoft.com/office/drawing/2014/main" id="{0599BD08-97BE-DB7D-B16A-C73306352F62}"/>
              </a:ext>
            </a:extLst>
          </p:cNvPr>
          <p:cNvSpPr txBox="1"/>
          <p:nvPr/>
        </p:nvSpPr>
        <p:spPr>
          <a:xfrm>
            <a:off x="385625" y="1886792"/>
            <a:ext cx="5273039" cy="1815369"/>
          </a:xfrm>
          <a:prstGeom prst="rect">
            <a:avLst/>
          </a:prstGeom>
          <a:noFill/>
        </p:spPr>
        <p:txBody>
          <a:bodyPr wrap="square" rtlCol="0">
            <a:spAutoFit/>
          </a:bodyPr>
          <a:lstStyle/>
          <a:p>
            <a:pPr algn="ctr"/>
            <a:r>
              <a:rPr lang="en-US" sz="2799" b="1" dirty="0"/>
              <a:t>Summer Camps</a:t>
            </a:r>
          </a:p>
          <a:p>
            <a:r>
              <a:rPr lang="en-US" sz="2799" dirty="0"/>
              <a:t>June 8-19  Shrek Jr. the Musical</a:t>
            </a:r>
          </a:p>
          <a:p>
            <a:r>
              <a:rPr lang="en-US" sz="2799" dirty="0"/>
              <a:t>July 13-24 Write Your Own Musical</a:t>
            </a:r>
          </a:p>
          <a:p>
            <a:pPr algn="ctr"/>
            <a:r>
              <a:rPr lang="en-US" sz="2799" dirty="0"/>
              <a:t>TLC Dance Studio </a:t>
            </a:r>
          </a:p>
        </p:txBody>
      </p:sp>
    </p:spTree>
    <p:extLst>
      <p:ext uri="{BB962C8B-B14F-4D97-AF65-F5344CB8AC3E}">
        <p14:creationId xmlns:p14="http://schemas.microsoft.com/office/powerpoint/2010/main" val="42202169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42835</TotalTime>
  <Words>707</Words>
  <Application>Microsoft Office PowerPoint</Application>
  <PresentationFormat>Custom</PresentationFormat>
  <Paragraphs>48</Paragraphs>
  <Slides>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Abadi</vt:lpstr>
      <vt:lpstr>Aharoni</vt:lpstr>
      <vt:lpstr>Algerian</vt:lpstr>
      <vt:lpstr>Amasis MT Pro Black</vt:lpstr>
      <vt:lpstr>Arial</vt:lpstr>
      <vt:lpstr>Baguet Script</vt:lpstr>
      <vt:lpstr>Broadway</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Lopez</dc:creator>
  <cp:lastModifiedBy>Amber Lopez</cp:lastModifiedBy>
  <cp:revision>7</cp:revision>
  <cp:lastPrinted>2025-03-05T22:30:19Z</cp:lastPrinted>
  <dcterms:created xsi:type="dcterms:W3CDTF">2022-04-05T02:07:16Z</dcterms:created>
  <dcterms:modified xsi:type="dcterms:W3CDTF">2026-03-18T08:54:15Z</dcterms:modified>
</cp:coreProperties>
</file>