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5F93-615F-5540-AD0B-9AB83F3BDBE1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F95F-1D52-6C43-8604-BE7759A7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5F93-615F-5540-AD0B-9AB83F3BDBE1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F95F-1D52-6C43-8604-BE7759A7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5F93-615F-5540-AD0B-9AB83F3BDBE1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F95F-1D52-6C43-8604-BE7759A7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5F93-615F-5540-AD0B-9AB83F3BDBE1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F95F-1D52-6C43-8604-BE7759A7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5F93-615F-5540-AD0B-9AB83F3BDBE1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F95F-1D52-6C43-8604-BE7759A7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5F93-615F-5540-AD0B-9AB83F3BDBE1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F95F-1D52-6C43-8604-BE7759A7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5F93-615F-5540-AD0B-9AB83F3BDBE1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F95F-1D52-6C43-8604-BE7759A7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5F93-615F-5540-AD0B-9AB83F3BDBE1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F95F-1D52-6C43-8604-BE7759A7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5F93-615F-5540-AD0B-9AB83F3BDBE1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F95F-1D52-6C43-8604-BE7759A7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5F93-615F-5540-AD0B-9AB83F3BDBE1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F95F-1D52-6C43-8604-BE7759A7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5F93-615F-5540-AD0B-9AB83F3BDBE1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F95F-1D52-6C43-8604-BE7759A7DB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25F93-615F-5540-AD0B-9AB83F3BDBE1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F95F-1D52-6C43-8604-BE7759A7DB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THE BEAUTIFUL INDONESIA MINIATURE PARK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793999"/>
            <a:ext cx="8306980" cy="3269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1392"/>
            <a:ext cx="6299200" cy="308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93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3937000"/>
            <a:ext cx="32512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IMAX THEATHRE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6200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Traditional House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6883400" cy="547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Floating Market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24671"/>
            <a:ext cx="7315200" cy="5598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24" y="904240"/>
            <a:ext cx="4470400" cy="5953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238"/>
            <a:ext cx="4766072" cy="635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Houses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1600"/>
            <a:ext cx="5080000" cy="421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2641600"/>
            <a:ext cx="4470400" cy="421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450"/>
            <a:ext cx="9144000" cy="605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Museum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417638"/>
            <a:ext cx="81280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BEAUTIFUL INDONESIA MINIATURE PARK</vt:lpstr>
      <vt:lpstr>IMAX THEATHRE</vt:lpstr>
      <vt:lpstr>Java Traditional House</vt:lpstr>
      <vt:lpstr>Floating Market</vt:lpstr>
      <vt:lpstr>PowerPoint Presentation</vt:lpstr>
      <vt:lpstr>PowerPoint Presentation</vt:lpstr>
      <vt:lpstr>Traditional Houses</vt:lpstr>
      <vt:lpstr>PowerPoint Presentation</vt:lpstr>
      <vt:lpstr>Cultural Museum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BEAUTIFUL INDONESIA MINIATURE PARK</dc:title>
  <dc:creator>Iwan Dakota</dc:creator>
  <cp:lastModifiedBy>Denise Rossignol</cp:lastModifiedBy>
  <cp:revision>4</cp:revision>
  <cp:lastPrinted>2015-08-18T13:22:22Z</cp:lastPrinted>
  <dcterms:created xsi:type="dcterms:W3CDTF">2015-08-18T12:34:31Z</dcterms:created>
  <dcterms:modified xsi:type="dcterms:W3CDTF">2015-08-27T14:04:41Z</dcterms:modified>
</cp:coreProperties>
</file>