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8" r:id="rId4"/>
    <p:sldId id="262" r:id="rId5"/>
    <p:sldId id="259" r:id="rId6"/>
    <p:sldId id="261" r:id="rId7"/>
    <p:sldId id="260" r:id="rId8"/>
    <p:sldId id="263" r:id="rId9"/>
    <p:sldId id="26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F131C9-9D28-433A-B7B1-B4B6C512853C}" v="2" dt="2020-09-14T15:43:30.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114" d="100"/>
          <a:sy n="114" d="100"/>
        </p:scale>
        <p:origin x="15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Black" userId="16caaee0a6eb1656" providerId="LiveId" clId="{8CF131C9-9D28-433A-B7B1-B4B6C512853C}"/>
    <pc:docChg chg="custSel modSld">
      <pc:chgData name="Robert Black" userId="16caaee0a6eb1656" providerId="LiveId" clId="{8CF131C9-9D28-433A-B7B1-B4B6C512853C}" dt="2020-09-14T21:03:35.365" v="186" actId="20577"/>
      <pc:docMkLst>
        <pc:docMk/>
      </pc:docMkLst>
      <pc:sldChg chg="modSp mod">
        <pc:chgData name="Robert Black" userId="16caaee0a6eb1656" providerId="LiveId" clId="{8CF131C9-9D28-433A-B7B1-B4B6C512853C}" dt="2020-09-14T14:32:05.362" v="26" actId="20577"/>
        <pc:sldMkLst>
          <pc:docMk/>
          <pc:sldMk cId="0" sldId="256"/>
        </pc:sldMkLst>
        <pc:spChg chg="mod">
          <ac:chgData name="Robert Black" userId="16caaee0a6eb1656" providerId="LiveId" clId="{8CF131C9-9D28-433A-B7B1-B4B6C512853C}" dt="2020-09-14T14:32:05.362" v="26" actId="20577"/>
          <ac:spMkLst>
            <pc:docMk/>
            <pc:sldMk cId="0" sldId="256"/>
            <ac:spMk id="3075" creationId="{D3F2E8D3-760E-49D1-8104-371238609B0E}"/>
          </ac:spMkLst>
        </pc:spChg>
      </pc:sldChg>
      <pc:sldChg chg="modSp mod">
        <pc:chgData name="Robert Black" userId="16caaee0a6eb1656" providerId="LiveId" clId="{8CF131C9-9D28-433A-B7B1-B4B6C512853C}" dt="2020-09-14T15:38:43.509" v="95" actId="20577"/>
        <pc:sldMkLst>
          <pc:docMk/>
          <pc:sldMk cId="0" sldId="259"/>
        </pc:sldMkLst>
        <pc:spChg chg="mod">
          <ac:chgData name="Robert Black" userId="16caaee0a6eb1656" providerId="LiveId" clId="{8CF131C9-9D28-433A-B7B1-B4B6C512853C}" dt="2020-09-14T15:38:43.509" v="95" actId="20577"/>
          <ac:spMkLst>
            <pc:docMk/>
            <pc:sldMk cId="0" sldId="259"/>
            <ac:spMk id="7171" creationId="{D53746CA-BD63-4CBD-B243-CF9224EE24E3}"/>
          </ac:spMkLst>
        </pc:spChg>
      </pc:sldChg>
      <pc:sldChg chg="modSp mod">
        <pc:chgData name="Robert Black" userId="16caaee0a6eb1656" providerId="LiveId" clId="{8CF131C9-9D28-433A-B7B1-B4B6C512853C}" dt="2020-09-14T15:39:58.051" v="153" actId="20577"/>
        <pc:sldMkLst>
          <pc:docMk/>
          <pc:sldMk cId="0" sldId="260"/>
        </pc:sldMkLst>
        <pc:spChg chg="mod">
          <ac:chgData name="Robert Black" userId="16caaee0a6eb1656" providerId="LiveId" clId="{8CF131C9-9D28-433A-B7B1-B4B6C512853C}" dt="2020-09-14T15:39:58.051" v="153" actId="20577"/>
          <ac:spMkLst>
            <pc:docMk/>
            <pc:sldMk cId="0" sldId="260"/>
            <ac:spMk id="9219" creationId="{1DDAE0C0-A529-4468-9AF9-8509246E1054}"/>
          </ac:spMkLst>
        </pc:spChg>
      </pc:sldChg>
      <pc:sldChg chg="modSp mod">
        <pc:chgData name="Robert Black" userId="16caaee0a6eb1656" providerId="LiveId" clId="{8CF131C9-9D28-433A-B7B1-B4B6C512853C}" dt="2020-09-14T15:43:30.885" v="174" actId="14100"/>
        <pc:sldMkLst>
          <pc:docMk/>
          <pc:sldMk cId="0" sldId="262"/>
        </pc:sldMkLst>
        <pc:spChg chg="mod">
          <ac:chgData name="Robert Black" userId="16caaee0a6eb1656" providerId="LiveId" clId="{8CF131C9-9D28-433A-B7B1-B4B6C512853C}" dt="2020-09-14T15:43:30.885" v="174" actId="14100"/>
          <ac:spMkLst>
            <pc:docMk/>
            <pc:sldMk cId="0" sldId="262"/>
            <ac:spMk id="6147" creationId="{8A9740B5-96F0-44B4-BFBA-CDFC6F86C787}"/>
          </ac:spMkLst>
        </pc:spChg>
      </pc:sldChg>
      <pc:sldChg chg="modSp mod">
        <pc:chgData name="Robert Black" userId="16caaee0a6eb1656" providerId="LiveId" clId="{8CF131C9-9D28-433A-B7B1-B4B6C512853C}" dt="2020-09-14T21:03:35.365" v="186" actId="20577"/>
        <pc:sldMkLst>
          <pc:docMk/>
          <pc:sldMk cId="0" sldId="264"/>
        </pc:sldMkLst>
        <pc:spChg chg="mod">
          <ac:chgData name="Robert Black" userId="16caaee0a6eb1656" providerId="LiveId" clId="{8CF131C9-9D28-433A-B7B1-B4B6C512853C}" dt="2020-09-14T21:03:35.365" v="186" actId="20577"/>
          <ac:spMkLst>
            <pc:docMk/>
            <pc:sldMk cId="0" sldId="264"/>
            <ac:spMk id="11267" creationId="{38B4D060-099D-4D65-B9DA-6CDBB87A4A2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DBB331C-F939-4C5C-9A90-B5289E4A5954}"/>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F0574C13-4EBB-4736-A354-693B968F455D}"/>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C2150F00-61A6-4AA4-9449-6822FB541B61}"/>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sp>
            <p:nvSpPr>
              <p:cNvPr id="13" name="Rectangle 5">
                <a:extLst>
                  <a:ext uri="{FF2B5EF4-FFF2-40B4-BE49-F238E27FC236}">
                    <a16:creationId xmlns:a16="http://schemas.microsoft.com/office/drawing/2014/main" id="{F43690E7-DAAF-4EFD-A23F-E1CB18F0ED90}"/>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grpSp>
        <p:grpSp>
          <p:nvGrpSpPr>
            <p:cNvPr id="6" name="Group 6">
              <a:extLst>
                <a:ext uri="{FF2B5EF4-FFF2-40B4-BE49-F238E27FC236}">
                  <a16:creationId xmlns:a16="http://schemas.microsoft.com/office/drawing/2014/main" id="{5D0D8D46-E8DB-4B81-9FA5-72FB76E0029C}"/>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63137396-9D1A-47EA-8ADD-05EE337AD353}"/>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sp>
            <p:nvSpPr>
              <p:cNvPr id="11" name="Rectangle 8">
                <a:extLst>
                  <a:ext uri="{FF2B5EF4-FFF2-40B4-BE49-F238E27FC236}">
                    <a16:creationId xmlns:a16="http://schemas.microsoft.com/office/drawing/2014/main" id="{0D9A78D8-8DA2-4465-ABEC-AC4B906C172E}"/>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grpSp>
        <p:sp>
          <p:nvSpPr>
            <p:cNvPr id="7" name="Rectangle 9">
              <a:extLst>
                <a:ext uri="{FF2B5EF4-FFF2-40B4-BE49-F238E27FC236}">
                  <a16:creationId xmlns:a16="http://schemas.microsoft.com/office/drawing/2014/main" id="{2A7DCA5D-D5EF-4EA4-8881-97BC6E582227}"/>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sp>
          <p:nvSpPr>
            <p:cNvPr id="8" name="Rectangle 10">
              <a:extLst>
                <a:ext uri="{FF2B5EF4-FFF2-40B4-BE49-F238E27FC236}">
                  <a16:creationId xmlns:a16="http://schemas.microsoft.com/office/drawing/2014/main" id="{A2BA0608-DC76-425D-B42A-249CA62CCB01}"/>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sp>
          <p:nvSpPr>
            <p:cNvPr id="9" name="Rectangle 11">
              <a:extLst>
                <a:ext uri="{FF2B5EF4-FFF2-40B4-BE49-F238E27FC236}">
                  <a16:creationId xmlns:a16="http://schemas.microsoft.com/office/drawing/2014/main" id="{344AA58E-4188-4A6B-9E98-1FDFF2C1E289}"/>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en-US" altLang="en-US"/>
            </a:p>
          </p:txBody>
        </p:sp>
      </p:grpSp>
      <p:sp>
        <p:nvSpPr>
          <p:cNvPr id="15372" name="Rectangle 12">
            <a:extLst>
              <a:ext uri="{FF2B5EF4-FFF2-40B4-BE49-F238E27FC236}">
                <a16:creationId xmlns:a16="http://schemas.microsoft.com/office/drawing/2014/main" id="{DF5BAEB8-3FCC-49C7-BEC3-2F4B273F4EB2}"/>
              </a:ext>
            </a:extLst>
          </p:cNvPr>
          <p:cNvSpPr>
            <a:spLocks noGrp="1" noChangeArrowheads="1"/>
          </p:cNvSpPr>
          <p:nvPr>
            <p:ph type="ctrTitle"/>
          </p:nvPr>
        </p:nvSpPr>
        <p:spPr>
          <a:xfrm>
            <a:off x="990600" y="1676400"/>
            <a:ext cx="7772400" cy="1462088"/>
          </a:xfrm>
        </p:spPr>
        <p:txBody>
          <a:bodyPr/>
          <a:lstStyle>
            <a:lvl1pPr>
              <a:defRPr/>
            </a:lvl1pPr>
          </a:lstStyle>
          <a:p>
            <a:pPr lvl="0"/>
            <a:r>
              <a:rPr lang="en-US" altLang="en-US" noProof="0"/>
              <a:t>Click to edit Master title style</a:t>
            </a:r>
          </a:p>
        </p:txBody>
      </p:sp>
      <p:sp>
        <p:nvSpPr>
          <p:cNvPr id="15373" name="Rectangle 13">
            <a:extLst>
              <a:ext uri="{FF2B5EF4-FFF2-40B4-BE49-F238E27FC236}">
                <a16:creationId xmlns:a16="http://schemas.microsoft.com/office/drawing/2014/main" id="{7C7219DF-004F-4835-8449-E8415F513BDC}"/>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14" name="Rectangle 14">
            <a:extLst>
              <a:ext uri="{FF2B5EF4-FFF2-40B4-BE49-F238E27FC236}">
                <a16:creationId xmlns:a16="http://schemas.microsoft.com/office/drawing/2014/main" id="{B901AC56-319C-407E-BF99-771B13864162}"/>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en-US"/>
          </a:p>
        </p:txBody>
      </p:sp>
      <p:sp>
        <p:nvSpPr>
          <p:cNvPr id="15" name="Rectangle 15">
            <a:extLst>
              <a:ext uri="{FF2B5EF4-FFF2-40B4-BE49-F238E27FC236}">
                <a16:creationId xmlns:a16="http://schemas.microsoft.com/office/drawing/2014/main" id="{DA67CC13-346B-498C-B86F-42C452996F4C}"/>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en-US"/>
          </a:p>
        </p:txBody>
      </p:sp>
      <p:sp>
        <p:nvSpPr>
          <p:cNvPr id="16" name="Rectangle 16">
            <a:extLst>
              <a:ext uri="{FF2B5EF4-FFF2-40B4-BE49-F238E27FC236}">
                <a16:creationId xmlns:a16="http://schemas.microsoft.com/office/drawing/2014/main" id="{C9E1B166-F1F2-4969-A972-3F9AE4DB2A4A}"/>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B48BC7A-BE1D-4DAA-AC50-CF03FE092756}" type="slidenum">
              <a:rPr lang="en-US" altLang="en-US"/>
              <a:pPr>
                <a:defRPr/>
              </a:pPr>
              <a:t>‹#›</a:t>
            </a:fld>
            <a:endParaRPr lang="en-US" altLang="en-US"/>
          </a:p>
        </p:txBody>
      </p:sp>
    </p:spTree>
    <p:extLst>
      <p:ext uri="{BB962C8B-B14F-4D97-AF65-F5344CB8AC3E}">
        <p14:creationId xmlns:p14="http://schemas.microsoft.com/office/powerpoint/2010/main" val="54125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9F37-25FD-4BB0-B51A-36A715368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DAB31A-7FF8-461F-9E19-1C4BA4378A3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F7FA47CB-FC26-4024-810F-DF11C6F80D6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637EA484-8705-4273-8ACC-BD6FD71402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E0C925AE-51FE-4460-893D-FB359B4A8E55}"/>
              </a:ext>
            </a:extLst>
          </p:cNvPr>
          <p:cNvSpPr>
            <a:spLocks noGrp="1" noChangeArrowheads="1"/>
          </p:cNvSpPr>
          <p:nvPr>
            <p:ph type="sldNum" sz="quarter" idx="12"/>
          </p:nvPr>
        </p:nvSpPr>
        <p:spPr>
          <a:ln/>
        </p:spPr>
        <p:txBody>
          <a:bodyPr/>
          <a:lstStyle>
            <a:lvl1pPr>
              <a:defRPr/>
            </a:lvl1pPr>
          </a:lstStyle>
          <a:p>
            <a:pPr>
              <a:defRPr/>
            </a:pPr>
            <a:fld id="{3424983B-0D80-4F3E-92D7-5711913EF5B8}" type="slidenum">
              <a:rPr lang="en-US" altLang="en-US"/>
              <a:pPr>
                <a:defRPr/>
              </a:pPr>
              <a:t>‹#›</a:t>
            </a:fld>
            <a:endParaRPr lang="en-US" altLang="en-US"/>
          </a:p>
        </p:txBody>
      </p:sp>
    </p:spTree>
    <p:extLst>
      <p:ext uri="{BB962C8B-B14F-4D97-AF65-F5344CB8AC3E}">
        <p14:creationId xmlns:p14="http://schemas.microsoft.com/office/powerpoint/2010/main" val="388962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5377F8-9717-4E56-A9A8-34245F3C7106}"/>
              </a:ext>
            </a:extLst>
          </p:cNvPr>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9482A0-4742-465F-99DE-89BB2ACD49F5}"/>
              </a:ext>
            </a:extLst>
          </p:cNvPr>
          <p:cNvSpPr>
            <a:spLocks noGrp="1"/>
          </p:cNvSpPr>
          <p:nvPr>
            <p:ph type="body" orient="vert" idx="1"/>
          </p:nvPr>
        </p:nvSpPr>
        <p:spPr>
          <a:xfrm>
            <a:off x="1150938" y="214313"/>
            <a:ext cx="5700712" cy="5918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04F7CED6-3890-4E58-9A76-1AE96076AF4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EAA443C6-3EF2-4A32-ACEB-30AAB7B6FFF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41B910BB-91AD-4454-9FE5-405776D05E44}"/>
              </a:ext>
            </a:extLst>
          </p:cNvPr>
          <p:cNvSpPr>
            <a:spLocks noGrp="1" noChangeArrowheads="1"/>
          </p:cNvSpPr>
          <p:nvPr>
            <p:ph type="sldNum" sz="quarter" idx="12"/>
          </p:nvPr>
        </p:nvSpPr>
        <p:spPr>
          <a:ln/>
        </p:spPr>
        <p:txBody>
          <a:bodyPr/>
          <a:lstStyle>
            <a:lvl1pPr>
              <a:defRPr/>
            </a:lvl1pPr>
          </a:lstStyle>
          <a:p>
            <a:pPr>
              <a:defRPr/>
            </a:pPr>
            <a:fld id="{B4C57243-4B2F-4758-8B96-C56DD97833F8}" type="slidenum">
              <a:rPr lang="en-US" altLang="en-US"/>
              <a:pPr>
                <a:defRPr/>
              </a:pPr>
              <a:t>‹#›</a:t>
            </a:fld>
            <a:endParaRPr lang="en-US" altLang="en-US"/>
          </a:p>
        </p:txBody>
      </p:sp>
    </p:spTree>
    <p:extLst>
      <p:ext uri="{BB962C8B-B14F-4D97-AF65-F5344CB8AC3E}">
        <p14:creationId xmlns:p14="http://schemas.microsoft.com/office/powerpoint/2010/main" val="325012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F421-776B-4CBE-B8F2-09C47C77B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85E364-EEA1-4F76-B7F9-EB87ADA01F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D9A0106C-6FA4-47CC-B17E-7A8E9F998FC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28639EE6-F301-4B4C-A7EE-9C66B48522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94DBCD74-341A-4760-BF0E-A4987F54652D}"/>
              </a:ext>
            </a:extLst>
          </p:cNvPr>
          <p:cNvSpPr>
            <a:spLocks noGrp="1" noChangeArrowheads="1"/>
          </p:cNvSpPr>
          <p:nvPr>
            <p:ph type="sldNum" sz="quarter" idx="12"/>
          </p:nvPr>
        </p:nvSpPr>
        <p:spPr>
          <a:ln/>
        </p:spPr>
        <p:txBody>
          <a:bodyPr/>
          <a:lstStyle>
            <a:lvl1pPr>
              <a:defRPr/>
            </a:lvl1pPr>
          </a:lstStyle>
          <a:p>
            <a:pPr>
              <a:defRPr/>
            </a:pPr>
            <a:fld id="{FE4989D3-25A0-4902-935C-E97293D606CE}" type="slidenum">
              <a:rPr lang="en-US" altLang="en-US"/>
              <a:pPr>
                <a:defRPr/>
              </a:pPr>
              <a:t>‹#›</a:t>
            </a:fld>
            <a:endParaRPr lang="en-US" altLang="en-US"/>
          </a:p>
        </p:txBody>
      </p:sp>
    </p:spTree>
    <p:extLst>
      <p:ext uri="{BB962C8B-B14F-4D97-AF65-F5344CB8AC3E}">
        <p14:creationId xmlns:p14="http://schemas.microsoft.com/office/powerpoint/2010/main" val="24811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547EE-9E0B-411B-83AA-A5C7C62C7AEB}"/>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609F7C-4E3F-4B22-BC2B-168A5BDFBDF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1">
            <a:extLst>
              <a:ext uri="{FF2B5EF4-FFF2-40B4-BE49-F238E27FC236}">
                <a16:creationId xmlns:a16="http://schemas.microsoft.com/office/drawing/2014/main" id="{09211D7D-5A0D-4EB2-89D6-4BACB20A17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a:extLst>
              <a:ext uri="{FF2B5EF4-FFF2-40B4-BE49-F238E27FC236}">
                <a16:creationId xmlns:a16="http://schemas.microsoft.com/office/drawing/2014/main" id="{CCDDD8CB-428E-4EEB-988B-0D76DBDA9F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a:extLst>
              <a:ext uri="{FF2B5EF4-FFF2-40B4-BE49-F238E27FC236}">
                <a16:creationId xmlns:a16="http://schemas.microsoft.com/office/drawing/2014/main" id="{006936E4-3127-4520-B964-BC7814967C4A}"/>
              </a:ext>
            </a:extLst>
          </p:cNvPr>
          <p:cNvSpPr>
            <a:spLocks noGrp="1" noChangeArrowheads="1"/>
          </p:cNvSpPr>
          <p:nvPr>
            <p:ph type="sldNum" sz="quarter" idx="12"/>
          </p:nvPr>
        </p:nvSpPr>
        <p:spPr>
          <a:ln/>
        </p:spPr>
        <p:txBody>
          <a:bodyPr/>
          <a:lstStyle>
            <a:lvl1pPr>
              <a:defRPr/>
            </a:lvl1pPr>
          </a:lstStyle>
          <a:p>
            <a:pPr>
              <a:defRPr/>
            </a:pPr>
            <a:fld id="{21C1F7B7-7632-4588-B3CB-0DF0D5BFD03F}" type="slidenum">
              <a:rPr lang="en-US" altLang="en-US"/>
              <a:pPr>
                <a:defRPr/>
              </a:pPr>
              <a:t>‹#›</a:t>
            </a:fld>
            <a:endParaRPr lang="en-US" altLang="en-US"/>
          </a:p>
        </p:txBody>
      </p:sp>
    </p:spTree>
    <p:extLst>
      <p:ext uri="{BB962C8B-B14F-4D97-AF65-F5344CB8AC3E}">
        <p14:creationId xmlns:p14="http://schemas.microsoft.com/office/powerpoint/2010/main" val="268781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81F4A-3CB0-4D29-BBCD-656BBFF323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8F5B71-3D0D-47CD-B9B6-010C024492A8}"/>
              </a:ext>
            </a:extLst>
          </p:cNvPr>
          <p:cNvSpPr>
            <a:spLocks noGrp="1"/>
          </p:cNvSpPr>
          <p:nvPr>
            <p:ph sz="half" idx="1"/>
          </p:nvPr>
        </p:nvSpPr>
        <p:spPr>
          <a:xfrm>
            <a:off x="1182688" y="2017713"/>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1286FE-FA17-40F7-A53E-8C25BC381BFB}"/>
              </a:ext>
            </a:extLst>
          </p:cNvPr>
          <p:cNvSpPr>
            <a:spLocks noGrp="1"/>
          </p:cNvSpPr>
          <p:nvPr>
            <p:ph sz="half" idx="2"/>
          </p:nvPr>
        </p:nvSpPr>
        <p:spPr>
          <a:xfrm>
            <a:off x="5145088" y="2017713"/>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815CECA6-FCDE-49EC-BA5F-D07B2DA3DD0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C8443FA0-9AFC-4A99-8BFD-2A434D3B3E5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B69AF602-C8E1-4CA4-A471-6A857D5738B0}"/>
              </a:ext>
            </a:extLst>
          </p:cNvPr>
          <p:cNvSpPr>
            <a:spLocks noGrp="1" noChangeArrowheads="1"/>
          </p:cNvSpPr>
          <p:nvPr>
            <p:ph type="sldNum" sz="quarter" idx="12"/>
          </p:nvPr>
        </p:nvSpPr>
        <p:spPr>
          <a:ln/>
        </p:spPr>
        <p:txBody>
          <a:bodyPr/>
          <a:lstStyle>
            <a:lvl1pPr>
              <a:defRPr/>
            </a:lvl1pPr>
          </a:lstStyle>
          <a:p>
            <a:pPr>
              <a:defRPr/>
            </a:pPr>
            <a:fld id="{0708A0E1-853C-4A7C-A21E-304BE76DE5ED}" type="slidenum">
              <a:rPr lang="en-US" altLang="en-US"/>
              <a:pPr>
                <a:defRPr/>
              </a:pPr>
              <a:t>‹#›</a:t>
            </a:fld>
            <a:endParaRPr lang="en-US" altLang="en-US"/>
          </a:p>
        </p:txBody>
      </p:sp>
    </p:spTree>
    <p:extLst>
      <p:ext uri="{BB962C8B-B14F-4D97-AF65-F5344CB8AC3E}">
        <p14:creationId xmlns:p14="http://schemas.microsoft.com/office/powerpoint/2010/main" val="268444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5D207-CDA7-406C-B64A-03929EB263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3A9C60-9822-4EDE-894B-B521DBCE6F7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31E4816-590F-4FA6-A2E2-3B265D79D8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CB0B3C-89B5-49A3-9230-F9B3F374BB6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A406D4-A19A-49D0-879A-8331B9560E60}"/>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12327A11-18F9-46EE-A388-A499217EFED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a:extLst>
              <a:ext uri="{FF2B5EF4-FFF2-40B4-BE49-F238E27FC236}">
                <a16:creationId xmlns:a16="http://schemas.microsoft.com/office/drawing/2014/main" id="{816D6559-7B69-4BB6-B577-7CC2A58CD3F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a:extLst>
              <a:ext uri="{FF2B5EF4-FFF2-40B4-BE49-F238E27FC236}">
                <a16:creationId xmlns:a16="http://schemas.microsoft.com/office/drawing/2014/main" id="{FC535D72-7FAF-477F-B25F-E927CBA3CE3D}"/>
              </a:ext>
            </a:extLst>
          </p:cNvPr>
          <p:cNvSpPr>
            <a:spLocks noGrp="1" noChangeArrowheads="1"/>
          </p:cNvSpPr>
          <p:nvPr>
            <p:ph type="sldNum" sz="quarter" idx="12"/>
          </p:nvPr>
        </p:nvSpPr>
        <p:spPr>
          <a:ln/>
        </p:spPr>
        <p:txBody>
          <a:bodyPr/>
          <a:lstStyle>
            <a:lvl1pPr>
              <a:defRPr/>
            </a:lvl1pPr>
          </a:lstStyle>
          <a:p>
            <a:pPr>
              <a:defRPr/>
            </a:pPr>
            <a:fld id="{9AF50828-80E0-42F6-91A4-903182DC290D}" type="slidenum">
              <a:rPr lang="en-US" altLang="en-US"/>
              <a:pPr>
                <a:defRPr/>
              </a:pPr>
              <a:t>‹#›</a:t>
            </a:fld>
            <a:endParaRPr lang="en-US" altLang="en-US"/>
          </a:p>
        </p:txBody>
      </p:sp>
    </p:spTree>
    <p:extLst>
      <p:ext uri="{BB962C8B-B14F-4D97-AF65-F5344CB8AC3E}">
        <p14:creationId xmlns:p14="http://schemas.microsoft.com/office/powerpoint/2010/main" val="150883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3986-9F79-4AE4-A31E-E799FADA4328}"/>
              </a:ext>
            </a:extLst>
          </p:cNvPr>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5D9EDFC0-FA3D-4131-B51D-AD0244062F1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a:extLst>
              <a:ext uri="{FF2B5EF4-FFF2-40B4-BE49-F238E27FC236}">
                <a16:creationId xmlns:a16="http://schemas.microsoft.com/office/drawing/2014/main" id="{FB8E5EB2-486F-4323-BC9C-6DE50052347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a:extLst>
              <a:ext uri="{FF2B5EF4-FFF2-40B4-BE49-F238E27FC236}">
                <a16:creationId xmlns:a16="http://schemas.microsoft.com/office/drawing/2014/main" id="{3D1DE6FF-85FF-45BF-B65C-2C5B0DF98DDE}"/>
              </a:ext>
            </a:extLst>
          </p:cNvPr>
          <p:cNvSpPr>
            <a:spLocks noGrp="1" noChangeArrowheads="1"/>
          </p:cNvSpPr>
          <p:nvPr>
            <p:ph type="sldNum" sz="quarter" idx="12"/>
          </p:nvPr>
        </p:nvSpPr>
        <p:spPr>
          <a:ln/>
        </p:spPr>
        <p:txBody>
          <a:bodyPr/>
          <a:lstStyle>
            <a:lvl1pPr>
              <a:defRPr/>
            </a:lvl1pPr>
          </a:lstStyle>
          <a:p>
            <a:pPr>
              <a:defRPr/>
            </a:pPr>
            <a:fld id="{0D452834-8C9A-4772-AFB0-CB3F81F0D4AD}" type="slidenum">
              <a:rPr lang="en-US" altLang="en-US"/>
              <a:pPr>
                <a:defRPr/>
              </a:pPr>
              <a:t>‹#›</a:t>
            </a:fld>
            <a:endParaRPr lang="en-US" altLang="en-US"/>
          </a:p>
        </p:txBody>
      </p:sp>
    </p:spTree>
    <p:extLst>
      <p:ext uri="{BB962C8B-B14F-4D97-AF65-F5344CB8AC3E}">
        <p14:creationId xmlns:p14="http://schemas.microsoft.com/office/powerpoint/2010/main" val="300043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6F47D2B6-664B-4D2C-8676-5C4B3C1BF6E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a:extLst>
              <a:ext uri="{FF2B5EF4-FFF2-40B4-BE49-F238E27FC236}">
                <a16:creationId xmlns:a16="http://schemas.microsoft.com/office/drawing/2014/main" id="{676042AF-C9B3-464B-9341-54FCBDF63B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a:extLst>
              <a:ext uri="{FF2B5EF4-FFF2-40B4-BE49-F238E27FC236}">
                <a16:creationId xmlns:a16="http://schemas.microsoft.com/office/drawing/2014/main" id="{76D97FA8-1F85-4393-A041-FE110196D998}"/>
              </a:ext>
            </a:extLst>
          </p:cNvPr>
          <p:cNvSpPr>
            <a:spLocks noGrp="1" noChangeArrowheads="1"/>
          </p:cNvSpPr>
          <p:nvPr>
            <p:ph type="sldNum" sz="quarter" idx="12"/>
          </p:nvPr>
        </p:nvSpPr>
        <p:spPr>
          <a:ln/>
        </p:spPr>
        <p:txBody>
          <a:bodyPr/>
          <a:lstStyle>
            <a:lvl1pPr>
              <a:defRPr/>
            </a:lvl1pPr>
          </a:lstStyle>
          <a:p>
            <a:pPr>
              <a:defRPr/>
            </a:pPr>
            <a:fld id="{13612149-F856-4C16-9A85-0BCB4355C128}" type="slidenum">
              <a:rPr lang="en-US" altLang="en-US"/>
              <a:pPr>
                <a:defRPr/>
              </a:pPr>
              <a:t>‹#›</a:t>
            </a:fld>
            <a:endParaRPr lang="en-US" altLang="en-US"/>
          </a:p>
        </p:txBody>
      </p:sp>
    </p:spTree>
    <p:extLst>
      <p:ext uri="{BB962C8B-B14F-4D97-AF65-F5344CB8AC3E}">
        <p14:creationId xmlns:p14="http://schemas.microsoft.com/office/powerpoint/2010/main" val="298879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274D1-B54D-4342-BAAB-686A03F60766}"/>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60C218-9D1D-4491-A57F-C7E135C75DD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B63B61-24CE-4007-9A87-4714E18375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1">
            <a:extLst>
              <a:ext uri="{FF2B5EF4-FFF2-40B4-BE49-F238E27FC236}">
                <a16:creationId xmlns:a16="http://schemas.microsoft.com/office/drawing/2014/main" id="{0CB57090-EFFC-43A4-AC9D-CE40828901C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E6FC73C1-213F-4484-8FA4-B39C13964D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E3C8DFA6-79E7-4F35-86C8-D74C31EA21B4}"/>
              </a:ext>
            </a:extLst>
          </p:cNvPr>
          <p:cNvSpPr>
            <a:spLocks noGrp="1" noChangeArrowheads="1"/>
          </p:cNvSpPr>
          <p:nvPr>
            <p:ph type="sldNum" sz="quarter" idx="12"/>
          </p:nvPr>
        </p:nvSpPr>
        <p:spPr>
          <a:ln/>
        </p:spPr>
        <p:txBody>
          <a:bodyPr/>
          <a:lstStyle>
            <a:lvl1pPr>
              <a:defRPr/>
            </a:lvl1pPr>
          </a:lstStyle>
          <a:p>
            <a:pPr>
              <a:defRPr/>
            </a:pPr>
            <a:fld id="{BD999E83-0440-455E-8159-28D396EB5958}" type="slidenum">
              <a:rPr lang="en-US" altLang="en-US"/>
              <a:pPr>
                <a:defRPr/>
              </a:pPr>
              <a:t>‹#›</a:t>
            </a:fld>
            <a:endParaRPr lang="en-US" altLang="en-US"/>
          </a:p>
        </p:txBody>
      </p:sp>
    </p:spTree>
    <p:extLst>
      <p:ext uri="{BB962C8B-B14F-4D97-AF65-F5344CB8AC3E}">
        <p14:creationId xmlns:p14="http://schemas.microsoft.com/office/powerpoint/2010/main" val="92598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19F8-CFA4-4F8E-9AA4-EBEF29AE7B7B}"/>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37C7AE-019E-4AE4-810D-B25F973958F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a:extLst>
              <a:ext uri="{FF2B5EF4-FFF2-40B4-BE49-F238E27FC236}">
                <a16:creationId xmlns:a16="http://schemas.microsoft.com/office/drawing/2014/main" id="{6986B128-4BCF-4E88-940B-80DFE24E8B6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1">
            <a:extLst>
              <a:ext uri="{FF2B5EF4-FFF2-40B4-BE49-F238E27FC236}">
                <a16:creationId xmlns:a16="http://schemas.microsoft.com/office/drawing/2014/main" id="{C08E3322-5757-451E-B1A8-DF29B5BB2A2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a:extLst>
              <a:ext uri="{FF2B5EF4-FFF2-40B4-BE49-F238E27FC236}">
                <a16:creationId xmlns:a16="http://schemas.microsoft.com/office/drawing/2014/main" id="{C9B5EA2C-60AD-40C8-8DB4-C25E6B47494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a:extLst>
              <a:ext uri="{FF2B5EF4-FFF2-40B4-BE49-F238E27FC236}">
                <a16:creationId xmlns:a16="http://schemas.microsoft.com/office/drawing/2014/main" id="{043ED0EB-7391-40BA-A82A-A4962E91FB9B}"/>
              </a:ext>
            </a:extLst>
          </p:cNvPr>
          <p:cNvSpPr>
            <a:spLocks noGrp="1" noChangeArrowheads="1"/>
          </p:cNvSpPr>
          <p:nvPr>
            <p:ph type="sldNum" sz="quarter" idx="12"/>
          </p:nvPr>
        </p:nvSpPr>
        <p:spPr>
          <a:ln/>
        </p:spPr>
        <p:txBody>
          <a:bodyPr/>
          <a:lstStyle>
            <a:lvl1pPr>
              <a:defRPr/>
            </a:lvl1pPr>
          </a:lstStyle>
          <a:p>
            <a:pPr>
              <a:defRPr/>
            </a:pPr>
            <a:fld id="{14403884-0AB3-4FA0-90D6-25D1DD547A4B}" type="slidenum">
              <a:rPr lang="en-US" altLang="en-US"/>
              <a:pPr>
                <a:defRPr/>
              </a:pPr>
              <a:t>‹#›</a:t>
            </a:fld>
            <a:endParaRPr lang="en-US" altLang="en-US"/>
          </a:p>
        </p:txBody>
      </p:sp>
    </p:spTree>
    <p:extLst>
      <p:ext uri="{BB962C8B-B14F-4D97-AF65-F5344CB8AC3E}">
        <p14:creationId xmlns:p14="http://schemas.microsoft.com/office/powerpoint/2010/main" val="243255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C623DED-16D1-4CB6-BAB6-251B09F80EAA}"/>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27" name="Rectangle 3">
            <a:extLst>
              <a:ext uri="{FF2B5EF4-FFF2-40B4-BE49-F238E27FC236}">
                <a16:creationId xmlns:a16="http://schemas.microsoft.com/office/drawing/2014/main" id="{A2586E57-96AA-4498-8B1B-D93729C82BAB}"/>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28" name="Rectangle 4">
            <a:extLst>
              <a:ext uri="{FF2B5EF4-FFF2-40B4-BE49-F238E27FC236}">
                <a16:creationId xmlns:a16="http://schemas.microsoft.com/office/drawing/2014/main" id="{D6FD1F8B-7C53-4FBF-8055-65C23CDF8F21}"/>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29" name="Rectangle 5">
            <a:extLst>
              <a:ext uri="{FF2B5EF4-FFF2-40B4-BE49-F238E27FC236}">
                <a16:creationId xmlns:a16="http://schemas.microsoft.com/office/drawing/2014/main" id="{4417EAF5-01F6-4AA4-960F-D33ED3352A37}"/>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30" name="Rectangle 6">
            <a:extLst>
              <a:ext uri="{FF2B5EF4-FFF2-40B4-BE49-F238E27FC236}">
                <a16:creationId xmlns:a16="http://schemas.microsoft.com/office/drawing/2014/main" id="{B8CCCA82-688B-4123-A08E-CF0637428250}"/>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31" name="Rectangle 7">
            <a:extLst>
              <a:ext uri="{FF2B5EF4-FFF2-40B4-BE49-F238E27FC236}">
                <a16:creationId xmlns:a16="http://schemas.microsoft.com/office/drawing/2014/main" id="{19B171AA-5D15-49D7-BE22-743EDC8185A8}"/>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32" name="Rectangle 8">
            <a:extLst>
              <a:ext uri="{FF2B5EF4-FFF2-40B4-BE49-F238E27FC236}">
                <a16:creationId xmlns:a16="http://schemas.microsoft.com/office/drawing/2014/main" id="{68C6EB88-BEB4-4011-B710-B400E238ECD6}"/>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en-US" altLang="en-US" sz="2400"/>
          </a:p>
        </p:txBody>
      </p:sp>
      <p:sp>
        <p:nvSpPr>
          <p:cNvPr id="1033" name="Rectangle 9">
            <a:extLst>
              <a:ext uri="{FF2B5EF4-FFF2-40B4-BE49-F238E27FC236}">
                <a16:creationId xmlns:a16="http://schemas.microsoft.com/office/drawing/2014/main" id="{A88888B2-3B45-4C87-97DF-D676E2C571FF}"/>
              </a:ext>
            </a:extLst>
          </p:cNvPr>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a:extLst>
              <a:ext uri="{FF2B5EF4-FFF2-40B4-BE49-F238E27FC236}">
                <a16:creationId xmlns:a16="http://schemas.microsoft.com/office/drawing/2014/main" id="{34F566F7-7E3E-4B1A-B061-3F279CDBC36A}"/>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347" name="Rectangle 11">
            <a:extLst>
              <a:ext uri="{FF2B5EF4-FFF2-40B4-BE49-F238E27FC236}">
                <a16:creationId xmlns:a16="http://schemas.microsoft.com/office/drawing/2014/main" id="{CF4A1438-AD45-4D11-B8E5-BDF2FF71E6E2}"/>
              </a:ext>
            </a:extLst>
          </p:cNvPr>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ltLang="en-US"/>
          </a:p>
        </p:txBody>
      </p:sp>
      <p:sp>
        <p:nvSpPr>
          <p:cNvPr id="14348" name="Rectangle 12">
            <a:extLst>
              <a:ext uri="{FF2B5EF4-FFF2-40B4-BE49-F238E27FC236}">
                <a16:creationId xmlns:a16="http://schemas.microsoft.com/office/drawing/2014/main" id="{E2462D98-330A-4A2C-B805-2AD5D871F62B}"/>
              </a:ext>
            </a:extLst>
          </p:cNvPr>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ltLang="en-US"/>
          </a:p>
        </p:txBody>
      </p:sp>
      <p:sp>
        <p:nvSpPr>
          <p:cNvPr id="14349" name="Rectangle 13">
            <a:extLst>
              <a:ext uri="{FF2B5EF4-FFF2-40B4-BE49-F238E27FC236}">
                <a16:creationId xmlns:a16="http://schemas.microsoft.com/office/drawing/2014/main" id="{D9F434B6-DD86-479B-816F-34882FDACDE4}"/>
              </a:ext>
            </a:extLst>
          </p:cNvPr>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2D75052-89D6-4DF4-99E2-82BEB999B5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2pPr>
      <a:lvl3pPr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3pPr>
      <a:lvl4pPr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4pPr>
      <a:lvl5pPr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5pPr>
      <a:lvl6pPr marL="457200"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6pPr>
      <a:lvl7pPr marL="914400"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7pPr>
      <a:lvl8pPr marL="1371600"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8pPr>
      <a:lvl9pPr marL="1828800" algn="l" rtl="0" eaLnBrk="1" fontAlgn="base" hangingPunct="1">
        <a:spcBef>
          <a:spcPct val="0"/>
        </a:spcBef>
        <a:spcAft>
          <a:spcPct val="0"/>
        </a:spcAft>
        <a:defRPr sz="4400">
          <a:solidFill>
            <a:schemeClr val="tx2"/>
          </a:solidFill>
          <a:latin typeface="Tahoma" panose="020B060403050404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3D3A7D-2085-47D2-9858-D1A6312FBFB0}"/>
              </a:ext>
            </a:extLst>
          </p:cNvPr>
          <p:cNvSpPr>
            <a:spLocks noGrp="1" noChangeArrowheads="1"/>
          </p:cNvSpPr>
          <p:nvPr>
            <p:ph type="ctrTitle"/>
          </p:nvPr>
        </p:nvSpPr>
        <p:spPr/>
        <p:txBody>
          <a:bodyPr/>
          <a:lstStyle/>
          <a:p>
            <a:pPr eaLnBrk="1" hangingPunct="1"/>
            <a:r>
              <a:rPr lang="en-US" altLang="en-US"/>
              <a:t>Saul Alinsky </a:t>
            </a:r>
            <a:r>
              <a:rPr lang="en-US" altLang="en-US" i="1"/>
              <a:t>Rules for Radicals</a:t>
            </a:r>
            <a:r>
              <a:rPr lang="en-US" altLang="en-US"/>
              <a:t> </a:t>
            </a:r>
          </a:p>
        </p:txBody>
      </p:sp>
      <p:sp>
        <p:nvSpPr>
          <p:cNvPr id="3075" name="Rectangle 3">
            <a:extLst>
              <a:ext uri="{FF2B5EF4-FFF2-40B4-BE49-F238E27FC236}">
                <a16:creationId xmlns:a16="http://schemas.microsoft.com/office/drawing/2014/main" id="{D3F2E8D3-760E-49D1-8104-371238609B0E}"/>
              </a:ext>
            </a:extLst>
          </p:cNvPr>
          <p:cNvSpPr>
            <a:spLocks noGrp="1" noChangeArrowheads="1"/>
          </p:cNvSpPr>
          <p:nvPr>
            <p:ph type="subTitle" idx="1"/>
          </p:nvPr>
        </p:nvSpPr>
        <p:spPr>
          <a:xfrm>
            <a:off x="1371600" y="3733800"/>
            <a:ext cx="6400800" cy="1752600"/>
          </a:xfrm>
        </p:spPr>
        <p:txBody>
          <a:bodyPr/>
          <a:lstStyle/>
          <a:p>
            <a:pPr eaLnBrk="1" hangingPunct="1"/>
            <a:r>
              <a:rPr lang="en-US" altLang="en-US" sz="2800" dirty="0"/>
              <a:t>How the Communists defeat freedom</a:t>
            </a:r>
          </a:p>
          <a:p>
            <a:pPr eaLnBrk="1" hangingPunct="1"/>
            <a:r>
              <a:rPr lang="en-US" altLang="en-US" sz="1600" dirty="0"/>
              <a:t>Based on an analysis at: http://www.crossroad.to/Quotes/communism/alinsky.htm</a:t>
            </a:r>
          </a:p>
          <a:p>
            <a:pPr eaLnBrk="1" hangingPunct="1"/>
            <a:r>
              <a:rPr lang="en-US" altLang="en-US" sz="1400" dirty="0"/>
              <a:t>By Bob Black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2498E3A-9EE8-47AA-875C-560AD3C14466}"/>
              </a:ext>
            </a:extLst>
          </p:cNvPr>
          <p:cNvSpPr>
            <a:spLocks noGrp="1" noChangeArrowheads="1"/>
          </p:cNvSpPr>
          <p:nvPr>
            <p:ph type="title"/>
          </p:nvPr>
        </p:nvSpPr>
        <p:spPr/>
        <p:txBody>
          <a:bodyPr/>
          <a:lstStyle/>
          <a:p>
            <a:pPr eaLnBrk="1" hangingPunct="1"/>
            <a:r>
              <a:rPr lang="en-US" altLang="en-US"/>
              <a:t>Alinsky book dedication</a:t>
            </a:r>
          </a:p>
        </p:txBody>
      </p:sp>
      <p:sp>
        <p:nvSpPr>
          <p:cNvPr id="4099" name="Rectangle 3">
            <a:extLst>
              <a:ext uri="{FF2B5EF4-FFF2-40B4-BE49-F238E27FC236}">
                <a16:creationId xmlns:a16="http://schemas.microsoft.com/office/drawing/2014/main" id="{7BA563F4-F609-4937-85ED-C51525AAEE65}"/>
              </a:ext>
            </a:extLst>
          </p:cNvPr>
          <p:cNvSpPr>
            <a:spLocks noGrp="1" noChangeArrowheads="1"/>
          </p:cNvSpPr>
          <p:nvPr>
            <p:ph type="body" idx="1"/>
          </p:nvPr>
        </p:nvSpPr>
        <p:spPr/>
        <p:txBody>
          <a:bodyPr/>
          <a:lstStyle/>
          <a:p>
            <a:pPr eaLnBrk="1" hangingPunct="1"/>
            <a:r>
              <a:rPr lang="en-US" altLang="en-US"/>
              <a:t>“Lest we forget at least an over-the-shoulder acknowledgment to the very first radical: from all our legends, mythology, and history... the first radical known to man who rebelled against the establishment and did it so effectively that he at least won his own kingdom — </a:t>
            </a:r>
            <a:r>
              <a:rPr lang="en-US" altLang="en-US" b="1"/>
              <a:t>Lucifer.</a:t>
            </a:r>
            <a:r>
              <a:rPr lang="en-US" altLang="en-US"/>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C671A7F-AB1D-4E99-A94B-C855A82E3654}"/>
              </a:ext>
            </a:extLst>
          </p:cNvPr>
          <p:cNvSpPr>
            <a:spLocks noGrp="1" noChangeArrowheads="1"/>
          </p:cNvSpPr>
          <p:nvPr>
            <p:ph type="title"/>
          </p:nvPr>
        </p:nvSpPr>
        <p:spPr/>
        <p:txBody>
          <a:bodyPr/>
          <a:lstStyle/>
          <a:p>
            <a:pPr eaLnBrk="1" hangingPunct="1"/>
            <a:r>
              <a:rPr lang="en-US" altLang="en-US"/>
              <a:t>Saul Alinsky Purposes </a:t>
            </a:r>
          </a:p>
        </p:txBody>
      </p:sp>
      <p:sp>
        <p:nvSpPr>
          <p:cNvPr id="5123" name="Rectangle 3">
            <a:extLst>
              <a:ext uri="{FF2B5EF4-FFF2-40B4-BE49-F238E27FC236}">
                <a16:creationId xmlns:a16="http://schemas.microsoft.com/office/drawing/2014/main" id="{B2FFB819-B277-42F5-A839-6C962D68D68B}"/>
              </a:ext>
            </a:extLst>
          </p:cNvPr>
          <p:cNvSpPr>
            <a:spLocks noGrp="1" noChangeArrowheads="1"/>
          </p:cNvSpPr>
          <p:nvPr>
            <p:ph type="body" idx="1"/>
          </p:nvPr>
        </p:nvSpPr>
        <p:spPr/>
        <p:txBody>
          <a:bodyPr/>
          <a:lstStyle/>
          <a:p>
            <a:pPr eaLnBrk="1" hangingPunct="1"/>
            <a:r>
              <a:rPr lang="en-US" altLang="en-US" dirty="0"/>
              <a:t>Create mass organizations to seize power</a:t>
            </a:r>
          </a:p>
          <a:p>
            <a:pPr eaLnBrk="1" hangingPunct="1"/>
            <a:r>
              <a:rPr lang="en-US" altLang="en-US" dirty="0"/>
              <a:t>The book is for the Have Nots and how to take it away from the Haves</a:t>
            </a:r>
          </a:p>
          <a:p>
            <a:pPr eaLnBrk="1" hangingPunct="1"/>
            <a:r>
              <a:rPr lang="en-US" altLang="en-US" dirty="0"/>
              <a:t>Social Change</a:t>
            </a:r>
          </a:p>
          <a:p>
            <a:pPr eaLnBrk="1" hangingPunct="1"/>
            <a:r>
              <a:rPr lang="en-US" altLang="en-US" dirty="0"/>
              <a:t>Totalitarianism </a:t>
            </a:r>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3CD3294-4290-49F0-AA54-C8F9B305B814}"/>
              </a:ext>
            </a:extLst>
          </p:cNvPr>
          <p:cNvSpPr>
            <a:spLocks noGrp="1" noChangeArrowheads="1"/>
          </p:cNvSpPr>
          <p:nvPr>
            <p:ph type="title"/>
          </p:nvPr>
        </p:nvSpPr>
        <p:spPr/>
        <p:txBody>
          <a:bodyPr/>
          <a:lstStyle/>
          <a:p>
            <a:pPr eaLnBrk="1" hangingPunct="1"/>
            <a:r>
              <a:rPr lang="en-US" altLang="en-US"/>
              <a:t>Basics of Alinsky</a:t>
            </a:r>
          </a:p>
        </p:txBody>
      </p:sp>
      <p:sp>
        <p:nvSpPr>
          <p:cNvPr id="6147" name="Rectangle 3">
            <a:extLst>
              <a:ext uri="{FF2B5EF4-FFF2-40B4-BE49-F238E27FC236}">
                <a16:creationId xmlns:a16="http://schemas.microsoft.com/office/drawing/2014/main" id="{8A9740B5-96F0-44B4-BFBA-CDFC6F86C787}"/>
              </a:ext>
            </a:extLst>
          </p:cNvPr>
          <p:cNvSpPr>
            <a:spLocks noGrp="1" noChangeArrowheads="1"/>
          </p:cNvSpPr>
          <p:nvPr>
            <p:ph type="body" idx="1"/>
          </p:nvPr>
        </p:nvSpPr>
        <p:spPr>
          <a:xfrm>
            <a:off x="1182688" y="2017712"/>
            <a:ext cx="7772400" cy="4306887"/>
          </a:xfrm>
        </p:spPr>
        <p:txBody>
          <a:bodyPr/>
          <a:lstStyle/>
          <a:p>
            <a:pPr eaLnBrk="1" hangingPunct="1"/>
            <a:r>
              <a:rPr lang="en-US" altLang="en-US" sz="2800" dirty="0"/>
              <a:t> Grew up during the depression ( Born 1909 )</a:t>
            </a:r>
          </a:p>
          <a:p>
            <a:pPr eaLnBrk="1" hangingPunct="1"/>
            <a:r>
              <a:rPr lang="en-US" altLang="en-US" sz="2800" dirty="0"/>
              <a:t>He is committed to progressive social change (Communism)</a:t>
            </a:r>
          </a:p>
          <a:p>
            <a:pPr eaLnBrk="1" hangingPunct="1"/>
            <a:r>
              <a:rPr lang="en-US" altLang="en-US" sz="2800" dirty="0"/>
              <a:t>He does not profess to not have a fixed truth</a:t>
            </a:r>
          </a:p>
          <a:p>
            <a:pPr eaLnBrk="1" hangingPunct="1"/>
            <a:r>
              <a:rPr lang="en-US" altLang="en-US" sz="2800" dirty="0"/>
              <a:t>Believed that traditional Christian philosophy in the West was weak and negligible</a:t>
            </a:r>
          </a:p>
          <a:p>
            <a:pPr eaLnBrk="1" hangingPunct="1"/>
            <a:r>
              <a:rPr lang="en-US" altLang="en-US" sz="2800" dirty="0"/>
              <a:t>Marxist but, knew at that time Communism would be rejected so focused on simple </a:t>
            </a:r>
            <a:r>
              <a:rPr lang="en-US" altLang="en-US" sz="2800" dirty="0" err="1"/>
              <a:t>distruction</a:t>
            </a:r>
            <a:endParaRPr lang="en-US" altLang="en-US" sz="2800" dirty="0"/>
          </a:p>
          <a:p>
            <a:pPr eaLnBrk="1" hangingPunct="1"/>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9D5A94F-1A5D-432C-8B12-49E90FC2CD46}"/>
              </a:ext>
            </a:extLst>
          </p:cNvPr>
          <p:cNvSpPr>
            <a:spLocks noGrp="1" noChangeArrowheads="1"/>
          </p:cNvSpPr>
          <p:nvPr>
            <p:ph type="title"/>
          </p:nvPr>
        </p:nvSpPr>
        <p:spPr/>
        <p:txBody>
          <a:bodyPr/>
          <a:lstStyle/>
          <a:p>
            <a:pPr eaLnBrk="1" hangingPunct="1"/>
            <a:r>
              <a:rPr lang="en-US" altLang="en-US"/>
              <a:t>Means and Ends</a:t>
            </a:r>
          </a:p>
        </p:txBody>
      </p:sp>
      <p:sp>
        <p:nvSpPr>
          <p:cNvPr id="7171" name="Rectangle 3">
            <a:extLst>
              <a:ext uri="{FF2B5EF4-FFF2-40B4-BE49-F238E27FC236}">
                <a16:creationId xmlns:a16="http://schemas.microsoft.com/office/drawing/2014/main" id="{D53746CA-BD63-4CBD-B243-CF9224EE24E3}"/>
              </a:ext>
            </a:extLst>
          </p:cNvPr>
          <p:cNvSpPr>
            <a:spLocks noGrp="1" noChangeArrowheads="1"/>
          </p:cNvSpPr>
          <p:nvPr>
            <p:ph type="body" idx="1"/>
          </p:nvPr>
        </p:nvSpPr>
        <p:spPr/>
        <p:txBody>
          <a:bodyPr/>
          <a:lstStyle/>
          <a:p>
            <a:pPr eaLnBrk="1" hangingPunct="1">
              <a:lnSpc>
                <a:spcPct val="90000"/>
              </a:lnSpc>
            </a:pPr>
            <a:r>
              <a:rPr lang="en-US" altLang="en-US" dirty="0"/>
              <a:t>In war the ends justifies any means</a:t>
            </a:r>
          </a:p>
          <a:p>
            <a:pPr eaLnBrk="1" hangingPunct="1">
              <a:lnSpc>
                <a:spcPct val="90000"/>
              </a:lnSpc>
            </a:pPr>
            <a:r>
              <a:rPr lang="en-US" altLang="en-US" dirty="0"/>
              <a:t>Issue is pragmatic and strategic</a:t>
            </a:r>
          </a:p>
          <a:p>
            <a:pPr eaLnBrk="1" hangingPunct="1">
              <a:lnSpc>
                <a:spcPct val="90000"/>
              </a:lnSpc>
            </a:pPr>
            <a:r>
              <a:rPr lang="en-US" altLang="en-US" dirty="0"/>
              <a:t>Only ask of ends are they achievable</a:t>
            </a:r>
          </a:p>
          <a:p>
            <a:pPr eaLnBrk="1" hangingPunct="1">
              <a:lnSpc>
                <a:spcPct val="90000"/>
              </a:lnSpc>
            </a:pPr>
            <a:r>
              <a:rPr lang="en-US" altLang="en-US" dirty="0"/>
              <a:t>Only ask of means whether they will work</a:t>
            </a:r>
          </a:p>
          <a:p>
            <a:pPr eaLnBrk="1" hangingPunct="1">
              <a:lnSpc>
                <a:spcPct val="90000"/>
              </a:lnSpc>
            </a:pPr>
            <a:r>
              <a:rPr lang="en-US" altLang="en-US" dirty="0"/>
              <a:t>Success or failure is the only determinate of ethics</a:t>
            </a:r>
          </a:p>
          <a:p>
            <a:pPr eaLnBrk="1" hangingPunct="1">
              <a:lnSpc>
                <a:spcPct val="90000"/>
              </a:lnSpc>
            </a:pPr>
            <a:r>
              <a:rPr lang="en-US" altLang="en-US" dirty="0"/>
              <a:t>There is no moral bounds on tactics </a:t>
            </a:r>
          </a:p>
          <a:p>
            <a:pPr eaLnBrk="1" hangingPunct="1">
              <a:lnSpc>
                <a:spcPct val="90000"/>
              </a:lnSpc>
              <a:buFont typeface="Wingdings" panose="05000000000000000000" pitchFamily="2" charset="2"/>
              <a:buNone/>
            </a:pPr>
            <a:endParaRPr lang="en-US" altLang="en-US" dirty="0"/>
          </a:p>
          <a:p>
            <a:pPr eaLnBrk="1" hangingPunct="1">
              <a:lnSpc>
                <a:spcPct val="90000"/>
              </a:lnSpc>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6E91383-0C7B-45DD-93DE-2B0F9EEA41E3}"/>
              </a:ext>
            </a:extLst>
          </p:cNvPr>
          <p:cNvSpPr>
            <a:spLocks noGrp="1" noChangeArrowheads="1"/>
          </p:cNvSpPr>
          <p:nvPr>
            <p:ph type="title"/>
          </p:nvPr>
        </p:nvSpPr>
        <p:spPr/>
        <p:txBody>
          <a:bodyPr/>
          <a:lstStyle/>
          <a:p>
            <a:pPr eaLnBrk="1" hangingPunct="1"/>
            <a:r>
              <a:rPr lang="en-US" altLang="en-US"/>
              <a:t>Strategy</a:t>
            </a:r>
          </a:p>
        </p:txBody>
      </p:sp>
      <p:sp>
        <p:nvSpPr>
          <p:cNvPr id="8195" name="Rectangle 3">
            <a:extLst>
              <a:ext uri="{FF2B5EF4-FFF2-40B4-BE49-F238E27FC236}">
                <a16:creationId xmlns:a16="http://schemas.microsoft.com/office/drawing/2014/main" id="{7590DD05-3291-418C-8408-3AAD6B8DA48D}"/>
              </a:ext>
            </a:extLst>
          </p:cNvPr>
          <p:cNvSpPr>
            <a:spLocks noGrp="1" noChangeArrowheads="1"/>
          </p:cNvSpPr>
          <p:nvPr>
            <p:ph type="body" idx="1"/>
          </p:nvPr>
        </p:nvSpPr>
        <p:spPr/>
        <p:txBody>
          <a:bodyPr/>
          <a:lstStyle/>
          <a:p>
            <a:pPr eaLnBrk="1" hangingPunct="1"/>
            <a:r>
              <a:rPr lang="en-US" altLang="en-US" dirty="0"/>
              <a:t>Infiltrate the system from within</a:t>
            </a:r>
          </a:p>
          <a:p>
            <a:pPr eaLnBrk="1" hangingPunct="1"/>
            <a:r>
              <a:rPr lang="en-US" altLang="en-US" dirty="0"/>
              <a:t>Use the tools of freedom against itself</a:t>
            </a:r>
          </a:p>
          <a:p>
            <a:pPr eaLnBrk="1" hangingPunct="1"/>
            <a:r>
              <a:rPr lang="en-US" altLang="en-US" dirty="0"/>
              <a:t>Always Forward</a:t>
            </a:r>
          </a:p>
          <a:p>
            <a:pPr eaLnBrk="1" hangingPunct="1"/>
            <a:r>
              <a:rPr lang="en-US" altLang="en-US" dirty="0"/>
              <a:t>Do the conversion incrementally </a:t>
            </a:r>
          </a:p>
          <a:p>
            <a:pPr eaLnBrk="1" hangingPunct="1"/>
            <a:r>
              <a:rPr lang="en-US" altLang="en-US" dirty="0"/>
              <a:t>Make the enemy live up to its own book of rules </a:t>
            </a:r>
          </a:p>
          <a:p>
            <a:pPr eaLnBrk="1" hangingPunct="1"/>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99CEF54-DEC6-49F2-AD1E-30A50C0E96BB}"/>
              </a:ext>
            </a:extLst>
          </p:cNvPr>
          <p:cNvSpPr>
            <a:spLocks noGrp="1" noChangeArrowheads="1"/>
          </p:cNvSpPr>
          <p:nvPr>
            <p:ph type="title"/>
          </p:nvPr>
        </p:nvSpPr>
        <p:spPr/>
        <p:txBody>
          <a:bodyPr/>
          <a:lstStyle/>
          <a:p>
            <a:pPr eaLnBrk="1" hangingPunct="1"/>
            <a:r>
              <a:rPr lang="en-US" altLang="en-US"/>
              <a:t>Tactics</a:t>
            </a:r>
          </a:p>
        </p:txBody>
      </p:sp>
      <p:sp>
        <p:nvSpPr>
          <p:cNvPr id="9219" name="Rectangle 3">
            <a:extLst>
              <a:ext uri="{FF2B5EF4-FFF2-40B4-BE49-F238E27FC236}">
                <a16:creationId xmlns:a16="http://schemas.microsoft.com/office/drawing/2014/main" id="{1DDAE0C0-A529-4468-9AF9-8509246E1054}"/>
              </a:ext>
            </a:extLst>
          </p:cNvPr>
          <p:cNvSpPr>
            <a:spLocks noGrp="1" noChangeArrowheads="1"/>
          </p:cNvSpPr>
          <p:nvPr>
            <p:ph type="body" idx="1"/>
          </p:nvPr>
        </p:nvSpPr>
        <p:spPr>
          <a:xfrm>
            <a:off x="1182688" y="2017712"/>
            <a:ext cx="7772400" cy="4459287"/>
          </a:xfrm>
        </p:spPr>
        <p:txBody>
          <a:bodyPr/>
          <a:lstStyle/>
          <a:p>
            <a:pPr eaLnBrk="1" hangingPunct="1"/>
            <a:r>
              <a:rPr lang="en-US" altLang="en-US" dirty="0"/>
              <a:t>Ridicule is man's most potent weapon </a:t>
            </a:r>
          </a:p>
          <a:p>
            <a:pPr eaLnBrk="1" hangingPunct="1"/>
            <a:r>
              <a:rPr lang="en-US" altLang="en-US" dirty="0"/>
              <a:t>Keep the pressure on </a:t>
            </a:r>
          </a:p>
          <a:p>
            <a:pPr eaLnBrk="1" hangingPunct="1"/>
            <a:r>
              <a:rPr lang="en-US" altLang="en-US" dirty="0"/>
              <a:t>Power is not only what you have, but what the enemy thinks you have </a:t>
            </a:r>
          </a:p>
          <a:p>
            <a:pPr eaLnBrk="1" hangingPunct="1"/>
            <a:r>
              <a:rPr lang="en-US" altLang="en-US" dirty="0"/>
              <a:t>The only price of a successful attack is a constructive alternative</a:t>
            </a:r>
          </a:p>
          <a:p>
            <a:pPr eaLnBrk="1" hangingPunct="1"/>
            <a:r>
              <a:rPr lang="en-US" altLang="en-US" dirty="0"/>
              <a:t>Lie but, always accuse the opposition of lying.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F85A93A-F06C-4696-8262-5FBC8DDE32C2}"/>
              </a:ext>
            </a:extLst>
          </p:cNvPr>
          <p:cNvSpPr>
            <a:spLocks noGrp="1" noChangeArrowheads="1"/>
          </p:cNvSpPr>
          <p:nvPr>
            <p:ph type="title"/>
          </p:nvPr>
        </p:nvSpPr>
        <p:spPr/>
        <p:txBody>
          <a:bodyPr/>
          <a:lstStyle/>
          <a:p>
            <a:pPr eaLnBrk="1" hangingPunct="1"/>
            <a:r>
              <a:rPr lang="en-US" altLang="en-US"/>
              <a:t>How to combat Saul Alinsky</a:t>
            </a:r>
          </a:p>
        </p:txBody>
      </p:sp>
      <p:sp>
        <p:nvSpPr>
          <p:cNvPr id="10243" name="Rectangle 3">
            <a:extLst>
              <a:ext uri="{FF2B5EF4-FFF2-40B4-BE49-F238E27FC236}">
                <a16:creationId xmlns:a16="http://schemas.microsoft.com/office/drawing/2014/main" id="{9B630A08-13B1-4A26-A8A6-4FEADD9773A4}"/>
              </a:ext>
            </a:extLst>
          </p:cNvPr>
          <p:cNvSpPr>
            <a:spLocks noGrp="1" noChangeArrowheads="1"/>
          </p:cNvSpPr>
          <p:nvPr>
            <p:ph type="body" idx="1"/>
          </p:nvPr>
        </p:nvSpPr>
        <p:spPr/>
        <p:txBody>
          <a:bodyPr/>
          <a:lstStyle/>
          <a:p>
            <a:pPr eaLnBrk="1" hangingPunct="1"/>
            <a:r>
              <a:rPr lang="en-US" altLang="en-US"/>
              <a:t>Point out that the opposition is using Saul Alinsky techniques</a:t>
            </a:r>
          </a:p>
          <a:p>
            <a:pPr eaLnBrk="1" hangingPunct="1"/>
            <a:r>
              <a:rPr lang="en-US" altLang="en-US"/>
              <a:t>Use the Saul Alinsky technique of keeping the pressure on. </a:t>
            </a:r>
          </a:p>
          <a:p>
            <a:pPr eaLnBrk="1" hangingPunct="1"/>
            <a:r>
              <a:rPr lang="en-US" altLang="en-US"/>
              <a:t>Call a lie a lie and keep calling it a lie</a:t>
            </a:r>
          </a:p>
          <a:p>
            <a:pPr eaLnBrk="1" hangingPunct="1"/>
            <a:r>
              <a:rPr lang="en-US" altLang="en-US"/>
              <a:t>Tell the truth</a:t>
            </a:r>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89923EF-DD97-4555-B31F-50A01FD012E8}"/>
              </a:ext>
            </a:extLst>
          </p:cNvPr>
          <p:cNvSpPr>
            <a:spLocks noGrp="1" noChangeArrowheads="1"/>
          </p:cNvSpPr>
          <p:nvPr>
            <p:ph type="title"/>
          </p:nvPr>
        </p:nvSpPr>
        <p:spPr/>
        <p:txBody>
          <a:bodyPr/>
          <a:lstStyle/>
          <a:p>
            <a:pPr eaLnBrk="1" hangingPunct="1"/>
            <a:r>
              <a:rPr lang="en-US" altLang="en-US"/>
              <a:t>Bottom line</a:t>
            </a:r>
          </a:p>
        </p:txBody>
      </p:sp>
      <p:sp>
        <p:nvSpPr>
          <p:cNvPr id="11267" name="Rectangle 3">
            <a:extLst>
              <a:ext uri="{FF2B5EF4-FFF2-40B4-BE49-F238E27FC236}">
                <a16:creationId xmlns:a16="http://schemas.microsoft.com/office/drawing/2014/main" id="{38B4D060-099D-4D65-B9DA-6CDBB87A4A28}"/>
              </a:ext>
            </a:extLst>
          </p:cNvPr>
          <p:cNvSpPr>
            <a:spLocks noGrp="1" noChangeArrowheads="1"/>
          </p:cNvSpPr>
          <p:nvPr>
            <p:ph type="body" idx="1"/>
          </p:nvPr>
        </p:nvSpPr>
        <p:spPr/>
        <p:txBody>
          <a:bodyPr/>
          <a:lstStyle/>
          <a:p>
            <a:pPr eaLnBrk="1" hangingPunct="1"/>
            <a:r>
              <a:rPr lang="en-US" altLang="en-US" dirty="0"/>
              <a:t>Being passive is doom</a:t>
            </a:r>
          </a:p>
          <a:p>
            <a:pPr eaLnBrk="1" hangingPunct="1"/>
            <a:r>
              <a:rPr lang="en-US" altLang="en-US" dirty="0"/>
              <a:t>Go along to get along is the road to Totalitarianism </a:t>
            </a:r>
          </a:p>
          <a:p>
            <a:pPr eaLnBrk="1" hangingPunct="1"/>
            <a:r>
              <a:rPr lang="en-US" altLang="en-US" dirty="0"/>
              <a:t>Never give any ground in the name of compromise</a:t>
            </a:r>
          </a:p>
          <a:p>
            <a:pPr eaLnBrk="1" hangingPunct="1"/>
            <a:r>
              <a:rPr lang="en-US" altLang="en-US" dirty="0"/>
              <a:t>A strong moral compass is required</a:t>
            </a:r>
          </a:p>
          <a:p>
            <a:pPr eaLnBrk="1" hangingPunct="1"/>
            <a:r>
              <a:rPr lang="en-US" altLang="en-US" dirty="0"/>
              <a:t>A real vision of what can be done</a:t>
            </a: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Saul Alinsky </Template>
  <TotalTime>394</TotalTime>
  <Words>380</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Tahoma</vt:lpstr>
      <vt:lpstr>Wingdings</vt:lpstr>
      <vt:lpstr>Blends</vt:lpstr>
      <vt:lpstr>Saul Alinsky Rules for Radicals </vt:lpstr>
      <vt:lpstr>Alinsky book dedication</vt:lpstr>
      <vt:lpstr>Saul Alinsky Purposes </vt:lpstr>
      <vt:lpstr>Basics of Alinsky</vt:lpstr>
      <vt:lpstr>Means and Ends</vt:lpstr>
      <vt:lpstr>Strategy</vt:lpstr>
      <vt:lpstr>Tactics</vt:lpstr>
      <vt:lpstr>How to combat Saul Alinsky</vt:lpstr>
      <vt:lpstr>Bottom line</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Saul Alinsky Rules for Radicals</dc:title>
  <dc:creator>Robert</dc:creator>
  <cp:lastModifiedBy>Robert Black</cp:lastModifiedBy>
  <cp:revision>2</cp:revision>
  <dcterms:created xsi:type="dcterms:W3CDTF">2018-11-26T21:38:08Z</dcterms:created>
  <dcterms:modified xsi:type="dcterms:W3CDTF">2020-09-14T21:03:53Z</dcterms:modified>
</cp:coreProperties>
</file>