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9" r:id="rId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596"/>
    <p:restoredTop sz="94655"/>
  </p:normalViewPr>
  <p:slideViewPr>
    <p:cSldViewPr snapToGrid="0">
      <p:cViewPr varScale="1">
        <p:scale>
          <a:sx n="136" d="100"/>
          <a:sy n="136" d="100"/>
        </p:scale>
        <p:origin x="664" y="4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122363"/>
            <a:ext cx="103632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D0E8A-CA4C-7441-9CA9-2B30FB71A011}" type="datetimeFigureOut">
              <a:rPr lang="en-US" smtClean="0"/>
              <a:t>7/21/25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E6F098-296C-DE4D-8F78-666D81DF4A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33352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D0E8A-CA4C-7441-9CA9-2B30FB71A011}" type="datetimeFigureOut">
              <a:rPr lang="en-US" smtClean="0"/>
              <a:t>7/21/25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E6F098-296C-DE4D-8F78-666D81DF4A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76674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D0E8A-CA4C-7441-9CA9-2B30FB71A011}" type="datetimeFigureOut">
              <a:rPr lang="en-US" smtClean="0"/>
              <a:t>7/21/25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E6F098-296C-DE4D-8F78-666D81DF4A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54415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D0E8A-CA4C-7441-9CA9-2B30FB71A011}" type="datetimeFigureOut">
              <a:rPr lang="en-US" smtClean="0"/>
              <a:t>7/21/25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E6F098-296C-DE4D-8F78-666D81DF4A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17806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D0E8A-CA4C-7441-9CA9-2B30FB71A011}" type="datetimeFigureOut">
              <a:rPr lang="en-US" smtClean="0"/>
              <a:t>7/21/25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E6F098-296C-DE4D-8F78-666D81DF4A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08239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D0E8A-CA4C-7441-9CA9-2B30FB71A011}" type="datetimeFigureOut">
              <a:rPr lang="en-US" smtClean="0"/>
              <a:t>7/21/25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E6F098-296C-DE4D-8F78-666D81DF4A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53169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D0E8A-CA4C-7441-9CA9-2B30FB71A011}" type="datetimeFigureOut">
              <a:rPr lang="en-US" smtClean="0"/>
              <a:t>7/21/25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E6F098-296C-DE4D-8F78-666D81DF4A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14249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D0E8A-CA4C-7441-9CA9-2B30FB71A011}" type="datetimeFigureOut">
              <a:rPr lang="en-US" smtClean="0"/>
              <a:t>7/21/25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E6F098-296C-DE4D-8F78-666D81DF4A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24747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D0E8A-CA4C-7441-9CA9-2B30FB71A011}" type="datetimeFigureOut">
              <a:rPr lang="en-US" smtClean="0"/>
              <a:t>7/21/25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E6F098-296C-DE4D-8F78-666D81DF4A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1701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D0E8A-CA4C-7441-9CA9-2B30FB71A011}" type="datetimeFigureOut">
              <a:rPr lang="en-US" smtClean="0"/>
              <a:t>7/21/25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E6F098-296C-DE4D-8F78-666D81DF4A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5867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D0E8A-CA4C-7441-9CA9-2B30FB71A011}" type="datetimeFigureOut">
              <a:rPr lang="en-US" smtClean="0"/>
              <a:t>7/21/25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E6F098-296C-DE4D-8F78-666D81DF4A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27652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47D0E8A-CA4C-7441-9CA9-2B30FB71A011}" type="datetimeFigureOut">
              <a:rPr lang="en-US" smtClean="0"/>
              <a:t>7/21/25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1E6F098-296C-DE4D-8F78-666D81DF4A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95006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ADD9C7BC-0E5B-418E-BE3D-EFC6C54157E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250" y="35351"/>
            <a:ext cx="11603084" cy="6822649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4C7CE31-5B00-15DE-5AD5-7505A0884C7A}"/>
              </a:ext>
            </a:extLst>
          </p:cNvPr>
          <p:cNvSpPr txBox="1"/>
          <p:nvPr/>
        </p:nvSpPr>
        <p:spPr>
          <a:xfrm>
            <a:off x="196250" y="6053819"/>
            <a:ext cx="560300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rgbClr val="7030A0"/>
                </a:solidFill>
                <a:latin typeface="Gill Sans Nova Light" panose="020F0302020204030204" pitchFamily="34" charset="0"/>
                <a:cs typeface="Gill Sans Nova Light" panose="020F0302020204030204" pitchFamily="34" charset="0"/>
              </a:rPr>
              <a:t>Typical House Committee Org Chart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D509B9A-44E8-A610-A125-81CA053D117D}"/>
              </a:ext>
            </a:extLst>
          </p:cNvPr>
          <p:cNvSpPr txBox="1"/>
          <p:nvPr/>
        </p:nvSpPr>
        <p:spPr>
          <a:xfrm>
            <a:off x="258155" y="1584161"/>
            <a:ext cx="11769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2800" b="1">
                <a:solidFill>
                  <a:srgbClr val="7030A0"/>
                </a:solidFill>
                <a:latin typeface="Gill Sans Nova Light" panose="020F0302020204030204" pitchFamily="34" charset="0"/>
                <a:cs typeface="Gill Sans Nova Light" panose="020F0302020204030204" pitchFamily="34" charset="0"/>
              </a:defRPr>
            </a:lvl1pPr>
          </a:lstStyle>
          <a:p>
            <a:pPr algn="ctr"/>
            <a:r>
              <a:rPr lang="en-US" sz="1800" dirty="0"/>
              <a:t>2/3 of the </a:t>
            </a:r>
          </a:p>
          <a:p>
            <a:pPr algn="ctr"/>
            <a:r>
              <a:rPr lang="en-US" sz="1800" dirty="0"/>
              <a:t>budget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A19D656-6346-DBF3-A8B4-BE340F0BD0B3}"/>
              </a:ext>
            </a:extLst>
          </p:cNvPr>
          <p:cNvSpPr txBox="1"/>
          <p:nvPr/>
        </p:nvSpPr>
        <p:spPr>
          <a:xfrm>
            <a:off x="322275" y="3818990"/>
            <a:ext cx="111280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2800" b="1">
                <a:solidFill>
                  <a:srgbClr val="7030A0"/>
                </a:solidFill>
                <a:latin typeface="Gill Sans Nova Light" panose="020F0302020204030204" pitchFamily="34" charset="0"/>
                <a:cs typeface="Gill Sans Nova Light" panose="020F0302020204030204" pitchFamily="34" charset="0"/>
              </a:defRPr>
            </a:lvl1pPr>
          </a:lstStyle>
          <a:p>
            <a:pPr algn="ctr"/>
            <a:r>
              <a:rPr lang="en-US" sz="1800" dirty="0"/>
              <a:t>1/3 of the</a:t>
            </a:r>
          </a:p>
          <a:p>
            <a:pPr algn="ctr"/>
            <a:r>
              <a:rPr lang="en-US" sz="1800" dirty="0"/>
              <a:t>budget</a:t>
            </a:r>
          </a:p>
        </p:txBody>
      </p:sp>
    </p:spTree>
    <p:extLst>
      <p:ext uri="{BB962C8B-B14F-4D97-AF65-F5344CB8AC3E}">
        <p14:creationId xmlns:p14="http://schemas.microsoft.com/office/powerpoint/2010/main" val="113594381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1278</TotalTime>
  <Words>13</Words>
  <Application>Microsoft Macintosh PowerPoint</Application>
  <PresentationFormat>Widescreen</PresentationFormat>
  <Paragraphs>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Aptos</vt:lpstr>
      <vt:lpstr>Aptos Display</vt:lpstr>
      <vt:lpstr>Arial</vt:lpstr>
      <vt:lpstr>Gill Sans Nova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Steve Feldgus</dc:creator>
  <cp:lastModifiedBy>Steve Feldgus</cp:lastModifiedBy>
  <cp:revision>2</cp:revision>
  <dcterms:created xsi:type="dcterms:W3CDTF">2025-07-21T18:06:00Z</dcterms:created>
  <dcterms:modified xsi:type="dcterms:W3CDTF">2025-07-22T15:24:44Z</dcterms:modified>
</cp:coreProperties>
</file>