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948" y="2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FY 2024/FY 2025/FY 2026 (REQUEST/**CURRENT LAW)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$6.8 /$7.0 /$7.3 **Trillion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$4.1/$4.2/$4.4 **T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$881/$9525/$1.010 T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$1.856/1.830/$1.450 T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$954/$893 /$892.5 T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$904 /$720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/$557Billion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820105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>
            <a:off x="4180950" y="3517253"/>
            <a:ext cx="47698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4181474" y="3511114"/>
            <a:ext cx="0" cy="2862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546848" y="5996516"/>
            <a:ext cx="18316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2023 Deficit:  $1.7 T</a:t>
            </a:r>
          </a:p>
          <a:p>
            <a:r>
              <a:rPr lang="en-US" sz="1400" b="1" dirty="0">
                <a:solidFill>
                  <a:srgbClr val="FF0000"/>
                </a:solidFill>
              </a:rPr>
              <a:t>2024 Deficit:  $1.9 T</a:t>
            </a:r>
          </a:p>
          <a:p>
            <a:r>
              <a:rPr lang="en-US" sz="1400" b="1" dirty="0">
                <a:solidFill>
                  <a:srgbClr val="FF0000"/>
                </a:solidFill>
              </a:rPr>
              <a:t>2025 (EST): $1.9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120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2024/FY 2025/FY 2026 (REQUEST/**CURRENT LAW)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Michelle Mrdeza</cp:lastModifiedBy>
  <cp:revision>11</cp:revision>
  <cp:lastPrinted>2025-06-09T23:08:56Z</cp:lastPrinted>
  <dcterms:created xsi:type="dcterms:W3CDTF">2020-10-15T17:28:52Z</dcterms:created>
  <dcterms:modified xsi:type="dcterms:W3CDTF">2025-07-23T10:23:42Z</dcterms:modified>
</cp:coreProperties>
</file>