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2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3667" r:id="rId2"/>
    <p:sldMasterId id="2147483693" r:id="rId3"/>
  </p:sldMasterIdLst>
  <p:notesMasterIdLst>
    <p:notesMasterId r:id="rId44"/>
  </p:notesMasterIdLst>
  <p:sldIdLst>
    <p:sldId id="257" r:id="rId4"/>
    <p:sldId id="258" r:id="rId5"/>
    <p:sldId id="259" r:id="rId6"/>
    <p:sldId id="261" r:id="rId7"/>
    <p:sldId id="262" r:id="rId8"/>
    <p:sldId id="263" r:id="rId9"/>
    <p:sldId id="326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336" r:id="rId20"/>
    <p:sldId id="329" r:id="rId21"/>
    <p:sldId id="330" r:id="rId22"/>
    <p:sldId id="331" r:id="rId23"/>
    <p:sldId id="333" r:id="rId24"/>
    <p:sldId id="334" r:id="rId25"/>
    <p:sldId id="276" r:id="rId26"/>
    <p:sldId id="323" r:id="rId27"/>
    <p:sldId id="324" r:id="rId28"/>
    <p:sldId id="325" r:id="rId29"/>
    <p:sldId id="277" r:id="rId30"/>
    <p:sldId id="279" r:id="rId31"/>
    <p:sldId id="282" r:id="rId32"/>
    <p:sldId id="283" r:id="rId33"/>
    <p:sldId id="319" r:id="rId34"/>
    <p:sldId id="327" r:id="rId35"/>
    <p:sldId id="335" r:id="rId36"/>
    <p:sldId id="297" r:id="rId37"/>
    <p:sldId id="299" r:id="rId38"/>
    <p:sldId id="320" r:id="rId39"/>
    <p:sldId id="328" r:id="rId40"/>
    <p:sldId id="301" r:id="rId41"/>
    <p:sldId id="281" r:id="rId42"/>
    <p:sldId id="284" r:id="rId43"/>
  </p:sldIdLst>
  <p:sldSz cx="12192000" cy="6858000"/>
  <p:notesSz cx="6858000" cy="9144000"/>
  <p:embeddedFontLst>
    <p:embeddedFont>
      <p:font typeface="Century Gothic" panose="020B0502020202020204" pitchFamily="34" charset="0"/>
      <p:regular r:id="rId45"/>
      <p:bold r:id="rId46"/>
      <p:italic r:id="rId47"/>
      <p:boldItalic r:id="rId48"/>
    </p:embeddedFont>
    <p:embeddedFont>
      <p:font typeface="Open Sans" panose="020B0606030504020204" pitchFamily="34" charset="0"/>
      <p:regular r:id="rId49"/>
      <p:bold r:id="rId50"/>
      <p:italic r:id="rId51"/>
      <p:boldItalic r:id="rId52"/>
    </p:embeddedFont>
    <p:embeddedFont>
      <p:font typeface="Raleway" pitchFamily="2" charset="0"/>
      <p:regular r:id="rId53"/>
      <p:bold r:id="rId54"/>
      <p:italic r:id="rId55"/>
      <p:boldItalic r:id="rId56"/>
    </p:embeddedFont>
    <p:embeddedFont>
      <p:font typeface="Raleway SemiBold" panose="020F0502020204030204" pitchFamily="2" charset="0"/>
      <p:regular r:id="rId57"/>
      <p:bold r:id="rId58"/>
      <p:italic r:id="rId59"/>
      <p:boldItalic r:id="rId6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GoogleSlidesCustomDataVersion2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65" roundtripDataSignature="AMtx7mg4A4gAdFm8cd4FiCv1prskU9PI5Q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D952AD49-C371-467E-8AE2-FB72C97D4E9F}">
  <a:tblStyle styleId="{D952AD49-C371-467E-8AE2-FB72C97D4E9F}" styleName="Table_0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E6E9F1"/>
          </a:solidFill>
        </a:fill>
      </a:tcStyle>
    </a:wholeTbl>
    <a:band1H>
      <a:tcTxStyle b="off" i="off"/>
      <a:tcStyle>
        <a:tcBdr/>
        <a:fill>
          <a:solidFill>
            <a:srgbClr val="CAD1E1"/>
          </a:solidFill>
        </a:fill>
      </a:tcStyle>
    </a:band1H>
    <a:band2H>
      <a:tcTxStyle b="off" i="off"/>
      <a:tcStyle>
        <a:tcBdr/>
      </a:tcStyle>
    </a:band2H>
    <a:band1V>
      <a:tcTxStyle b="off" i="off"/>
      <a:tcStyle>
        <a:tcBdr/>
        <a:fill>
          <a:solidFill>
            <a:srgbClr val="CAD1E1"/>
          </a:solidFill>
        </a:fill>
      </a:tcStyle>
    </a:band1V>
    <a:band2V>
      <a:tcTxStyle b="off" i="off"/>
      <a:tcStyle>
        <a:tcBdr/>
      </a:tcStyle>
    </a:band2V>
    <a:la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1"/>
          </a:solidFill>
        </a:fill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1"/>
          </a:solidFill>
        </a:fill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991"/>
    <p:restoredTop sz="94668"/>
  </p:normalViewPr>
  <p:slideViewPr>
    <p:cSldViewPr snapToGrid="0">
      <p:cViewPr varScale="1">
        <p:scale>
          <a:sx n="89" d="100"/>
          <a:sy n="89" d="100"/>
        </p:scale>
        <p:origin x="298" y="8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font" Target="fonts/font3.fntdata"/><Relationship Id="rId50" Type="http://schemas.openxmlformats.org/officeDocument/2006/relationships/font" Target="fonts/font6.fntdata"/><Relationship Id="rId55" Type="http://schemas.openxmlformats.org/officeDocument/2006/relationships/font" Target="fonts/font11.fntdata"/><Relationship Id="rId68" Type="http://schemas.openxmlformats.org/officeDocument/2006/relationships/theme" Target="theme/theme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font" Target="fonts/font1.fntdata"/><Relationship Id="rId53" Type="http://schemas.openxmlformats.org/officeDocument/2006/relationships/font" Target="fonts/font9.fntdata"/><Relationship Id="rId58" Type="http://schemas.openxmlformats.org/officeDocument/2006/relationships/font" Target="fonts/font14.fntdata"/><Relationship Id="rId66" Type="http://schemas.openxmlformats.org/officeDocument/2006/relationships/presProps" Target="presProps.xml"/><Relationship Id="rId5" Type="http://schemas.openxmlformats.org/officeDocument/2006/relationships/slide" Target="slides/slide2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font" Target="fonts/font4.fntdata"/><Relationship Id="rId56" Type="http://schemas.openxmlformats.org/officeDocument/2006/relationships/font" Target="fonts/font12.fntdata"/><Relationship Id="rId69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font" Target="fonts/font7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font" Target="fonts/font2.fntdata"/><Relationship Id="rId59" Type="http://schemas.openxmlformats.org/officeDocument/2006/relationships/font" Target="fonts/font15.fntdata"/><Relationship Id="rId67" Type="http://schemas.openxmlformats.org/officeDocument/2006/relationships/viewProps" Target="viewProp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font" Target="fonts/font10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font" Target="fonts/font5.fntdata"/><Relationship Id="rId57" Type="http://schemas.openxmlformats.org/officeDocument/2006/relationships/font" Target="fonts/font13.fntdata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notesMaster" Target="notesMasters/notesMaster1.xml"/><Relationship Id="rId52" Type="http://schemas.openxmlformats.org/officeDocument/2006/relationships/font" Target="fonts/font8.fntdata"/><Relationship Id="rId60" Type="http://schemas.openxmlformats.org/officeDocument/2006/relationships/font" Target="fonts/font16.fntdata"/><Relationship Id="rId65" Type="http://customschemas.google.com/relationships/presentationmetadata" Target="meta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8" name="Google Shape;10388;g31d7038f3b5_0_1478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389" name="Google Shape;10389;g31d7038f3b5_0_147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9" name="Google Shape;10469;g31d3eac4096_0_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470" name="Google Shape;10470;g31d3eac4096_0_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4" name="Google Shape;10474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Trump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18-29 year-olds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30-44 year-olds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45-64 year-olds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Married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Not Married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Republicans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Independents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Black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Latino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Asian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Catholic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Men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Women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White Evangelicals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Black Men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Latino Men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Latina Women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No College Degree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Union Household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Non-Union Household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Less than $100,000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475" name="Google Shape;10475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" name="Google Shape;10499;g31d3eac4096_0_1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500" name="Google Shape;10500;g31d3eac4096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4" name="Google Shape;10504;g3133bb31157_1_823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65+ year-olds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Democrats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White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White Women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Black Women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College Graduates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1100">
                <a:solidFill>
                  <a:srgbClr val="222222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More than $100,000</a:t>
            </a:r>
            <a:endParaRPr sz="1100">
              <a:solidFill>
                <a:srgbClr val="222222"/>
              </a:solidFill>
              <a:highlight>
                <a:srgbClr val="FFFFFF"/>
              </a:highlight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05" name="Google Shape;10505;g3133bb31157_1_82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5" name="Google Shape;10515;g2d6bcb66274_0_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516" name="Google Shape;10516;g2d6bcb6627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3" name="Google Shape;10533;g2d6bcb66274_0_1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534" name="Google Shape;10534;g2d6bcb66274_0_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1" name="Google Shape;10551;g2d6bcb66274_0_3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552" name="Google Shape;10552;g2d6bcb66274_0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32">
          <a:extLst>
            <a:ext uri="{FF2B5EF4-FFF2-40B4-BE49-F238E27FC236}">
              <a16:creationId xmlns:a16="http://schemas.microsoft.com/office/drawing/2014/main" id="{BDF182E7-E753-5FEE-8888-3B4489230F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3" name="Google Shape;10533;g2d6bcb66274_0_17:notes">
            <a:extLst>
              <a:ext uri="{FF2B5EF4-FFF2-40B4-BE49-F238E27FC236}">
                <a16:creationId xmlns:a16="http://schemas.microsoft.com/office/drawing/2014/main" id="{5B1868C6-D720-1DA9-5713-3956FDC63425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534" name="Google Shape;10534;g2d6bcb66274_0_17:notes">
            <a:extLst>
              <a:ext uri="{FF2B5EF4-FFF2-40B4-BE49-F238E27FC236}">
                <a16:creationId xmlns:a16="http://schemas.microsoft.com/office/drawing/2014/main" id="{2ED3D1AF-D691-2A05-B47F-74AF6A1BD43F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346142618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58">
          <a:extLst>
            <a:ext uri="{FF2B5EF4-FFF2-40B4-BE49-F238E27FC236}">
              <a16:creationId xmlns:a16="http://schemas.microsoft.com/office/drawing/2014/main" id="{458AE560-D1F3-CA9E-7D94-47877F5446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9" name="Google Shape;10459;g31d7038f3b5_0_8399:notes">
            <a:extLst>
              <a:ext uri="{FF2B5EF4-FFF2-40B4-BE49-F238E27FC236}">
                <a16:creationId xmlns:a16="http://schemas.microsoft.com/office/drawing/2014/main" id="{6AD12424-DACB-4854-06D9-BBA81D04B70C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460" name="Google Shape;10460;g31d7038f3b5_0_8399:notes">
            <a:extLst>
              <a:ext uri="{FF2B5EF4-FFF2-40B4-BE49-F238E27FC236}">
                <a16:creationId xmlns:a16="http://schemas.microsoft.com/office/drawing/2014/main" id="{E40363A5-7B65-8019-E35A-A025DEC0F740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388740467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63">
          <a:extLst>
            <a:ext uri="{FF2B5EF4-FFF2-40B4-BE49-F238E27FC236}">
              <a16:creationId xmlns:a16="http://schemas.microsoft.com/office/drawing/2014/main" id="{20A26C2B-450D-D976-A5AA-E218B39F60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4" name="Google Shape;10464;p10:notes">
            <a:extLst>
              <a:ext uri="{FF2B5EF4-FFF2-40B4-BE49-F238E27FC236}">
                <a16:creationId xmlns:a16="http://schemas.microsoft.com/office/drawing/2014/main" id="{00D98725-7C2B-A9FC-980C-F8AAD515F49D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465" name="Google Shape;10465;p10:notes">
            <a:extLst>
              <a:ext uri="{FF2B5EF4-FFF2-40B4-BE49-F238E27FC236}">
                <a16:creationId xmlns:a16="http://schemas.microsoft.com/office/drawing/2014/main" id="{8A23F918-6127-9568-8F18-D1E4BB289B40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134116950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3" name="Google Shape;10393;g31d7038f3b5_0_1159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394" name="Google Shape;10394;g31d7038f3b5_0_115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63">
          <a:extLst>
            <a:ext uri="{FF2B5EF4-FFF2-40B4-BE49-F238E27FC236}">
              <a16:creationId xmlns:a16="http://schemas.microsoft.com/office/drawing/2014/main" id="{3ADC3B63-B29D-21DF-095A-D1DAF63109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4" name="Google Shape;10464;p10:notes">
            <a:extLst>
              <a:ext uri="{FF2B5EF4-FFF2-40B4-BE49-F238E27FC236}">
                <a16:creationId xmlns:a16="http://schemas.microsoft.com/office/drawing/2014/main" id="{793C401A-7E60-9D53-E016-EFD52FC3E89D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465" name="Google Shape;10465;p10:notes">
            <a:extLst>
              <a:ext uri="{FF2B5EF4-FFF2-40B4-BE49-F238E27FC236}">
                <a16:creationId xmlns:a16="http://schemas.microsoft.com/office/drawing/2014/main" id="{6A902D1D-C485-5D3F-7BB2-66E2C5BD4EB7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133069001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63">
          <a:extLst>
            <a:ext uri="{FF2B5EF4-FFF2-40B4-BE49-F238E27FC236}">
              <a16:creationId xmlns:a16="http://schemas.microsoft.com/office/drawing/2014/main" id="{9BA46947-6E12-77B6-C22B-56D0287231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4" name="Google Shape;10464;p10:notes">
            <a:extLst>
              <a:ext uri="{FF2B5EF4-FFF2-40B4-BE49-F238E27FC236}">
                <a16:creationId xmlns:a16="http://schemas.microsoft.com/office/drawing/2014/main" id="{57D44C8B-B070-DA97-3BE6-E0508ACD504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465" name="Google Shape;10465;p10:notes">
            <a:extLst>
              <a:ext uri="{FF2B5EF4-FFF2-40B4-BE49-F238E27FC236}">
                <a16:creationId xmlns:a16="http://schemas.microsoft.com/office/drawing/2014/main" id="{BA239E7A-8F73-8D7F-0857-D68ED3A00EE8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134208104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63">
          <a:extLst>
            <a:ext uri="{FF2B5EF4-FFF2-40B4-BE49-F238E27FC236}">
              <a16:creationId xmlns:a16="http://schemas.microsoft.com/office/drawing/2014/main" id="{4E147E8B-9F5D-9D1B-A7B7-88D2674718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4" name="Google Shape;10464;p10:notes">
            <a:extLst>
              <a:ext uri="{FF2B5EF4-FFF2-40B4-BE49-F238E27FC236}">
                <a16:creationId xmlns:a16="http://schemas.microsoft.com/office/drawing/2014/main" id="{9CAA4B7C-5F83-648F-A3DB-4A51E690B81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465" name="Google Shape;10465;p10:notes">
            <a:extLst>
              <a:ext uri="{FF2B5EF4-FFF2-40B4-BE49-F238E27FC236}">
                <a16:creationId xmlns:a16="http://schemas.microsoft.com/office/drawing/2014/main" id="{90E21A9B-DB91-8E95-F2AF-FD24E42A69A3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322294742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4" name="Google Shape;10584;p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585" name="Google Shape;10585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8" name="Google Shape;7278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7279" name="Google Shape;7279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9" name="Google Shape;7389;g2bd2cd39e59_2_323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7390" name="Google Shape;7390;g2bd2cd39e59_2_3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63">
          <a:extLst>
            <a:ext uri="{FF2B5EF4-FFF2-40B4-BE49-F238E27FC236}">
              <a16:creationId xmlns:a16="http://schemas.microsoft.com/office/drawing/2014/main" id="{7A4600E6-E41D-8520-DE84-F4A8182975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4" name="Google Shape;10464;p10:notes">
            <a:extLst>
              <a:ext uri="{FF2B5EF4-FFF2-40B4-BE49-F238E27FC236}">
                <a16:creationId xmlns:a16="http://schemas.microsoft.com/office/drawing/2014/main" id="{DC184C61-4ED2-6AF3-AF8C-7BADEE637CD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465" name="Google Shape;10465;p10:notes">
            <a:extLst>
              <a:ext uri="{FF2B5EF4-FFF2-40B4-BE49-F238E27FC236}">
                <a16:creationId xmlns:a16="http://schemas.microsoft.com/office/drawing/2014/main" id="{B1B75A05-BAB4-38EA-3E5D-33C46F8AC1EB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63635213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9" name="Google Shape;10589;g31d7038f3b5_0_839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590" name="Google Shape;10590;g31d7038f3b5_0_83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1" name="Google Shape;10601;p1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602" name="Google Shape;10602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8" name="Google Shape;10618;g31c4329604c_0_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619" name="Google Shape;10619;g31c4329604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6" name="Google Shape;10416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417" name="Google Shape;10417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3" name="Google Shape;10623;g3133bb31157_0_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624" name="Google Shape;10624;g3133bb31157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52">
          <a:extLst>
            <a:ext uri="{FF2B5EF4-FFF2-40B4-BE49-F238E27FC236}">
              <a16:creationId xmlns:a16="http://schemas.microsoft.com/office/drawing/2014/main" id="{41132AAD-766F-E91D-0FE4-D616240984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3" name="Google Shape;10553;p15:notes">
            <a:extLst>
              <a:ext uri="{FF2B5EF4-FFF2-40B4-BE49-F238E27FC236}">
                <a16:creationId xmlns:a16="http://schemas.microsoft.com/office/drawing/2014/main" id="{3CD83337-40B7-7A9E-33C5-8098E0FB82A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554" name="Google Shape;10554;p15:notes">
            <a:extLst>
              <a:ext uri="{FF2B5EF4-FFF2-40B4-BE49-F238E27FC236}">
                <a16:creationId xmlns:a16="http://schemas.microsoft.com/office/drawing/2014/main" id="{0B5A00E6-84D6-1DD2-DFB9-136085EFD02A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286825463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8" name="Google Shape;10508;g2a51c6e8a74_0_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509" name="Google Shape;10509;g2a51c6e8a7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68">
          <a:extLst>
            <a:ext uri="{FF2B5EF4-FFF2-40B4-BE49-F238E27FC236}">
              <a16:creationId xmlns:a16="http://schemas.microsoft.com/office/drawing/2014/main" id="{E8B7C06B-7CD0-6CB0-A688-1FBB2A3184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9" name="Google Shape;10569;p19:notes">
            <a:extLst>
              <a:ext uri="{FF2B5EF4-FFF2-40B4-BE49-F238E27FC236}">
                <a16:creationId xmlns:a16="http://schemas.microsoft.com/office/drawing/2014/main" id="{D896C6BE-34D8-DB29-EBE6-BEE30C32364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570" name="Google Shape;10570;p19:notes">
            <a:extLst>
              <a:ext uri="{FF2B5EF4-FFF2-40B4-BE49-F238E27FC236}">
                <a16:creationId xmlns:a16="http://schemas.microsoft.com/office/drawing/2014/main" id="{93DAC557-A833-A4C1-3B1A-59736079392F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146118707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8" name="Google Shape;10758;g31d7038f3b5_0_840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759" name="Google Shape;10759;g31d7038f3b5_0_8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9" name="Google Shape;10769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770" name="Google Shape;10770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52">
          <a:extLst>
            <a:ext uri="{FF2B5EF4-FFF2-40B4-BE49-F238E27FC236}">
              <a16:creationId xmlns:a16="http://schemas.microsoft.com/office/drawing/2014/main" id="{7F377606-07E7-40E2-387B-524F92363A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3" name="Google Shape;10553;p15:notes">
            <a:extLst>
              <a:ext uri="{FF2B5EF4-FFF2-40B4-BE49-F238E27FC236}">
                <a16:creationId xmlns:a16="http://schemas.microsoft.com/office/drawing/2014/main" id="{01CCA2B9-ABCD-49EC-8DB6-2F68AD16B771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554" name="Google Shape;10554;p15:notes">
            <a:extLst>
              <a:ext uri="{FF2B5EF4-FFF2-40B4-BE49-F238E27FC236}">
                <a16:creationId xmlns:a16="http://schemas.microsoft.com/office/drawing/2014/main" id="{4BB2A2AB-FEEA-2557-95D1-B802421E60C5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275309679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2" name="Google Shape;3152;g2f1244b425a_0_3165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3153" name="Google Shape;3153;g2f1244b425a_0_316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0" name="Google Shape;10780;g313b32a1799_0_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781" name="Google Shape;10781;g313b32a1799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9" name="Google Shape;10569;p1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570" name="Google Shape;10570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7" name="Google Shape;10427;g31d3eac4096_0_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428" name="Google Shape;10428;g31d3eac409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07">
          <a:extLst>
            <a:ext uri="{FF2B5EF4-FFF2-40B4-BE49-F238E27FC236}">
              <a16:creationId xmlns:a16="http://schemas.microsoft.com/office/drawing/2014/main" id="{88EE4525-0384-DAAE-236A-89A92E6544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8" name="Google Shape;10508;g2a51c6e8a74_0_0:notes">
            <a:extLst>
              <a:ext uri="{FF2B5EF4-FFF2-40B4-BE49-F238E27FC236}">
                <a16:creationId xmlns:a16="http://schemas.microsoft.com/office/drawing/2014/main" id="{9C1ADBDA-8122-7361-7590-6827FEFCE035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509" name="Google Shape;10509;g2a51c6e8a74_0_0:notes">
            <a:extLst>
              <a:ext uri="{FF2B5EF4-FFF2-40B4-BE49-F238E27FC236}">
                <a16:creationId xmlns:a16="http://schemas.microsoft.com/office/drawing/2014/main" id="{75C7B891-5E22-7265-A2E5-C7FE81FAD069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375645712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5" name="Google Shape;10435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436" name="Google Shape;10436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1" name="Google Shape;10441;g3133bb31157_1_410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442" name="Google Shape;10442;g3133bb31157_1_41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2" name="Google Shape;10402;g3133bb31157_1_825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403" name="Google Shape;10403;g3133bb31157_1_82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5" name="Google Shape;10455;g3133bb31157_1_820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456" name="Google Shape;10456;g3133bb31157_1_82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2" name="Google Shape;10462;g3134460a05c_0_2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463" name="Google Shape;10463;g3134460a05c_0_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png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pn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png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png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png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pn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png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png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5.png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5.png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png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png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5.png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5.png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5.png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5.png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bg>
      <p:bgPr>
        <a:solidFill>
          <a:schemeClr val="dk1"/>
        </a:solidFill>
        <a:effectLst/>
      </p:bgPr>
    </p:bg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Google Shape;13;p23"/>
          <p:cNvPicPr preferRelativeResize="0"/>
          <p:nvPr/>
        </p:nvPicPr>
        <p:blipFill rotWithShape="1"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3242"/>
          <a:stretch/>
        </p:blipFill>
        <p:spPr>
          <a:xfrm>
            <a:off x="-1" y="0"/>
            <a:ext cx="12192001" cy="4059297"/>
          </a:xfrm>
          <a:prstGeom prst="rect">
            <a:avLst/>
          </a:prstGeom>
          <a:noFill/>
          <a:ln>
            <a:noFill/>
          </a:ln>
        </p:spPr>
      </p:pic>
      <p:sp>
        <p:nvSpPr>
          <p:cNvPr id="14" name="Google Shape;14;p23"/>
          <p:cNvSpPr txBox="1">
            <a:spLocks noGrp="1"/>
          </p:cNvSpPr>
          <p:nvPr>
            <p:ph type="body" idx="1"/>
          </p:nvPr>
        </p:nvSpPr>
        <p:spPr>
          <a:xfrm>
            <a:off x="524359" y="1825625"/>
            <a:ext cx="10829441" cy="37932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2800"/>
              <a:buChar char="•"/>
              <a:defRPr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400"/>
              <a:buChar char="•"/>
              <a:defRPr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Char char="•"/>
              <a:defRPr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900"/>
              <a:buChar char="•"/>
              <a:defRPr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900"/>
              <a:buChar char="•"/>
              <a:defRPr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15" name="Google Shape;15;p23"/>
          <p:cNvSpPr txBox="1">
            <a:spLocks noGrp="1"/>
          </p:cNvSpPr>
          <p:nvPr>
            <p:ph type="title"/>
          </p:nvPr>
        </p:nvSpPr>
        <p:spPr>
          <a:xfrm>
            <a:off x="524359" y="462111"/>
            <a:ext cx="11151704" cy="1006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000"/>
              <a:buFont typeface="Raleway SemiBold"/>
              <a:buNone/>
              <a:defRPr sz="4000" b="1" i="0">
                <a:solidFill>
                  <a:schemeClr val="lt1"/>
                </a:solidFill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16" name="Google Shape;16;p23"/>
          <p:cNvGrpSpPr/>
          <p:nvPr/>
        </p:nvGrpSpPr>
        <p:grpSpPr>
          <a:xfrm>
            <a:off x="9839325" y="5999594"/>
            <a:ext cx="1892299" cy="580351"/>
            <a:chOff x="9839325" y="5999594"/>
            <a:chExt cx="1892299" cy="580351"/>
          </a:xfrm>
        </p:grpSpPr>
        <p:pic>
          <p:nvPicPr>
            <p:cNvPr id="17" name="Google Shape;17;p23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0991849" y="5999594"/>
              <a:ext cx="739775" cy="580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" name="Google Shape;18;p23"/>
            <p:cNvPicPr preferRelativeResize="0"/>
            <p:nvPr/>
          </p:nvPicPr>
          <p:blipFill rotWithShape="1">
            <a:blip r:embed="rId4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839325" y="6026150"/>
              <a:ext cx="967435" cy="517525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" name="Google Shape;19;p23"/>
          <p:cNvSpPr txBox="1"/>
          <p:nvPr/>
        </p:nvSpPr>
        <p:spPr>
          <a:xfrm>
            <a:off x="515939" y="6241773"/>
            <a:ext cx="570740" cy="2782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20" name="Google Shape;20;p23"/>
          <p:cNvSpPr txBox="1">
            <a:spLocks noGrp="1"/>
          </p:cNvSpPr>
          <p:nvPr>
            <p:ph type="body" idx="2"/>
          </p:nvPr>
        </p:nvSpPr>
        <p:spPr>
          <a:xfrm>
            <a:off x="1000858" y="6294782"/>
            <a:ext cx="3743326" cy="225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1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7" name="Google Shape;1127;p56" descr="A picture containing building, symmetry, circle, architecture&#10;&#10;Description automatically generated"/>
          <p:cNvPicPr preferRelativeResize="0"/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5159375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128" name="Google Shape;1128;p56"/>
          <p:cNvSpPr/>
          <p:nvPr/>
        </p:nvSpPr>
        <p:spPr>
          <a:xfrm>
            <a:off x="0" y="0"/>
            <a:ext cx="5159375" cy="6858000"/>
          </a:xfrm>
          <a:prstGeom prst="rect">
            <a:avLst/>
          </a:prstGeom>
          <a:solidFill>
            <a:srgbClr val="EF5553">
              <a:alpha val="8000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9" name="Google Shape;1129;p56"/>
          <p:cNvSpPr txBox="1">
            <a:spLocks noGrp="1"/>
          </p:cNvSpPr>
          <p:nvPr>
            <p:ph type="title"/>
          </p:nvPr>
        </p:nvSpPr>
        <p:spPr>
          <a:xfrm>
            <a:off x="5610385" y="462111"/>
            <a:ext cx="6065677" cy="6028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130" name="Google Shape;1130;p56"/>
          <p:cNvSpPr txBox="1">
            <a:spLocks noGrp="1"/>
          </p:cNvSpPr>
          <p:nvPr>
            <p:ph type="body" idx="1"/>
          </p:nvPr>
        </p:nvSpPr>
        <p:spPr>
          <a:xfrm>
            <a:off x="5610517" y="1233488"/>
            <a:ext cx="6065545" cy="4877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1131" name="Google Shape;1131;p56"/>
          <p:cNvSpPr txBox="1">
            <a:spLocks noGrp="1"/>
          </p:cNvSpPr>
          <p:nvPr>
            <p:ph type="body" idx="2"/>
          </p:nvPr>
        </p:nvSpPr>
        <p:spPr>
          <a:xfrm>
            <a:off x="5610385" y="1889705"/>
            <a:ext cx="6065678" cy="3229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1132" name="Google Shape;1132;p56"/>
          <p:cNvGrpSpPr/>
          <p:nvPr/>
        </p:nvGrpSpPr>
        <p:grpSpPr>
          <a:xfrm>
            <a:off x="9723118" y="5818200"/>
            <a:ext cx="2170361" cy="879162"/>
            <a:chOff x="-1" y="0"/>
            <a:chExt cx="2170360" cy="879160"/>
          </a:xfrm>
        </p:grpSpPr>
        <p:pic>
          <p:nvPicPr>
            <p:cNvPr id="1133" name="Google Shape;1133;p56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34" name="Google Shape;1134;p56"/>
            <p:cNvPicPr preferRelativeResize="0"/>
            <p:nvPr/>
          </p:nvPicPr>
          <p:blipFill rotWithShape="1">
            <a:blip r:embed="rId4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35" name="Google Shape;1135;p56"/>
          <p:cNvSpPr txBox="1"/>
          <p:nvPr/>
        </p:nvSpPr>
        <p:spPr>
          <a:xfrm>
            <a:off x="515939" y="6241773"/>
            <a:ext cx="570740" cy="2782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136" name="Google Shape;1136;p56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3743326" cy="225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Content">
  <p:cSld name="25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1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" name="Google Shape;1138;p57"/>
          <p:cNvSpPr/>
          <p:nvPr/>
        </p:nvSpPr>
        <p:spPr>
          <a:xfrm>
            <a:off x="0" y="0"/>
            <a:ext cx="5159375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39" name="Google Shape;1139;p57"/>
          <p:cNvPicPr preferRelativeResize="0"/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56457" r="-837" b="-68530"/>
          <a:stretch/>
        </p:blipFill>
        <p:spPr>
          <a:xfrm>
            <a:off x="-16690" y="0"/>
            <a:ext cx="5176065" cy="6859119"/>
          </a:xfrm>
          <a:prstGeom prst="rect">
            <a:avLst/>
          </a:prstGeom>
          <a:noFill/>
          <a:ln>
            <a:noFill/>
          </a:ln>
        </p:spPr>
      </p:pic>
      <p:sp>
        <p:nvSpPr>
          <p:cNvPr id="1140" name="Google Shape;1140;p57"/>
          <p:cNvSpPr/>
          <p:nvPr/>
        </p:nvSpPr>
        <p:spPr>
          <a:xfrm>
            <a:off x="0" y="0"/>
            <a:ext cx="5159375" cy="6858000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1" name="Google Shape;1141;p57"/>
          <p:cNvSpPr txBox="1">
            <a:spLocks noGrp="1"/>
          </p:cNvSpPr>
          <p:nvPr>
            <p:ph type="title"/>
          </p:nvPr>
        </p:nvSpPr>
        <p:spPr>
          <a:xfrm>
            <a:off x="5610385" y="462111"/>
            <a:ext cx="6065677" cy="6028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142" name="Google Shape;1142;p57"/>
          <p:cNvSpPr txBox="1">
            <a:spLocks noGrp="1"/>
          </p:cNvSpPr>
          <p:nvPr>
            <p:ph type="body" idx="1"/>
          </p:nvPr>
        </p:nvSpPr>
        <p:spPr>
          <a:xfrm>
            <a:off x="5610517" y="1233488"/>
            <a:ext cx="6065545" cy="4877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1143" name="Google Shape;1143;p57"/>
          <p:cNvSpPr txBox="1">
            <a:spLocks noGrp="1"/>
          </p:cNvSpPr>
          <p:nvPr>
            <p:ph type="body" idx="2"/>
          </p:nvPr>
        </p:nvSpPr>
        <p:spPr>
          <a:xfrm>
            <a:off x="5610385" y="1889705"/>
            <a:ext cx="6065678" cy="3229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1144" name="Google Shape;1144;p57"/>
          <p:cNvGrpSpPr/>
          <p:nvPr/>
        </p:nvGrpSpPr>
        <p:grpSpPr>
          <a:xfrm>
            <a:off x="9723118" y="5818200"/>
            <a:ext cx="2170361" cy="879162"/>
            <a:chOff x="-1" y="0"/>
            <a:chExt cx="2170360" cy="879160"/>
          </a:xfrm>
        </p:grpSpPr>
        <p:pic>
          <p:nvPicPr>
            <p:cNvPr id="1145" name="Google Shape;1145;p57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46" name="Google Shape;1146;p57"/>
            <p:cNvPicPr preferRelativeResize="0"/>
            <p:nvPr/>
          </p:nvPicPr>
          <p:blipFill rotWithShape="1">
            <a:blip r:embed="rId4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47" name="Google Shape;1147;p57"/>
          <p:cNvSpPr txBox="1"/>
          <p:nvPr/>
        </p:nvSpPr>
        <p:spPr>
          <a:xfrm>
            <a:off x="515939" y="6241773"/>
            <a:ext cx="570740" cy="2782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148" name="Google Shape;1148;p57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3743326" cy="225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  <p15:guide id="23" pos="619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1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" name="Google Shape;1150;p58"/>
          <p:cNvSpPr/>
          <p:nvPr/>
        </p:nvSpPr>
        <p:spPr>
          <a:xfrm>
            <a:off x="0" y="0"/>
            <a:ext cx="5159375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151" name="Google Shape;1151;p58"/>
          <p:cNvGrpSpPr/>
          <p:nvPr/>
        </p:nvGrpSpPr>
        <p:grpSpPr>
          <a:xfrm>
            <a:off x="-3273" y="1065007"/>
            <a:ext cx="5165918" cy="4412228"/>
            <a:chOff x="-3273" y="1065007"/>
            <a:chExt cx="5165918" cy="4412228"/>
          </a:xfrm>
        </p:grpSpPr>
        <p:sp>
          <p:nvSpPr>
            <p:cNvPr id="1152" name="Google Shape;1152;p58"/>
            <p:cNvSpPr/>
            <p:nvPr/>
          </p:nvSpPr>
          <p:spPr>
            <a:xfrm>
              <a:off x="2496302" y="106500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3" name="Google Shape;1153;p58"/>
            <p:cNvSpPr/>
            <p:nvPr/>
          </p:nvSpPr>
          <p:spPr>
            <a:xfrm>
              <a:off x="2596241" y="106500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4" name="Google Shape;1154;p58"/>
            <p:cNvSpPr/>
            <p:nvPr/>
          </p:nvSpPr>
          <p:spPr>
            <a:xfrm>
              <a:off x="2496302" y="116600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5" name="Google Shape;1155;p58"/>
            <p:cNvSpPr/>
            <p:nvPr/>
          </p:nvSpPr>
          <p:spPr>
            <a:xfrm>
              <a:off x="2596241" y="116600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6" name="Google Shape;1156;p58"/>
            <p:cNvSpPr/>
            <p:nvPr/>
          </p:nvSpPr>
          <p:spPr>
            <a:xfrm>
              <a:off x="2496302" y="126700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7" name="Google Shape;1157;p58"/>
            <p:cNvSpPr/>
            <p:nvPr/>
          </p:nvSpPr>
          <p:spPr>
            <a:xfrm>
              <a:off x="2596241" y="126700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8" name="Google Shape;1158;p58"/>
            <p:cNvSpPr/>
            <p:nvPr/>
          </p:nvSpPr>
          <p:spPr>
            <a:xfrm>
              <a:off x="2496302" y="136800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9" name="Google Shape;1159;p58"/>
            <p:cNvSpPr/>
            <p:nvPr/>
          </p:nvSpPr>
          <p:spPr>
            <a:xfrm>
              <a:off x="2596241" y="136800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0" name="Google Shape;1160;p58"/>
            <p:cNvSpPr/>
            <p:nvPr/>
          </p:nvSpPr>
          <p:spPr>
            <a:xfrm>
              <a:off x="2496302" y="146900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1" name="Google Shape;1161;p58"/>
            <p:cNvSpPr/>
            <p:nvPr/>
          </p:nvSpPr>
          <p:spPr>
            <a:xfrm>
              <a:off x="2596241" y="146900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2" name="Google Shape;1162;p58"/>
            <p:cNvSpPr/>
            <p:nvPr/>
          </p:nvSpPr>
          <p:spPr>
            <a:xfrm>
              <a:off x="2496302" y="1570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3" name="Google Shape;1163;p58"/>
            <p:cNvSpPr/>
            <p:nvPr/>
          </p:nvSpPr>
          <p:spPr>
            <a:xfrm>
              <a:off x="2596241" y="1570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4" name="Google Shape;1164;p58"/>
            <p:cNvSpPr/>
            <p:nvPr/>
          </p:nvSpPr>
          <p:spPr>
            <a:xfrm>
              <a:off x="2396310" y="1671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" name="Google Shape;1165;p58"/>
            <p:cNvSpPr/>
            <p:nvPr/>
          </p:nvSpPr>
          <p:spPr>
            <a:xfrm>
              <a:off x="2496302" y="1671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" name="Google Shape;1166;p58"/>
            <p:cNvSpPr/>
            <p:nvPr/>
          </p:nvSpPr>
          <p:spPr>
            <a:xfrm>
              <a:off x="2596241" y="1671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7" name="Google Shape;1167;p58"/>
            <p:cNvSpPr/>
            <p:nvPr/>
          </p:nvSpPr>
          <p:spPr>
            <a:xfrm>
              <a:off x="2696232" y="1671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" name="Google Shape;1168;p58"/>
            <p:cNvSpPr/>
            <p:nvPr/>
          </p:nvSpPr>
          <p:spPr>
            <a:xfrm>
              <a:off x="2396310" y="1772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9" name="Google Shape;1169;p58"/>
            <p:cNvSpPr/>
            <p:nvPr/>
          </p:nvSpPr>
          <p:spPr>
            <a:xfrm>
              <a:off x="2496302" y="1772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0" name="Google Shape;1170;p58"/>
            <p:cNvSpPr/>
            <p:nvPr/>
          </p:nvSpPr>
          <p:spPr>
            <a:xfrm>
              <a:off x="2596241" y="1772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1" name="Google Shape;1171;p58"/>
            <p:cNvSpPr/>
            <p:nvPr/>
          </p:nvSpPr>
          <p:spPr>
            <a:xfrm>
              <a:off x="2696232" y="1772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2" name="Google Shape;1172;p58"/>
            <p:cNvSpPr/>
            <p:nvPr/>
          </p:nvSpPr>
          <p:spPr>
            <a:xfrm>
              <a:off x="2396310" y="1873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3" name="Google Shape;1173;p58"/>
            <p:cNvSpPr/>
            <p:nvPr/>
          </p:nvSpPr>
          <p:spPr>
            <a:xfrm>
              <a:off x="2496302" y="1873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4" name="Google Shape;1174;p58"/>
            <p:cNvSpPr/>
            <p:nvPr/>
          </p:nvSpPr>
          <p:spPr>
            <a:xfrm>
              <a:off x="2596241" y="1873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5" name="Google Shape;1175;p58"/>
            <p:cNvSpPr/>
            <p:nvPr/>
          </p:nvSpPr>
          <p:spPr>
            <a:xfrm>
              <a:off x="2696232" y="1873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6" name="Google Shape;1176;p58"/>
            <p:cNvSpPr/>
            <p:nvPr/>
          </p:nvSpPr>
          <p:spPr>
            <a:xfrm>
              <a:off x="2396310" y="1974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7" name="Google Shape;1177;p58"/>
            <p:cNvSpPr/>
            <p:nvPr/>
          </p:nvSpPr>
          <p:spPr>
            <a:xfrm>
              <a:off x="2496302" y="1974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8" name="Google Shape;1178;p58"/>
            <p:cNvSpPr/>
            <p:nvPr/>
          </p:nvSpPr>
          <p:spPr>
            <a:xfrm>
              <a:off x="2596241" y="1974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9" name="Google Shape;1179;p58"/>
            <p:cNvSpPr/>
            <p:nvPr/>
          </p:nvSpPr>
          <p:spPr>
            <a:xfrm>
              <a:off x="2696232" y="1974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0" name="Google Shape;1180;p58"/>
            <p:cNvSpPr/>
            <p:nvPr/>
          </p:nvSpPr>
          <p:spPr>
            <a:xfrm>
              <a:off x="2296319" y="2075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1" name="Google Shape;1181;p58"/>
            <p:cNvSpPr/>
            <p:nvPr/>
          </p:nvSpPr>
          <p:spPr>
            <a:xfrm>
              <a:off x="2396310" y="2075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2" name="Google Shape;1182;p58"/>
            <p:cNvSpPr/>
            <p:nvPr/>
          </p:nvSpPr>
          <p:spPr>
            <a:xfrm>
              <a:off x="2496302" y="2075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3" name="Google Shape;1183;p58"/>
            <p:cNvSpPr/>
            <p:nvPr/>
          </p:nvSpPr>
          <p:spPr>
            <a:xfrm>
              <a:off x="2596241" y="2075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4" name="Google Shape;1184;p58"/>
            <p:cNvSpPr/>
            <p:nvPr/>
          </p:nvSpPr>
          <p:spPr>
            <a:xfrm>
              <a:off x="2696232" y="2075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5" name="Google Shape;1185;p58"/>
            <p:cNvSpPr/>
            <p:nvPr/>
          </p:nvSpPr>
          <p:spPr>
            <a:xfrm>
              <a:off x="2796223" y="2075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6" name="Google Shape;1186;p58"/>
            <p:cNvSpPr/>
            <p:nvPr/>
          </p:nvSpPr>
          <p:spPr>
            <a:xfrm>
              <a:off x="2196328" y="2176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7" name="Google Shape;1187;p58"/>
            <p:cNvSpPr/>
            <p:nvPr/>
          </p:nvSpPr>
          <p:spPr>
            <a:xfrm>
              <a:off x="2296319" y="2176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8" name="Google Shape;1188;p58"/>
            <p:cNvSpPr/>
            <p:nvPr/>
          </p:nvSpPr>
          <p:spPr>
            <a:xfrm>
              <a:off x="2396310" y="2176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9" name="Google Shape;1189;p58"/>
            <p:cNvSpPr/>
            <p:nvPr/>
          </p:nvSpPr>
          <p:spPr>
            <a:xfrm>
              <a:off x="2496302" y="2176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0" name="Google Shape;1190;p58"/>
            <p:cNvSpPr/>
            <p:nvPr/>
          </p:nvSpPr>
          <p:spPr>
            <a:xfrm>
              <a:off x="2596241" y="2176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" name="Google Shape;1191;p58"/>
            <p:cNvSpPr/>
            <p:nvPr/>
          </p:nvSpPr>
          <p:spPr>
            <a:xfrm>
              <a:off x="2696232" y="2176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2" name="Google Shape;1192;p58"/>
            <p:cNvSpPr/>
            <p:nvPr/>
          </p:nvSpPr>
          <p:spPr>
            <a:xfrm>
              <a:off x="2796223" y="2176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3" name="Google Shape;1193;p58"/>
            <p:cNvSpPr/>
            <p:nvPr/>
          </p:nvSpPr>
          <p:spPr>
            <a:xfrm>
              <a:off x="2896214" y="2176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4" name="Google Shape;1194;p58"/>
            <p:cNvSpPr/>
            <p:nvPr/>
          </p:nvSpPr>
          <p:spPr>
            <a:xfrm>
              <a:off x="2096337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" name="Google Shape;1195;p58"/>
            <p:cNvSpPr/>
            <p:nvPr/>
          </p:nvSpPr>
          <p:spPr>
            <a:xfrm>
              <a:off x="2196328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6" name="Google Shape;1196;p58"/>
            <p:cNvSpPr/>
            <p:nvPr/>
          </p:nvSpPr>
          <p:spPr>
            <a:xfrm>
              <a:off x="2296319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7" name="Google Shape;1197;p58"/>
            <p:cNvSpPr/>
            <p:nvPr/>
          </p:nvSpPr>
          <p:spPr>
            <a:xfrm>
              <a:off x="2396310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8" name="Google Shape;1198;p58"/>
            <p:cNvSpPr/>
            <p:nvPr/>
          </p:nvSpPr>
          <p:spPr>
            <a:xfrm>
              <a:off x="2496302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9" name="Google Shape;1199;p58"/>
            <p:cNvSpPr/>
            <p:nvPr/>
          </p:nvSpPr>
          <p:spPr>
            <a:xfrm>
              <a:off x="2596241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0" name="Google Shape;1200;p58"/>
            <p:cNvSpPr/>
            <p:nvPr/>
          </p:nvSpPr>
          <p:spPr>
            <a:xfrm>
              <a:off x="2696232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1" name="Google Shape;1201;p58"/>
            <p:cNvSpPr/>
            <p:nvPr/>
          </p:nvSpPr>
          <p:spPr>
            <a:xfrm>
              <a:off x="2796223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2" name="Google Shape;1202;p58"/>
            <p:cNvSpPr/>
            <p:nvPr/>
          </p:nvSpPr>
          <p:spPr>
            <a:xfrm>
              <a:off x="2896214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3" name="Google Shape;1203;p58"/>
            <p:cNvSpPr/>
            <p:nvPr/>
          </p:nvSpPr>
          <p:spPr>
            <a:xfrm>
              <a:off x="2996205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4" name="Google Shape;1204;p58"/>
            <p:cNvSpPr/>
            <p:nvPr/>
          </p:nvSpPr>
          <p:spPr>
            <a:xfrm>
              <a:off x="1996346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5" name="Google Shape;1205;p58"/>
            <p:cNvSpPr/>
            <p:nvPr/>
          </p:nvSpPr>
          <p:spPr>
            <a:xfrm>
              <a:off x="2096337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" name="Google Shape;1206;p58"/>
            <p:cNvSpPr/>
            <p:nvPr/>
          </p:nvSpPr>
          <p:spPr>
            <a:xfrm>
              <a:off x="2196328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7" name="Google Shape;1207;p58"/>
            <p:cNvSpPr/>
            <p:nvPr/>
          </p:nvSpPr>
          <p:spPr>
            <a:xfrm>
              <a:off x="2296319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8" name="Google Shape;1208;p58"/>
            <p:cNvSpPr/>
            <p:nvPr/>
          </p:nvSpPr>
          <p:spPr>
            <a:xfrm>
              <a:off x="2396310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9" name="Google Shape;1209;p58"/>
            <p:cNvSpPr/>
            <p:nvPr/>
          </p:nvSpPr>
          <p:spPr>
            <a:xfrm>
              <a:off x="2496302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0" name="Google Shape;1210;p58"/>
            <p:cNvSpPr/>
            <p:nvPr/>
          </p:nvSpPr>
          <p:spPr>
            <a:xfrm>
              <a:off x="2596241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1" name="Google Shape;1211;p58"/>
            <p:cNvSpPr/>
            <p:nvPr/>
          </p:nvSpPr>
          <p:spPr>
            <a:xfrm>
              <a:off x="2696232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2" name="Google Shape;1212;p58"/>
            <p:cNvSpPr/>
            <p:nvPr/>
          </p:nvSpPr>
          <p:spPr>
            <a:xfrm>
              <a:off x="2796223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3" name="Google Shape;1213;p58"/>
            <p:cNvSpPr/>
            <p:nvPr/>
          </p:nvSpPr>
          <p:spPr>
            <a:xfrm>
              <a:off x="2896214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" name="Google Shape;1214;p58"/>
            <p:cNvSpPr/>
            <p:nvPr/>
          </p:nvSpPr>
          <p:spPr>
            <a:xfrm>
              <a:off x="2996205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5" name="Google Shape;1215;p58"/>
            <p:cNvSpPr/>
            <p:nvPr/>
          </p:nvSpPr>
          <p:spPr>
            <a:xfrm>
              <a:off x="3096146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6" name="Google Shape;1216;p58"/>
            <p:cNvSpPr/>
            <p:nvPr/>
          </p:nvSpPr>
          <p:spPr>
            <a:xfrm>
              <a:off x="1896406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7" name="Google Shape;1217;p58"/>
            <p:cNvSpPr/>
            <p:nvPr/>
          </p:nvSpPr>
          <p:spPr>
            <a:xfrm>
              <a:off x="1996346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8" name="Google Shape;1218;p58"/>
            <p:cNvSpPr/>
            <p:nvPr/>
          </p:nvSpPr>
          <p:spPr>
            <a:xfrm>
              <a:off x="2096337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9" name="Google Shape;1219;p58"/>
            <p:cNvSpPr/>
            <p:nvPr/>
          </p:nvSpPr>
          <p:spPr>
            <a:xfrm>
              <a:off x="2196328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0" name="Google Shape;1220;p58"/>
            <p:cNvSpPr/>
            <p:nvPr/>
          </p:nvSpPr>
          <p:spPr>
            <a:xfrm>
              <a:off x="2296319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1" name="Google Shape;1221;p58"/>
            <p:cNvSpPr/>
            <p:nvPr/>
          </p:nvSpPr>
          <p:spPr>
            <a:xfrm>
              <a:off x="2396310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2" name="Google Shape;1222;p58"/>
            <p:cNvSpPr/>
            <p:nvPr/>
          </p:nvSpPr>
          <p:spPr>
            <a:xfrm>
              <a:off x="2496302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3" name="Google Shape;1223;p58"/>
            <p:cNvSpPr/>
            <p:nvPr/>
          </p:nvSpPr>
          <p:spPr>
            <a:xfrm>
              <a:off x="2596241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4" name="Google Shape;1224;p58"/>
            <p:cNvSpPr/>
            <p:nvPr/>
          </p:nvSpPr>
          <p:spPr>
            <a:xfrm>
              <a:off x="2696232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5" name="Google Shape;1225;p58"/>
            <p:cNvSpPr/>
            <p:nvPr/>
          </p:nvSpPr>
          <p:spPr>
            <a:xfrm>
              <a:off x="2796223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6" name="Google Shape;1226;p58"/>
            <p:cNvSpPr/>
            <p:nvPr/>
          </p:nvSpPr>
          <p:spPr>
            <a:xfrm>
              <a:off x="2896214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7" name="Google Shape;1227;p58"/>
            <p:cNvSpPr/>
            <p:nvPr/>
          </p:nvSpPr>
          <p:spPr>
            <a:xfrm>
              <a:off x="2996205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" name="Google Shape;1228;p58"/>
            <p:cNvSpPr/>
            <p:nvPr/>
          </p:nvSpPr>
          <p:spPr>
            <a:xfrm>
              <a:off x="3096146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9" name="Google Shape;1229;p58"/>
            <p:cNvSpPr/>
            <p:nvPr/>
          </p:nvSpPr>
          <p:spPr>
            <a:xfrm>
              <a:off x="3196137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0" name="Google Shape;1230;p58"/>
            <p:cNvSpPr/>
            <p:nvPr/>
          </p:nvSpPr>
          <p:spPr>
            <a:xfrm>
              <a:off x="1896406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1" name="Google Shape;1231;p58"/>
            <p:cNvSpPr/>
            <p:nvPr/>
          </p:nvSpPr>
          <p:spPr>
            <a:xfrm>
              <a:off x="1996346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2" name="Google Shape;1232;p58"/>
            <p:cNvSpPr/>
            <p:nvPr/>
          </p:nvSpPr>
          <p:spPr>
            <a:xfrm>
              <a:off x="2096337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" name="Google Shape;1233;p58"/>
            <p:cNvSpPr/>
            <p:nvPr/>
          </p:nvSpPr>
          <p:spPr>
            <a:xfrm>
              <a:off x="2196328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" name="Google Shape;1234;p58"/>
            <p:cNvSpPr/>
            <p:nvPr/>
          </p:nvSpPr>
          <p:spPr>
            <a:xfrm>
              <a:off x="2296319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5" name="Google Shape;1235;p58"/>
            <p:cNvSpPr/>
            <p:nvPr/>
          </p:nvSpPr>
          <p:spPr>
            <a:xfrm>
              <a:off x="2396310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6" name="Google Shape;1236;p58"/>
            <p:cNvSpPr/>
            <p:nvPr/>
          </p:nvSpPr>
          <p:spPr>
            <a:xfrm>
              <a:off x="2496302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7" name="Google Shape;1237;p58"/>
            <p:cNvSpPr/>
            <p:nvPr/>
          </p:nvSpPr>
          <p:spPr>
            <a:xfrm>
              <a:off x="2596241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8" name="Google Shape;1238;p58"/>
            <p:cNvSpPr/>
            <p:nvPr/>
          </p:nvSpPr>
          <p:spPr>
            <a:xfrm>
              <a:off x="2696232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9" name="Google Shape;1239;p58"/>
            <p:cNvSpPr/>
            <p:nvPr/>
          </p:nvSpPr>
          <p:spPr>
            <a:xfrm>
              <a:off x="2796223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0" name="Google Shape;1240;p58"/>
            <p:cNvSpPr/>
            <p:nvPr/>
          </p:nvSpPr>
          <p:spPr>
            <a:xfrm>
              <a:off x="2896214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1" name="Google Shape;1241;p58"/>
            <p:cNvSpPr/>
            <p:nvPr/>
          </p:nvSpPr>
          <p:spPr>
            <a:xfrm>
              <a:off x="2996205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2" name="Google Shape;1242;p58"/>
            <p:cNvSpPr/>
            <p:nvPr/>
          </p:nvSpPr>
          <p:spPr>
            <a:xfrm>
              <a:off x="3096146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3" name="Google Shape;1243;p58"/>
            <p:cNvSpPr/>
            <p:nvPr/>
          </p:nvSpPr>
          <p:spPr>
            <a:xfrm>
              <a:off x="3196137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4" name="Google Shape;1244;p58"/>
            <p:cNvSpPr/>
            <p:nvPr/>
          </p:nvSpPr>
          <p:spPr>
            <a:xfrm>
              <a:off x="1796414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" name="Google Shape;1245;p58"/>
            <p:cNvSpPr/>
            <p:nvPr/>
          </p:nvSpPr>
          <p:spPr>
            <a:xfrm>
              <a:off x="1896406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" name="Google Shape;1246;p58"/>
            <p:cNvSpPr/>
            <p:nvPr/>
          </p:nvSpPr>
          <p:spPr>
            <a:xfrm>
              <a:off x="1996346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" name="Google Shape;1247;p58"/>
            <p:cNvSpPr/>
            <p:nvPr/>
          </p:nvSpPr>
          <p:spPr>
            <a:xfrm>
              <a:off x="2096337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8" name="Google Shape;1248;p58"/>
            <p:cNvSpPr/>
            <p:nvPr/>
          </p:nvSpPr>
          <p:spPr>
            <a:xfrm>
              <a:off x="2196328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9" name="Google Shape;1249;p58"/>
            <p:cNvSpPr/>
            <p:nvPr/>
          </p:nvSpPr>
          <p:spPr>
            <a:xfrm>
              <a:off x="2296319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0" name="Google Shape;1250;p58"/>
            <p:cNvSpPr/>
            <p:nvPr/>
          </p:nvSpPr>
          <p:spPr>
            <a:xfrm>
              <a:off x="2396310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1" name="Google Shape;1251;p58"/>
            <p:cNvSpPr/>
            <p:nvPr/>
          </p:nvSpPr>
          <p:spPr>
            <a:xfrm>
              <a:off x="2496302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2" name="Google Shape;1252;p58"/>
            <p:cNvSpPr/>
            <p:nvPr/>
          </p:nvSpPr>
          <p:spPr>
            <a:xfrm>
              <a:off x="2596241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" name="Google Shape;1253;p58"/>
            <p:cNvSpPr/>
            <p:nvPr/>
          </p:nvSpPr>
          <p:spPr>
            <a:xfrm>
              <a:off x="2696232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" name="Google Shape;1254;p58"/>
            <p:cNvSpPr/>
            <p:nvPr/>
          </p:nvSpPr>
          <p:spPr>
            <a:xfrm>
              <a:off x="2796223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" name="Google Shape;1255;p58"/>
            <p:cNvSpPr/>
            <p:nvPr/>
          </p:nvSpPr>
          <p:spPr>
            <a:xfrm>
              <a:off x="2896214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6" name="Google Shape;1256;p58"/>
            <p:cNvSpPr/>
            <p:nvPr/>
          </p:nvSpPr>
          <p:spPr>
            <a:xfrm>
              <a:off x="2996205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7" name="Google Shape;1257;p58"/>
            <p:cNvSpPr/>
            <p:nvPr/>
          </p:nvSpPr>
          <p:spPr>
            <a:xfrm>
              <a:off x="3096146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" name="Google Shape;1258;p58"/>
            <p:cNvSpPr/>
            <p:nvPr/>
          </p:nvSpPr>
          <p:spPr>
            <a:xfrm>
              <a:off x="3196137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9" name="Google Shape;1259;p58"/>
            <p:cNvSpPr/>
            <p:nvPr/>
          </p:nvSpPr>
          <p:spPr>
            <a:xfrm>
              <a:off x="3296128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0" name="Google Shape;1260;p58"/>
            <p:cNvSpPr/>
            <p:nvPr/>
          </p:nvSpPr>
          <p:spPr>
            <a:xfrm>
              <a:off x="1796414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1" name="Google Shape;1261;p58"/>
            <p:cNvSpPr/>
            <p:nvPr/>
          </p:nvSpPr>
          <p:spPr>
            <a:xfrm>
              <a:off x="1896406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2" name="Google Shape;1262;p58"/>
            <p:cNvSpPr/>
            <p:nvPr/>
          </p:nvSpPr>
          <p:spPr>
            <a:xfrm>
              <a:off x="1996346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3" name="Google Shape;1263;p58"/>
            <p:cNvSpPr/>
            <p:nvPr/>
          </p:nvSpPr>
          <p:spPr>
            <a:xfrm>
              <a:off x="2096337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4" name="Google Shape;1264;p58"/>
            <p:cNvSpPr/>
            <p:nvPr/>
          </p:nvSpPr>
          <p:spPr>
            <a:xfrm>
              <a:off x="2196328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5" name="Google Shape;1265;p58"/>
            <p:cNvSpPr/>
            <p:nvPr/>
          </p:nvSpPr>
          <p:spPr>
            <a:xfrm>
              <a:off x="2296319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" name="Google Shape;1266;p58"/>
            <p:cNvSpPr/>
            <p:nvPr/>
          </p:nvSpPr>
          <p:spPr>
            <a:xfrm>
              <a:off x="2396310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7" name="Google Shape;1267;p58"/>
            <p:cNvSpPr/>
            <p:nvPr/>
          </p:nvSpPr>
          <p:spPr>
            <a:xfrm>
              <a:off x="2496302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8" name="Google Shape;1268;p58"/>
            <p:cNvSpPr/>
            <p:nvPr/>
          </p:nvSpPr>
          <p:spPr>
            <a:xfrm>
              <a:off x="2596241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9" name="Google Shape;1269;p58"/>
            <p:cNvSpPr/>
            <p:nvPr/>
          </p:nvSpPr>
          <p:spPr>
            <a:xfrm>
              <a:off x="2696232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0" name="Google Shape;1270;p58"/>
            <p:cNvSpPr/>
            <p:nvPr/>
          </p:nvSpPr>
          <p:spPr>
            <a:xfrm>
              <a:off x="2796223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1" name="Google Shape;1271;p58"/>
            <p:cNvSpPr/>
            <p:nvPr/>
          </p:nvSpPr>
          <p:spPr>
            <a:xfrm>
              <a:off x="2896214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2" name="Google Shape;1272;p58"/>
            <p:cNvSpPr/>
            <p:nvPr/>
          </p:nvSpPr>
          <p:spPr>
            <a:xfrm>
              <a:off x="2996205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3" name="Google Shape;1273;p58"/>
            <p:cNvSpPr/>
            <p:nvPr/>
          </p:nvSpPr>
          <p:spPr>
            <a:xfrm>
              <a:off x="3096146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4" name="Google Shape;1274;p58"/>
            <p:cNvSpPr/>
            <p:nvPr/>
          </p:nvSpPr>
          <p:spPr>
            <a:xfrm>
              <a:off x="3196137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5" name="Google Shape;1275;p58"/>
            <p:cNvSpPr/>
            <p:nvPr/>
          </p:nvSpPr>
          <p:spPr>
            <a:xfrm>
              <a:off x="3296128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6" name="Google Shape;1276;p58"/>
            <p:cNvSpPr/>
            <p:nvPr/>
          </p:nvSpPr>
          <p:spPr>
            <a:xfrm>
              <a:off x="1696423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7" name="Google Shape;1277;p58"/>
            <p:cNvSpPr/>
            <p:nvPr/>
          </p:nvSpPr>
          <p:spPr>
            <a:xfrm>
              <a:off x="1796414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8" name="Google Shape;1278;p58"/>
            <p:cNvSpPr/>
            <p:nvPr/>
          </p:nvSpPr>
          <p:spPr>
            <a:xfrm>
              <a:off x="1896406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9" name="Google Shape;1279;p58"/>
            <p:cNvSpPr/>
            <p:nvPr/>
          </p:nvSpPr>
          <p:spPr>
            <a:xfrm>
              <a:off x="1996346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0" name="Google Shape;1280;p58"/>
            <p:cNvSpPr/>
            <p:nvPr/>
          </p:nvSpPr>
          <p:spPr>
            <a:xfrm>
              <a:off x="2096337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1" name="Google Shape;1281;p58"/>
            <p:cNvSpPr/>
            <p:nvPr/>
          </p:nvSpPr>
          <p:spPr>
            <a:xfrm>
              <a:off x="2196328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2" name="Google Shape;1282;p58"/>
            <p:cNvSpPr/>
            <p:nvPr/>
          </p:nvSpPr>
          <p:spPr>
            <a:xfrm>
              <a:off x="2296319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3" name="Google Shape;1283;p58"/>
            <p:cNvSpPr/>
            <p:nvPr/>
          </p:nvSpPr>
          <p:spPr>
            <a:xfrm>
              <a:off x="2396310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4" name="Google Shape;1284;p58"/>
            <p:cNvSpPr/>
            <p:nvPr/>
          </p:nvSpPr>
          <p:spPr>
            <a:xfrm>
              <a:off x="2496302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5" name="Google Shape;1285;p58"/>
            <p:cNvSpPr/>
            <p:nvPr/>
          </p:nvSpPr>
          <p:spPr>
            <a:xfrm>
              <a:off x="2596241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6" name="Google Shape;1286;p58"/>
            <p:cNvSpPr/>
            <p:nvPr/>
          </p:nvSpPr>
          <p:spPr>
            <a:xfrm>
              <a:off x="2696232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7" name="Google Shape;1287;p58"/>
            <p:cNvSpPr/>
            <p:nvPr/>
          </p:nvSpPr>
          <p:spPr>
            <a:xfrm>
              <a:off x="2796223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8" name="Google Shape;1288;p58"/>
            <p:cNvSpPr/>
            <p:nvPr/>
          </p:nvSpPr>
          <p:spPr>
            <a:xfrm>
              <a:off x="2896214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9" name="Google Shape;1289;p58"/>
            <p:cNvSpPr/>
            <p:nvPr/>
          </p:nvSpPr>
          <p:spPr>
            <a:xfrm>
              <a:off x="2996205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0" name="Google Shape;1290;p58"/>
            <p:cNvSpPr/>
            <p:nvPr/>
          </p:nvSpPr>
          <p:spPr>
            <a:xfrm>
              <a:off x="3096146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1" name="Google Shape;1291;p58"/>
            <p:cNvSpPr/>
            <p:nvPr/>
          </p:nvSpPr>
          <p:spPr>
            <a:xfrm>
              <a:off x="3196137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2" name="Google Shape;1292;p58"/>
            <p:cNvSpPr/>
            <p:nvPr/>
          </p:nvSpPr>
          <p:spPr>
            <a:xfrm>
              <a:off x="3296128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3" name="Google Shape;1293;p58"/>
            <p:cNvSpPr/>
            <p:nvPr/>
          </p:nvSpPr>
          <p:spPr>
            <a:xfrm>
              <a:off x="3396119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4" name="Google Shape;1294;p58"/>
            <p:cNvSpPr/>
            <p:nvPr/>
          </p:nvSpPr>
          <p:spPr>
            <a:xfrm>
              <a:off x="1596432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5" name="Google Shape;1295;p58"/>
            <p:cNvSpPr/>
            <p:nvPr/>
          </p:nvSpPr>
          <p:spPr>
            <a:xfrm>
              <a:off x="1696423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6" name="Google Shape;1296;p58"/>
            <p:cNvSpPr/>
            <p:nvPr/>
          </p:nvSpPr>
          <p:spPr>
            <a:xfrm>
              <a:off x="1796414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7" name="Google Shape;1297;p58"/>
            <p:cNvSpPr/>
            <p:nvPr/>
          </p:nvSpPr>
          <p:spPr>
            <a:xfrm>
              <a:off x="1896406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8" name="Google Shape;1298;p58"/>
            <p:cNvSpPr/>
            <p:nvPr/>
          </p:nvSpPr>
          <p:spPr>
            <a:xfrm>
              <a:off x="1996346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9" name="Google Shape;1299;p58"/>
            <p:cNvSpPr/>
            <p:nvPr/>
          </p:nvSpPr>
          <p:spPr>
            <a:xfrm>
              <a:off x="2096337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0" name="Google Shape;1300;p58"/>
            <p:cNvSpPr/>
            <p:nvPr/>
          </p:nvSpPr>
          <p:spPr>
            <a:xfrm>
              <a:off x="2196328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1" name="Google Shape;1301;p58"/>
            <p:cNvSpPr/>
            <p:nvPr/>
          </p:nvSpPr>
          <p:spPr>
            <a:xfrm>
              <a:off x="2296319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2" name="Google Shape;1302;p58"/>
            <p:cNvSpPr/>
            <p:nvPr/>
          </p:nvSpPr>
          <p:spPr>
            <a:xfrm>
              <a:off x="2396310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3" name="Google Shape;1303;p58"/>
            <p:cNvSpPr/>
            <p:nvPr/>
          </p:nvSpPr>
          <p:spPr>
            <a:xfrm>
              <a:off x="2496302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4" name="Google Shape;1304;p58"/>
            <p:cNvSpPr/>
            <p:nvPr/>
          </p:nvSpPr>
          <p:spPr>
            <a:xfrm>
              <a:off x="2596241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5" name="Google Shape;1305;p58"/>
            <p:cNvSpPr/>
            <p:nvPr/>
          </p:nvSpPr>
          <p:spPr>
            <a:xfrm>
              <a:off x="2696232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6" name="Google Shape;1306;p58"/>
            <p:cNvSpPr/>
            <p:nvPr/>
          </p:nvSpPr>
          <p:spPr>
            <a:xfrm>
              <a:off x="2796223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7" name="Google Shape;1307;p58"/>
            <p:cNvSpPr/>
            <p:nvPr/>
          </p:nvSpPr>
          <p:spPr>
            <a:xfrm>
              <a:off x="2896214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8" name="Google Shape;1308;p58"/>
            <p:cNvSpPr/>
            <p:nvPr/>
          </p:nvSpPr>
          <p:spPr>
            <a:xfrm>
              <a:off x="2996205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9" name="Google Shape;1309;p58"/>
            <p:cNvSpPr/>
            <p:nvPr/>
          </p:nvSpPr>
          <p:spPr>
            <a:xfrm>
              <a:off x="3096146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0" name="Google Shape;1310;p58"/>
            <p:cNvSpPr/>
            <p:nvPr/>
          </p:nvSpPr>
          <p:spPr>
            <a:xfrm>
              <a:off x="3196137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1" name="Google Shape;1311;p58"/>
            <p:cNvSpPr/>
            <p:nvPr/>
          </p:nvSpPr>
          <p:spPr>
            <a:xfrm>
              <a:off x="3296128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2" name="Google Shape;1312;p58"/>
            <p:cNvSpPr/>
            <p:nvPr/>
          </p:nvSpPr>
          <p:spPr>
            <a:xfrm>
              <a:off x="3396119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3" name="Google Shape;1313;p58"/>
            <p:cNvSpPr/>
            <p:nvPr/>
          </p:nvSpPr>
          <p:spPr>
            <a:xfrm>
              <a:off x="3496110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4" name="Google Shape;1314;p58"/>
            <p:cNvSpPr/>
            <p:nvPr/>
          </p:nvSpPr>
          <p:spPr>
            <a:xfrm>
              <a:off x="1596432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5" name="Google Shape;1315;p58"/>
            <p:cNvSpPr/>
            <p:nvPr/>
          </p:nvSpPr>
          <p:spPr>
            <a:xfrm>
              <a:off x="1696423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6" name="Google Shape;1316;p58"/>
            <p:cNvSpPr/>
            <p:nvPr/>
          </p:nvSpPr>
          <p:spPr>
            <a:xfrm>
              <a:off x="1796414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7" name="Google Shape;1317;p58"/>
            <p:cNvSpPr/>
            <p:nvPr/>
          </p:nvSpPr>
          <p:spPr>
            <a:xfrm>
              <a:off x="1896406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8" name="Google Shape;1318;p58"/>
            <p:cNvSpPr/>
            <p:nvPr/>
          </p:nvSpPr>
          <p:spPr>
            <a:xfrm>
              <a:off x="1996346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9" name="Google Shape;1319;p58"/>
            <p:cNvSpPr/>
            <p:nvPr/>
          </p:nvSpPr>
          <p:spPr>
            <a:xfrm>
              <a:off x="2096337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0" name="Google Shape;1320;p58"/>
            <p:cNvSpPr/>
            <p:nvPr/>
          </p:nvSpPr>
          <p:spPr>
            <a:xfrm>
              <a:off x="2196328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1" name="Google Shape;1321;p58"/>
            <p:cNvSpPr/>
            <p:nvPr/>
          </p:nvSpPr>
          <p:spPr>
            <a:xfrm>
              <a:off x="2296319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2" name="Google Shape;1322;p58"/>
            <p:cNvSpPr/>
            <p:nvPr/>
          </p:nvSpPr>
          <p:spPr>
            <a:xfrm>
              <a:off x="2396310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3" name="Google Shape;1323;p58"/>
            <p:cNvSpPr/>
            <p:nvPr/>
          </p:nvSpPr>
          <p:spPr>
            <a:xfrm>
              <a:off x="2496302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4" name="Google Shape;1324;p58"/>
            <p:cNvSpPr/>
            <p:nvPr/>
          </p:nvSpPr>
          <p:spPr>
            <a:xfrm>
              <a:off x="2596241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5" name="Google Shape;1325;p58"/>
            <p:cNvSpPr/>
            <p:nvPr/>
          </p:nvSpPr>
          <p:spPr>
            <a:xfrm>
              <a:off x="2696232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6" name="Google Shape;1326;p58"/>
            <p:cNvSpPr/>
            <p:nvPr/>
          </p:nvSpPr>
          <p:spPr>
            <a:xfrm>
              <a:off x="2796223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7" name="Google Shape;1327;p58"/>
            <p:cNvSpPr/>
            <p:nvPr/>
          </p:nvSpPr>
          <p:spPr>
            <a:xfrm>
              <a:off x="2896214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8" name="Google Shape;1328;p58"/>
            <p:cNvSpPr/>
            <p:nvPr/>
          </p:nvSpPr>
          <p:spPr>
            <a:xfrm>
              <a:off x="2996205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9" name="Google Shape;1329;p58"/>
            <p:cNvSpPr/>
            <p:nvPr/>
          </p:nvSpPr>
          <p:spPr>
            <a:xfrm>
              <a:off x="3096146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0" name="Google Shape;1330;p58"/>
            <p:cNvSpPr/>
            <p:nvPr/>
          </p:nvSpPr>
          <p:spPr>
            <a:xfrm>
              <a:off x="3196137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1" name="Google Shape;1331;p58"/>
            <p:cNvSpPr/>
            <p:nvPr/>
          </p:nvSpPr>
          <p:spPr>
            <a:xfrm>
              <a:off x="3296128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2" name="Google Shape;1332;p58"/>
            <p:cNvSpPr/>
            <p:nvPr/>
          </p:nvSpPr>
          <p:spPr>
            <a:xfrm>
              <a:off x="3396119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3" name="Google Shape;1333;p58"/>
            <p:cNvSpPr/>
            <p:nvPr/>
          </p:nvSpPr>
          <p:spPr>
            <a:xfrm>
              <a:off x="3496110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4" name="Google Shape;1334;p58"/>
            <p:cNvSpPr/>
            <p:nvPr/>
          </p:nvSpPr>
          <p:spPr>
            <a:xfrm>
              <a:off x="1596432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5" name="Google Shape;1335;p58"/>
            <p:cNvSpPr/>
            <p:nvPr/>
          </p:nvSpPr>
          <p:spPr>
            <a:xfrm>
              <a:off x="1696423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6" name="Google Shape;1336;p58"/>
            <p:cNvSpPr/>
            <p:nvPr/>
          </p:nvSpPr>
          <p:spPr>
            <a:xfrm>
              <a:off x="1796414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7" name="Google Shape;1337;p58"/>
            <p:cNvSpPr/>
            <p:nvPr/>
          </p:nvSpPr>
          <p:spPr>
            <a:xfrm>
              <a:off x="1896406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8" name="Google Shape;1338;p58"/>
            <p:cNvSpPr/>
            <p:nvPr/>
          </p:nvSpPr>
          <p:spPr>
            <a:xfrm>
              <a:off x="1996346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9" name="Google Shape;1339;p58"/>
            <p:cNvSpPr/>
            <p:nvPr/>
          </p:nvSpPr>
          <p:spPr>
            <a:xfrm>
              <a:off x="2096337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0" name="Google Shape;1340;p58"/>
            <p:cNvSpPr/>
            <p:nvPr/>
          </p:nvSpPr>
          <p:spPr>
            <a:xfrm>
              <a:off x="2196328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1" name="Google Shape;1341;p58"/>
            <p:cNvSpPr/>
            <p:nvPr/>
          </p:nvSpPr>
          <p:spPr>
            <a:xfrm>
              <a:off x="2296319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2" name="Google Shape;1342;p58"/>
            <p:cNvSpPr/>
            <p:nvPr/>
          </p:nvSpPr>
          <p:spPr>
            <a:xfrm>
              <a:off x="2396310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3" name="Google Shape;1343;p58"/>
            <p:cNvSpPr/>
            <p:nvPr/>
          </p:nvSpPr>
          <p:spPr>
            <a:xfrm>
              <a:off x="2496302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4" name="Google Shape;1344;p58"/>
            <p:cNvSpPr/>
            <p:nvPr/>
          </p:nvSpPr>
          <p:spPr>
            <a:xfrm>
              <a:off x="2596241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5" name="Google Shape;1345;p58"/>
            <p:cNvSpPr/>
            <p:nvPr/>
          </p:nvSpPr>
          <p:spPr>
            <a:xfrm>
              <a:off x="2696232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6" name="Google Shape;1346;p58"/>
            <p:cNvSpPr/>
            <p:nvPr/>
          </p:nvSpPr>
          <p:spPr>
            <a:xfrm>
              <a:off x="2796223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7" name="Google Shape;1347;p58"/>
            <p:cNvSpPr/>
            <p:nvPr/>
          </p:nvSpPr>
          <p:spPr>
            <a:xfrm>
              <a:off x="2896214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8" name="Google Shape;1348;p58"/>
            <p:cNvSpPr/>
            <p:nvPr/>
          </p:nvSpPr>
          <p:spPr>
            <a:xfrm>
              <a:off x="2996205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9" name="Google Shape;1349;p58"/>
            <p:cNvSpPr/>
            <p:nvPr/>
          </p:nvSpPr>
          <p:spPr>
            <a:xfrm>
              <a:off x="3096146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0" name="Google Shape;1350;p58"/>
            <p:cNvSpPr/>
            <p:nvPr/>
          </p:nvSpPr>
          <p:spPr>
            <a:xfrm>
              <a:off x="3196137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1" name="Google Shape;1351;p58"/>
            <p:cNvSpPr/>
            <p:nvPr/>
          </p:nvSpPr>
          <p:spPr>
            <a:xfrm>
              <a:off x="3296128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2" name="Google Shape;1352;p58"/>
            <p:cNvSpPr/>
            <p:nvPr/>
          </p:nvSpPr>
          <p:spPr>
            <a:xfrm>
              <a:off x="3396119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3" name="Google Shape;1353;p58"/>
            <p:cNvSpPr/>
            <p:nvPr/>
          </p:nvSpPr>
          <p:spPr>
            <a:xfrm>
              <a:off x="3496110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4" name="Google Shape;1354;p58"/>
            <p:cNvSpPr/>
            <p:nvPr/>
          </p:nvSpPr>
          <p:spPr>
            <a:xfrm>
              <a:off x="1596432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5" name="Google Shape;1355;p58"/>
            <p:cNvSpPr/>
            <p:nvPr/>
          </p:nvSpPr>
          <p:spPr>
            <a:xfrm>
              <a:off x="1696423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6" name="Google Shape;1356;p58"/>
            <p:cNvSpPr/>
            <p:nvPr/>
          </p:nvSpPr>
          <p:spPr>
            <a:xfrm>
              <a:off x="1796414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7" name="Google Shape;1357;p58"/>
            <p:cNvSpPr/>
            <p:nvPr/>
          </p:nvSpPr>
          <p:spPr>
            <a:xfrm>
              <a:off x="1896406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8" name="Google Shape;1358;p58"/>
            <p:cNvSpPr/>
            <p:nvPr/>
          </p:nvSpPr>
          <p:spPr>
            <a:xfrm>
              <a:off x="1996346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9" name="Google Shape;1359;p58"/>
            <p:cNvSpPr/>
            <p:nvPr/>
          </p:nvSpPr>
          <p:spPr>
            <a:xfrm>
              <a:off x="2096337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0" name="Google Shape;1360;p58"/>
            <p:cNvSpPr/>
            <p:nvPr/>
          </p:nvSpPr>
          <p:spPr>
            <a:xfrm>
              <a:off x="2196328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1" name="Google Shape;1361;p58"/>
            <p:cNvSpPr/>
            <p:nvPr/>
          </p:nvSpPr>
          <p:spPr>
            <a:xfrm>
              <a:off x="2296319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2" name="Google Shape;1362;p58"/>
            <p:cNvSpPr/>
            <p:nvPr/>
          </p:nvSpPr>
          <p:spPr>
            <a:xfrm>
              <a:off x="2396310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3" name="Google Shape;1363;p58"/>
            <p:cNvSpPr/>
            <p:nvPr/>
          </p:nvSpPr>
          <p:spPr>
            <a:xfrm>
              <a:off x="2496302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4" name="Google Shape;1364;p58"/>
            <p:cNvSpPr/>
            <p:nvPr/>
          </p:nvSpPr>
          <p:spPr>
            <a:xfrm>
              <a:off x="2596241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5" name="Google Shape;1365;p58"/>
            <p:cNvSpPr/>
            <p:nvPr/>
          </p:nvSpPr>
          <p:spPr>
            <a:xfrm>
              <a:off x="2696232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6" name="Google Shape;1366;p58"/>
            <p:cNvSpPr/>
            <p:nvPr/>
          </p:nvSpPr>
          <p:spPr>
            <a:xfrm>
              <a:off x="2796223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7" name="Google Shape;1367;p58"/>
            <p:cNvSpPr/>
            <p:nvPr/>
          </p:nvSpPr>
          <p:spPr>
            <a:xfrm>
              <a:off x="2896214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8" name="Google Shape;1368;p58"/>
            <p:cNvSpPr/>
            <p:nvPr/>
          </p:nvSpPr>
          <p:spPr>
            <a:xfrm>
              <a:off x="2996205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9" name="Google Shape;1369;p58"/>
            <p:cNvSpPr/>
            <p:nvPr/>
          </p:nvSpPr>
          <p:spPr>
            <a:xfrm>
              <a:off x="3096146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0" name="Google Shape;1370;p58"/>
            <p:cNvSpPr/>
            <p:nvPr/>
          </p:nvSpPr>
          <p:spPr>
            <a:xfrm>
              <a:off x="3196137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1" name="Google Shape;1371;p58"/>
            <p:cNvSpPr/>
            <p:nvPr/>
          </p:nvSpPr>
          <p:spPr>
            <a:xfrm>
              <a:off x="3296128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2" name="Google Shape;1372;p58"/>
            <p:cNvSpPr/>
            <p:nvPr/>
          </p:nvSpPr>
          <p:spPr>
            <a:xfrm>
              <a:off x="3396119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3" name="Google Shape;1373;p58"/>
            <p:cNvSpPr/>
            <p:nvPr/>
          </p:nvSpPr>
          <p:spPr>
            <a:xfrm>
              <a:off x="3496110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4" name="Google Shape;1374;p58"/>
            <p:cNvSpPr/>
            <p:nvPr/>
          </p:nvSpPr>
          <p:spPr>
            <a:xfrm>
              <a:off x="1496441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5" name="Google Shape;1375;p58"/>
            <p:cNvSpPr/>
            <p:nvPr/>
          </p:nvSpPr>
          <p:spPr>
            <a:xfrm>
              <a:off x="1596432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6" name="Google Shape;1376;p58"/>
            <p:cNvSpPr/>
            <p:nvPr/>
          </p:nvSpPr>
          <p:spPr>
            <a:xfrm>
              <a:off x="1696423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7" name="Google Shape;1377;p58"/>
            <p:cNvSpPr/>
            <p:nvPr/>
          </p:nvSpPr>
          <p:spPr>
            <a:xfrm>
              <a:off x="1796414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8" name="Google Shape;1378;p58"/>
            <p:cNvSpPr/>
            <p:nvPr/>
          </p:nvSpPr>
          <p:spPr>
            <a:xfrm>
              <a:off x="1896406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9" name="Google Shape;1379;p58"/>
            <p:cNvSpPr/>
            <p:nvPr/>
          </p:nvSpPr>
          <p:spPr>
            <a:xfrm>
              <a:off x="1996346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0" name="Google Shape;1380;p58"/>
            <p:cNvSpPr/>
            <p:nvPr/>
          </p:nvSpPr>
          <p:spPr>
            <a:xfrm>
              <a:off x="2096337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1" name="Google Shape;1381;p58"/>
            <p:cNvSpPr/>
            <p:nvPr/>
          </p:nvSpPr>
          <p:spPr>
            <a:xfrm>
              <a:off x="2196328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2" name="Google Shape;1382;p58"/>
            <p:cNvSpPr/>
            <p:nvPr/>
          </p:nvSpPr>
          <p:spPr>
            <a:xfrm>
              <a:off x="2296319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3" name="Google Shape;1383;p58"/>
            <p:cNvSpPr/>
            <p:nvPr/>
          </p:nvSpPr>
          <p:spPr>
            <a:xfrm>
              <a:off x="2396310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4" name="Google Shape;1384;p58"/>
            <p:cNvSpPr/>
            <p:nvPr/>
          </p:nvSpPr>
          <p:spPr>
            <a:xfrm>
              <a:off x="2496302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5" name="Google Shape;1385;p58"/>
            <p:cNvSpPr/>
            <p:nvPr/>
          </p:nvSpPr>
          <p:spPr>
            <a:xfrm>
              <a:off x="2596241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6" name="Google Shape;1386;p58"/>
            <p:cNvSpPr/>
            <p:nvPr/>
          </p:nvSpPr>
          <p:spPr>
            <a:xfrm>
              <a:off x="2696232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7" name="Google Shape;1387;p58"/>
            <p:cNvSpPr/>
            <p:nvPr/>
          </p:nvSpPr>
          <p:spPr>
            <a:xfrm>
              <a:off x="2796223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8" name="Google Shape;1388;p58"/>
            <p:cNvSpPr/>
            <p:nvPr/>
          </p:nvSpPr>
          <p:spPr>
            <a:xfrm>
              <a:off x="2896214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9" name="Google Shape;1389;p58"/>
            <p:cNvSpPr/>
            <p:nvPr/>
          </p:nvSpPr>
          <p:spPr>
            <a:xfrm>
              <a:off x="2996205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0" name="Google Shape;1390;p58"/>
            <p:cNvSpPr/>
            <p:nvPr/>
          </p:nvSpPr>
          <p:spPr>
            <a:xfrm>
              <a:off x="3096146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1" name="Google Shape;1391;p58"/>
            <p:cNvSpPr/>
            <p:nvPr/>
          </p:nvSpPr>
          <p:spPr>
            <a:xfrm>
              <a:off x="3196137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2" name="Google Shape;1392;p58"/>
            <p:cNvSpPr/>
            <p:nvPr/>
          </p:nvSpPr>
          <p:spPr>
            <a:xfrm>
              <a:off x="3296128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3" name="Google Shape;1393;p58"/>
            <p:cNvSpPr/>
            <p:nvPr/>
          </p:nvSpPr>
          <p:spPr>
            <a:xfrm>
              <a:off x="3396119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4" name="Google Shape;1394;p58"/>
            <p:cNvSpPr/>
            <p:nvPr/>
          </p:nvSpPr>
          <p:spPr>
            <a:xfrm>
              <a:off x="3496110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5" name="Google Shape;1395;p58"/>
            <p:cNvSpPr/>
            <p:nvPr/>
          </p:nvSpPr>
          <p:spPr>
            <a:xfrm>
              <a:off x="3596051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6" name="Google Shape;1396;p58"/>
            <p:cNvSpPr/>
            <p:nvPr/>
          </p:nvSpPr>
          <p:spPr>
            <a:xfrm>
              <a:off x="1396501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7" name="Google Shape;1397;p58"/>
            <p:cNvSpPr/>
            <p:nvPr/>
          </p:nvSpPr>
          <p:spPr>
            <a:xfrm>
              <a:off x="1496441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8" name="Google Shape;1398;p58"/>
            <p:cNvSpPr/>
            <p:nvPr/>
          </p:nvSpPr>
          <p:spPr>
            <a:xfrm>
              <a:off x="1596432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9" name="Google Shape;1399;p58"/>
            <p:cNvSpPr/>
            <p:nvPr/>
          </p:nvSpPr>
          <p:spPr>
            <a:xfrm>
              <a:off x="1696423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0" name="Google Shape;1400;p58"/>
            <p:cNvSpPr/>
            <p:nvPr/>
          </p:nvSpPr>
          <p:spPr>
            <a:xfrm>
              <a:off x="1796414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1" name="Google Shape;1401;p58"/>
            <p:cNvSpPr/>
            <p:nvPr/>
          </p:nvSpPr>
          <p:spPr>
            <a:xfrm>
              <a:off x="1896406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2" name="Google Shape;1402;p58"/>
            <p:cNvSpPr/>
            <p:nvPr/>
          </p:nvSpPr>
          <p:spPr>
            <a:xfrm>
              <a:off x="1996346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3" name="Google Shape;1403;p58"/>
            <p:cNvSpPr/>
            <p:nvPr/>
          </p:nvSpPr>
          <p:spPr>
            <a:xfrm>
              <a:off x="2096337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4" name="Google Shape;1404;p58"/>
            <p:cNvSpPr/>
            <p:nvPr/>
          </p:nvSpPr>
          <p:spPr>
            <a:xfrm>
              <a:off x="2196328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5" name="Google Shape;1405;p58"/>
            <p:cNvSpPr/>
            <p:nvPr/>
          </p:nvSpPr>
          <p:spPr>
            <a:xfrm>
              <a:off x="2296319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6" name="Google Shape;1406;p58"/>
            <p:cNvSpPr/>
            <p:nvPr/>
          </p:nvSpPr>
          <p:spPr>
            <a:xfrm>
              <a:off x="2396310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7" name="Google Shape;1407;p58"/>
            <p:cNvSpPr/>
            <p:nvPr/>
          </p:nvSpPr>
          <p:spPr>
            <a:xfrm>
              <a:off x="2496302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8" name="Google Shape;1408;p58"/>
            <p:cNvSpPr/>
            <p:nvPr/>
          </p:nvSpPr>
          <p:spPr>
            <a:xfrm>
              <a:off x="2596241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9" name="Google Shape;1409;p58"/>
            <p:cNvSpPr/>
            <p:nvPr/>
          </p:nvSpPr>
          <p:spPr>
            <a:xfrm>
              <a:off x="2696232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0" name="Google Shape;1410;p58"/>
            <p:cNvSpPr/>
            <p:nvPr/>
          </p:nvSpPr>
          <p:spPr>
            <a:xfrm>
              <a:off x="2796223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1" name="Google Shape;1411;p58"/>
            <p:cNvSpPr/>
            <p:nvPr/>
          </p:nvSpPr>
          <p:spPr>
            <a:xfrm>
              <a:off x="2896214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2" name="Google Shape;1412;p58"/>
            <p:cNvSpPr/>
            <p:nvPr/>
          </p:nvSpPr>
          <p:spPr>
            <a:xfrm>
              <a:off x="2996205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3" name="Google Shape;1413;p58"/>
            <p:cNvSpPr/>
            <p:nvPr/>
          </p:nvSpPr>
          <p:spPr>
            <a:xfrm>
              <a:off x="3096146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4" name="Google Shape;1414;p58"/>
            <p:cNvSpPr/>
            <p:nvPr/>
          </p:nvSpPr>
          <p:spPr>
            <a:xfrm>
              <a:off x="3196137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5" name="Google Shape;1415;p58"/>
            <p:cNvSpPr/>
            <p:nvPr/>
          </p:nvSpPr>
          <p:spPr>
            <a:xfrm>
              <a:off x="3296128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6" name="Google Shape;1416;p58"/>
            <p:cNvSpPr/>
            <p:nvPr/>
          </p:nvSpPr>
          <p:spPr>
            <a:xfrm>
              <a:off x="3396119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7" name="Google Shape;1417;p58"/>
            <p:cNvSpPr/>
            <p:nvPr/>
          </p:nvSpPr>
          <p:spPr>
            <a:xfrm>
              <a:off x="3496110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8" name="Google Shape;1418;p58"/>
            <p:cNvSpPr/>
            <p:nvPr/>
          </p:nvSpPr>
          <p:spPr>
            <a:xfrm>
              <a:off x="3596051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9" name="Google Shape;1419;p58"/>
            <p:cNvSpPr/>
            <p:nvPr/>
          </p:nvSpPr>
          <p:spPr>
            <a:xfrm>
              <a:off x="3696042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0" name="Google Shape;1420;p58"/>
            <p:cNvSpPr/>
            <p:nvPr/>
          </p:nvSpPr>
          <p:spPr>
            <a:xfrm>
              <a:off x="1396501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1" name="Google Shape;1421;p58"/>
            <p:cNvSpPr/>
            <p:nvPr/>
          </p:nvSpPr>
          <p:spPr>
            <a:xfrm>
              <a:off x="1496441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2" name="Google Shape;1422;p58"/>
            <p:cNvSpPr/>
            <p:nvPr/>
          </p:nvSpPr>
          <p:spPr>
            <a:xfrm>
              <a:off x="1596432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3" name="Google Shape;1423;p58"/>
            <p:cNvSpPr/>
            <p:nvPr/>
          </p:nvSpPr>
          <p:spPr>
            <a:xfrm>
              <a:off x="1696423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4" name="Google Shape;1424;p58"/>
            <p:cNvSpPr/>
            <p:nvPr/>
          </p:nvSpPr>
          <p:spPr>
            <a:xfrm>
              <a:off x="1796414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5" name="Google Shape;1425;p58"/>
            <p:cNvSpPr/>
            <p:nvPr/>
          </p:nvSpPr>
          <p:spPr>
            <a:xfrm>
              <a:off x="1896406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6" name="Google Shape;1426;p58"/>
            <p:cNvSpPr/>
            <p:nvPr/>
          </p:nvSpPr>
          <p:spPr>
            <a:xfrm>
              <a:off x="1996346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7" name="Google Shape;1427;p58"/>
            <p:cNvSpPr/>
            <p:nvPr/>
          </p:nvSpPr>
          <p:spPr>
            <a:xfrm>
              <a:off x="2096337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8" name="Google Shape;1428;p58"/>
            <p:cNvSpPr/>
            <p:nvPr/>
          </p:nvSpPr>
          <p:spPr>
            <a:xfrm>
              <a:off x="2196328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9" name="Google Shape;1429;p58"/>
            <p:cNvSpPr/>
            <p:nvPr/>
          </p:nvSpPr>
          <p:spPr>
            <a:xfrm>
              <a:off x="2296319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0" name="Google Shape;1430;p58"/>
            <p:cNvSpPr/>
            <p:nvPr/>
          </p:nvSpPr>
          <p:spPr>
            <a:xfrm>
              <a:off x="2396310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1" name="Google Shape;1431;p58"/>
            <p:cNvSpPr/>
            <p:nvPr/>
          </p:nvSpPr>
          <p:spPr>
            <a:xfrm>
              <a:off x="2496302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2" name="Google Shape;1432;p58"/>
            <p:cNvSpPr/>
            <p:nvPr/>
          </p:nvSpPr>
          <p:spPr>
            <a:xfrm>
              <a:off x="2596241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3" name="Google Shape;1433;p58"/>
            <p:cNvSpPr/>
            <p:nvPr/>
          </p:nvSpPr>
          <p:spPr>
            <a:xfrm>
              <a:off x="2696232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4" name="Google Shape;1434;p58"/>
            <p:cNvSpPr/>
            <p:nvPr/>
          </p:nvSpPr>
          <p:spPr>
            <a:xfrm>
              <a:off x="2796223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5" name="Google Shape;1435;p58"/>
            <p:cNvSpPr/>
            <p:nvPr/>
          </p:nvSpPr>
          <p:spPr>
            <a:xfrm>
              <a:off x="2896214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6" name="Google Shape;1436;p58"/>
            <p:cNvSpPr/>
            <p:nvPr/>
          </p:nvSpPr>
          <p:spPr>
            <a:xfrm>
              <a:off x="2996205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7" name="Google Shape;1437;p58"/>
            <p:cNvSpPr/>
            <p:nvPr/>
          </p:nvSpPr>
          <p:spPr>
            <a:xfrm>
              <a:off x="3096146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8" name="Google Shape;1438;p58"/>
            <p:cNvSpPr/>
            <p:nvPr/>
          </p:nvSpPr>
          <p:spPr>
            <a:xfrm>
              <a:off x="3196137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9" name="Google Shape;1439;p58"/>
            <p:cNvSpPr/>
            <p:nvPr/>
          </p:nvSpPr>
          <p:spPr>
            <a:xfrm>
              <a:off x="3296128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0" name="Google Shape;1440;p58"/>
            <p:cNvSpPr/>
            <p:nvPr/>
          </p:nvSpPr>
          <p:spPr>
            <a:xfrm>
              <a:off x="3396119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1" name="Google Shape;1441;p58"/>
            <p:cNvSpPr/>
            <p:nvPr/>
          </p:nvSpPr>
          <p:spPr>
            <a:xfrm>
              <a:off x="3496110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2" name="Google Shape;1442;p58"/>
            <p:cNvSpPr/>
            <p:nvPr/>
          </p:nvSpPr>
          <p:spPr>
            <a:xfrm>
              <a:off x="3596051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3" name="Google Shape;1443;p58"/>
            <p:cNvSpPr/>
            <p:nvPr/>
          </p:nvSpPr>
          <p:spPr>
            <a:xfrm>
              <a:off x="3696042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4" name="Google Shape;1444;p58"/>
            <p:cNvSpPr/>
            <p:nvPr/>
          </p:nvSpPr>
          <p:spPr>
            <a:xfrm>
              <a:off x="1396501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5" name="Google Shape;1445;p58"/>
            <p:cNvSpPr/>
            <p:nvPr/>
          </p:nvSpPr>
          <p:spPr>
            <a:xfrm>
              <a:off x="1496441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6" name="Google Shape;1446;p58"/>
            <p:cNvSpPr/>
            <p:nvPr/>
          </p:nvSpPr>
          <p:spPr>
            <a:xfrm>
              <a:off x="1596432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7" name="Google Shape;1447;p58"/>
            <p:cNvSpPr/>
            <p:nvPr/>
          </p:nvSpPr>
          <p:spPr>
            <a:xfrm>
              <a:off x="1696423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8" name="Google Shape;1448;p58"/>
            <p:cNvSpPr/>
            <p:nvPr/>
          </p:nvSpPr>
          <p:spPr>
            <a:xfrm>
              <a:off x="1796414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9" name="Google Shape;1449;p58"/>
            <p:cNvSpPr/>
            <p:nvPr/>
          </p:nvSpPr>
          <p:spPr>
            <a:xfrm>
              <a:off x="1896406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0" name="Google Shape;1450;p58"/>
            <p:cNvSpPr/>
            <p:nvPr/>
          </p:nvSpPr>
          <p:spPr>
            <a:xfrm>
              <a:off x="1996346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1" name="Google Shape;1451;p58"/>
            <p:cNvSpPr/>
            <p:nvPr/>
          </p:nvSpPr>
          <p:spPr>
            <a:xfrm>
              <a:off x="2096337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2" name="Google Shape;1452;p58"/>
            <p:cNvSpPr/>
            <p:nvPr/>
          </p:nvSpPr>
          <p:spPr>
            <a:xfrm>
              <a:off x="2196328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3" name="Google Shape;1453;p58"/>
            <p:cNvSpPr/>
            <p:nvPr/>
          </p:nvSpPr>
          <p:spPr>
            <a:xfrm>
              <a:off x="2296319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4" name="Google Shape;1454;p58"/>
            <p:cNvSpPr/>
            <p:nvPr/>
          </p:nvSpPr>
          <p:spPr>
            <a:xfrm>
              <a:off x="2396310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5" name="Google Shape;1455;p58"/>
            <p:cNvSpPr/>
            <p:nvPr/>
          </p:nvSpPr>
          <p:spPr>
            <a:xfrm>
              <a:off x="2496302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6" name="Google Shape;1456;p58"/>
            <p:cNvSpPr/>
            <p:nvPr/>
          </p:nvSpPr>
          <p:spPr>
            <a:xfrm>
              <a:off x="2596241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7" name="Google Shape;1457;p58"/>
            <p:cNvSpPr/>
            <p:nvPr/>
          </p:nvSpPr>
          <p:spPr>
            <a:xfrm>
              <a:off x="2696232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8" name="Google Shape;1458;p58"/>
            <p:cNvSpPr/>
            <p:nvPr/>
          </p:nvSpPr>
          <p:spPr>
            <a:xfrm>
              <a:off x="2796223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9" name="Google Shape;1459;p58"/>
            <p:cNvSpPr/>
            <p:nvPr/>
          </p:nvSpPr>
          <p:spPr>
            <a:xfrm>
              <a:off x="2896214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0" name="Google Shape;1460;p58"/>
            <p:cNvSpPr/>
            <p:nvPr/>
          </p:nvSpPr>
          <p:spPr>
            <a:xfrm>
              <a:off x="2996205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1" name="Google Shape;1461;p58"/>
            <p:cNvSpPr/>
            <p:nvPr/>
          </p:nvSpPr>
          <p:spPr>
            <a:xfrm>
              <a:off x="3096146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2" name="Google Shape;1462;p58"/>
            <p:cNvSpPr/>
            <p:nvPr/>
          </p:nvSpPr>
          <p:spPr>
            <a:xfrm>
              <a:off x="3196137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3" name="Google Shape;1463;p58"/>
            <p:cNvSpPr/>
            <p:nvPr/>
          </p:nvSpPr>
          <p:spPr>
            <a:xfrm>
              <a:off x="3296128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4" name="Google Shape;1464;p58"/>
            <p:cNvSpPr/>
            <p:nvPr/>
          </p:nvSpPr>
          <p:spPr>
            <a:xfrm>
              <a:off x="3396119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5" name="Google Shape;1465;p58"/>
            <p:cNvSpPr/>
            <p:nvPr/>
          </p:nvSpPr>
          <p:spPr>
            <a:xfrm>
              <a:off x="3496110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6" name="Google Shape;1466;p58"/>
            <p:cNvSpPr/>
            <p:nvPr/>
          </p:nvSpPr>
          <p:spPr>
            <a:xfrm>
              <a:off x="3596051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7" name="Google Shape;1467;p58"/>
            <p:cNvSpPr/>
            <p:nvPr/>
          </p:nvSpPr>
          <p:spPr>
            <a:xfrm>
              <a:off x="3696042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8" name="Google Shape;1468;p58"/>
            <p:cNvSpPr/>
            <p:nvPr/>
          </p:nvSpPr>
          <p:spPr>
            <a:xfrm>
              <a:off x="1396501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9" name="Google Shape;1469;p58"/>
            <p:cNvSpPr/>
            <p:nvPr/>
          </p:nvSpPr>
          <p:spPr>
            <a:xfrm>
              <a:off x="1496441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0" name="Google Shape;1470;p58"/>
            <p:cNvSpPr/>
            <p:nvPr/>
          </p:nvSpPr>
          <p:spPr>
            <a:xfrm>
              <a:off x="1596432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1" name="Google Shape;1471;p58"/>
            <p:cNvSpPr/>
            <p:nvPr/>
          </p:nvSpPr>
          <p:spPr>
            <a:xfrm>
              <a:off x="1696423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2" name="Google Shape;1472;p58"/>
            <p:cNvSpPr/>
            <p:nvPr/>
          </p:nvSpPr>
          <p:spPr>
            <a:xfrm>
              <a:off x="1796414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3" name="Google Shape;1473;p58"/>
            <p:cNvSpPr/>
            <p:nvPr/>
          </p:nvSpPr>
          <p:spPr>
            <a:xfrm>
              <a:off x="1896406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4" name="Google Shape;1474;p58"/>
            <p:cNvSpPr/>
            <p:nvPr/>
          </p:nvSpPr>
          <p:spPr>
            <a:xfrm>
              <a:off x="1996346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5" name="Google Shape;1475;p58"/>
            <p:cNvSpPr/>
            <p:nvPr/>
          </p:nvSpPr>
          <p:spPr>
            <a:xfrm>
              <a:off x="2096337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6" name="Google Shape;1476;p58"/>
            <p:cNvSpPr/>
            <p:nvPr/>
          </p:nvSpPr>
          <p:spPr>
            <a:xfrm>
              <a:off x="2196328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7" name="Google Shape;1477;p58"/>
            <p:cNvSpPr/>
            <p:nvPr/>
          </p:nvSpPr>
          <p:spPr>
            <a:xfrm>
              <a:off x="2296319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8" name="Google Shape;1478;p58"/>
            <p:cNvSpPr/>
            <p:nvPr/>
          </p:nvSpPr>
          <p:spPr>
            <a:xfrm>
              <a:off x="2396310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9" name="Google Shape;1479;p58"/>
            <p:cNvSpPr/>
            <p:nvPr/>
          </p:nvSpPr>
          <p:spPr>
            <a:xfrm>
              <a:off x="2496302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0" name="Google Shape;1480;p58"/>
            <p:cNvSpPr/>
            <p:nvPr/>
          </p:nvSpPr>
          <p:spPr>
            <a:xfrm>
              <a:off x="2596241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1" name="Google Shape;1481;p58"/>
            <p:cNvSpPr/>
            <p:nvPr/>
          </p:nvSpPr>
          <p:spPr>
            <a:xfrm>
              <a:off x="2696232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2" name="Google Shape;1482;p58"/>
            <p:cNvSpPr/>
            <p:nvPr/>
          </p:nvSpPr>
          <p:spPr>
            <a:xfrm>
              <a:off x="2796223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3" name="Google Shape;1483;p58"/>
            <p:cNvSpPr/>
            <p:nvPr/>
          </p:nvSpPr>
          <p:spPr>
            <a:xfrm>
              <a:off x="2896214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4" name="Google Shape;1484;p58"/>
            <p:cNvSpPr/>
            <p:nvPr/>
          </p:nvSpPr>
          <p:spPr>
            <a:xfrm>
              <a:off x="2996205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5" name="Google Shape;1485;p58"/>
            <p:cNvSpPr/>
            <p:nvPr/>
          </p:nvSpPr>
          <p:spPr>
            <a:xfrm>
              <a:off x="3096146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6" name="Google Shape;1486;p58"/>
            <p:cNvSpPr/>
            <p:nvPr/>
          </p:nvSpPr>
          <p:spPr>
            <a:xfrm>
              <a:off x="3196137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7" name="Google Shape;1487;p58"/>
            <p:cNvSpPr/>
            <p:nvPr/>
          </p:nvSpPr>
          <p:spPr>
            <a:xfrm>
              <a:off x="3296128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8" name="Google Shape;1488;p58"/>
            <p:cNvSpPr/>
            <p:nvPr/>
          </p:nvSpPr>
          <p:spPr>
            <a:xfrm>
              <a:off x="3396119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9" name="Google Shape;1489;p58"/>
            <p:cNvSpPr/>
            <p:nvPr/>
          </p:nvSpPr>
          <p:spPr>
            <a:xfrm>
              <a:off x="3496110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0" name="Google Shape;1490;p58"/>
            <p:cNvSpPr/>
            <p:nvPr/>
          </p:nvSpPr>
          <p:spPr>
            <a:xfrm>
              <a:off x="3596051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1" name="Google Shape;1491;p58"/>
            <p:cNvSpPr/>
            <p:nvPr/>
          </p:nvSpPr>
          <p:spPr>
            <a:xfrm>
              <a:off x="3696042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2" name="Google Shape;1492;p58"/>
            <p:cNvSpPr/>
            <p:nvPr/>
          </p:nvSpPr>
          <p:spPr>
            <a:xfrm>
              <a:off x="1396501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3" name="Google Shape;1493;p58"/>
            <p:cNvSpPr/>
            <p:nvPr/>
          </p:nvSpPr>
          <p:spPr>
            <a:xfrm>
              <a:off x="1496441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4" name="Google Shape;1494;p58"/>
            <p:cNvSpPr/>
            <p:nvPr/>
          </p:nvSpPr>
          <p:spPr>
            <a:xfrm>
              <a:off x="1596432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5" name="Google Shape;1495;p58"/>
            <p:cNvSpPr/>
            <p:nvPr/>
          </p:nvSpPr>
          <p:spPr>
            <a:xfrm>
              <a:off x="1696423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6" name="Google Shape;1496;p58"/>
            <p:cNvSpPr/>
            <p:nvPr/>
          </p:nvSpPr>
          <p:spPr>
            <a:xfrm>
              <a:off x="1796414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7" name="Google Shape;1497;p58"/>
            <p:cNvSpPr/>
            <p:nvPr/>
          </p:nvSpPr>
          <p:spPr>
            <a:xfrm>
              <a:off x="1896406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8" name="Google Shape;1498;p58"/>
            <p:cNvSpPr/>
            <p:nvPr/>
          </p:nvSpPr>
          <p:spPr>
            <a:xfrm>
              <a:off x="1996346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9" name="Google Shape;1499;p58"/>
            <p:cNvSpPr/>
            <p:nvPr/>
          </p:nvSpPr>
          <p:spPr>
            <a:xfrm>
              <a:off x="2096337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0" name="Google Shape;1500;p58"/>
            <p:cNvSpPr/>
            <p:nvPr/>
          </p:nvSpPr>
          <p:spPr>
            <a:xfrm>
              <a:off x="2196328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1" name="Google Shape;1501;p58"/>
            <p:cNvSpPr/>
            <p:nvPr/>
          </p:nvSpPr>
          <p:spPr>
            <a:xfrm>
              <a:off x="2296319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2" name="Google Shape;1502;p58"/>
            <p:cNvSpPr/>
            <p:nvPr/>
          </p:nvSpPr>
          <p:spPr>
            <a:xfrm>
              <a:off x="2396310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3" name="Google Shape;1503;p58"/>
            <p:cNvSpPr/>
            <p:nvPr/>
          </p:nvSpPr>
          <p:spPr>
            <a:xfrm>
              <a:off x="2496302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4" name="Google Shape;1504;p58"/>
            <p:cNvSpPr/>
            <p:nvPr/>
          </p:nvSpPr>
          <p:spPr>
            <a:xfrm>
              <a:off x="2596241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5" name="Google Shape;1505;p58"/>
            <p:cNvSpPr/>
            <p:nvPr/>
          </p:nvSpPr>
          <p:spPr>
            <a:xfrm>
              <a:off x="2696232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6" name="Google Shape;1506;p58"/>
            <p:cNvSpPr/>
            <p:nvPr/>
          </p:nvSpPr>
          <p:spPr>
            <a:xfrm>
              <a:off x="2796223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7" name="Google Shape;1507;p58"/>
            <p:cNvSpPr/>
            <p:nvPr/>
          </p:nvSpPr>
          <p:spPr>
            <a:xfrm>
              <a:off x="2896214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8" name="Google Shape;1508;p58"/>
            <p:cNvSpPr/>
            <p:nvPr/>
          </p:nvSpPr>
          <p:spPr>
            <a:xfrm>
              <a:off x="2996205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9" name="Google Shape;1509;p58"/>
            <p:cNvSpPr/>
            <p:nvPr/>
          </p:nvSpPr>
          <p:spPr>
            <a:xfrm>
              <a:off x="3096146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0" name="Google Shape;1510;p58"/>
            <p:cNvSpPr/>
            <p:nvPr/>
          </p:nvSpPr>
          <p:spPr>
            <a:xfrm>
              <a:off x="3196137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1" name="Google Shape;1511;p58"/>
            <p:cNvSpPr/>
            <p:nvPr/>
          </p:nvSpPr>
          <p:spPr>
            <a:xfrm>
              <a:off x="3296128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2" name="Google Shape;1512;p58"/>
            <p:cNvSpPr/>
            <p:nvPr/>
          </p:nvSpPr>
          <p:spPr>
            <a:xfrm>
              <a:off x="3396119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3" name="Google Shape;1513;p58"/>
            <p:cNvSpPr/>
            <p:nvPr/>
          </p:nvSpPr>
          <p:spPr>
            <a:xfrm>
              <a:off x="3496110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4" name="Google Shape;1514;p58"/>
            <p:cNvSpPr/>
            <p:nvPr/>
          </p:nvSpPr>
          <p:spPr>
            <a:xfrm>
              <a:off x="3596051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5" name="Google Shape;1515;p58"/>
            <p:cNvSpPr/>
            <p:nvPr/>
          </p:nvSpPr>
          <p:spPr>
            <a:xfrm>
              <a:off x="3696042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6" name="Google Shape;1516;p58"/>
            <p:cNvSpPr/>
            <p:nvPr/>
          </p:nvSpPr>
          <p:spPr>
            <a:xfrm>
              <a:off x="1396501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7" name="Google Shape;1517;p58"/>
            <p:cNvSpPr/>
            <p:nvPr/>
          </p:nvSpPr>
          <p:spPr>
            <a:xfrm>
              <a:off x="1496441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8" name="Google Shape;1518;p58"/>
            <p:cNvSpPr/>
            <p:nvPr/>
          </p:nvSpPr>
          <p:spPr>
            <a:xfrm>
              <a:off x="1596432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9" name="Google Shape;1519;p58"/>
            <p:cNvSpPr/>
            <p:nvPr/>
          </p:nvSpPr>
          <p:spPr>
            <a:xfrm>
              <a:off x="1696423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0" name="Google Shape;1520;p58"/>
            <p:cNvSpPr/>
            <p:nvPr/>
          </p:nvSpPr>
          <p:spPr>
            <a:xfrm>
              <a:off x="1796414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1" name="Google Shape;1521;p58"/>
            <p:cNvSpPr/>
            <p:nvPr/>
          </p:nvSpPr>
          <p:spPr>
            <a:xfrm>
              <a:off x="1896406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2" name="Google Shape;1522;p58"/>
            <p:cNvSpPr/>
            <p:nvPr/>
          </p:nvSpPr>
          <p:spPr>
            <a:xfrm>
              <a:off x="1996346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3" name="Google Shape;1523;p58"/>
            <p:cNvSpPr/>
            <p:nvPr/>
          </p:nvSpPr>
          <p:spPr>
            <a:xfrm>
              <a:off x="2096337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4" name="Google Shape;1524;p58"/>
            <p:cNvSpPr/>
            <p:nvPr/>
          </p:nvSpPr>
          <p:spPr>
            <a:xfrm>
              <a:off x="2196328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5" name="Google Shape;1525;p58"/>
            <p:cNvSpPr/>
            <p:nvPr/>
          </p:nvSpPr>
          <p:spPr>
            <a:xfrm>
              <a:off x="2296319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6" name="Google Shape;1526;p58"/>
            <p:cNvSpPr/>
            <p:nvPr/>
          </p:nvSpPr>
          <p:spPr>
            <a:xfrm>
              <a:off x="2396310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7" name="Google Shape;1527;p58"/>
            <p:cNvSpPr/>
            <p:nvPr/>
          </p:nvSpPr>
          <p:spPr>
            <a:xfrm>
              <a:off x="2496302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8" name="Google Shape;1528;p58"/>
            <p:cNvSpPr/>
            <p:nvPr/>
          </p:nvSpPr>
          <p:spPr>
            <a:xfrm>
              <a:off x="2596241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9" name="Google Shape;1529;p58"/>
            <p:cNvSpPr/>
            <p:nvPr/>
          </p:nvSpPr>
          <p:spPr>
            <a:xfrm>
              <a:off x="2696232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0" name="Google Shape;1530;p58"/>
            <p:cNvSpPr/>
            <p:nvPr/>
          </p:nvSpPr>
          <p:spPr>
            <a:xfrm>
              <a:off x="2796223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1" name="Google Shape;1531;p58"/>
            <p:cNvSpPr/>
            <p:nvPr/>
          </p:nvSpPr>
          <p:spPr>
            <a:xfrm>
              <a:off x="2896214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2" name="Google Shape;1532;p58"/>
            <p:cNvSpPr/>
            <p:nvPr/>
          </p:nvSpPr>
          <p:spPr>
            <a:xfrm>
              <a:off x="2996205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3" name="Google Shape;1533;p58"/>
            <p:cNvSpPr/>
            <p:nvPr/>
          </p:nvSpPr>
          <p:spPr>
            <a:xfrm>
              <a:off x="3096146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4" name="Google Shape;1534;p58"/>
            <p:cNvSpPr/>
            <p:nvPr/>
          </p:nvSpPr>
          <p:spPr>
            <a:xfrm>
              <a:off x="3196137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5" name="Google Shape;1535;p58"/>
            <p:cNvSpPr/>
            <p:nvPr/>
          </p:nvSpPr>
          <p:spPr>
            <a:xfrm>
              <a:off x="3296128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6" name="Google Shape;1536;p58"/>
            <p:cNvSpPr/>
            <p:nvPr/>
          </p:nvSpPr>
          <p:spPr>
            <a:xfrm>
              <a:off x="3396119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7" name="Google Shape;1537;p58"/>
            <p:cNvSpPr/>
            <p:nvPr/>
          </p:nvSpPr>
          <p:spPr>
            <a:xfrm>
              <a:off x="3496110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8" name="Google Shape;1538;p58"/>
            <p:cNvSpPr/>
            <p:nvPr/>
          </p:nvSpPr>
          <p:spPr>
            <a:xfrm>
              <a:off x="3596051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9" name="Google Shape;1539;p58"/>
            <p:cNvSpPr/>
            <p:nvPr/>
          </p:nvSpPr>
          <p:spPr>
            <a:xfrm>
              <a:off x="3696042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0" name="Google Shape;1540;p58"/>
            <p:cNvSpPr/>
            <p:nvPr/>
          </p:nvSpPr>
          <p:spPr>
            <a:xfrm>
              <a:off x="1396501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1" name="Google Shape;1541;p58"/>
            <p:cNvSpPr/>
            <p:nvPr/>
          </p:nvSpPr>
          <p:spPr>
            <a:xfrm>
              <a:off x="1496441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2" name="Google Shape;1542;p58"/>
            <p:cNvSpPr/>
            <p:nvPr/>
          </p:nvSpPr>
          <p:spPr>
            <a:xfrm>
              <a:off x="1596432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3" name="Google Shape;1543;p58"/>
            <p:cNvSpPr/>
            <p:nvPr/>
          </p:nvSpPr>
          <p:spPr>
            <a:xfrm>
              <a:off x="1696423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4" name="Google Shape;1544;p58"/>
            <p:cNvSpPr/>
            <p:nvPr/>
          </p:nvSpPr>
          <p:spPr>
            <a:xfrm>
              <a:off x="1796414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5" name="Google Shape;1545;p58"/>
            <p:cNvSpPr/>
            <p:nvPr/>
          </p:nvSpPr>
          <p:spPr>
            <a:xfrm>
              <a:off x="1896406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6" name="Google Shape;1546;p58"/>
            <p:cNvSpPr/>
            <p:nvPr/>
          </p:nvSpPr>
          <p:spPr>
            <a:xfrm>
              <a:off x="1996346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7" name="Google Shape;1547;p58"/>
            <p:cNvSpPr/>
            <p:nvPr/>
          </p:nvSpPr>
          <p:spPr>
            <a:xfrm>
              <a:off x="2096337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8" name="Google Shape;1548;p58"/>
            <p:cNvSpPr/>
            <p:nvPr/>
          </p:nvSpPr>
          <p:spPr>
            <a:xfrm>
              <a:off x="2196328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9" name="Google Shape;1549;p58"/>
            <p:cNvSpPr/>
            <p:nvPr/>
          </p:nvSpPr>
          <p:spPr>
            <a:xfrm>
              <a:off x="2296319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0" name="Google Shape;1550;p58"/>
            <p:cNvSpPr/>
            <p:nvPr/>
          </p:nvSpPr>
          <p:spPr>
            <a:xfrm>
              <a:off x="2396310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1" name="Google Shape;1551;p58"/>
            <p:cNvSpPr/>
            <p:nvPr/>
          </p:nvSpPr>
          <p:spPr>
            <a:xfrm>
              <a:off x="2496302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2" name="Google Shape;1552;p58"/>
            <p:cNvSpPr/>
            <p:nvPr/>
          </p:nvSpPr>
          <p:spPr>
            <a:xfrm>
              <a:off x="2596241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3" name="Google Shape;1553;p58"/>
            <p:cNvSpPr/>
            <p:nvPr/>
          </p:nvSpPr>
          <p:spPr>
            <a:xfrm>
              <a:off x="2696232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4" name="Google Shape;1554;p58"/>
            <p:cNvSpPr/>
            <p:nvPr/>
          </p:nvSpPr>
          <p:spPr>
            <a:xfrm>
              <a:off x="2796223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5" name="Google Shape;1555;p58"/>
            <p:cNvSpPr/>
            <p:nvPr/>
          </p:nvSpPr>
          <p:spPr>
            <a:xfrm>
              <a:off x="2896214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6" name="Google Shape;1556;p58"/>
            <p:cNvSpPr/>
            <p:nvPr/>
          </p:nvSpPr>
          <p:spPr>
            <a:xfrm>
              <a:off x="2996205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7" name="Google Shape;1557;p58"/>
            <p:cNvSpPr/>
            <p:nvPr/>
          </p:nvSpPr>
          <p:spPr>
            <a:xfrm>
              <a:off x="3096146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8" name="Google Shape;1558;p58"/>
            <p:cNvSpPr/>
            <p:nvPr/>
          </p:nvSpPr>
          <p:spPr>
            <a:xfrm>
              <a:off x="3196137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9" name="Google Shape;1559;p58"/>
            <p:cNvSpPr/>
            <p:nvPr/>
          </p:nvSpPr>
          <p:spPr>
            <a:xfrm>
              <a:off x="3296128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0" name="Google Shape;1560;p58"/>
            <p:cNvSpPr/>
            <p:nvPr/>
          </p:nvSpPr>
          <p:spPr>
            <a:xfrm>
              <a:off x="3396119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1" name="Google Shape;1561;p58"/>
            <p:cNvSpPr/>
            <p:nvPr/>
          </p:nvSpPr>
          <p:spPr>
            <a:xfrm>
              <a:off x="3496110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2" name="Google Shape;1562;p58"/>
            <p:cNvSpPr/>
            <p:nvPr/>
          </p:nvSpPr>
          <p:spPr>
            <a:xfrm>
              <a:off x="3596051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3" name="Google Shape;1563;p58"/>
            <p:cNvSpPr/>
            <p:nvPr/>
          </p:nvSpPr>
          <p:spPr>
            <a:xfrm>
              <a:off x="3696042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4" name="Google Shape;1564;p58"/>
            <p:cNvSpPr/>
            <p:nvPr/>
          </p:nvSpPr>
          <p:spPr>
            <a:xfrm>
              <a:off x="1396501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5" name="Google Shape;1565;p58"/>
            <p:cNvSpPr/>
            <p:nvPr/>
          </p:nvSpPr>
          <p:spPr>
            <a:xfrm>
              <a:off x="1496441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6" name="Google Shape;1566;p58"/>
            <p:cNvSpPr/>
            <p:nvPr/>
          </p:nvSpPr>
          <p:spPr>
            <a:xfrm>
              <a:off x="1596432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7" name="Google Shape;1567;p58"/>
            <p:cNvSpPr/>
            <p:nvPr/>
          </p:nvSpPr>
          <p:spPr>
            <a:xfrm>
              <a:off x="1696423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8" name="Google Shape;1568;p58"/>
            <p:cNvSpPr/>
            <p:nvPr/>
          </p:nvSpPr>
          <p:spPr>
            <a:xfrm>
              <a:off x="1796414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9" name="Google Shape;1569;p58"/>
            <p:cNvSpPr/>
            <p:nvPr/>
          </p:nvSpPr>
          <p:spPr>
            <a:xfrm>
              <a:off x="1896406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0" name="Google Shape;1570;p58"/>
            <p:cNvSpPr/>
            <p:nvPr/>
          </p:nvSpPr>
          <p:spPr>
            <a:xfrm>
              <a:off x="1996346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1" name="Google Shape;1571;p58"/>
            <p:cNvSpPr/>
            <p:nvPr/>
          </p:nvSpPr>
          <p:spPr>
            <a:xfrm>
              <a:off x="2096337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2" name="Google Shape;1572;p58"/>
            <p:cNvSpPr/>
            <p:nvPr/>
          </p:nvSpPr>
          <p:spPr>
            <a:xfrm>
              <a:off x="2196328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3" name="Google Shape;1573;p58"/>
            <p:cNvSpPr/>
            <p:nvPr/>
          </p:nvSpPr>
          <p:spPr>
            <a:xfrm>
              <a:off x="2296319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4" name="Google Shape;1574;p58"/>
            <p:cNvSpPr/>
            <p:nvPr/>
          </p:nvSpPr>
          <p:spPr>
            <a:xfrm>
              <a:off x="2396310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5" name="Google Shape;1575;p58"/>
            <p:cNvSpPr/>
            <p:nvPr/>
          </p:nvSpPr>
          <p:spPr>
            <a:xfrm>
              <a:off x="2496302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6" name="Google Shape;1576;p58"/>
            <p:cNvSpPr/>
            <p:nvPr/>
          </p:nvSpPr>
          <p:spPr>
            <a:xfrm>
              <a:off x="2596241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7" name="Google Shape;1577;p58"/>
            <p:cNvSpPr/>
            <p:nvPr/>
          </p:nvSpPr>
          <p:spPr>
            <a:xfrm>
              <a:off x="2696232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8" name="Google Shape;1578;p58"/>
            <p:cNvSpPr/>
            <p:nvPr/>
          </p:nvSpPr>
          <p:spPr>
            <a:xfrm>
              <a:off x="2796223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9" name="Google Shape;1579;p58"/>
            <p:cNvSpPr/>
            <p:nvPr/>
          </p:nvSpPr>
          <p:spPr>
            <a:xfrm>
              <a:off x="2896214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0" name="Google Shape;1580;p58"/>
            <p:cNvSpPr/>
            <p:nvPr/>
          </p:nvSpPr>
          <p:spPr>
            <a:xfrm>
              <a:off x="2996205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1" name="Google Shape;1581;p58"/>
            <p:cNvSpPr/>
            <p:nvPr/>
          </p:nvSpPr>
          <p:spPr>
            <a:xfrm>
              <a:off x="3096146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2" name="Google Shape;1582;p58"/>
            <p:cNvSpPr/>
            <p:nvPr/>
          </p:nvSpPr>
          <p:spPr>
            <a:xfrm>
              <a:off x="3196137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3" name="Google Shape;1583;p58"/>
            <p:cNvSpPr/>
            <p:nvPr/>
          </p:nvSpPr>
          <p:spPr>
            <a:xfrm>
              <a:off x="3296128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4" name="Google Shape;1584;p58"/>
            <p:cNvSpPr/>
            <p:nvPr/>
          </p:nvSpPr>
          <p:spPr>
            <a:xfrm>
              <a:off x="3396119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5" name="Google Shape;1585;p58"/>
            <p:cNvSpPr/>
            <p:nvPr/>
          </p:nvSpPr>
          <p:spPr>
            <a:xfrm>
              <a:off x="3496110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6" name="Google Shape;1586;p58"/>
            <p:cNvSpPr/>
            <p:nvPr/>
          </p:nvSpPr>
          <p:spPr>
            <a:xfrm>
              <a:off x="3596051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7" name="Google Shape;1587;p58"/>
            <p:cNvSpPr/>
            <p:nvPr/>
          </p:nvSpPr>
          <p:spPr>
            <a:xfrm>
              <a:off x="3696042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8" name="Google Shape;1588;p58"/>
            <p:cNvSpPr/>
            <p:nvPr/>
          </p:nvSpPr>
          <p:spPr>
            <a:xfrm>
              <a:off x="1396501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9" name="Google Shape;1589;p58"/>
            <p:cNvSpPr/>
            <p:nvPr/>
          </p:nvSpPr>
          <p:spPr>
            <a:xfrm>
              <a:off x="1496441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0" name="Google Shape;1590;p58"/>
            <p:cNvSpPr/>
            <p:nvPr/>
          </p:nvSpPr>
          <p:spPr>
            <a:xfrm>
              <a:off x="1596432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1" name="Google Shape;1591;p58"/>
            <p:cNvSpPr/>
            <p:nvPr/>
          </p:nvSpPr>
          <p:spPr>
            <a:xfrm>
              <a:off x="1696423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2" name="Google Shape;1592;p58"/>
            <p:cNvSpPr/>
            <p:nvPr/>
          </p:nvSpPr>
          <p:spPr>
            <a:xfrm>
              <a:off x="1796414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3" name="Google Shape;1593;p58"/>
            <p:cNvSpPr/>
            <p:nvPr/>
          </p:nvSpPr>
          <p:spPr>
            <a:xfrm>
              <a:off x="1896406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4" name="Google Shape;1594;p58"/>
            <p:cNvSpPr/>
            <p:nvPr/>
          </p:nvSpPr>
          <p:spPr>
            <a:xfrm>
              <a:off x="1996346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5" name="Google Shape;1595;p58"/>
            <p:cNvSpPr/>
            <p:nvPr/>
          </p:nvSpPr>
          <p:spPr>
            <a:xfrm>
              <a:off x="2096337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6" name="Google Shape;1596;p58"/>
            <p:cNvSpPr/>
            <p:nvPr/>
          </p:nvSpPr>
          <p:spPr>
            <a:xfrm>
              <a:off x="2196328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7" name="Google Shape;1597;p58"/>
            <p:cNvSpPr/>
            <p:nvPr/>
          </p:nvSpPr>
          <p:spPr>
            <a:xfrm>
              <a:off x="2296319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8" name="Google Shape;1598;p58"/>
            <p:cNvSpPr/>
            <p:nvPr/>
          </p:nvSpPr>
          <p:spPr>
            <a:xfrm>
              <a:off x="2396310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9" name="Google Shape;1599;p58"/>
            <p:cNvSpPr/>
            <p:nvPr/>
          </p:nvSpPr>
          <p:spPr>
            <a:xfrm>
              <a:off x="2496302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0" name="Google Shape;1600;p58"/>
            <p:cNvSpPr/>
            <p:nvPr/>
          </p:nvSpPr>
          <p:spPr>
            <a:xfrm>
              <a:off x="2596241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1" name="Google Shape;1601;p58"/>
            <p:cNvSpPr/>
            <p:nvPr/>
          </p:nvSpPr>
          <p:spPr>
            <a:xfrm>
              <a:off x="2696232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2" name="Google Shape;1602;p58"/>
            <p:cNvSpPr/>
            <p:nvPr/>
          </p:nvSpPr>
          <p:spPr>
            <a:xfrm>
              <a:off x="2796223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3" name="Google Shape;1603;p58"/>
            <p:cNvSpPr/>
            <p:nvPr/>
          </p:nvSpPr>
          <p:spPr>
            <a:xfrm>
              <a:off x="2896214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4" name="Google Shape;1604;p58"/>
            <p:cNvSpPr/>
            <p:nvPr/>
          </p:nvSpPr>
          <p:spPr>
            <a:xfrm>
              <a:off x="2996205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5" name="Google Shape;1605;p58"/>
            <p:cNvSpPr/>
            <p:nvPr/>
          </p:nvSpPr>
          <p:spPr>
            <a:xfrm>
              <a:off x="3096146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6" name="Google Shape;1606;p58"/>
            <p:cNvSpPr/>
            <p:nvPr/>
          </p:nvSpPr>
          <p:spPr>
            <a:xfrm>
              <a:off x="3196137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7" name="Google Shape;1607;p58"/>
            <p:cNvSpPr/>
            <p:nvPr/>
          </p:nvSpPr>
          <p:spPr>
            <a:xfrm>
              <a:off x="3296128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8" name="Google Shape;1608;p58"/>
            <p:cNvSpPr/>
            <p:nvPr/>
          </p:nvSpPr>
          <p:spPr>
            <a:xfrm>
              <a:off x="3396119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9" name="Google Shape;1609;p58"/>
            <p:cNvSpPr/>
            <p:nvPr/>
          </p:nvSpPr>
          <p:spPr>
            <a:xfrm>
              <a:off x="3496110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0" name="Google Shape;1610;p58"/>
            <p:cNvSpPr/>
            <p:nvPr/>
          </p:nvSpPr>
          <p:spPr>
            <a:xfrm>
              <a:off x="3596051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1" name="Google Shape;1611;p58"/>
            <p:cNvSpPr/>
            <p:nvPr/>
          </p:nvSpPr>
          <p:spPr>
            <a:xfrm>
              <a:off x="3696042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2" name="Google Shape;1612;p58"/>
            <p:cNvSpPr/>
            <p:nvPr/>
          </p:nvSpPr>
          <p:spPr>
            <a:xfrm>
              <a:off x="3796033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3" name="Google Shape;1613;p58"/>
            <p:cNvSpPr/>
            <p:nvPr/>
          </p:nvSpPr>
          <p:spPr>
            <a:xfrm>
              <a:off x="3896024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4" name="Google Shape;1614;p58"/>
            <p:cNvSpPr/>
            <p:nvPr/>
          </p:nvSpPr>
          <p:spPr>
            <a:xfrm>
              <a:off x="-3273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5" name="Google Shape;1615;p58"/>
            <p:cNvSpPr/>
            <p:nvPr/>
          </p:nvSpPr>
          <p:spPr>
            <a:xfrm>
              <a:off x="96719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6" name="Google Shape;1616;p58"/>
            <p:cNvSpPr/>
            <p:nvPr/>
          </p:nvSpPr>
          <p:spPr>
            <a:xfrm>
              <a:off x="196710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7" name="Google Shape;1617;p58"/>
            <p:cNvSpPr/>
            <p:nvPr/>
          </p:nvSpPr>
          <p:spPr>
            <a:xfrm>
              <a:off x="296701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8" name="Google Shape;1618;p58"/>
            <p:cNvSpPr/>
            <p:nvPr/>
          </p:nvSpPr>
          <p:spPr>
            <a:xfrm>
              <a:off x="596622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9" name="Google Shape;1619;p58"/>
            <p:cNvSpPr/>
            <p:nvPr/>
          </p:nvSpPr>
          <p:spPr>
            <a:xfrm>
              <a:off x="696613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0" name="Google Shape;1620;p58"/>
            <p:cNvSpPr/>
            <p:nvPr/>
          </p:nvSpPr>
          <p:spPr>
            <a:xfrm>
              <a:off x="796605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1" name="Google Shape;1621;p58"/>
            <p:cNvSpPr/>
            <p:nvPr/>
          </p:nvSpPr>
          <p:spPr>
            <a:xfrm>
              <a:off x="896596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2" name="Google Shape;1622;p58"/>
            <p:cNvSpPr/>
            <p:nvPr/>
          </p:nvSpPr>
          <p:spPr>
            <a:xfrm>
              <a:off x="996536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3" name="Google Shape;1623;p58"/>
            <p:cNvSpPr/>
            <p:nvPr/>
          </p:nvSpPr>
          <p:spPr>
            <a:xfrm>
              <a:off x="1096527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4" name="Google Shape;1624;p58"/>
            <p:cNvSpPr/>
            <p:nvPr/>
          </p:nvSpPr>
          <p:spPr>
            <a:xfrm>
              <a:off x="1196518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5" name="Google Shape;1625;p58"/>
            <p:cNvSpPr/>
            <p:nvPr/>
          </p:nvSpPr>
          <p:spPr>
            <a:xfrm>
              <a:off x="1296510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6" name="Google Shape;1626;p58"/>
            <p:cNvSpPr/>
            <p:nvPr/>
          </p:nvSpPr>
          <p:spPr>
            <a:xfrm>
              <a:off x="1396501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7" name="Google Shape;1627;p58"/>
            <p:cNvSpPr/>
            <p:nvPr/>
          </p:nvSpPr>
          <p:spPr>
            <a:xfrm>
              <a:off x="1496441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8" name="Google Shape;1628;p58"/>
            <p:cNvSpPr/>
            <p:nvPr/>
          </p:nvSpPr>
          <p:spPr>
            <a:xfrm>
              <a:off x="1596432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9" name="Google Shape;1629;p58"/>
            <p:cNvSpPr/>
            <p:nvPr/>
          </p:nvSpPr>
          <p:spPr>
            <a:xfrm>
              <a:off x="1696423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0" name="Google Shape;1630;p58"/>
            <p:cNvSpPr/>
            <p:nvPr/>
          </p:nvSpPr>
          <p:spPr>
            <a:xfrm>
              <a:off x="1796414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1" name="Google Shape;1631;p58"/>
            <p:cNvSpPr/>
            <p:nvPr/>
          </p:nvSpPr>
          <p:spPr>
            <a:xfrm>
              <a:off x="1896406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2" name="Google Shape;1632;p58"/>
            <p:cNvSpPr/>
            <p:nvPr/>
          </p:nvSpPr>
          <p:spPr>
            <a:xfrm>
              <a:off x="1996346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3" name="Google Shape;1633;p58"/>
            <p:cNvSpPr/>
            <p:nvPr/>
          </p:nvSpPr>
          <p:spPr>
            <a:xfrm>
              <a:off x="2096337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4" name="Google Shape;1634;p58"/>
            <p:cNvSpPr/>
            <p:nvPr/>
          </p:nvSpPr>
          <p:spPr>
            <a:xfrm>
              <a:off x="2196328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5" name="Google Shape;1635;p58"/>
            <p:cNvSpPr/>
            <p:nvPr/>
          </p:nvSpPr>
          <p:spPr>
            <a:xfrm>
              <a:off x="2296319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6" name="Google Shape;1636;p58"/>
            <p:cNvSpPr/>
            <p:nvPr/>
          </p:nvSpPr>
          <p:spPr>
            <a:xfrm>
              <a:off x="2396310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7" name="Google Shape;1637;p58"/>
            <p:cNvSpPr/>
            <p:nvPr/>
          </p:nvSpPr>
          <p:spPr>
            <a:xfrm>
              <a:off x="2496302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8" name="Google Shape;1638;p58"/>
            <p:cNvSpPr/>
            <p:nvPr/>
          </p:nvSpPr>
          <p:spPr>
            <a:xfrm>
              <a:off x="2596241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9" name="Google Shape;1639;p58"/>
            <p:cNvSpPr/>
            <p:nvPr/>
          </p:nvSpPr>
          <p:spPr>
            <a:xfrm>
              <a:off x="2696232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0" name="Google Shape;1640;p58"/>
            <p:cNvSpPr/>
            <p:nvPr/>
          </p:nvSpPr>
          <p:spPr>
            <a:xfrm>
              <a:off x="2796223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1" name="Google Shape;1641;p58"/>
            <p:cNvSpPr/>
            <p:nvPr/>
          </p:nvSpPr>
          <p:spPr>
            <a:xfrm>
              <a:off x="2896214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2" name="Google Shape;1642;p58"/>
            <p:cNvSpPr/>
            <p:nvPr/>
          </p:nvSpPr>
          <p:spPr>
            <a:xfrm>
              <a:off x="2996205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3" name="Google Shape;1643;p58"/>
            <p:cNvSpPr/>
            <p:nvPr/>
          </p:nvSpPr>
          <p:spPr>
            <a:xfrm>
              <a:off x="3096146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4" name="Google Shape;1644;p58"/>
            <p:cNvSpPr/>
            <p:nvPr/>
          </p:nvSpPr>
          <p:spPr>
            <a:xfrm>
              <a:off x="3196137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5" name="Google Shape;1645;p58"/>
            <p:cNvSpPr/>
            <p:nvPr/>
          </p:nvSpPr>
          <p:spPr>
            <a:xfrm>
              <a:off x="3296128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6" name="Google Shape;1646;p58"/>
            <p:cNvSpPr/>
            <p:nvPr/>
          </p:nvSpPr>
          <p:spPr>
            <a:xfrm>
              <a:off x="3396119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7" name="Google Shape;1647;p58"/>
            <p:cNvSpPr/>
            <p:nvPr/>
          </p:nvSpPr>
          <p:spPr>
            <a:xfrm>
              <a:off x="3496110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8" name="Google Shape;1648;p58"/>
            <p:cNvSpPr/>
            <p:nvPr/>
          </p:nvSpPr>
          <p:spPr>
            <a:xfrm>
              <a:off x="3596051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9" name="Google Shape;1649;p58"/>
            <p:cNvSpPr/>
            <p:nvPr/>
          </p:nvSpPr>
          <p:spPr>
            <a:xfrm>
              <a:off x="3696042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0" name="Google Shape;1650;p58"/>
            <p:cNvSpPr/>
            <p:nvPr/>
          </p:nvSpPr>
          <p:spPr>
            <a:xfrm>
              <a:off x="3796033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1" name="Google Shape;1651;p58"/>
            <p:cNvSpPr/>
            <p:nvPr/>
          </p:nvSpPr>
          <p:spPr>
            <a:xfrm>
              <a:off x="3896024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2" name="Google Shape;1652;p58"/>
            <p:cNvSpPr/>
            <p:nvPr/>
          </p:nvSpPr>
          <p:spPr>
            <a:xfrm>
              <a:off x="3996015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3" name="Google Shape;1653;p58"/>
            <p:cNvSpPr/>
            <p:nvPr/>
          </p:nvSpPr>
          <p:spPr>
            <a:xfrm>
              <a:off x="4095956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4" name="Google Shape;1654;p58"/>
            <p:cNvSpPr/>
            <p:nvPr/>
          </p:nvSpPr>
          <p:spPr>
            <a:xfrm>
              <a:off x="4195947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5" name="Google Shape;1655;p58"/>
            <p:cNvSpPr/>
            <p:nvPr/>
          </p:nvSpPr>
          <p:spPr>
            <a:xfrm>
              <a:off x="4295938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6" name="Google Shape;1656;p58"/>
            <p:cNvSpPr/>
            <p:nvPr/>
          </p:nvSpPr>
          <p:spPr>
            <a:xfrm>
              <a:off x="4395929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7" name="Google Shape;1657;p58"/>
            <p:cNvSpPr/>
            <p:nvPr/>
          </p:nvSpPr>
          <p:spPr>
            <a:xfrm>
              <a:off x="4495920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8" name="Google Shape;1658;p58"/>
            <p:cNvSpPr/>
            <p:nvPr/>
          </p:nvSpPr>
          <p:spPr>
            <a:xfrm>
              <a:off x="4795842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9" name="Google Shape;1659;p58"/>
            <p:cNvSpPr/>
            <p:nvPr/>
          </p:nvSpPr>
          <p:spPr>
            <a:xfrm>
              <a:off x="4895833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0" name="Google Shape;1660;p58"/>
            <p:cNvSpPr/>
            <p:nvPr/>
          </p:nvSpPr>
          <p:spPr>
            <a:xfrm>
              <a:off x="4995824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1" name="Google Shape;1661;p58"/>
            <p:cNvSpPr/>
            <p:nvPr/>
          </p:nvSpPr>
          <p:spPr>
            <a:xfrm>
              <a:off x="5095815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2" name="Google Shape;1662;p58"/>
            <p:cNvSpPr/>
            <p:nvPr/>
          </p:nvSpPr>
          <p:spPr>
            <a:xfrm>
              <a:off x="-3273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3" name="Google Shape;1663;p58"/>
            <p:cNvSpPr/>
            <p:nvPr/>
          </p:nvSpPr>
          <p:spPr>
            <a:xfrm>
              <a:off x="96719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4" name="Google Shape;1664;p58"/>
            <p:cNvSpPr/>
            <p:nvPr/>
          </p:nvSpPr>
          <p:spPr>
            <a:xfrm>
              <a:off x="196710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5" name="Google Shape;1665;p58"/>
            <p:cNvSpPr/>
            <p:nvPr/>
          </p:nvSpPr>
          <p:spPr>
            <a:xfrm>
              <a:off x="296701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6" name="Google Shape;1666;p58"/>
            <p:cNvSpPr/>
            <p:nvPr/>
          </p:nvSpPr>
          <p:spPr>
            <a:xfrm>
              <a:off x="396692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7" name="Google Shape;1667;p58"/>
            <p:cNvSpPr/>
            <p:nvPr/>
          </p:nvSpPr>
          <p:spPr>
            <a:xfrm>
              <a:off x="496631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8" name="Google Shape;1668;p58"/>
            <p:cNvSpPr/>
            <p:nvPr/>
          </p:nvSpPr>
          <p:spPr>
            <a:xfrm>
              <a:off x="596622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9" name="Google Shape;1669;p58"/>
            <p:cNvSpPr/>
            <p:nvPr/>
          </p:nvSpPr>
          <p:spPr>
            <a:xfrm>
              <a:off x="696613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0" name="Google Shape;1670;p58"/>
            <p:cNvSpPr/>
            <p:nvPr/>
          </p:nvSpPr>
          <p:spPr>
            <a:xfrm>
              <a:off x="796605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1" name="Google Shape;1671;p58"/>
            <p:cNvSpPr/>
            <p:nvPr/>
          </p:nvSpPr>
          <p:spPr>
            <a:xfrm>
              <a:off x="896596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2" name="Google Shape;1672;p58"/>
            <p:cNvSpPr/>
            <p:nvPr/>
          </p:nvSpPr>
          <p:spPr>
            <a:xfrm>
              <a:off x="996536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3" name="Google Shape;1673;p58"/>
            <p:cNvSpPr/>
            <p:nvPr/>
          </p:nvSpPr>
          <p:spPr>
            <a:xfrm>
              <a:off x="1096527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4" name="Google Shape;1674;p58"/>
            <p:cNvSpPr/>
            <p:nvPr/>
          </p:nvSpPr>
          <p:spPr>
            <a:xfrm>
              <a:off x="1196518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5" name="Google Shape;1675;p58"/>
            <p:cNvSpPr/>
            <p:nvPr/>
          </p:nvSpPr>
          <p:spPr>
            <a:xfrm>
              <a:off x="1296510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6" name="Google Shape;1676;p58"/>
            <p:cNvSpPr/>
            <p:nvPr/>
          </p:nvSpPr>
          <p:spPr>
            <a:xfrm>
              <a:off x="1396501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7" name="Google Shape;1677;p58"/>
            <p:cNvSpPr/>
            <p:nvPr/>
          </p:nvSpPr>
          <p:spPr>
            <a:xfrm>
              <a:off x="1496441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8" name="Google Shape;1678;p58"/>
            <p:cNvSpPr/>
            <p:nvPr/>
          </p:nvSpPr>
          <p:spPr>
            <a:xfrm>
              <a:off x="1596432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9" name="Google Shape;1679;p58"/>
            <p:cNvSpPr/>
            <p:nvPr/>
          </p:nvSpPr>
          <p:spPr>
            <a:xfrm>
              <a:off x="1696423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0" name="Google Shape;1680;p58"/>
            <p:cNvSpPr/>
            <p:nvPr/>
          </p:nvSpPr>
          <p:spPr>
            <a:xfrm>
              <a:off x="1796414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1" name="Google Shape;1681;p58"/>
            <p:cNvSpPr/>
            <p:nvPr/>
          </p:nvSpPr>
          <p:spPr>
            <a:xfrm>
              <a:off x="1896406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2" name="Google Shape;1682;p58"/>
            <p:cNvSpPr/>
            <p:nvPr/>
          </p:nvSpPr>
          <p:spPr>
            <a:xfrm>
              <a:off x="1996346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3" name="Google Shape;1683;p58"/>
            <p:cNvSpPr/>
            <p:nvPr/>
          </p:nvSpPr>
          <p:spPr>
            <a:xfrm>
              <a:off x="2096337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4" name="Google Shape;1684;p58"/>
            <p:cNvSpPr/>
            <p:nvPr/>
          </p:nvSpPr>
          <p:spPr>
            <a:xfrm>
              <a:off x="2196328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5" name="Google Shape;1685;p58"/>
            <p:cNvSpPr/>
            <p:nvPr/>
          </p:nvSpPr>
          <p:spPr>
            <a:xfrm>
              <a:off x="2296319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6" name="Google Shape;1686;p58"/>
            <p:cNvSpPr/>
            <p:nvPr/>
          </p:nvSpPr>
          <p:spPr>
            <a:xfrm>
              <a:off x="2396310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7" name="Google Shape;1687;p58"/>
            <p:cNvSpPr/>
            <p:nvPr/>
          </p:nvSpPr>
          <p:spPr>
            <a:xfrm>
              <a:off x="2496302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8" name="Google Shape;1688;p58"/>
            <p:cNvSpPr/>
            <p:nvPr/>
          </p:nvSpPr>
          <p:spPr>
            <a:xfrm>
              <a:off x="2596241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9" name="Google Shape;1689;p58"/>
            <p:cNvSpPr/>
            <p:nvPr/>
          </p:nvSpPr>
          <p:spPr>
            <a:xfrm>
              <a:off x="2696232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0" name="Google Shape;1690;p58"/>
            <p:cNvSpPr/>
            <p:nvPr/>
          </p:nvSpPr>
          <p:spPr>
            <a:xfrm>
              <a:off x="2796223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1" name="Google Shape;1691;p58"/>
            <p:cNvSpPr/>
            <p:nvPr/>
          </p:nvSpPr>
          <p:spPr>
            <a:xfrm>
              <a:off x="2896214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2" name="Google Shape;1692;p58"/>
            <p:cNvSpPr/>
            <p:nvPr/>
          </p:nvSpPr>
          <p:spPr>
            <a:xfrm>
              <a:off x="2996205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3" name="Google Shape;1693;p58"/>
            <p:cNvSpPr/>
            <p:nvPr/>
          </p:nvSpPr>
          <p:spPr>
            <a:xfrm>
              <a:off x="3096146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4" name="Google Shape;1694;p58"/>
            <p:cNvSpPr/>
            <p:nvPr/>
          </p:nvSpPr>
          <p:spPr>
            <a:xfrm>
              <a:off x="3196137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5" name="Google Shape;1695;p58"/>
            <p:cNvSpPr/>
            <p:nvPr/>
          </p:nvSpPr>
          <p:spPr>
            <a:xfrm>
              <a:off x="3296128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6" name="Google Shape;1696;p58"/>
            <p:cNvSpPr/>
            <p:nvPr/>
          </p:nvSpPr>
          <p:spPr>
            <a:xfrm>
              <a:off x="3396119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7" name="Google Shape;1697;p58"/>
            <p:cNvSpPr/>
            <p:nvPr/>
          </p:nvSpPr>
          <p:spPr>
            <a:xfrm>
              <a:off x="3496110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8" name="Google Shape;1698;p58"/>
            <p:cNvSpPr/>
            <p:nvPr/>
          </p:nvSpPr>
          <p:spPr>
            <a:xfrm>
              <a:off x="3596051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9" name="Google Shape;1699;p58"/>
            <p:cNvSpPr/>
            <p:nvPr/>
          </p:nvSpPr>
          <p:spPr>
            <a:xfrm>
              <a:off x="3696042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0" name="Google Shape;1700;p58"/>
            <p:cNvSpPr/>
            <p:nvPr/>
          </p:nvSpPr>
          <p:spPr>
            <a:xfrm>
              <a:off x="3796033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1" name="Google Shape;1701;p58"/>
            <p:cNvSpPr/>
            <p:nvPr/>
          </p:nvSpPr>
          <p:spPr>
            <a:xfrm>
              <a:off x="3896024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2" name="Google Shape;1702;p58"/>
            <p:cNvSpPr/>
            <p:nvPr/>
          </p:nvSpPr>
          <p:spPr>
            <a:xfrm>
              <a:off x="3996015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3" name="Google Shape;1703;p58"/>
            <p:cNvSpPr/>
            <p:nvPr/>
          </p:nvSpPr>
          <p:spPr>
            <a:xfrm>
              <a:off x="4095956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4" name="Google Shape;1704;p58"/>
            <p:cNvSpPr/>
            <p:nvPr/>
          </p:nvSpPr>
          <p:spPr>
            <a:xfrm>
              <a:off x="4195947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5" name="Google Shape;1705;p58"/>
            <p:cNvSpPr/>
            <p:nvPr/>
          </p:nvSpPr>
          <p:spPr>
            <a:xfrm>
              <a:off x="4295938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6" name="Google Shape;1706;p58"/>
            <p:cNvSpPr/>
            <p:nvPr/>
          </p:nvSpPr>
          <p:spPr>
            <a:xfrm>
              <a:off x="4395929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7" name="Google Shape;1707;p58"/>
            <p:cNvSpPr/>
            <p:nvPr/>
          </p:nvSpPr>
          <p:spPr>
            <a:xfrm>
              <a:off x="4495920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8" name="Google Shape;1708;p58"/>
            <p:cNvSpPr/>
            <p:nvPr/>
          </p:nvSpPr>
          <p:spPr>
            <a:xfrm>
              <a:off x="4595911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9" name="Google Shape;1709;p58"/>
            <p:cNvSpPr/>
            <p:nvPr/>
          </p:nvSpPr>
          <p:spPr>
            <a:xfrm>
              <a:off x="4695851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0" name="Google Shape;1710;p58"/>
            <p:cNvSpPr/>
            <p:nvPr/>
          </p:nvSpPr>
          <p:spPr>
            <a:xfrm>
              <a:off x="4795842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1" name="Google Shape;1711;p58"/>
            <p:cNvSpPr/>
            <p:nvPr/>
          </p:nvSpPr>
          <p:spPr>
            <a:xfrm>
              <a:off x="4895833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2" name="Google Shape;1712;p58"/>
            <p:cNvSpPr/>
            <p:nvPr/>
          </p:nvSpPr>
          <p:spPr>
            <a:xfrm>
              <a:off x="4995824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3" name="Google Shape;1713;p58"/>
            <p:cNvSpPr/>
            <p:nvPr/>
          </p:nvSpPr>
          <p:spPr>
            <a:xfrm>
              <a:off x="5095815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4" name="Google Shape;1714;p58"/>
            <p:cNvSpPr/>
            <p:nvPr/>
          </p:nvSpPr>
          <p:spPr>
            <a:xfrm>
              <a:off x="-3273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5" name="Google Shape;1715;p58"/>
            <p:cNvSpPr/>
            <p:nvPr/>
          </p:nvSpPr>
          <p:spPr>
            <a:xfrm>
              <a:off x="96719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6" name="Google Shape;1716;p58"/>
            <p:cNvSpPr/>
            <p:nvPr/>
          </p:nvSpPr>
          <p:spPr>
            <a:xfrm>
              <a:off x="196710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7" name="Google Shape;1717;p58"/>
            <p:cNvSpPr/>
            <p:nvPr/>
          </p:nvSpPr>
          <p:spPr>
            <a:xfrm>
              <a:off x="296701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8" name="Google Shape;1718;p58"/>
            <p:cNvSpPr/>
            <p:nvPr/>
          </p:nvSpPr>
          <p:spPr>
            <a:xfrm>
              <a:off x="396692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9" name="Google Shape;1719;p58"/>
            <p:cNvSpPr/>
            <p:nvPr/>
          </p:nvSpPr>
          <p:spPr>
            <a:xfrm>
              <a:off x="496631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0" name="Google Shape;1720;p58"/>
            <p:cNvSpPr/>
            <p:nvPr/>
          </p:nvSpPr>
          <p:spPr>
            <a:xfrm>
              <a:off x="596622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1" name="Google Shape;1721;p58"/>
            <p:cNvSpPr/>
            <p:nvPr/>
          </p:nvSpPr>
          <p:spPr>
            <a:xfrm>
              <a:off x="696613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2" name="Google Shape;1722;p58"/>
            <p:cNvSpPr/>
            <p:nvPr/>
          </p:nvSpPr>
          <p:spPr>
            <a:xfrm>
              <a:off x="796605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3" name="Google Shape;1723;p58"/>
            <p:cNvSpPr/>
            <p:nvPr/>
          </p:nvSpPr>
          <p:spPr>
            <a:xfrm>
              <a:off x="896596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4" name="Google Shape;1724;p58"/>
            <p:cNvSpPr/>
            <p:nvPr/>
          </p:nvSpPr>
          <p:spPr>
            <a:xfrm>
              <a:off x="996536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5" name="Google Shape;1725;p58"/>
            <p:cNvSpPr/>
            <p:nvPr/>
          </p:nvSpPr>
          <p:spPr>
            <a:xfrm>
              <a:off x="1096527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6" name="Google Shape;1726;p58"/>
            <p:cNvSpPr/>
            <p:nvPr/>
          </p:nvSpPr>
          <p:spPr>
            <a:xfrm>
              <a:off x="1196518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7" name="Google Shape;1727;p58"/>
            <p:cNvSpPr/>
            <p:nvPr/>
          </p:nvSpPr>
          <p:spPr>
            <a:xfrm>
              <a:off x="1296510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8" name="Google Shape;1728;p58"/>
            <p:cNvSpPr/>
            <p:nvPr/>
          </p:nvSpPr>
          <p:spPr>
            <a:xfrm>
              <a:off x="1396501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9" name="Google Shape;1729;p58"/>
            <p:cNvSpPr/>
            <p:nvPr/>
          </p:nvSpPr>
          <p:spPr>
            <a:xfrm>
              <a:off x="1496441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0" name="Google Shape;1730;p58"/>
            <p:cNvSpPr/>
            <p:nvPr/>
          </p:nvSpPr>
          <p:spPr>
            <a:xfrm>
              <a:off x="1596432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1" name="Google Shape;1731;p58"/>
            <p:cNvSpPr/>
            <p:nvPr/>
          </p:nvSpPr>
          <p:spPr>
            <a:xfrm>
              <a:off x="1696423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2" name="Google Shape;1732;p58"/>
            <p:cNvSpPr/>
            <p:nvPr/>
          </p:nvSpPr>
          <p:spPr>
            <a:xfrm>
              <a:off x="1796414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3" name="Google Shape;1733;p58"/>
            <p:cNvSpPr/>
            <p:nvPr/>
          </p:nvSpPr>
          <p:spPr>
            <a:xfrm>
              <a:off x="1896406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4" name="Google Shape;1734;p58"/>
            <p:cNvSpPr/>
            <p:nvPr/>
          </p:nvSpPr>
          <p:spPr>
            <a:xfrm>
              <a:off x="1996346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5" name="Google Shape;1735;p58"/>
            <p:cNvSpPr/>
            <p:nvPr/>
          </p:nvSpPr>
          <p:spPr>
            <a:xfrm>
              <a:off x="2096337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6" name="Google Shape;1736;p58"/>
            <p:cNvSpPr/>
            <p:nvPr/>
          </p:nvSpPr>
          <p:spPr>
            <a:xfrm>
              <a:off x="2196328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7" name="Google Shape;1737;p58"/>
            <p:cNvSpPr/>
            <p:nvPr/>
          </p:nvSpPr>
          <p:spPr>
            <a:xfrm>
              <a:off x="2296319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8" name="Google Shape;1738;p58"/>
            <p:cNvSpPr/>
            <p:nvPr/>
          </p:nvSpPr>
          <p:spPr>
            <a:xfrm>
              <a:off x="2396310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9" name="Google Shape;1739;p58"/>
            <p:cNvSpPr/>
            <p:nvPr/>
          </p:nvSpPr>
          <p:spPr>
            <a:xfrm>
              <a:off x="2496302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0" name="Google Shape;1740;p58"/>
            <p:cNvSpPr/>
            <p:nvPr/>
          </p:nvSpPr>
          <p:spPr>
            <a:xfrm>
              <a:off x="2596241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1" name="Google Shape;1741;p58"/>
            <p:cNvSpPr/>
            <p:nvPr/>
          </p:nvSpPr>
          <p:spPr>
            <a:xfrm>
              <a:off x="2696232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2" name="Google Shape;1742;p58"/>
            <p:cNvSpPr/>
            <p:nvPr/>
          </p:nvSpPr>
          <p:spPr>
            <a:xfrm>
              <a:off x="2796223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3" name="Google Shape;1743;p58"/>
            <p:cNvSpPr/>
            <p:nvPr/>
          </p:nvSpPr>
          <p:spPr>
            <a:xfrm>
              <a:off x="2896214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4" name="Google Shape;1744;p58"/>
            <p:cNvSpPr/>
            <p:nvPr/>
          </p:nvSpPr>
          <p:spPr>
            <a:xfrm>
              <a:off x="2996205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5" name="Google Shape;1745;p58"/>
            <p:cNvSpPr/>
            <p:nvPr/>
          </p:nvSpPr>
          <p:spPr>
            <a:xfrm>
              <a:off x="3096146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6" name="Google Shape;1746;p58"/>
            <p:cNvSpPr/>
            <p:nvPr/>
          </p:nvSpPr>
          <p:spPr>
            <a:xfrm>
              <a:off x="3196137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7" name="Google Shape;1747;p58"/>
            <p:cNvSpPr/>
            <p:nvPr/>
          </p:nvSpPr>
          <p:spPr>
            <a:xfrm>
              <a:off x="3296128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8" name="Google Shape;1748;p58"/>
            <p:cNvSpPr/>
            <p:nvPr/>
          </p:nvSpPr>
          <p:spPr>
            <a:xfrm>
              <a:off x="3396119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9" name="Google Shape;1749;p58"/>
            <p:cNvSpPr/>
            <p:nvPr/>
          </p:nvSpPr>
          <p:spPr>
            <a:xfrm>
              <a:off x="3496110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0" name="Google Shape;1750;p58"/>
            <p:cNvSpPr/>
            <p:nvPr/>
          </p:nvSpPr>
          <p:spPr>
            <a:xfrm>
              <a:off x="3596051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1" name="Google Shape;1751;p58"/>
            <p:cNvSpPr/>
            <p:nvPr/>
          </p:nvSpPr>
          <p:spPr>
            <a:xfrm>
              <a:off x="3696042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2" name="Google Shape;1752;p58"/>
            <p:cNvSpPr/>
            <p:nvPr/>
          </p:nvSpPr>
          <p:spPr>
            <a:xfrm>
              <a:off x="3796033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3" name="Google Shape;1753;p58"/>
            <p:cNvSpPr/>
            <p:nvPr/>
          </p:nvSpPr>
          <p:spPr>
            <a:xfrm>
              <a:off x="3896024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4" name="Google Shape;1754;p58"/>
            <p:cNvSpPr/>
            <p:nvPr/>
          </p:nvSpPr>
          <p:spPr>
            <a:xfrm>
              <a:off x="3996015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5" name="Google Shape;1755;p58"/>
            <p:cNvSpPr/>
            <p:nvPr/>
          </p:nvSpPr>
          <p:spPr>
            <a:xfrm>
              <a:off x="4095956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6" name="Google Shape;1756;p58"/>
            <p:cNvSpPr/>
            <p:nvPr/>
          </p:nvSpPr>
          <p:spPr>
            <a:xfrm>
              <a:off x="4195947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7" name="Google Shape;1757;p58"/>
            <p:cNvSpPr/>
            <p:nvPr/>
          </p:nvSpPr>
          <p:spPr>
            <a:xfrm>
              <a:off x="4295938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8" name="Google Shape;1758;p58"/>
            <p:cNvSpPr/>
            <p:nvPr/>
          </p:nvSpPr>
          <p:spPr>
            <a:xfrm>
              <a:off x="4395929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9" name="Google Shape;1759;p58"/>
            <p:cNvSpPr/>
            <p:nvPr/>
          </p:nvSpPr>
          <p:spPr>
            <a:xfrm>
              <a:off x="4495920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0" name="Google Shape;1760;p58"/>
            <p:cNvSpPr/>
            <p:nvPr/>
          </p:nvSpPr>
          <p:spPr>
            <a:xfrm>
              <a:off x="4595911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1" name="Google Shape;1761;p58"/>
            <p:cNvSpPr/>
            <p:nvPr/>
          </p:nvSpPr>
          <p:spPr>
            <a:xfrm>
              <a:off x="4695851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2" name="Google Shape;1762;p58"/>
            <p:cNvSpPr/>
            <p:nvPr/>
          </p:nvSpPr>
          <p:spPr>
            <a:xfrm>
              <a:off x="4795842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3" name="Google Shape;1763;p58"/>
            <p:cNvSpPr/>
            <p:nvPr/>
          </p:nvSpPr>
          <p:spPr>
            <a:xfrm>
              <a:off x="4895833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4" name="Google Shape;1764;p58"/>
            <p:cNvSpPr/>
            <p:nvPr/>
          </p:nvSpPr>
          <p:spPr>
            <a:xfrm>
              <a:off x="4995824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5" name="Google Shape;1765;p58"/>
            <p:cNvSpPr/>
            <p:nvPr/>
          </p:nvSpPr>
          <p:spPr>
            <a:xfrm>
              <a:off x="5095815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6" name="Google Shape;1766;p58"/>
            <p:cNvSpPr/>
            <p:nvPr/>
          </p:nvSpPr>
          <p:spPr>
            <a:xfrm>
              <a:off x="-3273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7" name="Google Shape;1767;p58"/>
            <p:cNvSpPr/>
            <p:nvPr/>
          </p:nvSpPr>
          <p:spPr>
            <a:xfrm>
              <a:off x="96719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8" name="Google Shape;1768;p58"/>
            <p:cNvSpPr/>
            <p:nvPr/>
          </p:nvSpPr>
          <p:spPr>
            <a:xfrm>
              <a:off x="196710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9" name="Google Shape;1769;p58"/>
            <p:cNvSpPr/>
            <p:nvPr/>
          </p:nvSpPr>
          <p:spPr>
            <a:xfrm>
              <a:off x="296701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0" name="Google Shape;1770;p58"/>
            <p:cNvSpPr/>
            <p:nvPr/>
          </p:nvSpPr>
          <p:spPr>
            <a:xfrm>
              <a:off x="396692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1" name="Google Shape;1771;p58"/>
            <p:cNvSpPr/>
            <p:nvPr/>
          </p:nvSpPr>
          <p:spPr>
            <a:xfrm>
              <a:off x="496631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" name="Google Shape;1772;p58"/>
            <p:cNvSpPr/>
            <p:nvPr/>
          </p:nvSpPr>
          <p:spPr>
            <a:xfrm>
              <a:off x="596622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3" name="Google Shape;1773;p58"/>
            <p:cNvSpPr/>
            <p:nvPr/>
          </p:nvSpPr>
          <p:spPr>
            <a:xfrm>
              <a:off x="696613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4" name="Google Shape;1774;p58"/>
            <p:cNvSpPr/>
            <p:nvPr/>
          </p:nvSpPr>
          <p:spPr>
            <a:xfrm>
              <a:off x="796605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5" name="Google Shape;1775;p58"/>
            <p:cNvSpPr/>
            <p:nvPr/>
          </p:nvSpPr>
          <p:spPr>
            <a:xfrm>
              <a:off x="896596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6" name="Google Shape;1776;p58"/>
            <p:cNvSpPr/>
            <p:nvPr/>
          </p:nvSpPr>
          <p:spPr>
            <a:xfrm>
              <a:off x="996536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7" name="Google Shape;1777;p58"/>
            <p:cNvSpPr/>
            <p:nvPr/>
          </p:nvSpPr>
          <p:spPr>
            <a:xfrm>
              <a:off x="1096527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8" name="Google Shape;1778;p58"/>
            <p:cNvSpPr/>
            <p:nvPr/>
          </p:nvSpPr>
          <p:spPr>
            <a:xfrm>
              <a:off x="1196518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9" name="Google Shape;1779;p58"/>
            <p:cNvSpPr/>
            <p:nvPr/>
          </p:nvSpPr>
          <p:spPr>
            <a:xfrm>
              <a:off x="1296510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0" name="Google Shape;1780;p58"/>
            <p:cNvSpPr/>
            <p:nvPr/>
          </p:nvSpPr>
          <p:spPr>
            <a:xfrm>
              <a:off x="1396501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1" name="Google Shape;1781;p58"/>
            <p:cNvSpPr/>
            <p:nvPr/>
          </p:nvSpPr>
          <p:spPr>
            <a:xfrm>
              <a:off x="1496441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2" name="Google Shape;1782;p58"/>
            <p:cNvSpPr/>
            <p:nvPr/>
          </p:nvSpPr>
          <p:spPr>
            <a:xfrm>
              <a:off x="1596432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3" name="Google Shape;1783;p58"/>
            <p:cNvSpPr/>
            <p:nvPr/>
          </p:nvSpPr>
          <p:spPr>
            <a:xfrm>
              <a:off x="1696423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4" name="Google Shape;1784;p58"/>
            <p:cNvSpPr/>
            <p:nvPr/>
          </p:nvSpPr>
          <p:spPr>
            <a:xfrm>
              <a:off x="1796414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5" name="Google Shape;1785;p58"/>
            <p:cNvSpPr/>
            <p:nvPr/>
          </p:nvSpPr>
          <p:spPr>
            <a:xfrm>
              <a:off x="1896406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6" name="Google Shape;1786;p58"/>
            <p:cNvSpPr/>
            <p:nvPr/>
          </p:nvSpPr>
          <p:spPr>
            <a:xfrm>
              <a:off x="1996346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7" name="Google Shape;1787;p58"/>
            <p:cNvSpPr/>
            <p:nvPr/>
          </p:nvSpPr>
          <p:spPr>
            <a:xfrm>
              <a:off x="2096337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8" name="Google Shape;1788;p58"/>
            <p:cNvSpPr/>
            <p:nvPr/>
          </p:nvSpPr>
          <p:spPr>
            <a:xfrm>
              <a:off x="2196328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9" name="Google Shape;1789;p58"/>
            <p:cNvSpPr/>
            <p:nvPr/>
          </p:nvSpPr>
          <p:spPr>
            <a:xfrm>
              <a:off x="2296319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0" name="Google Shape;1790;p58"/>
            <p:cNvSpPr/>
            <p:nvPr/>
          </p:nvSpPr>
          <p:spPr>
            <a:xfrm>
              <a:off x="2396310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1" name="Google Shape;1791;p58"/>
            <p:cNvSpPr/>
            <p:nvPr/>
          </p:nvSpPr>
          <p:spPr>
            <a:xfrm>
              <a:off x="2496302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2" name="Google Shape;1792;p58"/>
            <p:cNvSpPr/>
            <p:nvPr/>
          </p:nvSpPr>
          <p:spPr>
            <a:xfrm>
              <a:off x="2596241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3" name="Google Shape;1793;p58"/>
            <p:cNvSpPr/>
            <p:nvPr/>
          </p:nvSpPr>
          <p:spPr>
            <a:xfrm>
              <a:off x="2696232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4" name="Google Shape;1794;p58"/>
            <p:cNvSpPr/>
            <p:nvPr/>
          </p:nvSpPr>
          <p:spPr>
            <a:xfrm>
              <a:off x="2796223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5" name="Google Shape;1795;p58"/>
            <p:cNvSpPr/>
            <p:nvPr/>
          </p:nvSpPr>
          <p:spPr>
            <a:xfrm>
              <a:off x="2896214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6" name="Google Shape;1796;p58"/>
            <p:cNvSpPr/>
            <p:nvPr/>
          </p:nvSpPr>
          <p:spPr>
            <a:xfrm>
              <a:off x="2996205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7" name="Google Shape;1797;p58"/>
            <p:cNvSpPr/>
            <p:nvPr/>
          </p:nvSpPr>
          <p:spPr>
            <a:xfrm>
              <a:off x="3096146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8" name="Google Shape;1798;p58"/>
            <p:cNvSpPr/>
            <p:nvPr/>
          </p:nvSpPr>
          <p:spPr>
            <a:xfrm>
              <a:off x="3196137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9" name="Google Shape;1799;p58"/>
            <p:cNvSpPr/>
            <p:nvPr/>
          </p:nvSpPr>
          <p:spPr>
            <a:xfrm>
              <a:off x="3296128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0" name="Google Shape;1800;p58"/>
            <p:cNvSpPr/>
            <p:nvPr/>
          </p:nvSpPr>
          <p:spPr>
            <a:xfrm>
              <a:off x="3396119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1" name="Google Shape;1801;p58"/>
            <p:cNvSpPr/>
            <p:nvPr/>
          </p:nvSpPr>
          <p:spPr>
            <a:xfrm>
              <a:off x="3496110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2" name="Google Shape;1802;p58"/>
            <p:cNvSpPr/>
            <p:nvPr/>
          </p:nvSpPr>
          <p:spPr>
            <a:xfrm>
              <a:off x="3596051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3" name="Google Shape;1803;p58"/>
            <p:cNvSpPr/>
            <p:nvPr/>
          </p:nvSpPr>
          <p:spPr>
            <a:xfrm>
              <a:off x="3696042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4" name="Google Shape;1804;p58"/>
            <p:cNvSpPr/>
            <p:nvPr/>
          </p:nvSpPr>
          <p:spPr>
            <a:xfrm>
              <a:off x="3796033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5" name="Google Shape;1805;p58"/>
            <p:cNvSpPr/>
            <p:nvPr/>
          </p:nvSpPr>
          <p:spPr>
            <a:xfrm>
              <a:off x="3896024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6" name="Google Shape;1806;p58"/>
            <p:cNvSpPr/>
            <p:nvPr/>
          </p:nvSpPr>
          <p:spPr>
            <a:xfrm>
              <a:off x="3996015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7" name="Google Shape;1807;p58"/>
            <p:cNvSpPr/>
            <p:nvPr/>
          </p:nvSpPr>
          <p:spPr>
            <a:xfrm>
              <a:off x="4095956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8" name="Google Shape;1808;p58"/>
            <p:cNvSpPr/>
            <p:nvPr/>
          </p:nvSpPr>
          <p:spPr>
            <a:xfrm>
              <a:off x="4195947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9" name="Google Shape;1809;p58"/>
            <p:cNvSpPr/>
            <p:nvPr/>
          </p:nvSpPr>
          <p:spPr>
            <a:xfrm>
              <a:off x="4295938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0" name="Google Shape;1810;p58"/>
            <p:cNvSpPr/>
            <p:nvPr/>
          </p:nvSpPr>
          <p:spPr>
            <a:xfrm>
              <a:off x="4395929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1" name="Google Shape;1811;p58"/>
            <p:cNvSpPr/>
            <p:nvPr/>
          </p:nvSpPr>
          <p:spPr>
            <a:xfrm>
              <a:off x="4495920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2" name="Google Shape;1812;p58"/>
            <p:cNvSpPr/>
            <p:nvPr/>
          </p:nvSpPr>
          <p:spPr>
            <a:xfrm>
              <a:off x="4595911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3" name="Google Shape;1813;p58"/>
            <p:cNvSpPr/>
            <p:nvPr/>
          </p:nvSpPr>
          <p:spPr>
            <a:xfrm>
              <a:off x="4695851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4" name="Google Shape;1814;p58"/>
            <p:cNvSpPr/>
            <p:nvPr/>
          </p:nvSpPr>
          <p:spPr>
            <a:xfrm>
              <a:off x="4795842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5" name="Google Shape;1815;p58"/>
            <p:cNvSpPr/>
            <p:nvPr/>
          </p:nvSpPr>
          <p:spPr>
            <a:xfrm>
              <a:off x="4895833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6" name="Google Shape;1816;p58"/>
            <p:cNvSpPr/>
            <p:nvPr/>
          </p:nvSpPr>
          <p:spPr>
            <a:xfrm>
              <a:off x="4995824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7" name="Google Shape;1817;p58"/>
            <p:cNvSpPr/>
            <p:nvPr/>
          </p:nvSpPr>
          <p:spPr>
            <a:xfrm>
              <a:off x="5095815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8" name="Google Shape;1818;p58"/>
            <p:cNvSpPr/>
            <p:nvPr/>
          </p:nvSpPr>
          <p:spPr>
            <a:xfrm>
              <a:off x="-3273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9" name="Google Shape;1819;p58"/>
            <p:cNvSpPr/>
            <p:nvPr/>
          </p:nvSpPr>
          <p:spPr>
            <a:xfrm>
              <a:off x="96719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0" name="Google Shape;1820;p58"/>
            <p:cNvSpPr/>
            <p:nvPr/>
          </p:nvSpPr>
          <p:spPr>
            <a:xfrm>
              <a:off x="196710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1" name="Google Shape;1821;p58"/>
            <p:cNvSpPr/>
            <p:nvPr/>
          </p:nvSpPr>
          <p:spPr>
            <a:xfrm>
              <a:off x="296701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2" name="Google Shape;1822;p58"/>
            <p:cNvSpPr/>
            <p:nvPr/>
          </p:nvSpPr>
          <p:spPr>
            <a:xfrm>
              <a:off x="396692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3" name="Google Shape;1823;p58"/>
            <p:cNvSpPr/>
            <p:nvPr/>
          </p:nvSpPr>
          <p:spPr>
            <a:xfrm>
              <a:off x="496631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4" name="Google Shape;1824;p58"/>
            <p:cNvSpPr/>
            <p:nvPr/>
          </p:nvSpPr>
          <p:spPr>
            <a:xfrm>
              <a:off x="596622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5" name="Google Shape;1825;p58"/>
            <p:cNvSpPr/>
            <p:nvPr/>
          </p:nvSpPr>
          <p:spPr>
            <a:xfrm>
              <a:off x="696613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6" name="Google Shape;1826;p58"/>
            <p:cNvSpPr/>
            <p:nvPr/>
          </p:nvSpPr>
          <p:spPr>
            <a:xfrm>
              <a:off x="796605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7" name="Google Shape;1827;p58"/>
            <p:cNvSpPr/>
            <p:nvPr/>
          </p:nvSpPr>
          <p:spPr>
            <a:xfrm>
              <a:off x="896596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8" name="Google Shape;1828;p58"/>
            <p:cNvSpPr/>
            <p:nvPr/>
          </p:nvSpPr>
          <p:spPr>
            <a:xfrm>
              <a:off x="996536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9" name="Google Shape;1829;p58"/>
            <p:cNvSpPr/>
            <p:nvPr/>
          </p:nvSpPr>
          <p:spPr>
            <a:xfrm>
              <a:off x="1096527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0" name="Google Shape;1830;p58"/>
            <p:cNvSpPr/>
            <p:nvPr/>
          </p:nvSpPr>
          <p:spPr>
            <a:xfrm>
              <a:off x="1196518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1" name="Google Shape;1831;p58"/>
            <p:cNvSpPr/>
            <p:nvPr/>
          </p:nvSpPr>
          <p:spPr>
            <a:xfrm>
              <a:off x="1296510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2" name="Google Shape;1832;p58"/>
            <p:cNvSpPr/>
            <p:nvPr/>
          </p:nvSpPr>
          <p:spPr>
            <a:xfrm>
              <a:off x="1396501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3" name="Google Shape;1833;p58"/>
            <p:cNvSpPr/>
            <p:nvPr/>
          </p:nvSpPr>
          <p:spPr>
            <a:xfrm>
              <a:off x="1496441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4" name="Google Shape;1834;p58"/>
            <p:cNvSpPr/>
            <p:nvPr/>
          </p:nvSpPr>
          <p:spPr>
            <a:xfrm>
              <a:off x="1596432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5" name="Google Shape;1835;p58"/>
            <p:cNvSpPr/>
            <p:nvPr/>
          </p:nvSpPr>
          <p:spPr>
            <a:xfrm>
              <a:off x="1696423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6" name="Google Shape;1836;p58"/>
            <p:cNvSpPr/>
            <p:nvPr/>
          </p:nvSpPr>
          <p:spPr>
            <a:xfrm>
              <a:off x="1796414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7" name="Google Shape;1837;p58"/>
            <p:cNvSpPr/>
            <p:nvPr/>
          </p:nvSpPr>
          <p:spPr>
            <a:xfrm>
              <a:off x="1896406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8" name="Google Shape;1838;p58"/>
            <p:cNvSpPr/>
            <p:nvPr/>
          </p:nvSpPr>
          <p:spPr>
            <a:xfrm>
              <a:off x="1996346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9" name="Google Shape;1839;p58"/>
            <p:cNvSpPr/>
            <p:nvPr/>
          </p:nvSpPr>
          <p:spPr>
            <a:xfrm>
              <a:off x="2096337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0" name="Google Shape;1840;p58"/>
            <p:cNvSpPr/>
            <p:nvPr/>
          </p:nvSpPr>
          <p:spPr>
            <a:xfrm>
              <a:off x="2196328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1" name="Google Shape;1841;p58"/>
            <p:cNvSpPr/>
            <p:nvPr/>
          </p:nvSpPr>
          <p:spPr>
            <a:xfrm>
              <a:off x="2296319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2" name="Google Shape;1842;p58"/>
            <p:cNvSpPr/>
            <p:nvPr/>
          </p:nvSpPr>
          <p:spPr>
            <a:xfrm>
              <a:off x="2396310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3" name="Google Shape;1843;p58"/>
            <p:cNvSpPr/>
            <p:nvPr/>
          </p:nvSpPr>
          <p:spPr>
            <a:xfrm>
              <a:off x="2496302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4" name="Google Shape;1844;p58"/>
            <p:cNvSpPr/>
            <p:nvPr/>
          </p:nvSpPr>
          <p:spPr>
            <a:xfrm>
              <a:off x="2596241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5" name="Google Shape;1845;p58"/>
            <p:cNvSpPr/>
            <p:nvPr/>
          </p:nvSpPr>
          <p:spPr>
            <a:xfrm>
              <a:off x="2696232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6" name="Google Shape;1846;p58"/>
            <p:cNvSpPr/>
            <p:nvPr/>
          </p:nvSpPr>
          <p:spPr>
            <a:xfrm>
              <a:off x="2796223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7" name="Google Shape;1847;p58"/>
            <p:cNvSpPr/>
            <p:nvPr/>
          </p:nvSpPr>
          <p:spPr>
            <a:xfrm>
              <a:off x="2896214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8" name="Google Shape;1848;p58"/>
            <p:cNvSpPr/>
            <p:nvPr/>
          </p:nvSpPr>
          <p:spPr>
            <a:xfrm>
              <a:off x="2996205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9" name="Google Shape;1849;p58"/>
            <p:cNvSpPr/>
            <p:nvPr/>
          </p:nvSpPr>
          <p:spPr>
            <a:xfrm>
              <a:off x="3096146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0" name="Google Shape;1850;p58"/>
            <p:cNvSpPr/>
            <p:nvPr/>
          </p:nvSpPr>
          <p:spPr>
            <a:xfrm>
              <a:off x="3196137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1" name="Google Shape;1851;p58"/>
            <p:cNvSpPr/>
            <p:nvPr/>
          </p:nvSpPr>
          <p:spPr>
            <a:xfrm>
              <a:off x="3296128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2" name="Google Shape;1852;p58"/>
            <p:cNvSpPr/>
            <p:nvPr/>
          </p:nvSpPr>
          <p:spPr>
            <a:xfrm>
              <a:off x="3396119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3" name="Google Shape;1853;p58"/>
            <p:cNvSpPr/>
            <p:nvPr/>
          </p:nvSpPr>
          <p:spPr>
            <a:xfrm>
              <a:off x="3496110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4" name="Google Shape;1854;p58"/>
            <p:cNvSpPr/>
            <p:nvPr/>
          </p:nvSpPr>
          <p:spPr>
            <a:xfrm>
              <a:off x="3596051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5" name="Google Shape;1855;p58"/>
            <p:cNvSpPr/>
            <p:nvPr/>
          </p:nvSpPr>
          <p:spPr>
            <a:xfrm>
              <a:off x="3696042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6" name="Google Shape;1856;p58"/>
            <p:cNvSpPr/>
            <p:nvPr/>
          </p:nvSpPr>
          <p:spPr>
            <a:xfrm>
              <a:off x="3796033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7" name="Google Shape;1857;p58"/>
            <p:cNvSpPr/>
            <p:nvPr/>
          </p:nvSpPr>
          <p:spPr>
            <a:xfrm>
              <a:off x="3896024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8" name="Google Shape;1858;p58"/>
            <p:cNvSpPr/>
            <p:nvPr/>
          </p:nvSpPr>
          <p:spPr>
            <a:xfrm>
              <a:off x="3996015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9" name="Google Shape;1859;p58"/>
            <p:cNvSpPr/>
            <p:nvPr/>
          </p:nvSpPr>
          <p:spPr>
            <a:xfrm>
              <a:off x="4095956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0" name="Google Shape;1860;p58"/>
            <p:cNvSpPr/>
            <p:nvPr/>
          </p:nvSpPr>
          <p:spPr>
            <a:xfrm>
              <a:off x="4195947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1" name="Google Shape;1861;p58"/>
            <p:cNvSpPr/>
            <p:nvPr/>
          </p:nvSpPr>
          <p:spPr>
            <a:xfrm>
              <a:off x="4295938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2" name="Google Shape;1862;p58"/>
            <p:cNvSpPr/>
            <p:nvPr/>
          </p:nvSpPr>
          <p:spPr>
            <a:xfrm>
              <a:off x="4395929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3" name="Google Shape;1863;p58"/>
            <p:cNvSpPr/>
            <p:nvPr/>
          </p:nvSpPr>
          <p:spPr>
            <a:xfrm>
              <a:off x="4495920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4" name="Google Shape;1864;p58"/>
            <p:cNvSpPr/>
            <p:nvPr/>
          </p:nvSpPr>
          <p:spPr>
            <a:xfrm>
              <a:off x="4595911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5" name="Google Shape;1865;p58"/>
            <p:cNvSpPr/>
            <p:nvPr/>
          </p:nvSpPr>
          <p:spPr>
            <a:xfrm>
              <a:off x="4695851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6" name="Google Shape;1866;p58"/>
            <p:cNvSpPr/>
            <p:nvPr/>
          </p:nvSpPr>
          <p:spPr>
            <a:xfrm>
              <a:off x="4795842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7" name="Google Shape;1867;p58"/>
            <p:cNvSpPr/>
            <p:nvPr/>
          </p:nvSpPr>
          <p:spPr>
            <a:xfrm>
              <a:off x="4895833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8" name="Google Shape;1868;p58"/>
            <p:cNvSpPr/>
            <p:nvPr/>
          </p:nvSpPr>
          <p:spPr>
            <a:xfrm>
              <a:off x="4995824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9" name="Google Shape;1869;p58"/>
            <p:cNvSpPr/>
            <p:nvPr/>
          </p:nvSpPr>
          <p:spPr>
            <a:xfrm>
              <a:off x="5095815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0" name="Google Shape;1870;p58"/>
            <p:cNvSpPr/>
            <p:nvPr/>
          </p:nvSpPr>
          <p:spPr>
            <a:xfrm>
              <a:off x="-3273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" name="Google Shape;1871;p58"/>
            <p:cNvSpPr/>
            <p:nvPr/>
          </p:nvSpPr>
          <p:spPr>
            <a:xfrm>
              <a:off x="96719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2" name="Google Shape;1872;p58"/>
            <p:cNvSpPr/>
            <p:nvPr/>
          </p:nvSpPr>
          <p:spPr>
            <a:xfrm>
              <a:off x="196710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" name="Google Shape;1873;p58"/>
            <p:cNvSpPr/>
            <p:nvPr/>
          </p:nvSpPr>
          <p:spPr>
            <a:xfrm>
              <a:off x="296701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" name="Google Shape;1874;p58"/>
            <p:cNvSpPr/>
            <p:nvPr/>
          </p:nvSpPr>
          <p:spPr>
            <a:xfrm>
              <a:off x="396692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5" name="Google Shape;1875;p58"/>
            <p:cNvSpPr/>
            <p:nvPr/>
          </p:nvSpPr>
          <p:spPr>
            <a:xfrm>
              <a:off x="496631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6" name="Google Shape;1876;p58"/>
            <p:cNvSpPr/>
            <p:nvPr/>
          </p:nvSpPr>
          <p:spPr>
            <a:xfrm>
              <a:off x="596622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7" name="Google Shape;1877;p58"/>
            <p:cNvSpPr/>
            <p:nvPr/>
          </p:nvSpPr>
          <p:spPr>
            <a:xfrm>
              <a:off x="696613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8" name="Google Shape;1878;p58"/>
            <p:cNvSpPr/>
            <p:nvPr/>
          </p:nvSpPr>
          <p:spPr>
            <a:xfrm>
              <a:off x="796605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9" name="Google Shape;1879;p58"/>
            <p:cNvSpPr/>
            <p:nvPr/>
          </p:nvSpPr>
          <p:spPr>
            <a:xfrm>
              <a:off x="896596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0" name="Google Shape;1880;p58"/>
            <p:cNvSpPr/>
            <p:nvPr/>
          </p:nvSpPr>
          <p:spPr>
            <a:xfrm>
              <a:off x="996536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1" name="Google Shape;1881;p58"/>
            <p:cNvSpPr/>
            <p:nvPr/>
          </p:nvSpPr>
          <p:spPr>
            <a:xfrm>
              <a:off x="1096527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2" name="Google Shape;1882;p58"/>
            <p:cNvSpPr/>
            <p:nvPr/>
          </p:nvSpPr>
          <p:spPr>
            <a:xfrm>
              <a:off x="1196518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3" name="Google Shape;1883;p58"/>
            <p:cNvSpPr/>
            <p:nvPr/>
          </p:nvSpPr>
          <p:spPr>
            <a:xfrm>
              <a:off x="1296510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4" name="Google Shape;1884;p58"/>
            <p:cNvSpPr/>
            <p:nvPr/>
          </p:nvSpPr>
          <p:spPr>
            <a:xfrm>
              <a:off x="1396501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5" name="Google Shape;1885;p58"/>
            <p:cNvSpPr/>
            <p:nvPr/>
          </p:nvSpPr>
          <p:spPr>
            <a:xfrm>
              <a:off x="1496441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6" name="Google Shape;1886;p58"/>
            <p:cNvSpPr/>
            <p:nvPr/>
          </p:nvSpPr>
          <p:spPr>
            <a:xfrm>
              <a:off x="1596432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7" name="Google Shape;1887;p58"/>
            <p:cNvSpPr/>
            <p:nvPr/>
          </p:nvSpPr>
          <p:spPr>
            <a:xfrm>
              <a:off x="1696423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8" name="Google Shape;1888;p58"/>
            <p:cNvSpPr/>
            <p:nvPr/>
          </p:nvSpPr>
          <p:spPr>
            <a:xfrm>
              <a:off x="1796414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9" name="Google Shape;1889;p58"/>
            <p:cNvSpPr/>
            <p:nvPr/>
          </p:nvSpPr>
          <p:spPr>
            <a:xfrm>
              <a:off x="1896406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0" name="Google Shape;1890;p58"/>
            <p:cNvSpPr/>
            <p:nvPr/>
          </p:nvSpPr>
          <p:spPr>
            <a:xfrm>
              <a:off x="1996346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1" name="Google Shape;1891;p58"/>
            <p:cNvSpPr/>
            <p:nvPr/>
          </p:nvSpPr>
          <p:spPr>
            <a:xfrm>
              <a:off x="2096337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2" name="Google Shape;1892;p58"/>
            <p:cNvSpPr/>
            <p:nvPr/>
          </p:nvSpPr>
          <p:spPr>
            <a:xfrm>
              <a:off x="2196328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3" name="Google Shape;1893;p58"/>
            <p:cNvSpPr/>
            <p:nvPr/>
          </p:nvSpPr>
          <p:spPr>
            <a:xfrm>
              <a:off x="2296319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4" name="Google Shape;1894;p58"/>
            <p:cNvSpPr/>
            <p:nvPr/>
          </p:nvSpPr>
          <p:spPr>
            <a:xfrm>
              <a:off x="2396310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5" name="Google Shape;1895;p58"/>
            <p:cNvSpPr/>
            <p:nvPr/>
          </p:nvSpPr>
          <p:spPr>
            <a:xfrm>
              <a:off x="2496302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6" name="Google Shape;1896;p58"/>
            <p:cNvSpPr/>
            <p:nvPr/>
          </p:nvSpPr>
          <p:spPr>
            <a:xfrm>
              <a:off x="2596241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7" name="Google Shape;1897;p58"/>
            <p:cNvSpPr/>
            <p:nvPr/>
          </p:nvSpPr>
          <p:spPr>
            <a:xfrm>
              <a:off x="2696232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8" name="Google Shape;1898;p58"/>
            <p:cNvSpPr/>
            <p:nvPr/>
          </p:nvSpPr>
          <p:spPr>
            <a:xfrm>
              <a:off x="2796223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9" name="Google Shape;1899;p58"/>
            <p:cNvSpPr/>
            <p:nvPr/>
          </p:nvSpPr>
          <p:spPr>
            <a:xfrm>
              <a:off x="2896214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0" name="Google Shape;1900;p58"/>
            <p:cNvSpPr/>
            <p:nvPr/>
          </p:nvSpPr>
          <p:spPr>
            <a:xfrm>
              <a:off x="2996205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1" name="Google Shape;1901;p58"/>
            <p:cNvSpPr/>
            <p:nvPr/>
          </p:nvSpPr>
          <p:spPr>
            <a:xfrm>
              <a:off x="3096146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2" name="Google Shape;1902;p58"/>
            <p:cNvSpPr/>
            <p:nvPr/>
          </p:nvSpPr>
          <p:spPr>
            <a:xfrm>
              <a:off x="3196137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3" name="Google Shape;1903;p58"/>
            <p:cNvSpPr/>
            <p:nvPr/>
          </p:nvSpPr>
          <p:spPr>
            <a:xfrm>
              <a:off x="3296128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4" name="Google Shape;1904;p58"/>
            <p:cNvSpPr/>
            <p:nvPr/>
          </p:nvSpPr>
          <p:spPr>
            <a:xfrm>
              <a:off x="3396119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5" name="Google Shape;1905;p58"/>
            <p:cNvSpPr/>
            <p:nvPr/>
          </p:nvSpPr>
          <p:spPr>
            <a:xfrm>
              <a:off x="3496110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6" name="Google Shape;1906;p58"/>
            <p:cNvSpPr/>
            <p:nvPr/>
          </p:nvSpPr>
          <p:spPr>
            <a:xfrm>
              <a:off x="3596051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7" name="Google Shape;1907;p58"/>
            <p:cNvSpPr/>
            <p:nvPr/>
          </p:nvSpPr>
          <p:spPr>
            <a:xfrm>
              <a:off x="3696042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8" name="Google Shape;1908;p58"/>
            <p:cNvSpPr/>
            <p:nvPr/>
          </p:nvSpPr>
          <p:spPr>
            <a:xfrm>
              <a:off x="3796033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9" name="Google Shape;1909;p58"/>
            <p:cNvSpPr/>
            <p:nvPr/>
          </p:nvSpPr>
          <p:spPr>
            <a:xfrm>
              <a:off x="3896024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0" name="Google Shape;1910;p58"/>
            <p:cNvSpPr/>
            <p:nvPr/>
          </p:nvSpPr>
          <p:spPr>
            <a:xfrm>
              <a:off x="3996015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1" name="Google Shape;1911;p58"/>
            <p:cNvSpPr/>
            <p:nvPr/>
          </p:nvSpPr>
          <p:spPr>
            <a:xfrm>
              <a:off x="4095956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2" name="Google Shape;1912;p58"/>
            <p:cNvSpPr/>
            <p:nvPr/>
          </p:nvSpPr>
          <p:spPr>
            <a:xfrm>
              <a:off x="4195947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3" name="Google Shape;1913;p58"/>
            <p:cNvSpPr/>
            <p:nvPr/>
          </p:nvSpPr>
          <p:spPr>
            <a:xfrm>
              <a:off x="4295938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4" name="Google Shape;1914;p58"/>
            <p:cNvSpPr/>
            <p:nvPr/>
          </p:nvSpPr>
          <p:spPr>
            <a:xfrm>
              <a:off x="4395929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5" name="Google Shape;1915;p58"/>
            <p:cNvSpPr/>
            <p:nvPr/>
          </p:nvSpPr>
          <p:spPr>
            <a:xfrm>
              <a:off x="4495920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6" name="Google Shape;1916;p58"/>
            <p:cNvSpPr/>
            <p:nvPr/>
          </p:nvSpPr>
          <p:spPr>
            <a:xfrm>
              <a:off x="4595911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7" name="Google Shape;1917;p58"/>
            <p:cNvSpPr/>
            <p:nvPr/>
          </p:nvSpPr>
          <p:spPr>
            <a:xfrm>
              <a:off x="4695851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8" name="Google Shape;1918;p58"/>
            <p:cNvSpPr/>
            <p:nvPr/>
          </p:nvSpPr>
          <p:spPr>
            <a:xfrm>
              <a:off x="4795842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9" name="Google Shape;1919;p58"/>
            <p:cNvSpPr/>
            <p:nvPr/>
          </p:nvSpPr>
          <p:spPr>
            <a:xfrm>
              <a:off x="4895833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0" name="Google Shape;1920;p58"/>
            <p:cNvSpPr/>
            <p:nvPr/>
          </p:nvSpPr>
          <p:spPr>
            <a:xfrm>
              <a:off x="4995824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1" name="Google Shape;1921;p58"/>
            <p:cNvSpPr/>
            <p:nvPr/>
          </p:nvSpPr>
          <p:spPr>
            <a:xfrm>
              <a:off x="5095815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2" name="Google Shape;1922;p58"/>
            <p:cNvSpPr/>
            <p:nvPr/>
          </p:nvSpPr>
          <p:spPr>
            <a:xfrm>
              <a:off x="-3273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3" name="Google Shape;1923;p58"/>
            <p:cNvSpPr/>
            <p:nvPr/>
          </p:nvSpPr>
          <p:spPr>
            <a:xfrm>
              <a:off x="96719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4" name="Google Shape;1924;p58"/>
            <p:cNvSpPr/>
            <p:nvPr/>
          </p:nvSpPr>
          <p:spPr>
            <a:xfrm>
              <a:off x="196710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5" name="Google Shape;1925;p58"/>
            <p:cNvSpPr/>
            <p:nvPr/>
          </p:nvSpPr>
          <p:spPr>
            <a:xfrm>
              <a:off x="296701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6" name="Google Shape;1926;p58"/>
            <p:cNvSpPr/>
            <p:nvPr/>
          </p:nvSpPr>
          <p:spPr>
            <a:xfrm>
              <a:off x="396692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7" name="Google Shape;1927;p58"/>
            <p:cNvSpPr/>
            <p:nvPr/>
          </p:nvSpPr>
          <p:spPr>
            <a:xfrm>
              <a:off x="496631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8" name="Google Shape;1928;p58"/>
            <p:cNvSpPr/>
            <p:nvPr/>
          </p:nvSpPr>
          <p:spPr>
            <a:xfrm>
              <a:off x="596622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9" name="Google Shape;1929;p58"/>
            <p:cNvSpPr/>
            <p:nvPr/>
          </p:nvSpPr>
          <p:spPr>
            <a:xfrm>
              <a:off x="696613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0" name="Google Shape;1930;p58"/>
            <p:cNvSpPr/>
            <p:nvPr/>
          </p:nvSpPr>
          <p:spPr>
            <a:xfrm>
              <a:off x="796605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1" name="Google Shape;1931;p58"/>
            <p:cNvSpPr/>
            <p:nvPr/>
          </p:nvSpPr>
          <p:spPr>
            <a:xfrm>
              <a:off x="896596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2" name="Google Shape;1932;p58"/>
            <p:cNvSpPr/>
            <p:nvPr/>
          </p:nvSpPr>
          <p:spPr>
            <a:xfrm>
              <a:off x="996536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3" name="Google Shape;1933;p58"/>
            <p:cNvSpPr/>
            <p:nvPr/>
          </p:nvSpPr>
          <p:spPr>
            <a:xfrm>
              <a:off x="1096527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4" name="Google Shape;1934;p58"/>
            <p:cNvSpPr/>
            <p:nvPr/>
          </p:nvSpPr>
          <p:spPr>
            <a:xfrm>
              <a:off x="1196518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5" name="Google Shape;1935;p58"/>
            <p:cNvSpPr/>
            <p:nvPr/>
          </p:nvSpPr>
          <p:spPr>
            <a:xfrm>
              <a:off x="1296510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6" name="Google Shape;1936;p58"/>
            <p:cNvSpPr/>
            <p:nvPr/>
          </p:nvSpPr>
          <p:spPr>
            <a:xfrm>
              <a:off x="1396501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7" name="Google Shape;1937;p58"/>
            <p:cNvSpPr/>
            <p:nvPr/>
          </p:nvSpPr>
          <p:spPr>
            <a:xfrm>
              <a:off x="1496441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8" name="Google Shape;1938;p58"/>
            <p:cNvSpPr/>
            <p:nvPr/>
          </p:nvSpPr>
          <p:spPr>
            <a:xfrm>
              <a:off x="1596432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9" name="Google Shape;1939;p58"/>
            <p:cNvSpPr/>
            <p:nvPr/>
          </p:nvSpPr>
          <p:spPr>
            <a:xfrm>
              <a:off x="1696423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0" name="Google Shape;1940;p58"/>
            <p:cNvSpPr/>
            <p:nvPr/>
          </p:nvSpPr>
          <p:spPr>
            <a:xfrm>
              <a:off x="1796414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1" name="Google Shape;1941;p58"/>
            <p:cNvSpPr/>
            <p:nvPr/>
          </p:nvSpPr>
          <p:spPr>
            <a:xfrm>
              <a:off x="1896406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2" name="Google Shape;1942;p58"/>
            <p:cNvSpPr/>
            <p:nvPr/>
          </p:nvSpPr>
          <p:spPr>
            <a:xfrm>
              <a:off x="1996346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3" name="Google Shape;1943;p58"/>
            <p:cNvSpPr/>
            <p:nvPr/>
          </p:nvSpPr>
          <p:spPr>
            <a:xfrm>
              <a:off x="2096337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4" name="Google Shape;1944;p58"/>
            <p:cNvSpPr/>
            <p:nvPr/>
          </p:nvSpPr>
          <p:spPr>
            <a:xfrm>
              <a:off x="2196328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5" name="Google Shape;1945;p58"/>
            <p:cNvSpPr/>
            <p:nvPr/>
          </p:nvSpPr>
          <p:spPr>
            <a:xfrm>
              <a:off x="2296319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6" name="Google Shape;1946;p58"/>
            <p:cNvSpPr/>
            <p:nvPr/>
          </p:nvSpPr>
          <p:spPr>
            <a:xfrm>
              <a:off x="2396310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7" name="Google Shape;1947;p58"/>
            <p:cNvSpPr/>
            <p:nvPr/>
          </p:nvSpPr>
          <p:spPr>
            <a:xfrm>
              <a:off x="2496302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8" name="Google Shape;1948;p58"/>
            <p:cNvSpPr/>
            <p:nvPr/>
          </p:nvSpPr>
          <p:spPr>
            <a:xfrm>
              <a:off x="2596241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9" name="Google Shape;1949;p58"/>
            <p:cNvSpPr/>
            <p:nvPr/>
          </p:nvSpPr>
          <p:spPr>
            <a:xfrm>
              <a:off x="2696232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0" name="Google Shape;1950;p58"/>
            <p:cNvSpPr/>
            <p:nvPr/>
          </p:nvSpPr>
          <p:spPr>
            <a:xfrm>
              <a:off x="2796223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1" name="Google Shape;1951;p58"/>
            <p:cNvSpPr/>
            <p:nvPr/>
          </p:nvSpPr>
          <p:spPr>
            <a:xfrm>
              <a:off x="2896214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2" name="Google Shape;1952;p58"/>
            <p:cNvSpPr/>
            <p:nvPr/>
          </p:nvSpPr>
          <p:spPr>
            <a:xfrm>
              <a:off x="2996205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3" name="Google Shape;1953;p58"/>
            <p:cNvSpPr/>
            <p:nvPr/>
          </p:nvSpPr>
          <p:spPr>
            <a:xfrm>
              <a:off x="3096146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4" name="Google Shape;1954;p58"/>
            <p:cNvSpPr/>
            <p:nvPr/>
          </p:nvSpPr>
          <p:spPr>
            <a:xfrm>
              <a:off x="3196137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5" name="Google Shape;1955;p58"/>
            <p:cNvSpPr/>
            <p:nvPr/>
          </p:nvSpPr>
          <p:spPr>
            <a:xfrm>
              <a:off x="3296128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6" name="Google Shape;1956;p58"/>
            <p:cNvSpPr/>
            <p:nvPr/>
          </p:nvSpPr>
          <p:spPr>
            <a:xfrm>
              <a:off x="3396119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7" name="Google Shape;1957;p58"/>
            <p:cNvSpPr/>
            <p:nvPr/>
          </p:nvSpPr>
          <p:spPr>
            <a:xfrm>
              <a:off x="3496110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8" name="Google Shape;1958;p58"/>
            <p:cNvSpPr/>
            <p:nvPr/>
          </p:nvSpPr>
          <p:spPr>
            <a:xfrm>
              <a:off x="3596051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9" name="Google Shape;1959;p58"/>
            <p:cNvSpPr/>
            <p:nvPr/>
          </p:nvSpPr>
          <p:spPr>
            <a:xfrm>
              <a:off x="3696042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0" name="Google Shape;1960;p58"/>
            <p:cNvSpPr/>
            <p:nvPr/>
          </p:nvSpPr>
          <p:spPr>
            <a:xfrm>
              <a:off x="3796033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1" name="Google Shape;1961;p58"/>
            <p:cNvSpPr/>
            <p:nvPr/>
          </p:nvSpPr>
          <p:spPr>
            <a:xfrm>
              <a:off x="3896024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2" name="Google Shape;1962;p58"/>
            <p:cNvSpPr/>
            <p:nvPr/>
          </p:nvSpPr>
          <p:spPr>
            <a:xfrm>
              <a:off x="3996015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3" name="Google Shape;1963;p58"/>
            <p:cNvSpPr/>
            <p:nvPr/>
          </p:nvSpPr>
          <p:spPr>
            <a:xfrm>
              <a:off x="4095956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4" name="Google Shape;1964;p58"/>
            <p:cNvSpPr/>
            <p:nvPr/>
          </p:nvSpPr>
          <p:spPr>
            <a:xfrm>
              <a:off x="4195947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5" name="Google Shape;1965;p58"/>
            <p:cNvSpPr/>
            <p:nvPr/>
          </p:nvSpPr>
          <p:spPr>
            <a:xfrm>
              <a:off x="4295938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6" name="Google Shape;1966;p58"/>
            <p:cNvSpPr/>
            <p:nvPr/>
          </p:nvSpPr>
          <p:spPr>
            <a:xfrm>
              <a:off x="4395929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7" name="Google Shape;1967;p58"/>
            <p:cNvSpPr/>
            <p:nvPr/>
          </p:nvSpPr>
          <p:spPr>
            <a:xfrm>
              <a:off x="4495920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8" name="Google Shape;1968;p58"/>
            <p:cNvSpPr/>
            <p:nvPr/>
          </p:nvSpPr>
          <p:spPr>
            <a:xfrm>
              <a:off x="4595911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9" name="Google Shape;1969;p58"/>
            <p:cNvSpPr/>
            <p:nvPr/>
          </p:nvSpPr>
          <p:spPr>
            <a:xfrm>
              <a:off x="4695851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0" name="Google Shape;1970;p58"/>
            <p:cNvSpPr/>
            <p:nvPr/>
          </p:nvSpPr>
          <p:spPr>
            <a:xfrm>
              <a:off x="4795842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1" name="Google Shape;1971;p58"/>
            <p:cNvSpPr/>
            <p:nvPr/>
          </p:nvSpPr>
          <p:spPr>
            <a:xfrm>
              <a:off x="4895833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2" name="Google Shape;1972;p58"/>
            <p:cNvSpPr/>
            <p:nvPr/>
          </p:nvSpPr>
          <p:spPr>
            <a:xfrm>
              <a:off x="4995824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3" name="Google Shape;1973;p58"/>
            <p:cNvSpPr/>
            <p:nvPr/>
          </p:nvSpPr>
          <p:spPr>
            <a:xfrm>
              <a:off x="5095815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4" name="Google Shape;1974;p58"/>
            <p:cNvSpPr/>
            <p:nvPr/>
          </p:nvSpPr>
          <p:spPr>
            <a:xfrm>
              <a:off x="-3273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5" name="Google Shape;1975;p58"/>
            <p:cNvSpPr/>
            <p:nvPr/>
          </p:nvSpPr>
          <p:spPr>
            <a:xfrm>
              <a:off x="96719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6" name="Google Shape;1976;p58"/>
            <p:cNvSpPr/>
            <p:nvPr/>
          </p:nvSpPr>
          <p:spPr>
            <a:xfrm>
              <a:off x="196710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7" name="Google Shape;1977;p58"/>
            <p:cNvSpPr/>
            <p:nvPr/>
          </p:nvSpPr>
          <p:spPr>
            <a:xfrm>
              <a:off x="296701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8" name="Google Shape;1978;p58"/>
            <p:cNvSpPr/>
            <p:nvPr/>
          </p:nvSpPr>
          <p:spPr>
            <a:xfrm>
              <a:off x="396692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9" name="Google Shape;1979;p58"/>
            <p:cNvSpPr/>
            <p:nvPr/>
          </p:nvSpPr>
          <p:spPr>
            <a:xfrm>
              <a:off x="496631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0" name="Google Shape;1980;p58"/>
            <p:cNvSpPr/>
            <p:nvPr/>
          </p:nvSpPr>
          <p:spPr>
            <a:xfrm>
              <a:off x="596622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1" name="Google Shape;1981;p58"/>
            <p:cNvSpPr/>
            <p:nvPr/>
          </p:nvSpPr>
          <p:spPr>
            <a:xfrm>
              <a:off x="696613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2" name="Google Shape;1982;p58"/>
            <p:cNvSpPr/>
            <p:nvPr/>
          </p:nvSpPr>
          <p:spPr>
            <a:xfrm>
              <a:off x="796605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3" name="Google Shape;1983;p58"/>
            <p:cNvSpPr/>
            <p:nvPr/>
          </p:nvSpPr>
          <p:spPr>
            <a:xfrm>
              <a:off x="896596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4" name="Google Shape;1984;p58"/>
            <p:cNvSpPr/>
            <p:nvPr/>
          </p:nvSpPr>
          <p:spPr>
            <a:xfrm>
              <a:off x="996536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5" name="Google Shape;1985;p58"/>
            <p:cNvSpPr/>
            <p:nvPr/>
          </p:nvSpPr>
          <p:spPr>
            <a:xfrm>
              <a:off x="1096527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6" name="Google Shape;1986;p58"/>
            <p:cNvSpPr/>
            <p:nvPr/>
          </p:nvSpPr>
          <p:spPr>
            <a:xfrm>
              <a:off x="1196518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7" name="Google Shape;1987;p58"/>
            <p:cNvSpPr/>
            <p:nvPr/>
          </p:nvSpPr>
          <p:spPr>
            <a:xfrm>
              <a:off x="1296510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8" name="Google Shape;1988;p58"/>
            <p:cNvSpPr/>
            <p:nvPr/>
          </p:nvSpPr>
          <p:spPr>
            <a:xfrm>
              <a:off x="1396501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9" name="Google Shape;1989;p58"/>
            <p:cNvSpPr/>
            <p:nvPr/>
          </p:nvSpPr>
          <p:spPr>
            <a:xfrm>
              <a:off x="1496441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0" name="Google Shape;1990;p58"/>
            <p:cNvSpPr/>
            <p:nvPr/>
          </p:nvSpPr>
          <p:spPr>
            <a:xfrm>
              <a:off x="1596432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1" name="Google Shape;1991;p58"/>
            <p:cNvSpPr/>
            <p:nvPr/>
          </p:nvSpPr>
          <p:spPr>
            <a:xfrm>
              <a:off x="1696423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2" name="Google Shape;1992;p58"/>
            <p:cNvSpPr/>
            <p:nvPr/>
          </p:nvSpPr>
          <p:spPr>
            <a:xfrm>
              <a:off x="1796414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3" name="Google Shape;1993;p58"/>
            <p:cNvSpPr/>
            <p:nvPr/>
          </p:nvSpPr>
          <p:spPr>
            <a:xfrm>
              <a:off x="1896406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4" name="Google Shape;1994;p58"/>
            <p:cNvSpPr/>
            <p:nvPr/>
          </p:nvSpPr>
          <p:spPr>
            <a:xfrm>
              <a:off x="1996346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5" name="Google Shape;1995;p58"/>
            <p:cNvSpPr/>
            <p:nvPr/>
          </p:nvSpPr>
          <p:spPr>
            <a:xfrm>
              <a:off x="2096337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6" name="Google Shape;1996;p58"/>
            <p:cNvSpPr/>
            <p:nvPr/>
          </p:nvSpPr>
          <p:spPr>
            <a:xfrm>
              <a:off x="2196328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7" name="Google Shape;1997;p58"/>
            <p:cNvSpPr/>
            <p:nvPr/>
          </p:nvSpPr>
          <p:spPr>
            <a:xfrm>
              <a:off x="2296319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8" name="Google Shape;1998;p58"/>
            <p:cNvSpPr/>
            <p:nvPr/>
          </p:nvSpPr>
          <p:spPr>
            <a:xfrm>
              <a:off x="2396310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9" name="Google Shape;1999;p58"/>
            <p:cNvSpPr/>
            <p:nvPr/>
          </p:nvSpPr>
          <p:spPr>
            <a:xfrm>
              <a:off x="2496302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0" name="Google Shape;2000;p58"/>
            <p:cNvSpPr/>
            <p:nvPr/>
          </p:nvSpPr>
          <p:spPr>
            <a:xfrm>
              <a:off x="2596241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1" name="Google Shape;2001;p58"/>
            <p:cNvSpPr/>
            <p:nvPr/>
          </p:nvSpPr>
          <p:spPr>
            <a:xfrm>
              <a:off x="2696232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2" name="Google Shape;2002;p58"/>
            <p:cNvSpPr/>
            <p:nvPr/>
          </p:nvSpPr>
          <p:spPr>
            <a:xfrm>
              <a:off x="2796223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3" name="Google Shape;2003;p58"/>
            <p:cNvSpPr/>
            <p:nvPr/>
          </p:nvSpPr>
          <p:spPr>
            <a:xfrm>
              <a:off x="2896214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4" name="Google Shape;2004;p58"/>
            <p:cNvSpPr/>
            <p:nvPr/>
          </p:nvSpPr>
          <p:spPr>
            <a:xfrm>
              <a:off x="2996205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5" name="Google Shape;2005;p58"/>
            <p:cNvSpPr/>
            <p:nvPr/>
          </p:nvSpPr>
          <p:spPr>
            <a:xfrm>
              <a:off x="3096146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6" name="Google Shape;2006;p58"/>
            <p:cNvSpPr/>
            <p:nvPr/>
          </p:nvSpPr>
          <p:spPr>
            <a:xfrm>
              <a:off x="3196137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7" name="Google Shape;2007;p58"/>
            <p:cNvSpPr/>
            <p:nvPr/>
          </p:nvSpPr>
          <p:spPr>
            <a:xfrm>
              <a:off x="3296128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8" name="Google Shape;2008;p58"/>
            <p:cNvSpPr/>
            <p:nvPr/>
          </p:nvSpPr>
          <p:spPr>
            <a:xfrm>
              <a:off x="3396119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9" name="Google Shape;2009;p58"/>
            <p:cNvSpPr/>
            <p:nvPr/>
          </p:nvSpPr>
          <p:spPr>
            <a:xfrm>
              <a:off x="3496110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0" name="Google Shape;2010;p58"/>
            <p:cNvSpPr/>
            <p:nvPr/>
          </p:nvSpPr>
          <p:spPr>
            <a:xfrm>
              <a:off x="3596051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1" name="Google Shape;2011;p58"/>
            <p:cNvSpPr/>
            <p:nvPr/>
          </p:nvSpPr>
          <p:spPr>
            <a:xfrm>
              <a:off x="3696042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2" name="Google Shape;2012;p58"/>
            <p:cNvSpPr/>
            <p:nvPr/>
          </p:nvSpPr>
          <p:spPr>
            <a:xfrm>
              <a:off x="3796033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3" name="Google Shape;2013;p58"/>
            <p:cNvSpPr/>
            <p:nvPr/>
          </p:nvSpPr>
          <p:spPr>
            <a:xfrm>
              <a:off x="3896024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4" name="Google Shape;2014;p58"/>
            <p:cNvSpPr/>
            <p:nvPr/>
          </p:nvSpPr>
          <p:spPr>
            <a:xfrm>
              <a:off x="3996015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5" name="Google Shape;2015;p58"/>
            <p:cNvSpPr/>
            <p:nvPr/>
          </p:nvSpPr>
          <p:spPr>
            <a:xfrm>
              <a:off x="4095956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6" name="Google Shape;2016;p58"/>
            <p:cNvSpPr/>
            <p:nvPr/>
          </p:nvSpPr>
          <p:spPr>
            <a:xfrm>
              <a:off x="4195947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7" name="Google Shape;2017;p58"/>
            <p:cNvSpPr/>
            <p:nvPr/>
          </p:nvSpPr>
          <p:spPr>
            <a:xfrm>
              <a:off x="4295938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8" name="Google Shape;2018;p58"/>
            <p:cNvSpPr/>
            <p:nvPr/>
          </p:nvSpPr>
          <p:spPr>
            <a:xfrm>
              <a:off x="4395929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9" name="Google Shape;2019;p58"/>
            <p:cNvSpPr/>
            <p:nvPr/>
          </p:nvSpPr>
          <p:spPr>
            <a:xfrm>
              <a:off x="4495920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0" name="Google Shape;2020;p58"/>
            <p:cNvSpPr/>
            <p:nvPr/>
          </p:nvSpPr>
          <p:spPr>
            <a:xfrm>
              <a:off x="4595911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1" name="Google Shape;2021;p58"/>
            <p:cNvSpPr/>
            <p:nvPr/>
          </p:nvSpPr>
          <p:spPr>
            <a:xfrm>
              <a:off x="4695851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2" name="Google Shape;2022;p58"/>
            <p:cNvSpPr/>
            <p:nvPr/>
          </p:nvSpPr>
          <p:spPr>
            <a:xfrm>
              <a:off x="4795842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3" name="Google Shape;2023;p58"/>
            <p:cNvSpPr/>
            <p:nvPr/>
          </p:nvSpPr>
          <p:spPr>
            <a:xfrm>
              <a:off x="4895833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4" name="Google Shape;2024;p58"/>
            <p:cNvSpPr/>
            <p:nvPr/>
          </p:nvSpPr>
          <p:spPr>
            <a:xfrm>
              <a:off x="4995824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5" name="Google Shape;2025;p58"/>
            <p:cNvSpPr/>
            <p:nvPr/>
          </p:nvSpPr>
          <p:spPr>
            <a:xfrm>
              <a:off x="5095815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6" name="Google Shape;2026;p58"/>
            <p:cNvSpPr/>
            <p:nvPr/>
          </p:nvSpPr>
          <p:spPr>
            <a:xfrm>
              <a:off x="-3273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7" name="Google Shape;2027;p58"/>
            <p:cNvSpPr/>
            <p:nvPr/>
          </p:nvSpPr>
          <p:spPr>
            <a:xfrm>
              <a:off x="96719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8" name="Google Shape;2028;p58"/>
            <p:cNvSpPr/>
            <p:nvPr/>
          </p:nvSpPr>
          <p:spPr>
            <a:xfrm>
              <a:off x="196710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9" name="Google Shape;2029;p58"/>
            <p:cNvSpPr/>
            <p:nvPr/>
          </p:nvSpPr>
          <p:spPr>
            <a:xfrm>
              <a:off x="296701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0" name="Google Shape;2030;p58"/>
            <p:cNvSpPr/>
            <p:nvPr/>
          </p:nvSpPr>
          <p:spPr>
            <a:xfrm>
              <a:off x="396692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1" name="Google Shape;2031;p58"/>
            <p:cNvSpPr/>
            <p:nvPr/>
          </p:nvSpPr>
          <p:spPr>
            <a:xfrm>
              <a:off x="496631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2" name="Google Shape;2032;p58"/>
            <p:cNvSpPr/>
            <p:nvPr/>
          </p:nvSpPr>
          <p:spPr>
            <a:xfrm>
              <a:off x="596622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3" name="Google Shape;2033;p58"/>
            <p:cNvSpPr/>
            <p:nvPr/>
          </p:nvSpPr>
          <p:spPr>
            <a:xfrm>
              <a:off x="696613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4" name="Google Shape;2034;p58"/>
            <p:cNvSpPr/>
            <p:nvPr/>
          </p:nvSpPr>
          <p:spPr>
            <a:xfrm>
              <a:off x="796605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5" name="Google Shape;2035;p58"/>
            <p:cNvSpPr/>
            <p:nvPr/>
          </p:nvSpPr>
          <p:spPr>
            <a:xfrm>
              <a:off x="896596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6" name="Google Shape;2036;p58"/>
            <p:cNvSpPr/>
            <p:nvPr/>
          </p:nvSpPr>
          <p:spPr>
            <a:xfrm>
              <a:off x="996536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7" name="Google Shape;2037;p58"/>
            <p:cNvSpPr/>
            <p:nvPr/>
          </p:nvSpPr>
          <p:spPr>
            <a:xfrm>
              <a:off x="1096527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8" name="Google Shape;2038;p58"/>
            <p:cNvSpPr/>
            <p:nvPr/>
          </p:nvSpPr>
          <p:spPr>
            <a:xfrm>
              <a:off x="1196518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9" name="Google Shape;2039;p58"/>
            <p:cNvSpPr/>
            <p:nvPr/>
          </p:nvSpPr>
          <p:spPr>
            <a:xfrm>
              <a:off x="1296510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0" name="Google Shape;2040;p58"/>
            <p:cNvSpPr/>
            <p:nvPr/>
          </p:nvSpPr>
          <p:spPr>
            <a:xfrm>
              <a:off x="1396501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1" name="Google Shape;2041;p58"/>
            <p:cNvSpPr/>
            <p:nvPr/>
          </p:nvSpPr>
          <p:spPr>
            <a:xfrm>
              <a:off x="1496441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2" name="Google Shape;2042;p58"/>
            <p:cNvSpPr/>
            <p:nvPr/>
          </p:nvSpPr>
          <p:spPr>
            <a:xfrm>
              <a:off x="1596432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3" name="Google Shape;2043;p58"/>
            <p:cNvSpPr/>
            <p:nvPr/>
          </p:nvSpPr>
          <p:spPr>
            <a:xfrm>
              <a:off x="1696423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4" name="Google Shape;2044;p58"/>
            <p:cNvSpPr/>
            <p:nvPr/>
          </p:nvSpPr>
          <p:spPr>
            <a:xfrm>
              <a:off x="1796414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5" name="Google Shape;2045;p58"/>
            <p:cNvSpPr/>
            <p:nvPr/>
          </p:nvSpPr>
          <p:spPr>
            <a:xfrm>
              <a:off x="1896406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6" name="Google Shape;2046;p58"/>
            <p:cNvSpPr/>
            <p:nvPr/>
          </p:nvSpPr>
          <p:spPr>
            <a:xfrm>
              <a:off x="1996346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7" name="Google Shape;2047;p58"/>
            <p:cNvSpPr/>
            <p:nvPr/>
          </p:nvSpPr>
          <p:spPr>
            <a:xfrm>
              <a:off x="2096337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8" name="Google Shape;2048;p58"/>
            <p:cNvSpPr/>
            <p:nvPr/>
          </p:nvSpPr>
          <p:spPr>
            <a:xfrm>
              <a:off x="2196328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9" name="Google Shape;2049;p58"/>
            <p:cNvSpPr/>
            <p:nvPr/>
          </p:nvSpPr>
          <p:spPr>
            <a:xfrm>
              <a:off x="2296319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0" name="Google Shape;2050;p58"/>
            <p:cNvSpPr/>
            <p:nvPr/>
          </p:nvSpPr>
          <p:spPr>
            <a:xfrm>
              <a:off x="2396310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1" name="Google Shape;2051;p58"/>
            <p:cNvSpPr/>
            <p:nvPr/>
          </p:nvSpPr>
          <p:spPr>
            <a:xfrm>
              <a:off x="2496302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2" name="Google Shape;2052;p58"/>
            <p:cNvSpPr/>
            <p:nvPr/>
          </p:nvSpPr>
          <p:spPr>
            <a:xfrm>
              <a:off x="2596241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3" name="Google Shape;2053;p58"/>
            <p:cNvSpPr/>
            <p:nvPr/>
          </p:nvSpPr>
          <p:spPr>
            <a:xfrm>
              <a:off x="2696232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4" name="Google Shape;2054;p58"/>
            <p:cNvSpPr/>
            <p:nvPr/>
          </p:nvSpPr>
          <p:spPr>
            <a:xfrm>
              <a:off x="2796223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5" name="Google Shape;2055;p58"/>
            <p:cNvSpPr/>
            <p:nvPr/>
          </p:nvSpPr>
          <p:spPr>
            <a:xfrm>
              <a:off x="2896214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6" name="Google Shape;2056;p58"/>
            <p:cNvSpPr/>
            <p:nvPr/>
          </p:nvSpPr>
          <p:spPr>
            <a:xfrm>
              <a:off x="2996205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7" name="Google Shape;2057;p58"/>
            <p:cNvSpPr/>
            <p:nvPr/>
          </p:nvSpPr>
          <p:spPr>
            <a:xfrm>
              <a:off x="3096146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8" name="Google Shape;2058;p58"/>
            <p:cNvSpPr/>
            <p:nvPr/>
          </p:nvSpPr>
          <p:spPr>
            <a:xfrm>
              <a:off x="3196137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9" name="Google Shape;2059;p58"/>
            <p:cNvSpPr/>
            <p:nvPr/>
          </p:nvSpPr>
          <p:spPr>
            <a:xfrm>
              <a:off x="3296128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0" name="Google Shape;2060;p58"/>
            <p:cNvSpPr/>
            <p:nvPr/>
          </p:nvSpPr>
          <p:spPr>
            <a:xfrm>
              <a:off x="3396119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1" name="Google Shape;2061;p58"/>
            <p:cNvSpPr/>
            <p:nvPr/>
          </p:nvSpPr>
          <p:spPr>
            <a:xfrm>
              <a:off x="3496110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2" name="Google Shape;2062;p58"/>
            <p:cNvSpPr/>
            <p:nvPr/>
          </p:nvSpPr>
          <p:spPr>
            <a:xfrm>
              <a:off x="3596051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3" name="Google Shape;2063;p58"/>
            <p:cNvSpPr/>
            <p:nvPr/>
          </p:nvSpPr>
          <p:spPr>
            <a:xfrm>
              <a:off x="3696042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4" name="Google Shape;2064;p58"/>
            <p:cNvSpPr/>
            <p:nvPr/>
          </p:nvSpPr>
          <p:spPr>
            <a:xfrm>
              <a:off x="3796033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5" name="Google Shape;2065;p58"/>
            <p:cNvSpPr/>
            <p:nvPr/>
          </p:nvSpPr>
          <p:spPr>
            <a:xfrm>
              <a:off x="3896024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6" name="Google Shape;2066;p58"/>
            <p:cNvSpPr/>
            <p:nvPr/>
          </p:nvSpPr>
          <p:spPr>
            <a:xfrm>
              <a:off x="3996015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7" name="Google Shape;2067;p58"/>
            <p:cNvSpPr/>
            <p:nvPr/>
          </p:nvSpPr>
          <p:spPr>
            <a:xfrm>
              <a:off x="4095956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8" name="Google Shape;2068;p58"/>
            <p:cNvSpPr/>
            <p:nvPr/>
          </p:nvSpPr>
          <p:spPr>
            <a:xfrm>
              <a:off x="4195947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9" name="Google Shape;2069;p58"/>
            <p:cNvSpPr/>
            <p:nvPr/>
          </p:nvSpPr>
          <p:spPr>
            <a:xfrm>
              <a:off x="4295938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0" name="Google Shape;2070;p58"/>
            <p:cNvSpPr/>
            <p:nvPr/>
          </p:nvSpPr>
          <p:spPr>
            <a:xfrm>
              <a:off x="4395929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1" name="Google Shape;2071;p58"/>
            <p:cNvSpPr/>
            <p:nvPr/>
          </p:nvSpPr>
          <p:spPr>
            <a:xfrm>
              <a:off x="4495920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2" name="Google Shape;2072;p58"/>
            <p:cNvSpPr/>
            <p:nvPr/>
          </p:nvSpPr>
          <p:spPr>
            <a:xfrm>
              <a:off x="4595911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3" name="Google Shape;2073;p58"/>
            <p:cNvSpPr/>
            <p:nvPr/>
          </p:nvSpPr>
          <p:spPr>
            <a:xfrm>
              <a:off x="4695851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4" name="Google Shape;2074;p58"/>
            <p:cNvSpPr/>
            <p:nvPr/>
          </p:nvSpPr>
          <p:spPr>
            <a:xfrm>
              <a:off x="4795842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5" name="Google Shape;2075;p58"/>
            <p:cNvSpPr/>
            <p:nvPr/>
          </p:nvSpPr>
          <p:spPr>
            <a:xfrm>
              <a:off x="4895833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6" name="Google Shape;2076;p58"/>
            <p:cNvSpPr/>
            <p:nvPr/>
          </p:nvSpPr>
          <p:spPr>
            <a:xfrm>
              <a:off x="4995824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7" name="Google Shape;2077;p58"/>
            <p:cNvSpPr/>
            <p:nvPr/>
          </p:nvSpPr>
          <p:spPr>
            <a:xfrm>
              <a:off x="5095815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8" name="Google Shape;2078;p58"/>
            <p:cNvSpPr/>
            <p:nvPr/>
          </p:nvSpPr>
          <p:spPr>
            <a:xfrm>
              <a:off x="-3273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9" name="Google Shape;2079;p58"/>
            <p:cNvSpPr/>
            <p:nvPr/>
          </p:nvSpPr>
          <p:spPr>
            <a:xfrm>
              <a:off x="96719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0" name="Google Shape;2080;p58"/>
            <p:cNvSpPr/>
            <p:nvPr/>
          </p:nvSpPr>
          <p:spPr>
            <a:xfrm>
              <a:off x="196710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1" name="Google Shape;2081;p58"/>
            <p:cNvSpPr/>
            <p:nvPr/>
          </p:nvSpPr>
          <p:spPr>
            <a:xfrm>
              <a:off x="296701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2" name="Google Shape;2082;p58"/>
            <p:cNvSpPr/>
            <p:nvPr/>
          </p:nvSpPr>
          <p:spPr>
            <a:xfrm>
              <a:off x="396692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3" name="Google Shape;2083;p58"/>
            <p:cNvSpPr/>
            <p:nvPr/>
          </p:nvSpPr>
          <p:spPr>
            <a:xfrm>
              <a:off x="496631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4" name="Google Shape;2084;p58"/>
            <p:cNvSpPr/>
            <p:nvPr/>
          </p:nvSpPr>
          <p:spPr>
            <a:xfrm>
              <a:off x="596622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5" name="Google Shape;2085;p58"/>
            <p:cNvSpPr/>
            <p:nvPr/>
          </p:nvSpPr>
          <p:spPr>
            <a:xfrm>
              <a:off x="696613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6" name="Google Shape;2086;p58"/>
            <p:cNvSpPr/>
            <p:nvPr/>
          </p:nvSpPr>
          <p:spPr>
            <a:xfrm>
              <a:off x="796605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7" name="Google Shape;2087;p58"/>
            <p:cNvSpPr/>
            <p:nvPr/>
          </p:nvSpPr>
          <p:spPr>
            <a:xfrm>
              <a:off x="896596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8" name="Google Shape;2088;p58"/>
            <p:cNvSpPr/>
            <p:nvPr/>
          </p:nvSpPr>
          <p:spPr>
            <a:xfrm>
              <a:off x="996536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9" name="Google Shape;2089;p58"/>
            <p:cNvSpPr/>
            <p:nvPr/>
          </p:nvSpPr>
          <p:spPr>
            <a:xfrm>
              <a:off x="1096527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0" name="Google Shape;2090;p58"/>
            <p:cNvSpPr/>
            <p:nvPr/>
          </p:nvSpPr>
          <p:spPr>
            <a:xfrm>
              <a:off x="1196518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1" name="Google Shape;2091;p58"/>
            <p:cNvSpPr/>
            <p:nvPr/>
          </p:nvSpPr>
          <p:spPr>
            <a:xfrm>
              <a:off x="1296510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2" name="Google Shape;2092;p58"/>
            <p:cNvSpPr/>
            <p:nvPr/>
          </p:nvSpPr>
          <p:spPr>
            <a:xfrm>
              <a:off x="1396501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3" name="Google Shape;2093;p58"/>
            <p:cNvSpPr/>
            <p:nvPr/>
          </p:nvSpPr>
          <p:spPr>
            <a:xfrm>
              <a:off x="1496441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4" name="Google Shape;2094;p58"/>
            <p:cNvSpPr/>
            <p:nvPr/>
          </p:nvSpPr>
          <p:spPr>
            <a:xfrm>
              <a:off x="1596432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5" name="Google Shape;2095;p58"/>
            <p:cNvSpPr/>
            <p:nvPr/>
          </p:nvSpPr>
          <p:spPr>
            <a:xfrm>
              <a:off x="1696423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6" name="Google Shape;2096;p58"/>
            <p:cNvSpPr/>
            <p:nvPr/>
          </p:nvSpPr>
          <p:spPr>
            <a:xfrm>
              <a:off x="1796414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7" name="Google Shape;2097;p58"/>
            <p:cNvSpPr/>
            <p:nvPr/>
          </p:nvSpPr>
          <p:spPr>
            <a:xfrm>
              <a:off x="1896406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8" name="Google Shape;2098;p58"/>
            <p:cNvSpPr/>
            <p:nvPr/>
          </p:nvSpPr>
          <p:spPr>
            <a:xfrm>
              <a:off x="1996346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9" name="Google Shape;2099;p58"/>
            <p:cNvSpPr/>
            <p:nvPr/>
          </p:nvSpPr>
          <p:spPr>
            <a:xfrm>
              <a:off x="2096337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0" name="Google Shape;2100;p58"/>
            <p:cNvSpPr/>
            <p:nvPr/>
          </p:nvSpPr>
          <p:spPr>
            <a:xfrm>
              <a:off x="2196328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1" name="Google Shape;2101;p58"/>
            <p:cNvSpPr/>
            <p:nvPr/>
          </p:nvSpPr>
          <p:spPr>
            <a:xfrm>
              <a:off x="2296319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2" name="Google Shape;2102;p58"/>
            <p:cNvSpPr/>
            <p:nvPr/>
          </p:nvSpPr>
          <p:spPr>
            <a:xfrm>
              <a:off x="2396310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3" name="Google Shape;2103;p58"/>
            <p:cNvSpPr/>
            <p:nvPr/>
          </p:nvSpPr>
          <p:spPr>
            <a:xfrm>
              <a:off x="2496302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4" name="Google Shape;2104;p58"/>
            <p:cNvSpPr/>
            <p:nvPr/>
          </p:nvSpPr>
          <p:spPr>
            <a:xfrm>
              <a:off x="2596241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5" name="Google Shape;2105;p58"/>
            <p:cNvSpPr/>
            <p:nvPr/>
          </p:nvSpPr>
          <p:spPr>
            <a:xfrm>
              <a:off x="2696232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6" name="Google Shape;2106;p58"/>
            <p:cNvSpPr/>
            <p:nvPr/>
          </p:nvSpPr>
          <p:spPr>
            <a:xfrm>
              <a:off x="2796223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7" name="Google Shape;2107;p58"/>
            <p:cNvSpPr/>
            <p:nvPr/>
          </p:nvSpPr>
          <p:spPr>
            <a:xfrm>
              <a:off x="2896214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8" name="Google Shape;2108;p58"/>
            <p:cNvSpPr/>
            <p:nvPr/>
          </p:nvSpPr>
          <p:spPr>
            <a:xfrm>
              <a:off x="2996205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9" name="Google Shape;2109;p58"/>
            <p:cNvSpPr/>
            <p:nvPr/>
          </p:nvSpPr>
          <p:spPr>
            <a:xfrm>
              <a:off x="3096146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0" name="Google Shape;2110;p58"/>
            <p:cNvSpPr/>
            <p:nvPr/>
          </p:nvSpPr>
          <p:spPr>
            <a:xfrm>
              <a:off x="3196137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1" name="Google Shape;2111;p58"/>
            <p:cNvSpPr/>
            <p:nvPr/>
          </p:nvSpPr>
          <p:spPr>
            <a:xfrm>
              <a:off x="3296128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2" name="Google Shape;2112;p58"/>
            <p:cNvSpPr/>
            <p:nvPr/>
          </p:nvSpPr>
          <p:spPr>
            <a:xfrm>
              <a:off x="3396119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3" name="Google Shape;2113;p58"/>
            <p:cNvSpPr/>
            <p:nvPr/>
          </p:nvSpPr>
          <p:spPr>
            <a:xfrm>
              <a:off x="3496110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4" name="Google Shape;2114;p58"/>
            <p:cNvSpPr/>
            <p:nvPr/>
          </p:nvSpPr>
          <p:spPr>
            <a:xfrm>
              <a:off x="3596051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5" name="Google Shape;2115;p58"/>
            <p:cNvSpPr/>
            <p:nvPr/>
          </p:nvSpPr>
          <p:spPr>
            <a:xfrm>
              <a:off x="3696042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6" name="Google Shape;2116;p58"/>
            <p:cNvSpPr/>
            <p:nvPr/>
          </p:nvSpPr>
          <p:spPr>
            <a:xfrm>
              <a:off x="3796033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7" name="Google Shape;2117;p58"/>
            <p:cNvSpPr/>
            <p:nvPr/>
          </p:nvSpPr>
          <p:spPr>
            <a:xfrm>
              <a:off x="3896024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8" name="Google Shape;2118;p58"/>
            <p:cNvSpPr/>
            <p:nvPr/>
          </p:nvSpPr>
          <p:spPr>
            <a:xfrm>
              <a:off x="3996015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9" name="Google Shape;2119;p58"/>
            <p:cNvSpPr/>
            <p:nvPr/>
          </p:nvSpPr>
          <p:spPr>
            <a:xfrm>
              <a:off x="4095956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0" name="Google Shape;2120;p58"/>
            <p:cNvSpPr/>
            <p:nvPr/>
          </p:nvSpPr>
          <p:spPr>
            <a:xfrm>
              <a:off x="4195947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1" name="Google Shape;2121;p58"/>
            <p:cNvSpPr/>
            <p:nvPr/>
          </p:nvSpPr>
          <p:spPr>
            <a:xfrm>
              <a:off x="4295938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2" name="Google Shape;2122;p58"/>
            <p:cNvSpPr/>
            <p:nvPr/>
          </p:nvSpPr>
          <p:spPr>
            <a:xfrm>
              <a:off x="4395929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3" name="Google Shape;2123;p58"/>
            <p:cNvSpPr/>
            <p:nvPr/>
          </p:nvSpPr>
          <p:spPr>
            <a:xfrm>
              <a:off x="4495920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4" name="Google Shape;2124;p58"/>
            <p:cNvSpPr/>
            <p:nvPr/>
          </p:nvSpPr>
          <p:spPr>
            <a:xfrm>
              <a:off x="4595911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5" name="Google Shape;2125;p58"/>
            <p:cNvSpPr/>
            <p:nvPr/>
          </p:nvSpPr>
          <p:spPr>
            <a:xfrm>
              <a:off x="4695851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6" name="Google Shape;2126;p58"/>
            <p:cNvSpPr/>
            <p:nvPr/>
          </p:nvSpPr>
          <p:spPr>
            <a:xfrm>
              <a:off x="4795842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7" name="Google Shape;2127;p58"/>
            <p:cNvSpPr/>
            <p:nvPr/>
          </p:nvSpPr>
          <p:spPr>
            <a:xfrm>
              <a:off x="4895833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8" name="Google Shape;2128;p58"/>
            <p:cNvSpPr/>
            <p:nvPr/>
          </p:nvSpPr>
          <p:spPr>
            <a:xfrm>
              <a:off x="4995824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9" name="Google Shape;2129;p58"/>
            <p:cNvSpPr/>
            <p:nvPr/>
          </p:nvSpPr>
          <p:spPr>
            <a:xfrm>
              <a:off x="5095815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0" name="Google Shape;2130;p58"/>
            <p:cNvSpPr/>
            <p:nvPr/>
          </p:nvSpPr>
          <p:spPr>
            <a:xfrm>
              <a:off x="-3273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1" name="Google Shape;2131;p58"/>
            <p:cNvSpPr/>
            <p:nvPr/>
          </p:nvSpPr>
          <p:spPr>
            <a:xfrm>
              <a:off x="96719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2" name="Google Shape;2132;p58"/>
            <p:cNvSpPr/>
            <p:nvPr/>
          </p:nvSpPr>
          <p:spPr>
            <a:xfrm>
              <a:off x="196710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3" name="Google Shape;2133;p58"/>
            <p:cNvSpPr/>
            <p:nvPr/>
          </p:nvSpPr>
          <p:spPr>
            <a:xfrm>
              <a:off x="296701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4" name="Google Shape;2134;p58"/>
            <p:cNvSpPr/>
            <p:nvPr/>
          </p:nvSpPr>
          <p:spPr>
            <a:xfrm>
              <a:off x="396692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5" name="Google Shape;2135;p58"/>
            <p:cNvSpPr/>
            <p:nvPr/>
          </p:nvSpPr>
          <p:spPr>
            <a:xfrm>
              <a:off x="496631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6" name="Google Shape;2136;p58"/>
            <p:cNvSpPr/>
            <p:nvPr/>
          </p:nvSpPr>
          <p:spPr>
            <a:xfrm>
              <a:off x="596622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7" name="Google Shape;2137;p58"/>
            <p:cNvSpPr/>
            <p:nvPr/>
          </p:nvSpPr>
          <p:spPr>
            <a:xfrm>
              <a:off x="696613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8" name="Google Shape;2138;p58"/>
            <p:cNvSpPr/>
            <p:nvPr/>
          </p:nvSpPr>
          <p:spPr>
            <a:xfrm>
              <a:off x="796605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9" name="Google Shape;2139;p58"/>
            <p:cNvSpPr/>
            <p:nvPr/>
          </p:nvSpPr>
          <p:spPr>
            <a:xfrm>
              <a:off x="896596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0" name="Google Shape;2140;p58"/>
            <p:cNvSpPr/>
            <p:nvPr/>
          </p:nvSpPr>
          <p:spPr>
            <a:xfrm>
              <a:off x="996536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1" name="Google Shape;2141;p58"/>
            <p:cNvSpPr/>
            <p:nvPr/>
          </p:nvSpPr>
          <p:spPr>
            <a:xfrm>
              <a:off x="1096527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2" name="Google Shape;2142;p58"/>
            <p:cNvSpPr/>
            <p:nvPr/>
          </p:nvSpPr>
          <p:spPr>
            <a:xfrm>
              <a:off x="1196518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3" name="Google Shape;2143;p58"/>
            <p:cNvSpPr/>
            <p:nvPr/>
          </p:nvSpPr>
          <p:spPr>
            <a:xfrm>
              <a:off x="1296510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4" name="Google Shape;2144;p58"/>
            <p:cNvSpPr/>
            <p:nvPr/>
          </p:nvSpPr>
          <p:spPr>
            <a:xfrm>
              <a:off x="1396501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5" name="Google Shape;2145;p58"/>
            <p:cNvSpPr/>
            <p:nvPr/>
          </p:nvSpPr>
          <p:spPr>
            <a:xfrm>
              <a:off x="1496441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6" name="Google Shape;2146;p58"/>
            <p:cNvSpPr/>
            <p:nvPr/>
          </p:nvSpPr>
          <p:spPr>
            <a:xfrm>
              <a:off x="1596432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7" name="Google Shape;2147;p58"/>
            <p:cNvSpPr/>
            <p:nvPr/>
          </p:nvSpPr>
          <p:spPr>
            <a:xfrm>
              <a:off x="1696423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8" name="Google Shape;2148;p58"/>
            <p:cNvSpPr/>
            <p:nvPr/>
          </p:nvSpPr>
          <p:spPr>
            <a:xfrm>
              <a:off x="1796414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9" name="Google Shape;2149;p58"/>
            <p:cNvSpPr/>
            <p:nvPr/>
          </p:nvSpPr>
          <p:spPr>
            <a:xfrm>
              <a:off x="1896406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0" name="Google Shape;2150;p58"/>
            <p:cNvSpPr/>
            <p:nvPr/>
          </p:nvSpPr>
          <p:spPr>
            <a:xfrm>
              <a:off x="1996346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1" name="Google Shape;2151;p58"/>
            <p:cNvSpPr/>
            <p:nvPr/>
          </p:nvSpPr>
          <p:spPr>
            <a:xfrm>
              <a:off x="2096337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2" name="Google Shape;2152;p58"/>
            <p:cNvSpPr/>
            <p:nvPr/>
          </p:nvSpPr>
          <p:spPr>
            <a:xfrm>
              <a:off x="2196328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3" name="Google Shape;2153;p58"/>
            <p:cNvSpPr/>
            <p:nvPr/>
          </p:nvSpPr>
          <p:spPr>
            <a:xfrm>
              <a:off x="2296319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4" name="Google Shape;2154;p58"/>
            <p:cNvSpPr/>
            <p:nvPr/>
          </p:nvSpPr>
          <p:spPr>
            <a:xfrm>
              <a:off x="2396310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5" name="Google Shape;2155;p58"/>
            <p:cNvSpPr/>
            <p:nvPr/>
          </p:nvSpPr>
          <p:spPr>
            <a:xfrm>
              <a:off x="2496302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6" name="Google Shape;2156;p58"/>
            <p:cNvSpPr/>
            <p:nvPr/>
          </p:nvSpPr>
          <p:spPr>
            <a:xfrm>
              <a:off x="2596241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7" name="Google Shape;2157;p58"/>
            <p:cNvSpPr/>
            <p:nvPr/>
          </p:nvSpPr>
          <p:spPr>
            <a:xfrm>
              <a:off x="2696232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8" name="Google Shape;2158;p58"/>
            <p:cNvSpPr/>
            <p:nvPr/>
          </p:nvSpPr>
          <p:spPr>
            <a:xfrm>
              <a:off x="2796223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9" name="Google Shape;2159;p58"/>
            <p:cNvSpPr/>
            <p:nvPr/>
          </p:nvSpPr>
          <p:spPr>
            <a:xfrm>
              <a:off x="2896214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0" name="Google Shape;2160;p58"/>
            <p:cNvSpPr/>
            <p:nvPr/>
          </p:nvSpPr>
          <p:spPr>
            <a:xfrm>
              <a:off x="2996205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1" name="Google Shape;2161;p58"/>
            <p:cNvSpPr/>
            <p:nvPr/>
          </p:nvSpPr>
          <p:spPr>
            <a:xfrm>
              <a:off x="3096146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2" name="Google Shape;2162;p58"/>
            <p:cNvSpPr/>
            <p:nvPr/>
          </p:nvSpPr>
          <p:spPr>
            <a:xfrm>
              <a:off x="3196137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3" name="Google Shape;2163;p58"/>
            <p:cNvSpPr/>
            <p:nvPr/>
          </p:nvSpPr>
          <p:spPr>
            <a:xfrm>
              <a:off x="3296128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4" name="Google Shape;2164;p58"/>
            <p:cNvSpPr/>
            <p:nvPr/>
          </p:nvSpPr>
          <p:spPr>
            <a:xfrm>
              <a:off x="3396119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5" name="Google Shape;2165;p58"/>
            <p:cNvSpPr/>
            <p:nvPr/>
          </p:nvSpPr>
          <p:spPr>
            <a:xfrm>
              <a:off x="3496110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6" name="Google Shape;2166;p58"/>
            <p:cNvSpPr/>
            <p:nvPr/>
          </p:nvSpPr>
          <p:spPr>
            <a:xfrm>
              <a:off x="3596051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7" name="Google Shape;2167;p58"/>
            <p:cNvSpPr/>
            <p:nvPr/>
          </p:nvSpPr>
          <p:spPr>
            <a:xfrm>
              <a:off x="3696042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8" name="Google Shape;2168;p58"/>
            <p:cNvSpPr/>
            <p:nvPr/>
          </p:nvSpPr>
          <p:spPr>
            <a:xfrm>
              <a:off x="3796033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9" name="Google Shape;2169;p58"/>
            <p:cNvSpPr/>
            <p:nvPr/>
          </p:nvSpPr>
          <p:spPr>
            <a:xfrm>
              <a:off x="3896024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0" name="Google Shape;2170;p58"/>
            <p:cNvSpPr/>
            <p:nvPr/>
          </p:nvSpPr>
          <p:spPr>
            <a:xfrm>
              <a:off x="3996015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1" name="Google Shape;2171;p58"/>
            <p:cNvSpPr/>
            <p:nvPr/>
          </p:nvSpPr>
          <p:spPr>
            <a:xfrm>
              <a:off x="4095956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2" name="Google Shape;2172;p58"/>
            <p:cNvSpPr/>
            <p:nvPr/>
          </p:nvSpPr>
          <p:spPr>
            <a:xfrm>
              <a:off x="4195947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3" name="Google Shape;2173;p58"/>
            <p:cNvSpPr/>
            <p:nvPr/>
          </p:nvSpPr>
          <p:spPr>
            <a:xfrm>
              <a:off x="4295938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4" name="Google Shape;2174;p58"/>
            <p:cNvSpPr/>
            <p:nvPr/>
          </p:nvSpPr>
          <p:spPr>
            <a:xfrm>
              <a:off x="4395929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5" name="Google Shape;2175;p58"/>
            <p:cNvSpPr/>
            <p:nvPr/>
          </p:nvSpPr>
          <p:spPr>
            <a:xfrm>
              <a:off x="4495920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6" name="Google Shape;2176;p58"/>
            <p:cNvSpPr/>
            <p:nvPr/>
          </p:nvSpPr>
          <p:spPr>
            <a:xfrm>
              <a:off x="4595911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7" name="Google Shape;2177;p58"/>
            <p:cNvSpPr/>
            <p:nvPr/>
          </p:nvSpPr>
          <p:spPr>
            <a:xfrm>
              <a:off x="4695851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8" name="Google Shape;2178;p58"/>
            <p:cNvSpPr/>
            <p:nvPr/>
          </p:nvSpPr>
          <p:spPr>
            <a:xfrm>
              <a:off x="4795842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9" name="Google Shape;2179;p58"/>
            <p:cNvSpPr/>
            <p:nvPr/>
          </p:nvSpPr>
          <p:spPr>
            <a:xfrm>
              <a:off x="4895833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0" name="Google Shape;2180;p58"/>
            <p:cNvSpPr/>
            <p:nvPr/>
          </p:nvSpPr>
          <p:spPr>
            <a:xfrm>
              <a:off x="4995824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1" name="Google Shape;2181;p58"/>
            <p:cNvSpPr/>
            <p:nvPr/>
          </p:nvSpPr>
          <p:spPr>
            <a:xfrm>
              <a:off x="5095815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82" name="Google Shape;2182;p58"/>
          <p:cNvSpPr/>
          <p:nvPr/>
        </p:nvSpPr>
        <p:spPr>
          <a:xfrm>
            <a:off x="0" y="0"/>
            <a:ext cx="5159375" cy="6858000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83" name="Google Shape;2183;p58"/>
          <p:cNvSpPr txBox="1">
            <a:spLocks noGrp="1"/>
          </p:cNvSpPr>
          <p:nvPr>
            <p:ph type="title"/>
          </p:nvPr>
        </p:nvSpPr>
        <p:spPr>
          <a:xfrm>
            <a:off x="5610385" y="462111"/>
            <a:ext cx="6065677" cy="6028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2184" name="Google Shape;2184;p58"/>
          <p:cNvSpPr txBox="1">
            <a:spLocks noGrp="1"/>
          </p:cNvSpPr>
          <p:nvPr>
            <p:ph type="body" idx="1"/>
          </p:nvPr>
        </p:nvSpPr>
        <p:spPr>
          <a:xfrm>
            <a:off x="5610517" y="1233488"/>
            <a:ext cx="6065545" cy="4877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2185" name="Google Shape;2185;p58"/>
          <p:cNvSpPr txBox="1">
            <a:spLocks noGrp="1"/>
          </p:cNvSpPr>
          <p:nvPr>
            <p:ph type="body" idx="2"/>
          </p:nvPr>
        </p:nvSpPr>
        <p:spPr>
          <a:xfrm>
            <a:off x="5610385" y="1889705"/>
            <a:ext cx="6065678" cy="3229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2186" name="Google Shape;2186;p58"/>
          <p:cNvGrpSpPr/>
          <p:nvPr/>
        </p:nvGrpSpPr>
        <p:grpSpPr>
          <a:xfrm>
            <a:off x="9723118" y="5818200"/>
            <a:ext cx="2170361" cy="879162"/>
            <a:chOff x="-1" y="0"/>
            <a:chExt cx="2170360" cy="879160"/>
          </a:xfrm>
        </p:grpSpPr>
        <p:pic>
          <p:nvPicPr>
            <p:cNvPr id="2187" name="Google Shape;2187;p58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88" name="Google Shape;2188;p58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89" name="Google Shape;2189;p58"/>
          <p:cNvSpPr txBox="1"/>
          <p:nvPr/>
        </p:nvSpPr>
        <p:spPr>
          <a:xfrm>
            <a:off x="515939" y="6241773"/>
            <a:ext cx="570740" cy="2782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2190" name="Google Shape;2190;p58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3743326" cy="225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  <p15:guide id="23" pos="619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2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92" name="Google Shape;2192;p59" descr="A picture containing building, symmetry, circle, architecture&#10;&#10;Description automatically generated"/>
          <p:cNvPicPr preferRelativeResize="0"/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385762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193" name="Google Shape;2193;p59"/>
          <p:cNvSpPr/>
          <p:nvPr/>
        </p:nvSpPr>
        <p:spPr>
          <a:xfrm>
            <a:off x="-1" y="0"/>
            <a:ext cx="3857625" cy="6858000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94" name="Google Shape;2194;p59"/>
          <p:cNvSpPr txBox="1">
            <a:spLocks noGrp="1"/>
          </p:cNvSpPr>
          <p:nvPr>
            <p:ph type="title"/>
          </p:nvPr>
        </p:nvSpPr>
        <p:spPr>
          <a:xfrm>
            <a:off x="4407307" y="462111"/>
            <a:ext cx="6967538" cy="6028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2195" name="Google Shape;2195;p59"/>
          <p:cNvSpPr txBox="1">
            <a:spLocks noGrp="1"/>
          </p:cNvSpPr>
          <p:nvPr>
            <p:ph type="body" idx="1"/>
          </p:nvPr>
        </p:nvSpPr>
        <p:spPr>
          <a:xfrm>
            <a:off x="4407439" y="1233488"/>
            <a:ext cx="6967405" cy="4877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2196" name="Google Shape;2196;p59"/>
          <p:cNvSpPr txBox="1">
            <a:spLocks noGrp="1"/>
          </p:cNvSpPr>
          <p:nvPr>
            <p:ph type="body" idx="2"/>
          </p:nvPr>
        </p:nvSpPr>
        <p:spPr>
          <a:xfrm>
            <a:off x="4407307" y="1889705"/>
            <a:ext cx="6967538" cy="3229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2197" name="Google Shape;2197;p59"/>
          <p:cNvGrpSpPr/>
          <p:nvPr/>
        </p:nvGrpSpPr>
        <p:grpSpPr>
          <a:xfrm>
            <a:off x="9723118" y="5818200"/>
            <a:ext cx="2170361" cy="879162"/>
            <a:chOff x="-1" y="0"/>
            <a:chExt cx="2170360" cy="879160"/>
          </a:xfrm>
        </p:grpSpPr>
        <p:pic>
          <p:nvPicPr>
            <p:cNvPr id="2198" name="Google Shape;2198;p59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99" name="Google Shape;2199;p59"/>
            <p:cNvPicPr preferRelativeResize="0"/>
            <p:nvPr/>
          </p:nvPicPr>
          <p:blipFill rotWithShape="1">
            <a:blip r:embed="rId4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200" name="Google Shape;2200;p59"/>
          <p:cNvSpPr txBox="1"/>
          <p:nvPr/>
        </p:nvSpPr>
        <p:spPr>
          <a:xfrm>
            <a:off x="515939" y="6241773"/>
            <a:ext cx="570740" cy="2782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2201" name="Google Shape;2201;p59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3743326" cy="225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2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3" name="Google Shape;2203;p60"/>
          <p:cNvSpPr/>
          <p:nvPr/>
        </p:nvSpPr>
        <p:spPr>
          <a:xfrm>
            <a:off x="1" y="0"/>
            <a:ext cx="3857623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204" name="Google Shape;2204;p60"/>
          <p:cNvPicPr preferRelativeResize="0"/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105641" r="-2689" b="-104559"/>
          <a:stretch/>
        </p:blipFill>
        <p:spPr>
          <a:xfrm>
            <a:off x="-16689" y="0"/>
            <a:ext cx="3874314" cy="6859119"/>
          </a:xfrm>
          <a:prstGeom prst="rect">
            <a:avLst/>
          </a:prstGeom>
          <a:noFill/>
          <a:ln>
            <a:noFill/>
          </a:ln>
        </p:spPr>
      </p:pic>
      <p:sp>
        <p:nvSpPr>
          <p:cNvPr id="2205" name="Google Shape;2205;p60"/>
          <p:cNvSpPr/>
          <p:nvPr/>
        </p:nvSpPr>
        <p:spPr>
          <a:xfrm>
            <a:off x="-1" y="0"/>
            <a:ext cx="3857625" cy="6858000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06" name="Google Shape;2206;p60"/>
          <p:cNvSpPr txBox="1">
            <a:spLocks noGrp="1"/>
          </p:cNvSpPr>
          <p:nvPr>
            <p:ph type="title"/>
          </p:nvPr>
        </p:nvSpPr>
        <p:spPr>
          <a:xfrm>
            <a:off x="4407307" y="462111"/>
            <a:ext cx="6967538" cy="6028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2207" name="Google Shape;2207;p60"/>
          <p:cNvSpPr txBox="1">
            <a:spLocks noGrp="1"/>
          </p:cNvSpPr>
          <p:nvPr>
            <p:ph type="body" idx="1"/>
          </p:nvPr>
        </p:nvSpPr>
        <p:spPr>
          <a:xfrm>
            <a:off x="4407439" y="1233488"/>
            <a:ext cx="6967405" cy="4877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2208" name="Google Shape;2208;p60"/>
          <p:cNvSpPr txBox="1">
            <a:spLocks noGrp="1"/>
          </p:cNvSpPr>
          <p:nvPr>
            <p:ph type="body" idx="2"/>
          </p:nvPr>
        </p:nvSpPr>
        <p:spPr>
          <a:xfrm>
            <a:off x="4407307" y="1889705"/>
            <a:ext cx="6967538" cy="3229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2209" name="Google Shape;2209;p60"/>
          <p:cNvGrpSpPr/>
          <p:nvPr/>
        </p:nvGrpSpPr>
        <p:grpSpPr>
          <a:xfrm>
            <a:off x="9723118" y="5818200"/>
            <a:ext cx="2170361" cy="879162"/>
            <a:chOff x="-1" y="0"/>
            <a:chExt cx="2170360" cy="879160"/>
          </a:xfrm>
        </p:grpSpPr>
        <p:pic>
          <p:nvPicPr>
            <p:cNvPr id="2210" name="Google Shape;2210;p60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11" name="Google Shape;2211;p60"/>
            <p:cNvPicPr preferRelativeResize="0"/>
            <p:nvPr/>
          </p:nvPicPr>
          <p:blipFill rotWithShape="1">
            <a:blip r:embed="rId4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212" name="Google Shape;2212;p60"/>
          <p:cNvSpPr txBox="1"/>
          <p:nvPr/>
        </p:nvSpPr>
        <p:spPr>
          <a:xfrm>
            <a:off x="515939" y="6241773"/>
            <a:ext cx="570740" cy="2782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2213" name="Google Shape;2213;p60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2577229" cy="225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2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5" name="Google Shape;2215;p61"/>
          <p:cNvSpPr/>
          <p:nvPr/>
        </p:nvSpPr>
        <p:spPr>
          <a:xfrm>
            <a:off x="1" y="0"/>
            <a:ext cx="3857623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216" name="Google Shape;2216;p61"/>
          <p:cNvGrpSpPr/>
          <p:nvPr/>
        </p:nvGrpSpPr>
        <p:grpSpPr>
          <a:xfrm>
            <a:off x="45738" y="1065007"/>
            <a:ext cx="3766146" cy="4412228"/>
            <a:chOff x="45738" y="1065007"/>
            <a:chExt cx="3766146" cy="4412228"/>
          </a:xfrm>
        </p:grpSpPr>
        <p:sp>
          <p:nvSpPr>
            <p:cNvPr id="2217" name="Google Shape;2217;p61"/>
            <p:cNvSpPr/>
            <p:nvPr/>
          </p:nvSpPr>
          <p:spPr>
            <a:xfrm>
              <a:off x="1845427" y="106500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8" name="Google Shape;2218;p61"/>
            <p:cNvSpPr/>
            <p:nvPr/>
          </p:nvSpPr>
          <p:spPr>
            <a:xfrm>
              <a:off x="1945366" y="106500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9" name="Google Shape;2219;p61"/>
            <p:cNvSpPr/>
            <p:nvPr/>
          </p:nvSpPr>
          <p:spPr>
            <a:xfrm>
              <a:off x="1845427" y="116600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0" name="Google Shape;2220;p61"/>
            <p:cNvSpPr/>
            <p:nvPr/>
          </p:nvSpPr>
          <p:spPr>
            <a:xfrm>
              <a:off x="1945366" y="116600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1" name="Google Shape;2221;p61"/>
            <p:cNvSpPr/>
            <p:nvPr/>
          </p:nvSpPr>
          <p:spPr>
            <a:xfrm>
              <a:off x="1845427" y="126700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2" name="Google Shape;2222;p61"/>
            <p:cNvSpPr/>
            <p:nvPr/>
          </p:nvSpPr>
          <p:spPr>
            <a:xfrm>
              <a:off x="1945366" y="126700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3" name="Google Shape;2223;p61"/>
            <p:cNvSpPr/>
            <p:nvPr/>
          </p:nvSpPr>
          <p:spPr>
            <a:xfrm>
              <a:off x="1845427" y="136800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4" name="Google Shape;2224;p61"/>
            <p:cNvSpPr/>
            <p:nvPr/>
          </p:nvSpPr>
          <p:spPr>
            <a:xfrm>
              <a:off x="1945366" y="136800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5" name="Google Shape;2225;p61"/>
            <p:cNvSpPr/>
            <p:nvPr/>
          </p:nvSpPr>
          <p:spPr>
            <a:xfrm>
              <a:off x="1845427" y="146900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6" name="Google Shape;2226;p61"/>
            <p:cNvSpPr/>
            <p:nvPr/>
          </p:nvSpPr>
          <p:spPr>
            <a:xfrm>
              <a:off x="1945366" y="146900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7" name="Google Shape;2227;p61"/>
            <p:cNvSpPr/>
            <p:nvPr/>
          </p:nvSpPr>
          <p:spPr>
            <a:xfrm>
              <a:off x="1845427" y="1570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8" name="Google Shape;2228;p61"/>
            <p:cNvSpPr/>
            <p:nvPr/>
          </p:nvSpPr>
          <p:spPr>
            <a:xfrm>
              <a:off x="1945366" y="1570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9" name="Google Shape;2229;p61"/>
            <p:cNvSpPr/>
            <p:nvPr/>
          </p:nvSpPr>
          <p:spPr>
            <a:xfrm>
              <a:off x="1745435" y="1671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0" name="Google Shape;2230;p61"/>
            <p:cNvSpPr/>
            <p:nvPr/>
          </p:nvSpPr>
          <p:spPr>
            <a:xfrm>
              <a:off x="1845427" y="1671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1" name="Google Shape;2231;p61"/>
            <p:cNvSpPr/>
            <p:nvPr/>
          </p:nvSpPr>
          <p:spPr>
            <a:xfrm>
              <a:off x="1945366" y="1671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2" name="Google Shape;2232;p61"/>
            <p:cNvSpPr/>
            <p:nvPr/>
          </p:nvSpPr>
          <p:spPr>
            <a:xfrm>
              <a:off x="2045357" y="1671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3" name="Google Shape;2233;p61"/>
            <p:cNvSpPr/>
            <p:nvPr/>
          </p:nvSpPr>
          <p:spPr>
            <a:xfrm>
              <a:off x="1745435" y="1772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4" name="Google Shape;2234;p61"/>
            <p:cNvSpPr/>
            <p:nvPr/>
          </p:nvSpPr>
          <p:spPr>
            <a:xfrm>
              <a:off x="1845427" y="1772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5" name="Google Shape;2235;p61"/>
            <p:cNvSpPr/>
            <p:nvPr/>
          </p:nvSpPr>
          <p:spPr>
            <a:xfrm>
              <a:off x="1945366" y="1772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6" name="Google Shape;2236;p61"/>
            <p:cNvSpPr/>
            <p:nvPr/>
          </p:nvSpPr>
          <p:spPr>
            <a:xfrm>
              <a:off x="2045357" y="1772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7" name="Google Shape;2237;p61"/>
            <p:cNvSpPr/>
            <p:nvPr/>
          </p:nvSpPr>
          <p:spPr>
            <a:xfrm>
              <a:off x="1745435" y="1873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8" name="Google Shape;2238;p61"/>
            <p:cNvSpPr/>
            <p:nvPr/>
          </p:nvSpPr>
          <p:spPr>
            <a:xfrm>
              <a:off x="1845427" y="1873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9" name="Google Shape;2239;p61"/>
            <p:cNvSpPr/>
            <p:nvPr/>
          </p:nvSpPr>
          <p:spPr>
            <a:xfrm>
              <a:off x="1945366" y="1873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0" name="Google Shape;2240;p61"/>
            <p:cNvSpPr/>
            <p:nvPr/>
          </p:nvSpPr>
          <p:spPr>
            <a:xfrm>
              <a:off x="2045357" y="1873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1" name="Google Shape;2241;p61"/>
            <p:cNvSpPr/>
            <p:nvPr/>
          </p:nvSpPr>
          <p:spPr>
            <a:xfrm>
              <a:off x="1745435" y="1974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2" name="Google Shape;2242;p61"/>
            <p:cNvSpPr/>
            <p:nvPr/>
          </p:nvSpPr>
          <p:spPr>
            <a:xfrm>
              <a:off x="1845427" y="1974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3" name="Google Shape;2243;p61"/>
            <p:cNvSpPr/>
            <p:nvPr/>
          </p:nvSpPr>
          <p:spPr>
            <a:xfrm>
              <a:off x="1945366" y="1974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4" name="Google Shape;2244;p61"/>
            <p:cNvSpPr/>
            <p:nvPr/>
          </p:nvSpPr>
          <p:spPr>
            <a:xfrm>
              <a:off x="2045357" y="1974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5" name="Google Shape;2245;p61"/>
            <p:cNvSpPr/>
            <p:nvPr/>
          </p:nvSpPr>
          <p:spPr>
            <a:xfrm>
              <a:off x="1645444" y="2075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6" name="Google Shape;2246;p61"/>
            <p:cNvSpPr/>
            <p:nvPr/>
          </p:nvSpPr>
          <p:spPr>
            <a:xfrm>
              <a:off x="1745435" y="2075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7" name="Google Shape;2247;p61"/>
            <p:cNvSpPr/>
            <p:nvPr/>
          </p:nvSpPr>
          <p:spPr>
            <a:xfrm>
              <a:off x="1845427" y="2075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8" name="Google Shape;2248;p61"/>
            <p:cNvSpPr/>
            <p:nvPr/>
          </p:nvSpPr>
          <p:spPr>
            <a:xfrm>
              <a:off x="1945366" y="2075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9" name="Google Shape;2249;p61"/>
            <p:cNvSpPr/>
            <p:nvPr/>
          </p:nvSpPr>
          <p:spPr>
            <a:xfrm>
              <a:off x="2045357" y="2075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0" name="Google Shape;2250;p61"/>
            <p:cNvSpPr/>
            <p:nvPr/>
          </p:nvSpPr>
          <p:spPr>
            <a:xfrm>
              <a:off x="2145348" y="2075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1" name="Google Shape;2251;p61"/>
            <p:cNvSpPr/>
            <p:nvPr/>
          </p:nvSpPr>
          <p:spPr>
            <a:xfrm>
              <a:off x="1545453" y="2176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2" name="Google Shape;2252;p61"/>
            <p:cNvSpPr/>
            <p:nvPr/>
          </p:nvSpPr>
          <p:spPr>
            <a:xfrm>
              <a:off x="1645444" y="2176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3" name="Google Shape;2253;p61"/>
            <p:cNvSpPr/>
            <p:nvPr/>
          </p:nvSpPr>
          <p:spPr>
            <a:xfrm>
              <a:off x="1745435" y="2176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4" name="Google Shape;2254;p61"/>
            <p:cNvSpPr/>
            <p:nvPr/>
          </p:nvSpPr>
          <p:spPr>
            <a:xfrm>
              <a:off x="1845427" y="2176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5" name="Google Shape;2255;p61"/>
            <p:cNvSpPr/>
            <p:nvPr/>
          </p:nvSpPr>
          <p:spPr>
            <a:xfrm>
              <a:off x="1945366" y="2176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6" name="Google Shape;2256;p61"/>
            <p:cNvSpPr/>
            <p:nvPr/>
          </p:nvSpPr>
          <p:spPr>
            <a:xfrm>
              <a:off x="2045357" y="2176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7" name="Google Shape;2257;p61"/>
            <p:cNvSpPr/>
            <p:nvPr/>
          </p:nvSpPr>
          <p:spPr>
            <a:xfrm>
              <a:off x="2145348" y="2176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8" name="Google Shape;2258;p61"/>
            <p:cNvSpPr/>
            <p:nvPr/>
          </p:nvSpPr>
          <p:spPr>
            <a:xfrm>
              <a:off x="2245339" y="2176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9" name="Google Shape;2259;p61"/>
            <p:cNvSpPr/>
            <p:nvPr/>
          </p:nvSpPr>
          <p:spPr>
            <a:xfrm>
              <a:off x="1445462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0" name="Google Shape;2260;p61"/>
            <p:cNvSpPr/>
            <p:nvPr/>
          </p:nvSpPr>
          <p:spPr>
            <a:xfrm>
              <a:off x="1545453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1" name="Google Shape;2261;p61"/>
            <p:cNvSpPr/>
            <p:nvPr/>
          </p:nvSpPr>
          <p:spPr>
            <a:xfrm>
              <a:off x="1645444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2" name="Google Shape;2262;p61"/>
            <p:cNvSpPr/>
            <p:nvPr/>
          </p:nvSpPr>
          <p:spPr>
            <a:xfrm>
              <a:off x="1745435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3" name="Google Shape;2263;p61"/>
            <p:cNvSpPr/>
            <p:nvPr/>
          </p:nvSpPr>
          <p:spPr>
            <a:xfrm>
              <a:off x="1845427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4" name="Google Shape;2264;p61"/>
            <p:cNvSpPr/>
            <p:nvPr/>
          </p:nvSpPr>
          <p:spPr>
            <a:xfrm>
              <a:off x="1945366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5" name="Google Shape;2265;p61"/>
            <p:cNvSpPr/>
            <p:nvPr/>
          </p:nvSpPr>
          <p:spPr>
            <a:xfrm>
              <a:off x="2045357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6" name="Google Shape;2266;p61"/>
            <p:cNvSpPr/>
            <p:nvPr/>
          </p:nvSpPr>
          <p:spPr>
            <a:xfrm>
              <a:off x="2145348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7" name="Google Shape;2267;p61"/>
            <p:cNvSpPr/>
            <p:nvPr/>
          </p:nvSpPr>
          <p:spPr>
            <a:xfrm>
              <a:off x="2245339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8" name="Google Shape;2268;p61"/>
            <p:cNvSpPr/>
            <p:nvPr/>
          </p:nvSpPr>
          <p:spPr>
            <a:xfrm>
              <a:off x="2345330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9" name="Google Shape;2269;p61"/>
            <p:cNvSpPr/>
            <p:nvPr/>
          </p:nvSpPr>
          <p:spPr>
            <a:xfrm>
              <a:off x="1345471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0" name="Google Shape;2270;p61"/>
            <p:cNvSpPr/>
            <p:nvPr/>
          </p:nvSpPr>
          <p:spPr>
            <a:xfrm>
              <a:off x="1445462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1" name="Google Shape;2271;p61"/>
            <p:cNvSpPr/>
            <p:nvPr/>
          </p:nvSpPr>
          <p:spPr>
            <a:xfrm>
              <a:off x="1545453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2" name="Google Shape;2272;p61"/>
            <p:cNvSpPr/>
            <p:nvPr/>
          </p:nvSpPr>
          <p:spPr>
            <a:xfrm>
              <a:off x="1645444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3" name="Google Shape;2273;p61"/>
            <p:cNvSpPr/>
            <p:nvPr/>
          </p:nvSpPr>
          <p:spPr>
            <a:xfrm>
              <a:off x="1745435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4" name="Google Shape;2274;p61"/>
            <p:cNvSpPr/>
            <p:nvPr/>
          </p:nvSpPr>
          <p:spPr>
            <a:xfrm>
              <a:off x="1845427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5" name="Google Shape;2275;p61"/>
            <p:cNvSpPr/>
            <p:nvPr/>
          </p:nvSpPr>
          <p:spPr>
            <a:xfrm>
              <a:off x="1945366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6" name="Google Shape;2276;p61"/>
            <p:cNvSpPr/>
            <p:nvPr/>
          </p:nvSpPr>
          <p:spPr>
            <a:xfrm>
              <a:off x="2045357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7" name="Google Shape;2277;p61"/>
            <p:cNvSpPr/>
            <p:nvPr/>
          </p:nvSpPr>
          <p:spPr>
            <a:xfrm>
              <a:off x="2145348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8" name="Google Shape;2278;p61"/>
            <p:cNvSpPr/>
            <p:nvPr/>
          </p:nvSpPr>
          <p:spPr>
            <a:xfrm>
              <a:off x="2245339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9" name="Google Shape;2279;p61"/>
            <p:cNvSpPr/>
            <p:nvPr/>
          </p:nvSpPr>
          <p:spPr>
            <a:xfrm>
              <a:off x="2345330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0" name="Google Shape;2280;p61"/>
            <p:cNvSpPr/>
            <p:nvPr/>
          </p:nvSpPr>
          <p:spPr>
            <a:xfrm>
              <a:off x="2445271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1" name="Google Shape;2281;p61"/>
            <p:cNvSpPr/>
            <p:nvPr/>
          </p:nvSpPr>
          <p:spPr>
            <a:xfrm>
              <a:off x="1245531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2" name="Google Shape;2282;p61"/>
            <p:cNvSpPr/>
            <p:nvPr/>
          </p:nvSpPr>
          <p:spPr>
            <a:xfrm>
              <a:off x="1345471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3" name="Google Shape;2283;p61"/>
            <p:cNvSpPr/>
            <p:nvPr/>
          </p:nvSpPr>
          <p:spPr>
            <a:xfrm>
              <a:off x="1445462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4" name="Google Shape;2284;p61"/>
            <p:cNvSpPr/>
            <p:nvPr/>
          </p:nvSpPr>
          <p:spPr>
            <a:xfrm>
              <a:off x="1545453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5" name="Google Shape;2285;p61"/>
            <p:cNvSpPr/>
            <p:nvPr/>
          </p:nvSpPr>
          <p:spPr>
            <a:xfrm>
              <a:off x="1645444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6" name="Google Shape;2286;p61"/>
            <p:cNvSpPr/>
            <p:nvPr/>
          </p:nvSpPr>
          <p:spPr>
            <a:xfrm>
              <a:off x="1745435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7" name="Google Shape;2287;p61"/>
            <p:cNvSpPr/>
            <p:nvPr/>
          </p:nvSpPr>
          <p:spPr>
            <a:xfrm>
              <a:off x="1845427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8" name="Google Shape;2288;p61"/>
            <p:cNvSpPr/>
            <p:nvPr/>
          </p:nvSpPr>
          <p:spPr>
            <a:xfrm>
              <a:off x="1945366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9" name="Google Shape;2289;p61"/>
            <p:cNvSpPr/>
            <p:nvPr/>
          </p:nvSpPr>
          <p:spPr>
            <a:xfrm>
              <a:off x="2045357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0" name="Google Shape;2290;p61"/>
            <p:cNvSpPr/>
            <p:nvPr/>
          </p:nvSpPr>
          <p:spPr>
            <a:xfrm>
              <a:off x="2145348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1" name="Google Shape;2291;p61"/>
            <p:cNvSpPr/>
            <p:nvPr/>
          </p:nvSpPr>
          <p:spPr>
            <a:xfrm>
              <a:off x="2245339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2" name="Google Shape;2292;p61"/>
            <p:cNvSpPr/>
            <p:nvPr/>
          </p:nvSpPr>
          <p:spPr>
            <a:xfrm>
              <a:off x="2345330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3" name="Google Shape;2293;p61"/>
            <p:cNvSpPr/>
            <p:nvPr/>
          </p:nvSpPr>
          <p:spPr>
            <a:xfrm>
              <a:off x="2445271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4" name="Google Shape;2294;p61"/>
            <p:cNvSpPr/>
            <p:nvPr/>
          </p:nvSpPr>
          <p:spPr>
            <a:xfrm>
              <a:off x="2545262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5" name="Google Shape;2295;p61"/>
            <p:cNvSpPr/>
            <p:nvPr/>
          </p:nvSpPr>
          <p:spPr>
            <a:xfrm>
              <a:off x="1245531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6" name="Google Shape;2296;p61"/>
            <p:cNvSpPr/>
            <p:nvPr/>
          </p:nvSpPr>
          <p:spPr>
            <a:xfrm>
              <a:off x="1345471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7" name="Google Shape;2297;p61"/>
            <p:cNvSpPr/>
            <p:nvPr/>
          </p:nvSpPr>
          <p:spPr>
            <a:xfrm>
              <a:off x="1445462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8" name="Google Shape;2298;p61"/>
            <p:cNvSpPr/>
            <p:nvPr/>
          </p:nvSpPr>
          <p:spPr>
            <a:xfrm>
              <a:off x="1545453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9" name="Google Shape;2299;p61"/>
            <p:cNvSpPr/>
            <p:nvPr/>
          </p:nvSpPr>
          <p:spPr>
            <a:xfrm>
              <a:off x="1645444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0" name="Google Shape;2300;p61"/>
            <p:cNvSpPr/>
            <p:nvPr/>
          </p:nvSpPr>
          <p:spPr>
            <a:xfrm>
              <a:off x="1745435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1" name="Google Shape;2301;p61"/>
            <p:cNvSpPr/>
            <p:nvPr/>
          </p:nvSpPr>
          <p:spPr>
            <a:xfrm>
              <a:off x="1845427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2" name="Google Shape;2302;p61"/>
            <p:cNvSpPr/>
            <p:nvPr/>
          </p:nvSpPr>
          <p:spPr>
            <a:xfrm>
              <a:off x="1945366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3" name="Google Shape;2303;p61"/>
            <p:cNvSpPr/>
            <p:nvPr/>
          </p:nvSpPr>
          <p:spPr>
            <a:xfrm>
              <a:off x="2045357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4" name="Google Shape;2304;p61"/>
            <p:cNvSpPr/>
            <p:nvPr/>
          </p:nvSpPr>
          <p:spPr>
            <a:xfrm>
              <a:off x="2145348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5" name="Google Shape;2305;p61"/>
            <p:cNvSpPr/>
            <p:nvPr/>
          </p:nvSpPr>
          <p:spPr>
            <a:xfrm>
              <a:off x="2245339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6" name="Google Shape;2306;p61"/>
            <p:cNvSpPr/>
            <p:nvPr/>
          </p:nvSpPr>
          <p:spPr>
            <a:xfrm>
              <a:off x="2345330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7" name="Google Shape;2307;p61"/>
            <p:cNvSpPr/>
            <p:nvPr/>
          </p:nvSpPr>
          <p:spPr>
            <a:xfrm>
              <a:off x="2445271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8" name="Google Shape;2308;p61"/>
            <p:cNvSpPr/>
            <p:nvPr/>
          </p:nvSpPr>
          <p:spPr>
            <a:xfrm>
              <a:off x="2545262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9" name="Google Shape;2309;p61"/>
            <p:cNvSpPr/>
            <p:nvPr/>
          </p:nvSpPr>
          <p:spPr>
            <a:xfrm>
              <a:off x="1145539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0" name="Google Shape;2310;p61"/>
            <p:cNvSpPr/>
            <p:nvPr/>
          </p:nvSpPr>
          <p:spPr>
            <a:xfrm>
              <a:off x="1245531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1" name="Google Shape;2311;p61"/>
            <p:cNvSpPr/>
            <p:nvPr/>
          </p:nvSpPr>
          <p:spPr>
            <a:xfrm>
              <a:off x="1345471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2" name="Google Shape;2312;p61"/>
            <p:cNvSpPr/>
            <p:nvPr/>
          </p:nvSpPr>
          <p:spPr>
            <a:xfrm>
              <a:off x="1445462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3" name="Google Shape;2313;p61"/>
            <p:cNvSpPr/>
            <p:nvPr/>
          </p:nvSpPr>
          <p:spPr>
            <a:xfrm>
              <a:off x="1545453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4" name="Google Shape;2314;p61"/>
            <p:cNvSpPr/>
            <p:nvPr/>
          </p:nvSpPr>
          <p:spPr>
            <a:xfrm>
              <a:off x="1645444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5" name="Google Shape;2315;p61"/>
            <p:cNvSpPr/>
            <p:nvPr/>
          </p:nvSpPr>
          <p:spPr>
            <a:xfrm>
              <a:off x="1745435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6" name="Google Shape;2316;p61"/>
            <p:cNvSpPr/>
            <p:nvPr/>
          </p:nvSpPr>
          <p:spPr>
            <a:xfrm>
              <a:off x="1845427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7" name="Google Shape;2317;p61"/>
            <p:cNvSpPr/>
            <p:nvPr/>
          </p:nvSpPr>
          <p:spPr>
            <a:xfrm>
              <a:off x="1945366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8" name="Google Shape;2318;p61"/>
            <p:cNvSpPr/>
            <p:nvPr/>
          </p:nvSpPr>
          <p:spPr>
            <a:xfrm>
              <a:off x="2045357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9" name="Google Shape;2319;p61"/>
            <p:cNvSpPr/>
            <p:nvPr/>
          </p:nvSpPr>
          <p:spPr>
            <a:xfrm>
              <a:off x="2145348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0" name="Google Shape;2320;p61"/>
            <p:cNvSpPr/>
            <p:nvPr/>
          </p:nvSpPr>
          <p:spPr>
            <a:xfrm>
              <a:off x="2245339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1" name="Google Shape;2321;p61"/>
            <p:cNvSpPr/>
            <p:nvPr/>
          </p:nvSpPr>
          <p:spPr>
            <a:xfrm>
              <a:off x="2345330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2" name="Google Shape;2322;p61"/>
            <p:cNvSpPr/>
            <p:nvPr/>
          </p:nvSpPr>
          <p:spPr>
            <a:xfrm>
              <a:off x="2445271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3" name="Google Shape;2323;p61"/>
            <p:cNvSpPr/>
            <p:nvPr/>
          </p:nvSpPr>
          <p:spPr>
            <a:xfrm>
              <a:off x="2545262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4" name="Google Shape;2324;p61"/>
            <p:cNvSpPr/>
            <p:nvPr/>
          </p:nvSpPr>
          <p:spPr>
            <a:xfrm>
              <a:off x="2645253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5" name="Google Shape;2325;p61"/>
            <p:cNvSpPr/>
            <p:nvPr/>
          </p:nvSpPr>
          <p:spPr>
            <a:xfrm>
              <a:off x="1145539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6" name="Google Shape;2326;p61"/>
            <p:cNvSpPr/>
            <p:nvPr/>
          </p:nvSpPr>
          <p:spPr>
            <a:xfrm>
              <a:off x="1245531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7" name="Google Shape;2327;p61"/>
            <p:cNvSpPr/>
            <p:nvPr/>
          </p:nvSpPr>
          <p:spPr>
            <a:xfrm>
              <a:off x="1345471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8" name="Google Shape;2328;p61"/>
            <p:cNvSpPr/>
            <p:nvPr/>
          </p:nvSpPr>
          <p:spPr>
            <a:xfrm>
              <a:off x="1445462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9" name="Google Shape;2329;p61"/>
            <p:cNvSpPr/>
            <p:nvPr/>
          </p:nvSpPr>
          <p:spPr>
            <a:xfrm>
              <a:off x="1545453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0" name="Google Shape;2330;p61"/>
            <p:cNvSpPr/>
            <p:nvPr/>
          </p:nvSpPr>
          <p:spPr>
            <a:xfrm>
              <a:off x="1645444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1" name="Google Shape;2331;p61"/>
            <p:cNvSpPr/>
            <p:nvPr/>
          </p:nvSpPr>
          <p:spPr>
            <a:xfrm>
              <a:off x="1745435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2" name="Google Shape;2332;p61"/>
            <p:cNvSpPr/>
            <p:nvPr/>
          </p:nvSpPr>
          <p:spPr>
            <a:xfrm>
              <a:off x="1845427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3" name="Google Shape;2333;p61"/>
            <p:cNvSpPr/>
            <p:nvPr/>
          </p:nvSpPr>
          <p:spPr>
            <a:xfrm>
              <a:off x="1945366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4" name="Google Shape;2334;p61"/>
            <p:cNvSpPr/>
            <p:nvPr/>
          </p:nvSpPr>
          <p:spPr>
            <a:xfrm>
              <a:off x="2045357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5" name="Google Shape;2335;p61"/>
            <p:cNvSpPr/>
            <p:nvPr/>
          </p:nvSpPr>
          <p:spPr>
            <a:xfrm>
              <a:off x="2145348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6" name="Google Shape;2336;p61"/>
            <p:cNvSpPr/>
            <p:nvPr/>
          </p:nvSpPr>
          <p:spPr>
            <a:xfrm>
              <a:off x="2245339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7" name="Google Shape;2337;p61"/>
            <p:cNvSpPr/>
            <p:nvPr/>
          </p:nvSpPr>
          <p:spPr>
            <a:xfrm>
              <a:off x="2345330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8" name="Google Shape;2338;p61"/>
            <p:cNvSpPr/>
            <p:nvPr/>
          </p:nvSpPr>
          <p:spPr>
            <a:xfrm>
              <a:off x="2445271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9" name="Google Shape;2339;p61"/>
            <p:cNvSpPr/>
            <p:nvPr/>
          </p:nvSpPr>
          <p:spPr>
            <a:xfrm>
              <a:off x="2545262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0" name="Google Shape;2340;p61"/>
            <p:cNvSpPr/>
            <p:nvPr/>
          </p:nvSpPr>
          <p:spPr>
            <a:xfrm>
              <a:off x="2645253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1" name="Google Shape;2341;p61"/>
            <p:cNvSpPr/>
            <p:nvPr/>
          </p:nvSpPr>
          <p:spPr>
            <a:xfrm>
              <a:off x="1045548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2" name="Google Shape;2342;p61"/>
            <p:cNvSpPr/>
            <p:nvPr/>
          </p:nvSpPr>
          <p:spPr>
            <a:xfrm>
              <a:off x="1145539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3" name="Google Shape;2343;p61"/>
            <p:cNvSpPr/>
            <p:nvPr/>
          </p:nvSpPr>
          <p:spPr>
            <a:xfrm>
              <a:off x="1245531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4" name="Google Shape;2344;p61"/>
            <p:cNvSpPr/>
            <p:nvPr/>
          </p:nvSpPr>
          <p:spPr>
            <a:xfrm>
              <a:off x="1345471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5" name="Google Shape;2345;p61"/>
            <p:cNvSpPr/>
            <p:nvPr/>
          </p:nvSpPr>
          <p:spPr>
            <a:xfrm>
              <a:off x="1445462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6" name="Google Shape;2346;p61"/>
            <p:cNvSpPr/>
            <p:nvPr/>
          </p:nvSpPr>
          <p:spPr>
            <a:xfrm>
              <a:off x="1545453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7" name="Google Shape;2347;p61"/>
            <p:cNvSpPr/>
            <p:nvPr/>
          </p:nvSpPr>
          <p:spPr>
            <a:xfrm>
              <a:off x="1645444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8" name="Google Shape;2348;p61"/>
            <p:cNvSpPr/>
            <p:nvPr/>
          </p:nvSpPr>
          <p:spPr>
            <a:xfrm>
              <a:off x="1745435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9" name="Google Shape;2349;p61"/>
            <p:cNvSpPr/>
            <p:nvPr/>
          </p:nvSpPr>
          <p:spPr>
            <a:xfrm>
              <a:off x="1845427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0" name="Google Shape;2350;p61"/>
            <p:cNvSpPr/>
            <p:nvPr/>
          </p:nvSpPr>
          <p:spPr>
            <a:xfrm>
              <a:off x="1945366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1" name="Google Shape;2351;p61"/>
            <p:cNvSpPr/>
            <p:nvPr/>
          </p:nvSpPr>
          <p:spPr>
            <a:xfrm>
              <a:off x="2045357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2" name="Google Shape;2352;p61"/>
            <p:cNvSpPr/>
            <p:nvPr/>
          </p:nvSpPr>
          <p:spPr>
            <a:xfrm>
              <a:off x="2145348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3" name="Google Shape;2353;p61"/>
            <p:cNvSpPr/>
            <p:nvPr/>
          </p:nvSpPr>
          <p:spPr>
            <a:xfrm>
              <a:off x="2245339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4" name="Google Shape;2354;p61"/>
            <p:cNvSpPr/>
            <p:nvPr/>
          </p:nvSpPr>
          <p:spPr>
            <a:xfrm>
              <a:off x="2345330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5" name="Google Shape;2355;p61"/>
            <p:cNvSpPr/>
            <p:nvPr/>
          </p:nvSpPr>
          <p:spPr>
            <a:xfrm>
              <a:off x="2445271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6" name="Google Shape;2356;p61"/>
            <p:cNvSpPr/>
            <p:nvPr/>
          </p:nvSpPr>
          <p:spPr>
            <a:xfrm>
              <a:off x="2545262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7" name="Google Shape;2357;p61"/>
            <p:cNvSpPr/>
            <p:nvPr/>
          </p:nvSpPr>
          <p:spPr>
            <a:xfrm>
              <a:off x="2645253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8" name="Google Shape;2358;p61"/>
            <p:cNvSpPr/>
            <p:nvPr/>
          </p:nvSpPr>
          <p:spPr>
            <a:xfrm>
              <a:off x="2745244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9" name="Google Shape;2359;p61"/>
            <p:cNvSpPr/>
            <p:nvPr/>
          </p:nvSpPr>
          <p:spPr>
            <a:xfrm>
              <a:off x="945557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0" name="Google Shape;2360;p61"/>
            <p:cNvSpPr/>
            <p:nvPr/>
          </p:nvSpPr>
          <p:spPr>
            <a:xfrm>
              <a:off x="1045548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1" name="Google Shape;2361;p61"/>
            <p:cNvSpPr/>
            <p:nvPr/>
          </p:nvSpPr>
          <p:spPr>
            <a:xfrm>
              <a:off x="1145539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2" name="Google Shape;2362;p61"/>
            <p:cNvSpPr/>
            <p:nvPr/>
          </p:nvSpPr>
          <p:spPr>
            <a:xfrm>
              <a:off x="1245531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3" name="Google Shape;2363;p61"/>
            <p:cNvSpPr/>
            <p:nvPr/>
          </p:nvSpPr>
          <p:spPr>
            <a:xfrm>
              <a:off x="1345471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4" name="Google Shape;2364;p61"/>
            <p:cNvSpPr/>
            <p:nvPr/>
          </p:nvSpPr>
          <p:spPr>
            <a:xfrm>
              <a:off x="1445462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5" name="Google Shape;2365;p61"/>
            <p:cNvSpPr/>
            <p:nvPr/>
          </p:nvSpPr>
          <p:spPr>
            <a:xfrm>
              <a:off x="1545453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6" name="Google Shape;2366;p61"/>
            <p:cNvSpPr/>
            <p:nvPr/>
          </p:nvSpPr>
          <p:spPr>
            <a:xfrm>
              <a:off x="1645444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7" name="Google Shape;2367;p61"/>
            <p:cNvSpPr/>
            <p:nvPr/>
          </p:nvSpPr>
          <p:spPr>
            <a:xfrm>
              <a:off x="1745435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8" name="Google Shape;2368;p61"/>
            <p:cNvSpPr/>
            <p:nvPr/>
          </p:nvSpPr>
          <p:spPr>
            <a:xfrm>
              <a:off x="1845427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9" name="Google Shape;2369;p61"/>
            <p:cNvSpPr/>
            <p:nvPr/>
          </p:nvSpPr>
          <p:spPr>
            <a:xfrm>
              <a:off x="1945366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0" name="Google Shape;2370;p61"/>
            <p:cNvSpPr/>
            <p:nvPr/>
          </p:nvSpPr>
          <p:spPr>
            <a:xfrm>
              <a:off x="2045357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1" name="Google Shape;2371;p61"/>
            <p:cNvSpPr/>
            <p:nvPr/>
          </p:nvSpPr>
          <p:spPr>
            <a:xfrm>
              <a:off x="2145348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2" name="Google Shape;2372;p61"/>
            <p:cNvSpPr/>
            <p:nvPr/>
          </p:nvSpPr>
          <p:spPr>
            <a:xfrm>
              <a:off x="2245339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3" name="Google Shape;2373;p61"/>
            <p:cNvSpPr/>
            <p:nvPr/>
          </p:nvSpPr>
          <p:spPr>
            <a:xfrm>
              <a:off x="2345330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4" name="Google Shape;2374;p61"/>
            <p:cNvSpPr/>
            <p:nvPr/>
          </p:nvSpPr>
          <p:spPr>
            <a:xfrm>
              <a:off x="2445271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5" name="Google Shape;2375;p61"/>
            <p:cNvSpPr/>
            <p:nvPr/>
          </p:nvSpPr>
          <p:spPr>
            <a:xfrm>
              <a:off x="2545262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6" name="Google Shape;2376;p61"/>
            <p:cNvSpPr/>
            <p:nvPr/>
          </p:nvSpPr>
          <p:spPr>
            <a:xfrm>
              <a:off x="2645253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7" name="Google Shape;2377;p61"/>
            <p:cNvSpPr/>
            <p:nvPr/>
          </p:nvSpPr>
          <p:spPr>
            <a:xfrm>
              <a:off x="2745244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8" name="Google Shape;2378;p61"/>
            <p:cNvSpPr/>
            <p:nvPr/>
          </p:nvSpPr>
          <p:spPr>
            <a:xfrm>
              <a:off x="2845235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9" name="Google Shape;2379;p61"/>
            <p:cNvSpPr/>
            <p:nvPr/>
          </p:nvSpPr>
          <p:spPr>
            <a:xfrm>
              <a:off x="945557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0" name="Google Shape;2380;p61"/>
            <p:cNvSpPr/>
            <p:nvPr/>
          </p:nvSpPr>
          <p:spPr>
            <a:xfrm>
              <a:off x="1045548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1" name="Google Shape;2381;p61"/>
            <p:cNvSpPr/>
            <p:nvPr/>
          </p:nvSpPr>
          <p:spPr>
            <a:xfrm>
              <a:off x="1145539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2" name="Google Shape;2382;p61"/>
            <p:cNvSpPr/>
            <p:nvPr/>
          </p:nvSpPr>
          <p:spPr>
            <a:xfrm>
              <a:off x="1245531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3" name="Google Shape;2383;p61"/>
            <p:cNvSpPr/>
            <p:nvPr/>
          </p:nvSpPr>
          <p:spPr>
            <a:xfrm>
              <a:off x="1345471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4" name="Google Shape;2384;p61"/>
            <p:cNvSpPr/>
            <p:nvPr/>
          </p:nvSpPr>
          <p:spPr>
            <a:xfrm>
              <a:off x="1445462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5" name="Google Shape;2385;p61"/>
            <p:cNvSpPr/>
            <p:nvPr/>
          </p:nvSpPr>
          <p:spPr>
            <a:xfrm>
              <a:off x="1545453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6" name="Google Shape;2386;p61"/>
            <p:cNvSpPr/>
            <p:nvPr/>
          </p:nvSpPr>
          <p:spPr>
            <a:xfrm>
              <a:off x="1645444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7" name="Google Shape;2387;p61"/>
            <p:cNvSpPr/>
            <p:nvPr/>
          </p:nvSpPr>
          <p:spPr>
            <a:xfrm>
              <a:off x="1745435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8" name="Google Shape;2388;p61"/>
            <p:cNvSpPr/>
            <p:nvPr/>
          </p:nvSpPr>
          <p:spPr>
            <a:xfrm>
              <a:off x="1845427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9" name="Google Shape;2389;p61"/>
            <p:cNvSpPr/>
            <p:nvPr/>
          </p:nvSpPr>
          <p:spPr>
            <a:xfrm>
              <a:off x="1945366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0" name="Google Shape;2390;p61"/>
            <p:cNvSpPr/>
            <p:nvPr/>
          </p:nvSpPr>
          <p:spPr>
            <a:xfrm>
              <a:off x="2045357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1" name="Google Shape;2391;p61"/>
            <p:cNvSpPr/>
            <p:nvPr/>
          </p:nvSpPr>
          <p:spPr>
            <a:xfrm>
              <a:off x="2145348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2" name="Google Shape;2392;p61"/>
            <p:cNvSpPr/>
            <p:nvPr/>
          </p:nvSpPr>
          <p:spPr>
            <a:xfrm>
              <a:off x="2245339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3" name="Google Shape;2393;p61"/>
            <p:cNvSpPr/>
            <p:nvPr/>
          </p:nvSpPr>
          <p:spPr>
            <a:xfrm>
              <a:off x="2345330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4" name="Google Shape;2394;p61"/>
            <p:cNvSpPr/>
            <p:nvPr/>
          </p:nvSpPr>
          <p:spPr>
            <a:xfrm>
              <a:off x="2445271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5" name="Google Shape;2395;p61"/>
            <p:cNvSpPr/>
            <p:nvPr/>
          </p:nvSpPr>
          <p:spPr>
            <a:xfrm>
              <a:off x="2545262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6" name="Google Shape;2396;p61"/>
            <p:cNvSpPr/>
            <p:nvPr/>
          </p:nvSpPr>
          <p:spPr>
            <a:xfrm>
              <a:off x="2645253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7" name="Google Shape;2397;p61"/>
            <p:cNvSpPr/>
            <p:nvPr/>
          </p:nvSpPr>
          <p:spPr>
            <a:xfrm>
              <a:off x="2745244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8" name="Google Shape;2398;p61"/>
            <p:cNvSpPr/>
            <p:nvPr/>
          </p:nvSpPr>
          <p:spPr>
            <a:xfrm>
              <a:off x="2845235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9" name="Google Shape;2399;p61"/>
            <p:cNvSpPr/>
            <p:nvPr/>
          </p:nvSpPr>
          <p:spPr>
            <a:xfrm>
              <a:off x="945557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0" name="Google Shape;2400;p61"/>
            <p:cNvSpPr/>
            <p:nvPr/>
          </p:nvSpPr>
          <p:spPr>
            <a:xfrm>
              <a:off x="1045548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1" name="Google Shape;2401;p61"/>
            <p:cNvSpPr/>
            <p:nvPr/>
          </p:nvSpPr>
          <p:spPr>
            <a:xfrm>
              <a:off x="1145539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2" name="Google Shape;2402;p61"/>
            <p:cNvSpPr/>
            <p:nvPr/>
          </p:nvSpPr>
          <p:spPr>
            <a:xfrm>
              <a:off x="1245531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3" name="Google Shape;2403;p61"/>
            <p:cNvSpPr/>
            <p:nvPr/>
          </p:nvSpPr>
          <p:spPr>
            <a:xfrm>
              <a:off x="1345471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4" name="Google Shape;2404;p61"/>
            <p:cNvSpPr/>
            <p:nvPr/>
          </p:nvSpPr>
          <p:spPr>
            <a:xfrm>
              <a:off x="1445462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5" name="Google Shape;2405;p61"/>
            <p:cNvSpPr/>
            <p:nvPr/>
          </p:nvSpPr>
          <p:spPr>
            <a:xfrm>
              <a:off x="1545453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6" name="Google Shape;2406;p61"/>
            <p:cNvSpPr/>
            <p:nvPr/>
          </p:nvSpPr>
          <p:spPr>
            <a:xfrm>
              <a:off x="1645444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7" name="Google Shape;2407;p61"/>
            <p:cNvSpPr/>
            <p:nvPr/>
          </p:nvSpPr>
          <p:spPr>
            <a:xfrm>
              <a:off x="1745435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8" name="Google Shape;2408;p61"/>
            <p:cNvSpPr/>
            <p:nvPr/>
          </p:nvSpPr>
          <p:spPr>
            <a:xfrm>
              <a:off x="1845427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9" name="Google Shape;2409;p61"/>
            <p:cNvSpPr/>
            <p:nvPr/>
          </p:nvSpPr>
          <p:spPr>
            <a:xfrm>
              <a:off x="1945366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0" name="Google Shape;2410;p61"/>
            <p:cNvSpPr/>
            <p:nvPr/>
          </p:nvSpPr>
          <p:spPr>
            <a:xfrm>
              <a:off x="2045357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1" name="Google Shape;2411;p61"/>
            <p:cNvSpPr/>
            <p:nvPr/>
          </p:nvSpPr>
          <p:spPr>
            <a:xfrm>
              <a:off x="2145348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2" name="Google Shape;2412;p61"/>
            <p:cNvSpPr/>
            <p:nvPr/>
          </p:nvSpPr>
          <p:spPr>
            <a:xfrm>
              <a:off x="2245339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3" name="Google Shape;2413;p61"/>
            <p:cNvSpPr/>
            <p:nvPr/>
          </p:nvSpPr>
          <p:spPr>
            <a:xfrm>
              <a:off x="2345330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4" name="Google Shape;2414;p61"/>
            <p:cNvSpPr/>
            <p:nvPr/>
          </p:nvSpPr>
          <p:spPr>
            <a:xfrm>
              <a:off x="2445271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5" name="Google Shape;2415;p61"/>
            <p:cNvSpPr/>
            <p:nvPr/>
          </p:nvSpPr>
          <p:spPr>
            <a:xfrm>
              <a:off x="2545262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6" name="Google Shape;2416;p61"/>
            <p:cNvSpPr/>
            <p:nvPr/>
          </p:nvSpPr>
          <p:spPr>
            <a:xfrm>
              <a:off x="2645253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7" name="Google Shape;2417;p61"/>
            <p:cNvSpPr/>
            <p:nvPr/>
          </p:nvSpPr>
          <p:spPr>
            <a:xfrm>
              <a:off x="2745244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8" name="Google Shape;2418;p61"/>
            <p:cNvSpPr/>
            <p:nvPr/>
          </p:nvSpPr>
          <p:spPr>
            <a:xfrm>
              <a:off x="2845235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9" name="Google Shape;2419;p61"/>
            <p:cNvSpPr/>
            <p:nvPr/>
          </p:nvSpPr>
          <p:spPr>
            <a:xfrm>
              <a:off x="945557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0" name="Google Shape;2420;p61"/>
            <p:cNvSpPr/>
            <p:nvPr/>
          </p:nvSpPr>
          <p:spPr>
            <a:xfrm>
              <a:off x="1045548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1" name="Google Shape;2421;p61"/>
            <p:cNvSpPr/>
            <p:nvPr/>
          </p:nvSpPr>
          <p:spPr>
            <a:xfrm>
              <a:off x="1145539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2" name="Google Shape;2422;p61"/>
            <p:cNvSpPr/>
            <p:nvPr/>
          </p:nvSpPr>
          <p:spPr>
            <a:xfrm>
              <a:off x="1245531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3" name="Google Shape;2423;p61"/>
            <p:cNvSpPr/>
            <p:nvPr/>
          </p:nvSpPr>
          <p:spPr>
            <a:xfrm>
              <a:off x="1345471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4" name="Google Shape;2424;p61"/>
            <p:cNvSpPr/>
            <p:nvPr/>
          </p:nvSpPr>
          <p:spPr>
            <a:xfrm>
              <a:off x="1445462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5" name="Google Shape;2425;p61"/>
            <p:cNvSpPr/>
            <p:nvPr/>
          </p:nvSpPr>
          <p:spPr>
            <a:xfrm>
              <a:off x="1545453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6" name="Google Shape;2426;p61"/>
            <p:cNvSpPr/>
            <p:nvPr/>
          </p:nvSpPr>
          <p:spPr>
            <a:xfrm>
              <a:off x="1645444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7" name="Google Shape;2427;p61"/>
            <p:cNvSpPr/>
            <p:nvPr/>
          </p:nvSpPr>
          <p:spPr>
            <a:xfrm>
              <a:off x="1745435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8" name="Google Shape;2428;p61"/>
            <p:cNvSpPr/>
            <p:nvPr/>
          </p:nvSpPr>
          <p:spPr>
            <a:xfrm>
              <a:off x="1845427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9" name="Google Shape;2429;p61"/>
            <p:cNvSpPr/>
            <p:nvPr/>
          </p:nvSpPr>
          <p:spPr>
            <a:xfrm>
              <a:off x="1945366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0" name="Google Shape;2430;p61"/>
            <p:cNvSpPr/>
            <p:nvPr/>
          </p:nvSpPr>
          <p:spPr>
            <a:xfrm>
              <a:off x="2045357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1" name="Google Shape;2431;p61"/>
            <p:cNvSpPr/>
            <p:nvPr/>
          </p:nvSpPr>
          <p:spPr>
            <a:xfrm>
              <a:off x="2145348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2" name="Google Shape;2432;p61"/>
            <p:cNvSpPr/>
            <p:nvPr/>
          </p:nvSpPr>
          <p:spPr>
            <a:xfrm>
              <a:off x="2245339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3" name="Google Shape;2433;p61"/>
            <p:cNvSpPr/>
            <p:nvPr/>
          </p:nvSpPr>
          <p:spPr>
            <a:xfrm>
              <a:off x="2345330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4" name="Google Shape;2434;p61"/>
            <p:cNvSpPr/>
            <p:nvPr/>
          </p:nvSpPr>
          <p:spPr>
            <a:xfrm>
              <a:off x="2445271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5" name="Google Shape;2435;p61"/>
            <p:cNvSpPr/>
            <p:nvPr/>
          </p:nvSpPr>
          <p:spPr>
            <a:xfrm>
              <a:off x="2545262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6" name="Google Shape;2436;p61"/>
            <p:cNvSpPr/>
            <p:nvPr/>
          </p:nvSpPr>
          <p:spPr>
            <a:xfrm>
              <a:off x="2645253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7" name="Google Shape;2437;p61"/>
            <p:cNvSpPr/>
            <p:nvPr/>
          </p:nvSpPr>
          <p:spPr>
            <a:xfrm>
              <a:off x="2745244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8" name="Google Shape;2438;p61"/>
            <p:cNvSpPr/>
            <p:nvPr/>
          </p:nvSpPr>
          <p:spPr>
            <a:xfrm>
              <a:off x="2845235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9" name="Google Shape;2439;p61"/>
            <p:cNvSpPr/>
            <p:nvPr/>
          </p:nvSpPr>
          <p:spPr>
            <a:xfrm>
              <a:off x="845566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0" name="Google Shape;2440;p61"/>
            <p:cNvSpPr/>
            <p:nvPr/>
          </p:nvSpPr>
          <p:spPr>
            <a:xfrm>
              <a:off x="945557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1" name="Google Shape;2441;p61"/>
            <p:cNvSpPr/>
            <p:nvPr/>
          </p:nvSpPr>
          <p:spPr>
            <a:xfrm>
              <a:off x="1045548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2" name="Google Shape;2442;p61"/>
            <p:cNvSpPr/>
            <p:nvPr/>
          </p:nvSpPr>
          <p:spPr>
            <a:xfrm>
              <a:off x="1145539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3" name="Google Shape;2443;p61"/>
            <p:cNvSpPr/>
            <p:nvPr/>
          </p:nvSpPr>
          <p:spPr>
            <a:xfrm>
              <a:off x="1245531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4" name="Google Shape;2444;p61"/>
            <p:cNvSpPr/>
            <p:nvPr/>
          </p:nvSpPr>
          <p:spPr>
            <a:xfrm>
              <a:off x="1345471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5" name="Google Shape;2445;p61"/>
            <p:cNvSpPr/>
            <p:nvPr/>
          </p:nvSpPr>
          <p:spPr>
            <a:xfrm>
              <a:off x="1445462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6" name="Google Shape;2446;p61"/>
            <p:cNvSpPr/>
            <p:nvPr/>
          </p:nvSpPr>
          <p:spPr>
            <a:xfrm>
              <a:off x="1545453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7" name="Google Shape;2447;p61"/>
            <p:cNvSpPr/>
            <p:nvPr/>
          </p:nvSpPr>
          <p:spPr>
            <a:xfrm>
              <a:off x="1645444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8" name="Google Shape;2448;p61"/>
            <p:cNvSpPr/>
            <p:nvPr/>
          </p:nvSpPr>
          <p:spPr>
            <a:xfrm>
              <a:off x="1745435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9" name="Google Shape;2449;p61"/>
            <p:cNvSpPr/>
            <p:nvPr/>
          </p:nvSpPr>
          <p:spPr>
            <a:xfrm>
              <a:off x="1845427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0" name="Google Shape;2450;p61"/>
            <p:cNvSpPr/>
            <p:nvPr/>
          </p:nvSpPr>
          <p:spPr>
            <a:xfrm>
              <a:off x="1945366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1" name="Google Shape;2451;p61"/>
            <p:cNvSpPr/>
            <p:nvPr/>
          </p:nvSpPr>
          <p:spPr>
            <a:xfrm>
              <a:off x="2045357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2" name="Google Shape;2452;p61"/>
            <p:cNvSpPr/>
            <p:nvPr/>
          </p:nvSpPr>
          <p:spPr>
            <a:xfrm>
              <a:off x="2145348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3" name="Google Shape;2453;p61"/>
            <p:cNvSpPr/>
            <p:nvPr/>
          </p:nvSpPr>
          <p:spPr>
            <a:xfrm>
              <a:off x="2245339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4" name="Google Shape;2454;p61"/>
            <p:cNvSpPr/>
            <p:nvPr/>
          </p:nvSpPr>
          <p:spPr>
            <a:xfrm>
              <a:off x="2345330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5" name="Google Shape;2455;p61"/>
            <p:cNvSpPr/>
            <p:nvPr/>
          </p:nvSpPr>
          <p:spPr>
            <a:xfrm>
              <a:off x="2445271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6" name="Google Shape;2456;p61"/>
            <p:cNvSpPr/>
            <p:nvPr/>
          </p:nvSpPr>
          <p:spPr>
            <a:xfrm>
              <a:off x="2545262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7" name="Google Shape;2457;p61"/>
            <p:cNvSpPr/>
            <p:nvPr/>
          </p:nvSpPr>
          <p:spPr>
            <a:xfrm>
              <a:off x="2645253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8" name="Google Shape;2458;p61"/>
            <p:cNvSpPr/>
            <p:nvPr/>
          </p:nvSpPr>
          <p:spPr>
            <a:xfrm>
              <a:off x="2745244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9" name="Google Shape;2459;p61"/>
            <p:cNvSpPr/>
            <p:nvPr/>
          </p:nvSpPr>
          <p:spPr>
            <a:xfrm>
              <a:off x="2845235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0" name="Google Shape;2460;p61"/>
            <p:cNvSpPr/>
            <p:nvPr/>
          </p:nvSpPr>
          <p:spPr>
            <a:xfrm>
              <a:off x="2945176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1" name="Google Shape;2461;p61"/>
            <p:cNvSpPr/>
            <p:nvPr/>
          </p:nvSpPr>
          <p:spPr>
            <a:xfrm>
              <a:off x="745626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2" name="Google Shape;2462;p61"/>
            <p:cNvSpPr/>
            <p:nvPr/>
          </p:nvSpPr>
          <p:spPr>
            <a:xfrm>
              <a:off x="845566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3" name="Google Shape;2463;p61"/>
            <p:cNvSpPr/>
            <p:nvPr/>
          </p:nvSpPr>
          <p:spPr>
            <a:xfrm>
              <a:off x="945557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4" name="Google Shape;2464;p61"/>
            <p:cNvSpPr/>
            <p:nvPr/>
          </p:nvSpPr>
          <p:spPr>
            <a:xfrm>
              <a:off x="1045548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5" name="Google Shape;2465;p61"/>
            <p:cNvSpPr/>
            <p:nvPr/>
          </p:nvSpPr>
          <p:spPr>
            <a:xfrm>
              <a:off x="1145539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6" name="Google Shape;2466;p61"/>
            <p:cNvSpPr/>
            <p:nvPr/>
          </p:nvSpPr>
          <p:spPr>
            <a:xfrm>
              <a:off x="1245531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7" name="Google Shape;2467;p61"/>
            <p:cNvSpPr/>
            <p:nvPr/>
          </p:nvSpPr>
          <p:spPr>
            <a:xfrm>
              <a:off x="1345471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8" name="Google Shape;2468;p61"/>
            <p:cNvSpPr/>
            <p:nvPr/>
          </p:nvSpPr>
          <p:spPr>
            <a:xfrm>
              <a:off x="1445462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9" name="Google Shape;2469;p61"/>
            <p:cNvSpPr/>
            <p:nvPr/>
          </p:nvSpPr>
          <p:spPr>
            <a:xfrm>
              <a:off x="1545453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0" name="Google Shape;2470;p61"/>
            <p:cNvSpPr/>
            <p:nvPr/>
          </p:nvSpPr>
          <p:spPr>
            <a:xfrm>
              <a:off x="1645444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1" name="Google Shape;2471;p61"/>
            <p:cNvSpPr/>
            <p:nvPr/>
          </p:nvSpPr>
          <p:spPr>
            <a:xfrm>
              <a:off x="1745435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2" name="Google Shape;2472;p61"/>
            <p:cNvSpPr/>
            <p:nvPr/>
          </p:nvSpPr>
          <p:spPr>
            <a:xfrm>
              <a:off x="1845427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3" name="Google Shape;2473;p61"/>
            <p:cNvSpPr/>
            <p:nvPr/>
          </p:nvSpPr>
          <p:spPr>
            <a:xfrm>
              <a:off x="1945366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4" name="Google Shape;2474;p61"/>
            <p:cNvSpPr/>
            <p:nvPr/>
          </p:nvSpPr>
          <p:spPr>
            <a:xfrm>
              <a:off x="2045357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5" name="Google Shape;2475;p61"/>
            <p:cNvSpPr/>
            <p:nvPr/>
          </p:nvSpPr>
          <p:spPr>
            <a:xfrm>
              <a:off x="2145348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6" name="Google Shape;2476;p61"/>
            <p:cNvSpPr/>
            <p:nvPr/>
          </p:nvSpPr>
          <p:spPr>
            <a:xfrm>
              <a:off x="2245339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7" name="Google Shape;2477;p61"/>
            <p:cNvSpPr/>
            <p:nvPr/>
          </p:nvSpPr>
          <p:spPr>
            <a:xfrm>
              <a:off x="2345330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8" name="Google Shape;2478;p61"/>
            <p:cNvSpPr/>
            <p:nvPr/>
          </p:nvSpPr>
          <p:spPr>
            <a:xfrm>
              <a:off x="2445271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9" name="Google Shape;2479;p61"/>
            <p:cNvSpPr/>
            <p:nvPr/>
          </p:nvSpPr>
          <p:spPr>
            <a:xfrm>
              <a:off x="2545262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0" name="Google Shape;2480;p61"/>
            <p:cNvSpPr/>
            <p:nvPr/>
          </p:nvSpPr>
          <p:spPr>
            <a:xfrm>
              <a:off x="2645253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1" name="Google Shape;2481;p61"/>
            <p:cNvSpPr/>
            <p:nvPr/>
          </p:nvSpPr>
          <p:spPr>
            <a:xfrm>
              <a:off x="2745244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2" name="Google Shape;2482;p61"/>
            <p:cNvSpPr/>
            <p:nvPr/>
          </p:nvSpPr>
          <p:spPr>
            <a:xfrm>
              <a:off x="2845235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3" name="Google Shape;2483;p61"/>
            <p:cNvSpPr/>
            <p:nvPr/>
          </p:nvSpPr>
          <p:spPr>
            <a:xfrm>
              <a:off x="2945176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4" name="Google Shape;2484;p61"/>
            <p:cNvSpPr/>
            <p:nvPr/>
          </p:nvSpPr>
          <p:spPr>
            <a:xfrm>
              <a:off x="3045167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5" name="Google Shape;2485;p61"/>
            <p:cNvSpPr/>
            <p:nvPr/>
          </p:nvSpPr>
          <p:spPr>
            <a:xfrm>
              <a:off x="745626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6" name="Google Shape;2486;p61"/>
            <p:cNvSpPr/>
            <p:nvPr/>
          </p:nvSpPr>
          <p:spPr>
            <a:xfrm>
              <a:off x="845566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7" name="Google Shape;2487;p61"/>
            <p:cNvSpPr/>
            <p:nvPr/>
          </p:nvSpPr>
          <p:spPr>
            <a:xfrm>
              <a:off x="945557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8" name="Google Shape;2488;p61"/>
            <p:cNvSpPr/>
            <p:nvPr/>
          </p:nvSpPr>
          <p:spPr>
            <a:xfrm>
              <a:off x="1045548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9" name="Google Shape;2489;p61"/>
            <p:cNvSpPr/>
            <p:nvPr/>
          </p:nvSpPr>
          <p:spPr>
            <a:xfrm>
              <a:off x="1145539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0" name="Google Shape;2490;p61"/>
            <p:cNvSpPr/>
            <p:nvPr/>
          </p:nvSpPr>
          <p:spPr>
            <a:xfrm>
              <a:off x="1245531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1" name="Google Shape;2491;p61"/>
            <p:cNvSpPr/>
            <p:nvPr/>
          </p:nvSpPr>
          <p:spPr>
            <a:xfrm>
              <a:off x="1345471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2" name="Google Shape;2492;p61"/>
            <p:cNvSpPr/>
            <p:nvPr/>
          </p:nvSpPr>
          <p:spPr>
            <a:xfrm>
              <a:off x="1445462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3" name="Google Shape;2493;p61"/>
            <p:cNvSpPr/>
            <p:nvPr/>
          </p:nvSpPr>
          <p:spPr>
            <a:xfrm>
              <a:off x="1545453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4" name="Google Shape;2494;p61"/>
            <p:cNvSpPr/>
            <p:nvPr/>
          </p:nvSpPr>
          <p:spPr>
            <a:xfrm>
              <a:off x="1645444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5" name="Google Shape;2495;p61"/>
            <p:cNvSpPr/>
            <p:nvPr/>
          </p:nvSpPr>
          <p:spPr>
            <a:xfrm>
              <a:off x="1745435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6" name="Google Shape;2496;p61"/>
            <p:cNvSpPr/>
            <p:nvPr/>
          </p:nvSpPr>
          <p:spPr>
            <a:xfrm>
              <a:off x="1845427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7" name="Google Shape;2497;p61"/>
            <p:cNvSpPr/>
            <p:nvPr/>
          </p:nvSpPr>
          <p:spPr>
            <a:xfrm>
              <a:off x="1945366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8" name="Google Shape;2498;p61"/>
            <p:cNvSpPr/>
            <p:nvPr/>
          </p:nvSpPr>
          <p:spPr>
            <a:xfrm>
              <a:off x="2045357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9" name="Google Shape;2499;p61"/>
            <p:cNvSpPr/>
            <p:nvPr/>
          </p:nvSpPr>
          <p:spPr>
            <a:xfrm>
              <a:off x="2145348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0" name="Google Shape;2500;p61"/>
            <p:cNvSpPr/>
            <p:nvPr/>
          </p:nvSpPr>
          <p:spPr>
            <a:xfrm>
              <a:off x="2245339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1" name="Google Shape;2501;p61"/>
            <p:cNvSpPr/>
            <p:nvPr/>
          </p:nvSpPr>
          <p:spPr>
            <a:xfrm>
              <a:off x="2345330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2" name="Google Shape;2502;p61"/>
            <p:cNvSpPr/>
            <p:nvPr/>
          </p:nvSpPr>
          <p:spPr>
            <a:xfrm>
              <a:off x="2445271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3" name="Google Shape;2503;p61"/>
            <p:cNvSpPr/>
            <p:nvPr/>
          </p:nvSpPr>
          <p:spPr>
            <a:xfrm>
              <a:off x="2545262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4" name="Google Shape;2504;p61"/>
            <p:cNvSpPr/>
            <p:nvPr/>
          </p:nvSpPr>
          <p:spPr>
            <a:xfrm>
              <a:off x="2645253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5" name="Google Shape;2505;p61"/>
            <p:cNvSpPr/>
            <p:nvPr/>
          </p:nvSpPr>
          <p:spPr>
            <a:xfrm>
              <a:off x="2745244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6" name="Google Shape;2506;p61"/>
            <p:cNvSpPr/>
            <p:nvPr/>
          </p:nvSpPr>
          <p:spPr>
            <a:xfrm>
              <a:off x="2845235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7" name="Google Shape;2507;p61"/>
            <p:cNvSpPr/>
            <p:nvPr/>
          </p:nvSpPr>
          <p:spPr>
            <a:xfrm>
              <a:off x="2945176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8" name="Google Shape;2508;p61"/>
            <p:cNvSpPr/>
            <p:nvPr/>
          </p:nvSpPr>
          <p:spPr>
            <a:xfrm>
              <a:off x="3045167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9" name="Google Shape;2509;p61"/>
            <p:cNvSpPr/>
            <p:nvPr/>
          </p:nvSpPr>
          <p:spPr>
            <a:xfrm>
              <a:off x="745626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0" name="Google Shape;2510;p61"/>
            <p:cNvSpPr/>
            <p:nvPr/>
          </p:nvSpPr>
          <p:spPr>
            <a:xfrm>
              <a:off x="845566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1" name="Google Shape;2511;p61"/>
            <p:cNvSpPr/>
            <p:nvPr/>
          </p:nvSpPr>
          <p:spPr>
            <a:xfrm>
              <a:off x="945557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2" name="Google Shape;2512;p61"/>
            <p:cNvSpPr/>
            <p:nvPr/>
          </p:nvSpPr>
          <p:spPr>
            <a:xfrm>
              <a:off x="1045548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3" name="Google Shape;2513;p61"/>
            <p:cNvSpPr/>
            <p:nvPr/>
          </p:nvSpPr>
          <p:spPr>
            <a:xfrm>
              <a:off x="1145539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4" name="Google Shape;2514;p61"/>
            <p:cNvSpPr/>
            <p:nvPr/>
          </p:nvSpPr>
          <p:spPr>
            <a:xfrm>
              <a:off x="1245531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5" name="Google Shape;2515;p61"/>
            <p:cNvSpPr/>
            <p:nvPr/>
          </p:nvSpPr>
          <p:spPr>
            <a:xfrm>
              <a:off x="1345471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6" name="Google Shape;2516;p61"/>
            <p:cNvSpPr/>
            <p:nvPr/>
          </p:nvSpPr>
          <p:spPr>
            <a:xfrm>
              <a:off x="1445462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7" name="Google Shape;2517;p61"/>
            <p:cNvSpPr/>
            <p:nvPr/>
          </p:nvSpPr>
          <p:spPr>
            <a:xfrm>
              <a:off x="1545453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8" name="Google Shape;2518;p61"/>
            <p:cNvSpPr/>
            <p:nvPr/>
          </p:nvSpPr>
          <p:spPr>
            <a:xfrm>
              <a:off x="1645444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9" name="Google Shape;2519;p61"/>
            <p:cNvSpPr/>
            <p:nvPr/>
          </p:nvSpPr>
          <p:spPr>
            <a:xfrm>
              <a:off x="1745435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0" name="Google Shape;2520;p61"/>
            <p:cNvSpPr/>
            <p:nvPr/>
          </p:nvSpPr>
          <p:spPr>
            <a:xfrm>
              <a:off x="1845427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1" name="Google Shape;2521;p61"/>
            <p:cNvSpPr/>
            <p:nvPr/>
          </p:nvSpPr>
          <p:spPr>
            <a:xfrm>
              <a:off x="1945366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2" name="Google Shape;2522;p61"/>
            <p:cNvSpPr/>
            <p:nvPr/>
          </p:nvSpPr>
          <p:spPr>
            <a:xfrm>
              <a:off x="2045357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3" name="Google Shape;2523;p61"/>
            <p:cNvSpPr/>
            <p:nvPr/>
          </p:nvSpPr>
          <p:spPr>
            <a:xfrm>
              <a:off x="2145348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4" name="Google Shape;2524;p61"/>
            <p:cNvSpPr/>
            <p:nvPr/>
          </p:nvSpPr>
          <p:spPr>
            <a:xfrm>
              <a:off x="2245339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5" name="Google Shape;2525;p61"/>
            <p:cNvSpPr/>
            <p:nvPr/>
          </p:nvSpPr>
          <p:spPr>
            <a:xfrm>
              <a:off x="2345330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6" name="Google Shape;2526;p61"/>
            <p:cNvSpPr/>
            <p:nvPr/>
          </p:nvSpPr>
          <p:spPr>
            <a:xfrm>
              <a:off x="2445271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7" name="Google Shape;2527;p61"/>
            <p:cNvSpPr/>
            <p:nvPr/>
          </p:nvSpPr>
          <p:spPr>
            <a:xfrm>
              <a:off x="2545262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8" name="Google Shape;2528;p61"/>
            <p:cNvSpPr/>
            <p:nvPr/>
          </p:nvSpPr>
          <p:spPr>
            <a:xfrm>
              <a:off x="2645253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9" name="Google Shape;2529;p61"/>
            <p:cNvSpPr/>
            <p:nvPr/>
          </p:nvSpPr>
          <p:spPr>
            <a:xfrm>
              <a:off x="2745244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0" name="Google Shape;2530;p61"/>
            <p:cNvSpPr/>
            <p:nvPr/>
          </p:nvSpPr>
          <p:spPr>
            <a:xfrm>
              <a:off x="2845235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1" name="Google Shape;2531;p61"/>
            <p:cNvSpPr/>
            <p:nvPr/>
          </p:nvSpPr>
          <p:spPr>
            <a:xfrm>
              <a:off x="2945176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2" name="Google Shape;2532;p61"/>
            <p:cNvSpPr/>
            <p:nvPr/>
          </p:nvSpPr>
          <p:spPr>
            <a:xfrm>
              <a:off x="3045167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3" name="Google Shape;2533;p61"/>
            <p:cNvSpPr/>
            <p:nvPr/>
          </p:nvSpPr>
          <p:spPr>
            <a:xfrm>
              <a:off x="745626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4" name="Google Shape;2534;p61"/>
            <p:cNvSpPr/>
            <p:nvPr/>
          </p:nvSpPr>
          <p:spPr>
            <a:xfrm>
              <a:off x="845566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5" name="Google Shape;2535;p61"/>
            <p:cNvSpPr/>
            <p:nvPr/>
          </p:nvSpPr>
          <p:spPr>
            <a:xfrm>
              <a:off x="945557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6" name="Google Shape;2536;p61"/>
            <p:cNvSpPr/>
            <p:nvPr/>
          </p:nvSpPr>
          <p:spPr>
            <a:xfrm>
              <a:off x="1045548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7" name="Google Shape;2537;p61"/>
            <p:cNvSpPr/>
            <p:nvPr/>
          </p:nvSpPr>
          <p:spPr>
            <a:xfrm>
              <a:off x="1145539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8" name="Google Shape;2538;p61"/>
            <p:cNvSpPr/>
            <p:nvPr/>
          </p:nvSpPr>
          <p:spPr>
            <a:xfrm>
              <a:off x="1245531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9" name="Google Shape;2539;p61"/>
            <p:cNvSpPr/>
            <p:nvPr/>
          </p:nvSpPr>
          <p:spPr>
            <a:xfrm>
              <a:off x="1345471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0" name="Google Shape;2540;p61"/>
            <p:cNvSpPr/>
            <p:nvPr/>
          </p:nvSpPr>
          <p:spPr>
            <a:xfrm>
              <a:off x="1445462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1" name="Google Shape;2541;p61"/>
            <p:cNvSpPr/>
            <p:nvPr/>
          </p:nvSpPr>
          <p:spPr>
            <a:xfrm>
              <a:off x="1545453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2" name="Google Shape;2542;p61"/>
            <p:cNvSpPr/>
            <p:nvPr/>
          </p:nvSpPr>
          <p:spPr>
            <a:xfrm>
              <a:off x="1645444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3" name="Google Shape;2543;p61"/>
            <p:cNvSpPr/>
            <p:nvPr/>
          </p:nvSpPr>
          <p:spPr>
            <a:xfrm>
              <a:off x="1745435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4" name="Google Shape;2544;p61"/>
            <p:cNvSpPr/>
            <p:nvPr/>
          </p:nvSpPr>
          <p:spPr>
            <a:xfrm>
              <a:off x="1845427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5" name="Google Shape;2545;p61"/>
            <p:cNvSpPr/>
            <p:nvPr/>
          </p:nvSpPr>
          <p:spPr>
            <a:xfrm>
              <a:off x="1945366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6" name="Google Shape;2546;p61"/>
            <p:cNvSpPr/>
            <p:nvPr/>
          </p:nvSpPr>
          <p:spPr>
            <a:xfrm>
              <a:off x="2045357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7" name="Google Shape;2547;p61"/>
            <p:cNvSpPr/>
            <p:nvPr/>
          </p:nvSpPr>
          <p:spPr>
            <a:xfrm>
              <a:off x="2145348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8" name="Google Shape;2548;p61"/>
            <p:cNvSpPr/>
            <p:nvPr/>
          </p:nvSpPr>
          <p:spPr>
            <a:xfrm>
              <a:off x="2245339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9" name="Google Shape;2549;p61"/>
            <p:cNvSpPr/>
            <p:nvPr/>
          </p:nvSpPr>
          <p:spPr>
            <a:xfrm>
              <a:off x="2345330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0" name="Google Shape;2550;p61"/>
            <p:cNvSpPr/>
            <p:nvPr/>
          </p:nvSpPr>
          <p:spPr>
            <a:xfrm>
              <a:off x="2445271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1" name="Google Shape;2551;p61"/>
            <p:cNvSpPr/>
            <p:nvPr/>
          </p:nvSpPr>
          <p:spPr>
            <a:xfrm>
              <a:off x="2545262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2" name="Google Shape;2552;p61"/>
            <p:cNvSpPr/>
            <p:nvPr/>
          </p:nvSpPr>
          <p:spPr>
            <a:xfrm>
              <a:off x="2645253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3" name="Google Shape;2553;p61"/>
            <p:cNvSpPr/>
            <p:nvPr/>
          </p:nvSpPr>
          <p:spPr>
            <a:xfrm>
              <a:off x="2745244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4" name="Google Shape;2554;p61"/>
            <p:cNvSpPr/>
            <p:nvPr/>
          </p:nvSpPr>
          <p:spPr>
            <a:xfrm>
              <a:off x="2845235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5" name="Google Shape;2555;p61"/>
            <p:cNvSpPr/>
            <p:nvPr/>
          </p:nvSpPr>
          <p:spPr>
            <a:xfrm>
              <a:off x="2945176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6" name="Google Shape;2556;p61"/>
            <p:cNvSpPr/>
            <p:nvPr/>
          </p:nvSpPr>
          <p:spPr>
            <a:xfrm>
              <a:off x="3045167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7" name="Google Shape;2557;p61"/>
            <p:cNvSpPr/>
            <p:nvPr/>
          </p:nvSpPr>
          <p:spPr>
            <a:xfrm>
              <a:off x="745626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8" name="Google Shape;2558;p61"/>
            <p:cNvSpPr/>
            <p:nvPr/>
          </p:nvSpPr>
          <p:spPr>
            <a:xfrm>
              <a:off x="845566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9" name="Google Shape;2559;p61"/>
            <p:cNvSpPr/>
            <p:nvPr/>
          </p:nvSpPr>
          <p:spPr>
            <a:xfrm>
              <a:off x="945557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0" name="Google Shape;2560;p61"/>
            <p:cNvSpPr/>
            <p:nvPr/>
          </p:nvSpPr>
          <p:spPr>
            <a:xfrm>
              <a:off x="1045548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1" name="Google Shape;2561;p61"/>
            <p:cNvSpPr/>
            <p:nvPr/>
          </p:nvSpPr>
          <p:spPr>
            <a:xfrm>
              <a:off x="1145539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2" name="Google Shape;2562;p61"/>
            <p:cNvSpPr/>
            <p:nvPr/>
          </p:nvSpPr>
          <p:spPr>
            <a:xfrm>
              <a:off x="1245531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3" name="Google Shape;2563;p61"/>
            <p:cNvSpPr/>
            <p:nvPr/>
          </p:nvSpPr>
          <p:spPr>
            <a:xfrm>
              <a:off x="1345471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4" name="Google Shape;2564;p61"/>
            <p:cNvSpPr/>
            <p:nvPr/>
          </p:nvSpPr>
          <p:spPr>
            <a:xfrm>
              <a:off x="1445462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5" name="Google Shape;2565;p61"/>
            <p:cNvSpPr/>
            <p:nvPr/>
          </p:nvSpPr>
          <p:spPr>
            <a:xfrm>
              <a:off x="1545453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6" name="Google Shape;2566;p61"/>
            <p:cNvSpPr/>
            <p:nvPr/>
          </p:nvSpPr>
          <p:spPr>
            <a:xfrm>
              <a:off x="1645444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7" name="Google Shape;2567;p61"/>
            <p:cNvSpPr/>
            <p:nvPr/>
          </p:nvSpPr>
          <p:spPr>
            <a:xfrm>
              <a:off x="1745435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8" name="Google Shape;2568;p61"/>
            <p:cNvSpPr/>
            <p:nvPr/>
          </p:nvSpPr>
          <p:spPr>
            <a:xfrm>
              <a:off x="1845427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9" name="Google Shape;2569;p61"/>
            <p:cNvSpPr/>
            <p:nvPr/>
          </p:nvSpPr>
          <p:spPr>
            <a:xfrm>
              <a:off x="1945366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0" name="Google Shape;2570;p61"/>
            <p:cNvSpPr/>
            <p:nvPr/>
          </p:nvSpPr>
          <p:spPr>
            <a:xfrm>
              <a:off x="2045357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1" name="Google Shape;2571;p61"/>
            <p:cNvSpPr/>
            <p:nvPr/>
          </p:nvSpPr>
          <p:spPr>
            <a:xfrm>
              <a:off x="2145348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2" name="Google Shape;2572;p61"/>
            <p:cNvSpPr/>
            <p:nvPr/>
          </p:nvSpPr>
          <p:spPr>
            <a:xfrm>
              <a:off x="2245339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3" name="Google Shape;2573;p61"/>
            <p:cNvSpPr/>
            <p:nvPr/>
          </p:nvSpPr>
          <p:spPr>
            <a:xfrm>
              <a:off x="2345330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4" name="Google Shape;2574;p61"/>
            <p:cNvSpPr/>
            <p:nvPr/>
          </p:nvSpPr>
          <p:spPr>
            <a:xfrm>
              <a:off x="2445271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5" name="Google Shape;2575;p61"/>
            <p:cNvSpPr/>
            <p:nvPr/>
          </p:nvSpPr>
          <p:spPr>
            <a:xfrm>
              <a:off x="2545262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6" name="Google Shape;2576;p61"/>
            <p:cNvSpPr/>
            <p:nvPr/>
          </p:nvSpPr>
          <p:spPr>
            <a:xfrm>
              <a:off x="2645253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7" name="Google Shape;2577;p61"/>
            <p:cNvSpPr/>
            <p:nvPr/>
          </p:nvSpPr>
          <p:spPr>
            <a:xfrm>
              <a:off x="2745244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8" name="Google Shape;2578;p61"/>
            <p:cNvSpPr/>
            <p:nvPr/>
          </p:nvSpPr>
          <p:spPr>
            <a:xfrm>
              <a:off x="2845235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9" name="Google Shape;2579;p61"/>
            <p:cNvSpPr/>
            <p:nvPr/>
          </p:nvSpPr>
          <p:spPr>
            <a:xfrm>
              <a:off x="2945176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0" name="Google Shape;2580;p61"/>
            <p:cNvSpPr/>
            <p:nvPr/>
          </p:nvSpPr>
          <p:spPr>
            <a:xfrm>
              <a:off x="3045167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1" name="Google Shape;2581;p61"/>
            <p:cNvSpPr/>
            <p:nvPr/>
          </p:nvSpPr>
          <p:spPr>
            <a:xfrm>
              <a:off x="745626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2" name="Google Shape;2582;p61"/>
            <p:cNvSpPr/>
            <p:nvPr/>
          </p:nvSpPr>
          <p:spPr>
            <a:xfrm>
              <a:off x="845566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3" name="Google Shape;2583;p61"/>
            <p:cNvSpPr/>
            <p:nvPr/>
          </p:nvSpPr>
          <p:spPr>
            <a:xfrm>
              <a:off x="945557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4" name="Google Shape;2584;p61"/>
            <p:cNvSpPr/>
            <p:nvPr/>
          </p:nvSpPr>
          <p:spPr>
            <a:xfrm>
              <a:off x="1045548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5" name="Google Shape;2585;p61"/>
            <p:cNvSpPr/>
            <p:nvPr/>
          </p:nvSpPr>
          <p:spPr>
            <a:xfrm>
              <a:off x="1145539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6" name="Google Shape;2586;p61"/>
            <p:cNvSpPr/>
            <p:nvPr/>
          </p:nvSpPr>
          <p:spPr>
            <a:xfrm>
              <a:off x="1245531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7" name="Google Shape;2587;p61"/>
            <p:cNvSpPr/>
            <p:nvPr/>
          </p:nvSpPr>
          <p:spPr>
            <a:xfrm>
              <a:off x="1345471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8" name="Google Shape;2588;p61"/>
            <p:cNvSpPr/>
            <p:nvPr/>
          </p:nvSpPr>
          <p:spPr>
            <a:xfrm>
              <a:off x="1445462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9" name="Google Shape;2589;p61"/>
            <p:cNvSpPr/>
            <p:nvPr/>
          </p:nvSpPr>
          <p:spPr>
            <a:xfrm>
              <a:off x="1545453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0" name="Google Shape;2590;p61"/>
            <p:cNvSpPr/>
            <p:nvPr/>
          </p:nvSpPr>
          <p:spPr>
            <a:xfrm>
              <a:off x="1645444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1" name="Google Shape;2591;p61"/>
            <p:cNvSpPr/>
            <p:nvPr/>
          </p:nvSpPr>
          <p:spPr>
            <a:xfrm>
              <a:off x="1745435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2" name="Google Shape;2592;p61"/>
            <p:cNvSpPr/>
            <p:nvPr/>
          </p:nvSpPr>
          <p:spPr>
            <a:xfrm>
              <a:off x="1845427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3" name="Google Shape;2593;p61"/>
            <p:cNvSpPr/>
            <p:nvPr/>
          </p:nvSpPr>
          <p:spPr>
            <a:xfrm>
              <a:off x="1945366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4" name="Google Shape;2594;p61"/>
            <p:cNvSpPr/>
            <p:nvPr/>
          </p:nvSpPr>
          <p:spPr>
            <a:xfrm>
              <a:off x="2045357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5" name="Google Shape;2595;p61"/>
            <p:cNvSpPr/>
            <p:nvPr/>
          </p:nvSpPr>
          <p:spPr>
            <a:xfrm>
              <a:off x="2145348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6" name="Google Shape;2596;p61"/>
            <p:cNvSpPr/>
            <p:nvPr/>
          </p:nvSpPr>
          <p:spPr>
            <a:xfrm>
              <a:off x="2245339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7" name="Google Shape;2597;p61"/>
            <p:cNvSpPr/>
            <p:nvPr/>
          </p:nvSpPr>
          <p:spPr>
            <a:xfrm>
              <a:off x="2345330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8" name="Google Shape;2598;p61"/>
            <p:cNvSpPr/>
            <p:nvPr/>
          </p:nvSpPr>
          <p:spPr>
            <a:xfrm>
              <a:off x="2445271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9" name="Google Shape;2599;p61"/>
            <p:cNvSpPr/>
            <p:nvPr/>
          </p:nvSpPr>
          <p:spPr>
            <a:xfrm>
              <a:off x="2545262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0" name="Google Shape;2600;p61"/>
            <p:cNvSpPr/>
            <p:nvPr/>
          </p:nvSpPr>
          <p:spPr>
            <a:xfrm>
              <a:off x="2645253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1" name="Google Shape;2601;p61"/>
            <p:cNvSpPr/>
            <p:nvPr/>
          </p:nvSpPr>
          <p:spPr>
            <a:xfrm>
              <a:off x="2745244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2" name="Google Shape;2602;p61"/>
            <p:cNvSpPr/>
            <p:nvPr/>
          </p:nvSpPr>
          <p:spPr>
            <a:xfrm>
              <a:off x="2845235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3" name="Google Shape;2603;p61"/>
            <p:cNvSpPr/>
            <p:nvPr/>
          </p:nvSpPr>
          <p:spPr>
            <a:xfrm>
              <a:off x="2945176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4" name="Google Shape;2604;p61"/>
            <p:cNvSpPr/>
            <p:nvPr/>
          </p:nvSpPr>
          <p:spPr>
            <a:xfrm>
              <a:off x="3045167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5" name="Google Shape;2605;p61"/>
            <p:cNvSpPr/>
            <p:nvPr/>
          </p:nvSpPr>
          <p:spPr>
            <a:xfrm>
              <a:off x="745626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6" name="Google Shape;2606;p61"/>
            <p:cNvSpPr/>
            <p:nvPr/>
          </p:nvSpPr>
          <p:spPr>
            <a:xfrm>
              <a:off x="845566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7" name="Google Shape;2607;p61"/>
            <p:cNvSpPr/>
            <p:nvPr/>
          </p:nvSpPr>
          <p:spPr>
            <a:xfrm>
              <a:off x="945557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8" name="Google Shape;2608;p61"/>
            <p:cNvSpPr/>
            <p:nvPr/>
          </p:nvSpPr>
          <p:spPr>
            <a:xfrm>
              <a:off x="1045548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9" name="Google Shape;2609;p61"/>
            <p:cNvSpPr/>
            <p:nvPr/>
          </p:nvSpPr>
          <p:spPr>
            <a:xfrm>
              <a:off x="1145539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0" name="Google Shape;2610;p61"/>
            <p:cNvSpPr/>
            <p:nvPr/>
          </p:nvSpPr>
          <p:spPr>
            <a:xfrm>
              <a:off x="1245531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1" name="Google Shape;2611;p61"/>
            <p:cNvSpPr/>
            <p:nvPr/>
          </p:nvSpPr>
          <p:spPr>
            <a:xfrm>
              <a:off x="1345471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2" name="Google Shape;2612;p61"/>
            <p:cNvSpPr/>
            <p:nvPr/>
          </p:nvSpPr>
          <p:spPr>
            <a:xfrm>
              <a:off x="1445462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3" name="Google Shape;2613;p61"/>
            <p:cNvSpPr/>
            <p:nvPr/>
          </p:nvSpPr>
          <p:spPr>
            <a:xfrm>
              <a:off x="1545453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4" name="Google Shape;2614;p61"/>
            <p:cNvSpPr/>
            <p:nvPr/>
          </p:nvSpPr>
          <p:spPr>
            <a:xfrm>
              <a:off x="1645444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5" name="Google Shape;2615;p61"/>
            <p:cNvSpPr/>
            <p:nvPr/>
          </p:nvSpPr>
          <p:spPr>
            <a:xfrm>
              <a:off x="1745435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6" name="Google Shape;2616;p61"/>
            <p:cNvSpPr/>
            <p:nvPr/>
          </p:nvSpPr>
          <p:spPr>
            <a:xfrm>
              <a:off x="1845427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7" name="Google Shape;2617;p61"/>
            <p:cNvSpPr/>
            <p:nvPr/>
          </p:nvSpPr>
          <p:spPr>
            <a:xfrm>
              <a:off x="1945366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8" name="Google Shape;2618;p61"/>
            <p:cNvSpPr/>
            <p:nvPr/>
          </p:nvSpPr>
          <p:spPr>
            <a:xfrm>
              <a:off x="2045357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9" name="Google Shape;2619;p61"/>
            <p:cNvSpPr/>
            <p:nvPr/>
          </p:nvSpPr>
          <p:spPr>
            <a:xfrm>
              <a:off x="2145348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0" name="Google Shape;2620;p61"/>
            <p:cNvSpPr/>
            <p:nvPr/>
          </p:nvSpPr>
          <p:spPr>
            <a:xfrm>
              <a:off x="2245339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1" name="Google Shape;2621;p61"/>
            <p:cNvSpPr/>
            <p:nvPr/>
          </p:nvSpPr>
          <p:spPr>
            <a:xfrm>
              <a:off x="2345330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2" name="Google Shape;2622;p61"/>
            <p:cNvSpPr/>
            <p:nvPr/>
          </p:nvSpPr>
          <p:spPr>
            <a:xfrm>
              <a:off x="2445271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3" name="Google Shape;2623;p61"/>
            <p:cNvSpPr/>
            <p:nvPr/>
          </p:nvSpPr>
          <p:spPr>
            <a:xfrm>
              <a:off x="2545262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4" name="Google Shape;2624;p61"/>
            <p:cNvSpPr/>
            <p:nvPr/>
          </p:nvSpPr>
          <p:spPr>
            <a:xfrm>
              <a:off x="2645253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5" name="Google Shape;2625;p61"/>
            <p:cNvSpPr/>
            <p:nvPr/>
          </p:nvSpPr>
          <p:spPr>
            <a:xfrm>
              <a:off x="2745244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6" name="Google Shape;2626;p61"/>
            <p:cNvSpPr/>
            <p:nvPr/>
          </p:nvSpPr>
          <p:spPr>
            <a:xfrm>
              <a:off x="2845235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7" name="Google Shape;2627;p61"/>
            <p:cNvSpPr/>
            <p:nvPr/>
          </p:nvSpPr>
          <p:spPr>
            <a:xfrm>
              <a:off x="2945176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8" name="Google Shape;2628;p61"/>
            <p:cNvSpPr/>
            <p:nvPr/>
          </p:nvSpPr>
          <p:spPr>
            <a:xfrm>
              <a:off x="3045167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9" name="Google Shape;2629;p61"/>
            <p:cNvSpPr/>
            <p:nvPr/>
          </p:nvSpPr>
          <p:spPr>
            <a:xfrm>
              <a:off x="745626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0" name="Google Shape;2630;p61"/>
            <p:cNvSpPr/>
            <p:nvPr/>
          </p:nvSpPr>
          <p:spPr>
            <a:xfrm>
              <a:off x="845566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1" name="Google Shape;2631;p61"/>
            <p:cNvSpPr/>
            <p:nvPr/>
          </p:nvSpPr>
          <p:spPr>
            <a:xfrm>
              <a:off x="945557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2" name="Google Shape;2632;p61"/>
            <p:cNvSpPr/>
            <p:nvPr/>
          </p:nvSpPr>
          <p:spPr>
            <a:xfrm>
              <a:off x="1045548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3" name="Google Shape;2633;p61"/>
            <p:cNvSpPr/>
            <p:nvPr/>
          </p:nvSpPr>
          <p:spPr>
            <a:xfrm>
              <a:off x="1145539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4" name="Google Shape;2634;p61"/>
            <p:cNvSpPr/>
            <p:nvPr/>
          </p:nvSpPr>
          <p:spPr>
            <a:xfrm>
              <a:off x="1245531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5" name="Google Shape;2635;p61"/>
            <p:cNvSpPr/>
            <p:nvPr/>
          </p:nvSpPr>
          <p:spPr>
            <a:xfrm>
              <a:off x="1345471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6" name="Google Shape;2636;p61"/>
            <p:cNvSpPr/>
            <p:nvPr/>
          </p:nvSpPr>
          <p:spPr>
            <a:xfrm>
              <a:off x="1445462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7" name="Google Shape;2637;p61"/>
            <p:cNvSpPr/>
            <p:nvPr/>
          </p:nvSpPr>
          <p:spPr>
            <a:xfrm>
              <a:off x="1545453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8" name="Google Shape;2638;p61"/>
            <p:cNvSpPr/>
            <p:nvPr/>
          </p:nvSpPr>
          <p:spPr>
            <a:xfrm>
              <a:off x="1645444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9" name="Google Shape;2639;p61"/>
            <p:cNvSpPr/>
            <p:nvPr/>
          </p:nvSpPr>
          <p:spPr>
            <a:xfrm>
              <a:off x="1745435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0" name="Google Shape;2640;p61"/>
            <p:cNvSpPr/>
            <p:nvPr/>
          </p:nvSpPr>
          <p:spPr>
            <a:xfrm>
              <a:off x="1845427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1" name="Google Shape;2641;p61"/>
            <p:cNvSpPr/>
            <p:nvPr/>
          </p:nvSpPr>
          <p:spPr>
            <a:xfrm>
              <a:off x="1945366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2" name="Google Shape;2642;p61"/>
            <p:cNvSpPr/>
            <p:nvPr/>
          </p:nvSpPr>
          <p:spPr>
            <a:xfrm>
              <a:off x="2045357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3" name="Google Shape;2643;p61"/>
            <p:cNvSpPr/>
            <p:nvPr/>
          </p:nvSpPr>
          <p:spPr>
            <a:xfrm>
              <a:off x="2145348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4" name="Google Shape;2644;p61"/>
            <p:cNvSpPr/>
            <p:nvPr/>
          </p:nvSpPr>
          <p:spPr>
            <a:xfrm>
              <a:off x="2245339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5" name="Google Shape;2645;p61"/>
            <p:cNvSpPr/>
            <p:nvPr/>
          </p:nvSpPr>
          <p:spPr>
            <a:xfrm>
              <a:off x="2345330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6" name="Google Shape;2646;p61"/>
            <p:cNvSpPr/>
            <p:nvPr/>
          </p:nvSpPr>
          <p:spPr>
            <a:xfrm>
              <a:off x="2445271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7" name="Google Shape;2647;p61"/>
            <p:cNvSpPr/>
            <p:nvPr/>
          </p:nvSpPr>
          <p:spPr>
            <a:xfrm>
              <a:off x="2545262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8" name="Google Shape;2648;p61"/>
            <p:cNvSpPr/>
            <p:nvPr/>
          </p:nvSpPr>
          <p:spPr>
            <a:xfrm>
              <a:off x="2645253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9" name="Google Shape;2649;p61"/>
            <p:cNvSpPr/>
            <p:nvPr/>
          </p:nvSpPr>
          <p:spPr>
            <a:xfrm>
              <a:off x="2745244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0" name="Google Shape;2650;p61"/>
            <p:cNvSpPr/>
            <p:nvPr/>
          </p:nvSpPr>
          <p:spPr>
            <a:xfrm>
              <a:off x="2845235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1" name="Google Shape;2651;p61"/>
            <p:cNvSpPr/>
            <p:nvPr/>
          </p:nvSpPr>
          <p:spPr>
            <a:xfrm>
              <a:off x="2945176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2" name="Google Shape;2652;p61"/>
            <p:cNvSpPr/>
            <p:nvPr/>
          </p:nvSpPr>
          <p:spPr>
            <a:xfrm>
              <a:off x="3045167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3" name="Google Shape;2653;p61"/>
            <p:cNvSpPr/>
            <p:nvPr/>
          </p:nvSpPr>
          <p:spPr>
            <a:xfrm>
              <a:off x="745626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4" name="Google Shape;2654;p61"/>
            <p:cNvSpPr/>
            <p:nvPr/>
          </p:nvSpPr>
          <p:spPr>
            <a:xfrm>
              <a:off x="845566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5" name="Google Shape;2655;p61"/>
            <p:cNvSpPr/>
            <p:nvPr/>
          </p:nvSpPr>
          <p:spPr>
            <a:xfrm>
              <a:off x="945557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6" name="Google Shape;2656;p61"/>
            <p:cNvSpPr/>
            <p:nvPr/>
          </p:nvSpPr>
          <p:spPr>
            <a:xfrm>
              <a:off x="1045548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7" name="Google Shape;2657;p61"/>
            <p:cNvSpPr/>
            <p:nvPr/>
          </p:nvSpPr>
          <p:spPr>
            <a:xfrm>
              <a:off x="1145539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8" name="Google Shape;2658;p61"/>
            <p:cNvSpPr/>
            <p:nvPr/>
          </p:nvSpPr>
          <p:spPr>
            <a:xfrm>
              <a:off x="1245531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9" name="Google Shape;2659;p61"/>
            <p:cNvSpPr/>
            <p:nvPr/>
          </p:nvSpPr>
          <p:spPr>
            <a:xfrm>
              <a:off x="1345471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0" name="Google Shape;2660;p61"/>
            <p:cNvSpPr/>
            <p:nvPr/>
          </p:nvSpPr>
          <p:spPr>
            <a:xfrm>
              <a:off x="1445462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1" name="Google Shape;2661;p61"/>
            <p:cNvSpPr/>
            <p:nvPr/>
          </p:nvSpPr>
          <p:spPr>
            <a:xfrm>
              <a:off x="1545453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2" name="Google Shape;2662;p61"/>
            <p:cNvSpPr/>
            <p:nvPr/>
          </p:nvSpPr>
          <p:spPr>
            <a:xfrm>
              <a:off x="1645444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3" name="Google Shape;2663;p61"/>
            <p:cNvSpPr/>
            <p:nvPr/>
          </p:nvSpPr>
          <p:spPr>
            <a:xfrm>
              <a:off x="1745435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4" name="Google Shape;2664;p61"/>
            <p:cNvSpPr/>
            <p:nvPr/>
          </p:nvSpPr>
          <p:spPr>
            <a:xfrm>
              <a:off x="1845427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5" name="Google Shape;2665;p61"/>
            <p:cNvSpPr/>
            <p:nvPr/>
          </p:nvSpPr>
          <p:spPr>
            <a:xfrm>
              <a:off x="1945366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6" name="Google Shape;2666;p61"/>
            <p:cNvSpPr/>
            <p:nvPr/>
          </p:nvSpPr>
          <p:spPr>
            <a:xfrm>
              <a:off x="2045357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7" name="Google Shape;2667;p61"/>
            <p:cNvSpPr/>
            <p:nvPr/>
          </p:nvSpPr>
          <p:spPr>
            <a:xfrm>
              <a:off x="2145348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8" name="Google Shape;2668;p61"/>
            <p:cNvSpPr/>
            <p:nvPr/>
          </p:nvSpPr>
          <p:spPr>
            <a:xfrm>
              <a:off x="2245339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9" name="Google Shape;2669;p61"/>
            <p:cNvSpPr/>
            <p:nvPr/>
          </p:nvSpPr>
          <p:spPr>
            <a:xfrm>
              <a:off x="2345330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0" name="Google Shape;2670;p61"/>
            <p:cNvSpPr/>
            <p:nvPr/>
          </p:nvSpPr>
          <p:spPr>
            <a:xfrm>
              <a:off x="2445271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1" name="Google Shape;2671;p61"/>
            <p:cNvSpPr/>
            <p:nvPr/>
          </p:nvSpPr>
          <p:spPr>
            <a:xfrm>
              <a:off x="2545262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2" name="Google Shape;2672;p61"/>
            <p:cNvSpPr/>
            <p:nvPr/>
          </p:nvSpPr>
          <p:spPr>
            <a:xfrm>
              <a:off x="2645253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3" name="Google Shape;2673;p61"/>
            <p:cNvSpPr/>
            <p:nvPr/>
          </p:nvSpPr>
          <p:spPr>
            <a:xfrm>
              <a:off x="2745244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4" name="Google Shape;2674;p61"/>
            <p:cNvSpPr/>
            <p:nvPr/>
          </p:nvSpPr>
          <p:spPr>
            <a:xfrm>
              <a:off x="2845235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5" name="Google Shape;2675;p61"/>
            <p:cNvSpPr/>
            <p:nvPr/>
          </p:nvSpPr>
          <p:spPr>
            <a:xfrm>
              <a:off x="2945176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6" name="Google Shape;2676;p61"/>
            <p:cNvSpPr/>
            <p:nvPr/>
          </p:nvSpPr>
          <p:spPr>
            <a:xfrm>
              <a:off x="3045167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7" name="Google Shape;2677;p61"/>
            <p:cNvSpPr/>
            <p:nvPr/>
          </p:nvSpPr>
          <p:spPr>
            <a:xfrm>
              <a:off x="3145158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8" name="Google Shape;2678;p61"/>
            <p:cNvSpPr/>
            <p:nvPr/>
          </p:nvSpPr>
          <p:spPr>
            <a:xfrm>
              <a:off x="3245149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9" name="Google Shape;2679;p61"/>
            <p:cNvSpPr/>
            <p:nvPr/>
          </p:nvSpPr>
          <p:spPr>
            <a:xfrm>
              <a:off x="45738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0" name="Google Shape;2680;p61"/>
            <p:cNvSpPr/>
            <p:nvPr/>
          </p:nvSpPr>
          <p:spPr>
            <a:xfrm>
              <a:off x="145730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1" name="Google Shape;2681;p61"/>
            <p:cNvSpPr/>
            <p:nvPr/>
          </p:nvSpPr>
          <p:spPr>
            <a:xfrm>
              <a:off x="245721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2" name="Google Shape;2682;p61"/>
            <p:cNvSpPr/>
            <p:nvPr/>
          </p:nvSpPr>
          <p:spPr>
            <a:xfrm>
              <a:off x="345661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3" name="Google Shape;2683;p61"/>
            <p:cNvSpPr/>
            <p:nvPr/>
          </p:nvSpPr>
          <p:spPr>
            <a:xfrm>
              <a:off x="445652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4" name="Google Shape;2684;p61"/>
            <p:cNvSpPr/>
            <p:nvPr/>
          </p:nvSpPr>
          <p:spPr>
            <a:xfrm>
              <a:off x="545643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5" name="Google Shape;2685;p61"/>
            <p:cNvSpPr/>
            <p:nvPr/>
          </p:nvSpPr>
          <p:spPr>
            <a:xfrm>
              <a:off x="645635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6" name="Google Shape;2686;p61"/>
            <p:cNvSpPr/>
            <p:nvPr/>
          </p:nvSpPr>
          <p:spPr>
            <a:xfrm>
              <a:off x="745626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7" name="Google Shape;2687;p61"/>
            <p:cNvSpPr/>
            <p:nvPr/>
          </p:nvSpPr>
          <p:spPr>
            <a:xfrm>
              <a:off x="845566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8" name="Google Shape;2688;p61"/>
            <p:cNvSpPr/>
            <p:nvPr/>
          </p:nvSpPr>
          <p:spPr>
            <a:xfrm>
              <a:off x="945557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9" name="Google Shape;2689;p61"/>
            <p:cNvSpPr/>
            <p:nvPr/>
          </p:nvSpPr>
          <p:spPr>
            <a:xfrm>
              <a:off x="1045548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0" name="Google Shape;2690;p61"/>
            <p:cNvSpPr/>
            <p:nvPr/>
          </p:nvSpPr>
          <p:spPr>
            <a:xfrm>
              <a:off x="1145539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1" name="Google Shape;2691;p61"/>
            <p:cNvSpPr/>
            <p:nvPr/>
          </p:nvSpPr>
          <p:spPr>
            <a:xfrm>
              <a:off x="1245531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2" name="Google Shape;2692;p61"/>
            <p:cNvSpPr/>
            <p:nvPr/>
          </p:nvSpPr>
          <p:spPr>
            <a:xfrm>
              <a:off x="1345471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3" name="Google Shape;2693;p61"/>
            <p:cNvSpPr/>
            <p:nvPr/>
          </p:nvSpPr>
          <p:spPr>
            <a:xfrm>
              <a:off x="1445462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4" name="Google Shape;2694;p61"/>
            <p:cNvSpPr/>
            <p:nvPr/>
          </p:nvSpPr>
          <p:spPr>
            <a:xfrm>
              <a:off x="1545453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5" name="Google Shape;2695;p61"/>
            <p:cNvSpPr/>
            <p:nvPr/>
          </p:nvSpPr>
          <p:spPr>
            <a:xfrm>
              <a:off x="1645444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6" name="Google Shape;2696;p61"/>
            <p:cNvSpPr/>
            <p:nvPr/>
          </p:nvSpPr>
          <p:spPr>
            <a:xfrm>
              <a:off x="1745435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7" name="Google Shape;2697;p61"/>
            <p:cNvSpPr/>
            <p:nvPr/>
          </p:nvSpPr>
          <p:spPr>
            <a:xfrm>
              <a:off x="1845427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8" name="Google Shape;2698;p61"/>
            <p:cNvSpPr/>
            <p:nvPr/>
          </p:nvSpPr>
          <p:spPr>
            <a:xfrm>
              <a:off x="1945366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9" name="Google Shape;2699;p61"/>
            <p:cNvSpPr/>
            <p:nvPr/>
          </p:nvSpPr>
          <p:spPr>
            <a:xfrm>
              <a:off x="2045357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0" name="Google Shape;2700;p61"/>
            <p:cNvSpPr/>
            <p:nvPr/>
          </p:nvSpPr>
          <p:spPr>
            <a:xfrm>
              <a:off x="2145348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1" name="Google Shape;2701;p61"/>
            <p:cNvSpPr/>
            <p:nvPr/>
          </p:nvSpPr>
          <p:spPr>
            <a:xfrm>
              <a:off x="2245339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2" name="Google Shape;2702;p61"/>
            <p:cNvSpPr/>
            <p:nvPr/>
          </p:nvSpPr>
          <p:spPr>
            <a:xfrm>
              <a:off x="2345330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3" name="Google Shape;2703;p61"/>
            <p:cNvSpPr/>
            <p:nvPr/>
          </p:nvSpPr>
          <p:spPr>
            <a:xfrm>
              <a:off x="2445271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4" name="Google Shape;2704;p61"/>
            <p:cNvSpPr/>
            <p:nvPr/>
          </p:nvSpPr>
          <p:spPr>
            <a:xfrm>
              <a:off x="2545262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5" name="Google Shape;2705;p61"/>
            <p:cNvSpPr/>
            <p:nvPr/>
          </p:nvSpPr>
          <p:spPr>
            <a:xfrm>
              <a:off x="2645253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6" name="Google Shape;2706;p61"/>
            <p:cNvSpPr/>
            <p:nvPr/>
          </p:nvSpPr>
          <p:spPr>
            <a:xfrm>
              <a:off x="2745244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7" name="Google Shape;2707;p61"/>
            <p:cNvSpPr/>
            <p:nvPr/>
          </p:nvSpPr>
          <p:spPr>
            <a:xfrm>
              <a:off x="2845235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8" name="Google Shape;2708;p61"/>
            <p:cNvSpPr/>
            <p:nvPr/>
          </p:nvSpPr>
          <p:spPr>
            <a:xfrm>
              <a:off x="2945176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9" name="Google Shape;2709;p61"/>
            <p:cNvSpPr/>
            <p:nvPr/>
          </p:nvSpPr>
          <p:spPr>
            <a:xfrm>
              <a:off x="3045167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0" name="Google Shape;2710;p61"/>
            <p:cNvSpPr/>
            <p:nvPr/>
          </p:nvSpPr>
          <p:spPr>
            <a:xfrm>
              <a:off x="3145158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1" name="Google Shape;2711;p61"/>
            <p:cNvSpPr/>
            <p:nvPr/>
          </p:nvSpPr>
          <p:spPr>
            <a:xfrm>
              <a:off x="3245149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2" name="Google Shape;2712;p61"/>
            <p:cNvSpPr/>
            <p:nvPr/>
          </p:nvSpPr>
          <p:spPr>
            <a:xfrm>
              <a:off x="3345140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3" name="Google Shape;2713;p61"/>
            <p:cNvSpPr/>
            <p:nvPr/>
          </p:nvSpPr>
          <p:spPr>
            <a:xfrm>
              <a:off x="3445081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4" name="Google Shape;2714;p61"/>
            <p:cNvSpPr/>
            <p:nvPr/>
          </p:nvSpPr>
          <p:spPr>
            <a:xfrm>
              <a:off x="3545072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5" name="Google Shape;2715;p61"/>
            <p:cNvSpPr/>
            <p:nvPr/>
          </p:nvSpPr>
          <p:spPr>
            <a:xfrm>
              <a:off x="3645063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6" name="Google Shape;2716;p61"/>
            <p:cNvSpPr/>
            <p:nvPr/>
          </p:nvSpPr>
          <p:spPr>
            <a:xfrm>
              <a:off x="3745054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7" name="Google Shape;2717;p61"/>
            <p:cNvSpPr/>
            <p:nvPr/>
          </p:nvSpPr>
          <p:spPr>
            <a:xfrm>
              <a:off x="45738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8" name="Google Shape;2718;p61"/>
            <p:cNvSpPr/>
            <p:nvPr/>
          </p:nvSpPr>
          <p:spPr>
            <a:xfrm>
              <a:off x="145730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9" name="Google Shape;2719;p61"/>
            <p:cNvSpPr/>
            <p:nvPr/>
          </p:nvSpPr>
          <p:spPr>
            <a:xfrm>
              <a:off x="245721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0" name="Google Shape;2720;p61"/>
            <p:cNvSpPr/>
            <p:nvPr/>
          </p:nvSpPr>
          <p:spPr>
            <a:xfrm>
              <a:off x="345661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1" name="Google Shape;2721;p61"/>
            <p:cNvSpPr/>
            <p:nvPr/>
          </p:nvSpPr>
          <p:spPr>
            <a:xfrm>
              <a:off x="445652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2" name="Google Shape;2722;p61"/>
            <p:cNvSpPr/>
            <p:nvPr/>
          </p:nvSpPr>
          <p:spPr>
            <a:xfrm>
              <a:off x="545643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3" name="Google Shape;2723;p61"/>
            <p:cNvSpPr/>
            <p:nvPr/>
          </p:nvSpPr>
          <p:spPr>
            <a:xfrm>
              <a:off x="645635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4" name="Google Shape;2724;p61"/>
            <p:cNvSpPr/>
            <p:nvPr/>
          </p:nvSpPr>
          <p:spPr>
            <a:xfrm>
              <a:off x="745626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5" name="Google Shape;2725;p61"/>
            <p:cNvSpPr/>
            <p:nvPr/>
          </p:nvSpPr>
          <p:spPr>
            <a:xfrm>
              <a:off x="845566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6" name="Google Shape;2726;p61"/>
            <p:cNvSpPr/>
            <p:nvPr/>
          </p:nvSpPr>
          <p:spPr>
            <a:xfrm>
              <a:off x="945557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7" name="Google Shape;2727;p61"/>
            <p:cNvSpPr/>
            <p:nvPr/>
          </p:nvSpPr>
          <p:spPr>
            <a:xfrm>
              <a:off x="1045548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8" name="Google Shape;2728;p61"/>
            <p:cNvSpPr/>
            <p:nvPr/>
          </p:nvSpPr>
          <p:spPr>
            <a:xfrm>
              <a:off x="1145539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9" name="Google Shape;2729;p61"/>
            <p:cNvSpPr/>
            <p:nvPr/>
          </p:nvSpPr>
          <p:spPr>
            <a:xfrm>
              <a:off x="1245531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0" name="Google Shape;2730;p61"/>
            <p:cNvSpPr/>
            <p:nvPr/>
          </p:nvSpPr>
          <p:spPr>
            <a:xfrm>
              <a:off x="1345471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1" name="Google Shape;2731;p61"/>
            <p:cNvSpPr/>
            <p:nvPr/>
          </p:nvSpPr>
          <p:spPr>
            <a:xfrm>
              <a:off x="1445462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2" name="Google Shape;2732;p61"/>
            <p:cNvSpPr/>
            <p:nvPr/>
          </p:nvSpPr>
          <p:spPr>
            <a:xfrm>
              <a:off x="1545453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3" name="Google Shape;2733;p61"/>
            <p:cNvSpPr/>
            <p:nvPr/>
          </p:nvSpPr>
          <p:spPr>
            <a:xfrm>
              <a:off x="1645444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4" name="Google Shape;2734;p61"/>
            <p:cNvSpPr/>
            <p:nvPr/>
          </p:nvSpPr>
          <p:spPr>
            <a:xfrm>
              <a:off x="1745435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5" name="Google Shape;2735;p61"/>
            <p:cNvSpPr/>
            <p:nvPr/>
          </p:nvSpPr>
          <p:spPr>
            <a:xfrm>
              <a:off x="1845427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6" name="Google Shape;2736;p61"/>
            <p:cNvSpPr/>
            <p:nvPr/>
          </p:nvSpPr>
          <p:spPr>
            <a:xfrm>
              <a:off x="1945366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7" name="Google Shape;2737;p61"/>
            <p:cNvSpPr/>
            <p:nvPr/>
          </p:nvSpPr>
          <p:spPr>
            <a:xfrm>
              <a:off x="2045357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8" name="Google Shape;2738;p61"/>
            <p:cNvSpPr/>
            <p:nvPr/>
          </p:nvSpPr>
          <p:spPr>
            <a:xfrm>
              <a:off x="2145348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9" name="Google Shape;2739;p61"/>
            <p:cNvSpPr/>
            <p:nvPr/>
          </p:nvSpPr>
          <p:spPr>
            <a:xfrm>
              <a:off x="2245339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0" name="Google Shape;2740;p61"/>
            <p:cNvSpPr/>
            <p:nvPr/>
          </p:nvSpPr>
          <p:spPr>
            <a:xfrm>
              <a:off x="2345330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1" name="Google Shape;2741;p61"/>
            <p:cNvSpPr/>
            <p:nvPr/>
          </p:nvSpPr>
          <p:spPr>
            <a:xfrm>
              <a:off x="2445271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2" name="Google Shape;2742;p61"/>
            <p:cNvSpPr/>
            <p:nvPr/>
          </p:nvSpPr>
          <p:spPr>
            <a:xfrm>
              <a:off x="2545262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3" name="Google Shape;2743;p61"/>
            <p:cNvSpPr/>
            <p:nvPr/>
          </p:nvSpPr>
          <p:spPr>
            <a:xfrm>
              <a:off x="2645253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4" name="Google Shape;2744;p61"/>
            <p:cNvSpPr/>
            <p:nvPr/>
          </p:nvSpPr>
          <p:spPr>
            <a:xfrm>
              <a:off x="2745244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5" name="Google Shape;2745;p61"/>
            <p:cNvSpPr/>
            <p:nvPr/>
          </p:nvSpPr>
          <p:spPr>
            <a:xfrm>
              <a:off x="2845235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6" name="Google Shape;2746;p61"/>
            <p:cNvSpPr/>
            <p:nvPr/>
          </p:nvSpPr>
          <p:spPr>
            <a:xfrm>
              <a:off x="2945176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7" name="Google Shape;2747;p61"/>
            <p:cNvSpPr/>
            <p:nvPr/>
          </p:nvSpPr>
          <p:spPr>
            <a:xfrm>
              <a:off x="3045167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8" name="Google Shape;2748;p61"/>
            <p:cNvSpPr/>
            <p:nvPr/>
          </p:nvSpPr>
          <p:spPr>
            <a:xfrm>
              <a:off x="3145158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9" name="Google Shape;2749;p61"/>
            <p:cNvSpPr/>
            <p:nvPr/>
          </p:nvSpPr>
          <p:spPr>
            <a:xfrm>
              <a:off x="3245149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0" name="Google Shape;2750;p61"/>
            <p:cNvSpPr/>
            <p:nvPr/>
          </p:nvSpPr>
          <p:spPr>
            <a:xfrm>
              <a:off x="3345140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1" name="Google Shape;2751;p61"/>
            <p:cNvSpPr/>
            <p:nvPr/>
          </p:nvSpPr>
          <p:spPr>
            <a:xfrm>
              <a:off x="3445081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2" name="Google Shape;2752;p61"/>
            <p:cNvSpPr/>
            <p:nvPr/>
          </p:nvSpPr>
          <p:spPr>
            <a:xfrm>
              <a:off x="3545072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3" name="Google Shape;2753;p61"/>
            <p:cNvSpPr/>
            <p:nvPr/>
          </p:nvSpPr>
          <p:spPr>
            <a:xfrm>
              <a:off x="3645063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4" name="Google Shape;2754;p61"/>
            <p:cNvSpPr/>
            <p:nvPr/>
          </p:nvSpPr>
          <p:spPr>
            <a:xfrm>
              <a:off x="3745054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5" name="Google Shape;2755;p61"/>
            <p:cNvSpPr/>
            <p:nvPr/>
          </p:nvSpPr>
          <p:spPr>
            <a:xfrm>
              <a:off x="45738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6" name="Google Shape;2756;p61"/>
            <p:cNvSpPr/>
            <p:nvPr/>
          </p:nvSpPr>
          <p:spPr>
            <a:xfrm>
              <a:off x="145730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7" name="Google Shape;2757;p61"/>
            <p:cNvSpPr/>
            <p:nvPr/>
          </p:nvSpPr>
          <p:spPr>
            <a:xfrm>
              <a:off x="245721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8" name="Google Shape;2758;p61"/>
            <p:cNvSpPr/>
            <p:nvPr/>
          </p:nvSpPr>
          <p:spPr>
            <a:xfrm>
              <a:off x="345661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9" name="Google Shape;2759;p61"/>
            <p:cNvSpPr/>
            <p:nvPr/>
          </p:nvSpPr>
          <p:spPr>
            <a:xfrm>
              <a:off x="445652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0" name="Google Shape;2760;p61"/>
            <p:cNvSpPr/>
            <p:nvPr/>
          </p:nvSpPr>
          <p:spPr>
            <a:xfrm>
              <a:off x="545643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1" name="Google Shape;2761;p61"/>
            <p:cNvSpPr/>
            <p:nvPr/>
          </p:nvSpPr>
          <p:spPr>
            <a:xfrm>
              <a:off x="645635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2" name="Google Shape;2762;p61"/>
            <p:cNvSpPr/>
            <p:nvPr/>
          </p:nvSpPr>
          <p:spPr>
            <a:xfrm>
              <a:off x="745626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3" name="Google Shape;2763;p61"/>
            <p:cNvSpPr/>
            <p:nvPr/>
          </p:nvSpPr>
          <p:spPr>
            <a:xfrm>
              <a:off x="845566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4" name="Google Shape;2764;p61"/>
            <p:cNvSpPr/>
            <p:nvPr/>
          </p:nvSpPr>
          <p:spPr>
            <a:xfrm>
              <a:off x="945557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5" name="Google Shape;2765;p61"/>
            <p:cNvSpPr/>
            <p:nvPr/>
          </p:nvSpPr>
          <p:spPr>
            <a:xfrm>
              <a:off x="1045548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6" name="Google Shape;2766;p61"/>
            <p:cNvSpPr/>
            <p:nvPr/>
          </p:nvSpPr>
          <p:spPr>
            <a:xfrm>
              <a:off x="1145539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7" name="Google Shape;2767;p61"/>
            <p:cNvSpPr/>
            <p:nvPr/>
          </p:nvSpPr>
          <p:spPr>
            <a:xfrm>
              <a:off x="1245531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8" name="Google Shape;2768;p61"/>
            <p:cNvSpPr/>
            <p:nvPr/>
          </p:nvSpPr>
          <p:spPr>
            <a:xfrm>
              <a:off x="1345471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9" name="Google Shape;2769;p61"/>
            <p:cNvSpPr/>
            <p:nvPr/>
          </p:nvSpPr>
          <p:spPr>
            <a:xfrm>
              <a:off x="1445462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0" name="Google Shape;2770;p61"/>
            <p:cNvSpPr/>
            <p:nvPr/>
          </p:nvSpPr>
          <p:spPr>
            <a:xfrm>
              <a:off x="1545453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1" name="Google Shape;2771;p61"/>
            <p:cNvSpPr/>
            <p:nvPr/>
          </p:nvSpPr>
          <p:spPr>
            <a:xfrm>
              <a:off x="1645444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2" name="Google Shape;2772;p61"/>
            <p:cNvSpPr/>
            <p:nvPr/>
          </p:nvSpPr>
          <p:spPr>
            <a:xfrm>
              <a:off x="1745435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3" name="Google Shape;2773;p61"/>
            <p:cNvSpPr/>
            <p:nvPr/>
          </p:nvSpPr>
          <p:spPr>
            <a:xfrm>
              <a:off x="1845427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4" name="Google Shape;2774;p61"/>
            <p:cNvSpPr/>
            <p:nvPr/>
          </p:nvSpPr>
          <p:spPr>
            <a:xfrm>
              <a:off x="1945366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5" name="Google Shape;2775;p61"/>
            <p:cNvSpPr/>
            <p:nvPr/>
          </p:nvSpPr>
          <p:spPr>
            <a:xfrm>
              <a:off x="2045357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6" name="Google Shape;2776;p61"/>
            <p:cNvSpPr/>
            <p:nvPr/>
          </p:nvSpPr>
          <p:spPr>
            <a:xfrm>
              <a:off x="2145348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7" name="Google Shape;2777;p61"/>
            <p:cNvSpPr/>
            <p:nvPr/>
          </p:nvSpPr>
          <p:spPr>
            <a:xfrm>
              <a:off x="2245339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8" name="Google Shape;2778;p61"/>
            <p:cNvSpPr/>
            <p:nvPr/>
          </p:nvSpPr>
          <p:spPr>
            <a:xfrm>
              <a:off x="2345330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9" name="Google Shape;2779;p61"/>
            <p:cNvSpPr/>
            <p:nvPr/>
          </p:nvSpPr>
          <p:spPr>
            <a:xfrm>
              <a:off x="2445271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0" name="Google Shape;2780;p61"/>
            <p:cNvSpPr/>
            <p:nvPr/>
          </p:nvSpPr>
          <p:spPr>
            <a:xfrm>
              <a:off x="2545262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1" name="Google Shape;2781;p61"/>
            <p:cNvSpPr/>
            <p:nvPr/>
          </p:nvSpPr>
          <p:spPr>
            <a:xfrm>
              <a:off x="2645253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2" name="Google Shape;2782;p61"/>
            <p:cNvSpPr/>
            <p:nvPr/>
          </p:nvSpPr>
          <p:spPr>
            <a:xfrm>
              <a:off x="2745244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3" name="Google Shape;2783;p61"/>
            <p:cNvSpPr/>
            <p:nvPr/>
          </p:nvSpPr>
          <p:spPr>
            <a:xfrm>
              <a:off x="2845235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4" name="Google Shape;2784;p61"/>
            <p:cNvSpPr/>
            <p:nvPr/>
          </p:nvSpPr>
          <p:spPr>
            <a:xfrm>
              <a:off x="2945176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5" name="Google Shape;2785;p61"/>
            <p:cNvSpPr/>
            <p:nvPr/>
          </p:nvSpPr>
          <p:spPr>
            <a:xfrm>
              <a:off x="3045167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6" name="Google Shape;2786;p61"/>
            <p:cNvSpPr/>
            <p:nvPr/>
          </p:nvSpPr>
          <p:spPr>
            <a:xfrm>
              <a:off x="3145158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7" name="Google Shape;2787;p61"/>
            <p:cNvSpPr/>
            <p:nvPr/>
          </p:nvSpPr>
          <p:spPr>
            <a:xfrm>
              <a:off x="3245149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8" name="Google Shape;2788;p61"/>
            <p:cNvSpPr/>
            <p:nvPr/>
          </p:nvSpPr>
          <p:spPr>
            <a:xfrm>
              <a:off x="3345140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9" name="Google Shape;2789;p61"/>
            <p:cNvSpPr/>
            <p:nvPr/>
          </p:nvSpPr>
          <p:spPr>
            <a:xfrm>
              <a:off x="3445081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0" name="Google Shape;2790;p61"/>
            <p:cNvSpPr/>
            <p:nvPr/>
          </p:nvSpPr>
          <p:spPr>
            <a:xfrm>
              <a:off x="3545072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1" name="Google Shape;2791;p61"/>
            <p:cNvSpPr/>
            <p:nvPr/>
          </p:nvSpPr>
          <p:spPr>
            <a:xfrm>
              <a:off x="3645063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2" name="Google Shape;2792;p61"/>
            <p:cNvSpPr/>
            <p:nvPr/>
          </p:nvSpPr>
          <p:spPr>
            <a:xfrm>
              <a:off x="3745054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3" name="Google Shape;2793;p61"/>
            <p:cNvSpPr/>
            <p:nvPr/>
          </p:nvSpPr>
          <p:spPr>
            <a:xfrm>
              <a:off x="45738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4" name="Google Shape;2794;p61"/>
            <p:cNvSpPr/>
            <p:nvPr/>
          </p:nvSpPr>
          <p:spPr>
            <a:xfrm>
              <a:off x="145730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5" name="Google Shape;2795;p61"/>
            <p:cNvSpPr/>
            <p:nvPr/>
          </p:nvSpPr>
          <p:spPr>
            <a:xfrm>
              <a:off x="245721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6" name="Google Shape;2796;p61"/>
            <p:cNvSpPr/>
            <p:nvPr/>
          </p:nvSpPr>
          <p:spPr>
            <a:xfrm>
              <a:off x="345661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7" name="Google Shape;2797;p61"/>
            <p:cNvSpPr/>
            <p:nvPr/>
          </p:nvSpPr>
          <p:spPr>
            <a:xfrm>
              <a:off x="445652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8" name="Google Shape;2798;p61"/>
            <p:cNvSpPr/>
            <p:nvPr/>
          </p:nvSpPr>
          <p:spPr>
            <a:xfrm>
              <a:off x="545643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9" name="Google Shape;2799;p61"/>
            <p:cNvSpPr/>
            <p:nvPr/>
          </p:nvSpPr>
          <p:spPr>
            <a:xfrm>
              <a:off x="645635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0" name="Google Shape;2800;p61"/>
            <p:cNvSpPr/>
            <p:nvPr/>
          </p:nvSpPr>
          <p:spPr>
            <a:xfrm>
              <a:off x="745626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1" name="Google Shape;2801;p61"/>
            <p:cNvSpPr/>
            <p:nvPr/>
          </p:nvSpPr>
          <p:spPr>
            <a:xfrm>
              <a:off x="845566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2" name="Google Shape;2802;p61"/>
            <p:cNvSpPr/>
            <p:nvPr/>
          </p:nvSpPr>
          <p:spPr>
            <a:xfrm>
              <a:off x="945557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3" name="Google Shape;2803;p61"/>
            <p:cNvSpPr/>
            <p:nvPr/>
          </p:nvSpPr>
          <p:spPr>
            <a:xfrm>
              <a:off x="1045548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4" name="Google Shape;2804;p61"/>
            <p:cNvSpPr/>
            <p:nvPr/>
          </p:nvSpPr>
          <p:spPr>
            <a:xfrm>
              <a:off x="1145539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5" name="Google Shape;2805;p61"/>
            <p:cNvSpPr/>
            <p:nvPr/>
          </p:nvSpPr>
          <p:spPr>
            <a:xfrm>
              <a:off x="1245531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6" name="Google Shape;2806;p61"/>
            <p:cNvSpPr/>
            <p:nvPr/>
          </p:nvSpPr>
          <p:spPr>
            <a:xfrm>
              <a:off x="1345471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7" name="Google Shape;2807;p61"/>
            <p:cNvSpPr/>
            <p:nvPr/>
          </p:nvSpPr>
          <p:spPr>
            <a:xfrm>
              <a:off x="1445462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8" name="Google Shape;2808;p61"/>
            <p:cNvSpPr/>
            <p:nvPr/>
          </p:nvSpPr>
          <p:spPr>
            <a:xfrm>
              <a:off x="1545453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9" name="Google Shape;2809;p61"/>
            <p:cNvSpPr/>
            <p:nvPr/>
          </p:nvSpPr>
          <p:spPr>
            <a:xfrm>
              <a:off x="1645444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0" name="Google Shape;2810;p61"/>
            <p:cNvSpPr/>
            <p:nvPr/>
          </p:nvSpPr>
          <p:spPr>
            <a:xfrm>
              <a:off x="1745435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1" name="Google Shape;2811;p61"/>
            <p:cNvSpPr/>
            <p:nvPr/>
          </p:nvSpPr>
          <p:spPr>
            <a:xfrm>
              <a:off x="1845427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2" name="Google Shape;2812;p61"/>
            <p:cNvSpPr/>
            <p:nvPr/>
          </p:nvSpPr>
          <p:spPr>
            <a:xfrm>
              <a:off x="1945366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3" name="Google Shape;2813;p61"/>
            <p:cNvSpPr/>
            <p:nvPr/>
          </p:nvSpPr>
          <p:spPr>
            <a:xfrm>
              <a:off x="2045357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4" name="Google Shape;2814;p61"/>
            <p:cNvSpPr/>
            <p:nvPr/>
          </p:nvSpPr>
          <p:spPr>
            <a:xfrm>
              <a:off x="2145348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5" name="Google Shape;2815;p61"/>
            <p:cNvSpPr/>
            <p:nvPr/>
          </p:nvSpPr>
          <p:spPr>
            <a:xfrm>
              <a:off x="2245339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6" name="Google Shape;2816;p61"/>
            <p:cNvSpPr/>
            <p:nvPr/>
          </p:nvSpPr>
          <p:spPr>
            <a:xfrm>
              <a:off x="2345330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7" name="Google Shape;2817;p61"/>
            <p:cNvSpPr/>
            <p:nvPr/>
          </p:nvSpPr>
          <p:spPr>
            <a:xfrm>
              <a:off x="2445271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8" name="Google Shape;2818;p61"/>
            <p:cNvSpPr/>
            <p:nvPr/>
          </p:nvSpPr>
          <p:spPr>
            <a:xfrm>
              <a:off x="2545262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9" name="Google Shape;2819;p61"/>
            <p:cNvSpPr/>
            <p:nvPr/>
          </p:nvSpPr>
          <p:spPr>
            <a:xfrm>
              <a:off x="2645253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0" name="Google Shape;2820;p61"/>
            <p:cNvSpPr/>
            <p:nvPr/>
          </p:nvSpPr>
          <p:spPr>
            <a:xfrm>
              <a:off x="2745244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1" name="Google Shape;2821;p61"/>
            <p:cNvSpPr/>
            <p:nvPr/>
          </p:nvSpPr>
          <p:spPr>
            <a:xfrm>
              <a:off x="2845235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2" name="Google Shape;2822;p61"/>
            <p:cNvSpPr/>
            <p:nvPr/>
          </p:nvSpPr>
          <p:spPr>
            <a:xfrm>
              <a:off x="2945176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3" name="Google Shape;2823;p61"/>
            <p:cNvSpPr/>
            <p:nvPr/>
          </p:nvSpPr>
          <p:spPr>
            <a:xfrm>
              <a:off x="3045167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4" name="Google Shape;2824;p61"/>
            <p:cNvSpPr/>
            <p:nvPr/>
          </p:nvSpPr>
          <p:spPr>
            <a:xfrm>
              <a:off x="3145158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5" name="Google Shape;2825;p61"/>
            <p:cNvSpPr/>
            <p:nvPr/>
          </p:nvSpPr>
          <p:spPr>
            <a:xfrm>
              <a:off x="3245149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6" name="Google Shape;2826;p61"/>
            <p:cNvSpPr/>
            <p:nvPr/>
          </p:nvSpPr>
          <p:spPr>
            <a:xfrm>
              <a:off x="3345140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7" name="Google Shape;2827;p61"/>
            <p:cNvSpPr/>
            <p:nvPr/>
          </p:nvSpPr>
          <p:spPr>
            <a:xfrm>
              <a:off x="3445081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8" name="Google Shape;2828;p61"/>
            <p:cNvSpPr/>
            <p:nvPr/>
          </p:nvSpPr>
          <p:spPr>
            <a:xfrm>
              <a:off x="3545072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9" name="Google Shape;2829;p61"/>
            <p:cNvSpPr/>
            <p:nvPr/>
          </p:nvSpPr>
          <p:spPr>
            <a:xfrm>
              <a:off x="3645063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0" name="Google Shape;2830;p61"/>
            <p:cNvSpPr/>
            <p:nvPr/>
          </p:nvSpPr>
          <p:spPr>
            <a:xfrm>
              <a:off x="3745054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1" name="Google Shape;2831;p61"/>
            <p:cNvSpPr/>
            <p:nvPr/>
          </p:nvSpPr>
          <p:spPr>
            <a:xfrm>
              <a:off x="45738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2" name="Google Shape;2832;p61"/>
            <p:cNvSpPr/>
            <p:nvPr/>
          </p:nvSpPr>
          <p:spPr>
            <a:xfrm>
              <a:off x="145730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3" name="Google Shape;2833;p61"/>
            <p:cNvSpPr/>
            <p:nvPr/>
          </p:nvSpPr>
          <p:spPr>
            <a:xfrm>
              <a:off x="245721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4" name="Google Shape;2834;p61"/>
            <p:cNvSpPr/>
            <p:nvPr/>
          </p:nvSpPr>
          <p:spPr>
            <a:xfrm>
              <a:off x="345661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5" name="Google Shape;2835;p61"/>
            <p:cNvSpPr/>
            <p:nvPr/>
          </p:nvSpPr>
          <p:spPr>
            <a:xfrm>
              <a:off x="445652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6" name="Google Shape;2836;p61"/>
            <p:cNvSpPr/>
            <p:nvPr/>
          </p:nvSpPr>
          <p:spPr>
            <a:xfrm>
              <a:off x="545643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7" name="Google Shape;2837;p61"/>
            <p:cNvSpPr/>
            <p:nvPr/>
          </p:nvSpPr>
          <p:spPr>
            <a:xfrm>
              <a:off x="645635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8" name="Google Shape;2838;p61"/>
            <p:cNvSpPr/>
            <p:nvPr/>
          </p:nvSpPr>
          <p:spPr>
            <a:xfrm>
              <a:off x="745626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9" name="Google Shape;2839;p61"/>
            <p:cNvSpPr/>
            <p:nvPr/>
          </p:nvSpPr>
          <p:spPr>
            <a:xfrm>
              <a:off x="845566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0" name="Google Shape;2840;p61"/>
            <p:cNvSpPr/>
            <p:nvPr/>
          </p:nvSpPr>
          <p:spPr>
            <a:xfrm>
              <a:off x="945557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1" name="Google Shape;2841;p61"/>
            <p:cNvSpPr/>
            <p:nvPr/>
          </p:nvSpPr>
          <p:spPr>
            <a:xfrm>
              <a:off x="1045548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2" name="Google Shape;2842;p61"/>
            <p:cNvSpPr/>
            <p:nvPr/>
          </p:nvSpPr>
          <p:spPr>
            <a:xfrm>
              <a:off x="1145539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3" name="Google Shape;2843;p61"/>
            <p:cNvSpPr/>
            <p:nvPr/>
          </p:nvSpPr>
          <p:spPr>
            <a:xfrm>
              <a:off x="1245531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4" name="Google Shape;2844;p61"/>
            <p:cNvSpPr/>
            <p:nvPr/>
          </p:nvSpPr>
          <p:spPr>
            <a:xfrm>
              <a:off x="1345471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5" name="Google Shape;2845;p61"/>
            <p:cNvSpPr/>
            <p:nvPr/>
          </p:nvSpPr>
          <p:spPr>
            <a:xfrm>
              <a:off x="1445462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6" name="Google Shape;2846;p61"/>
            <p:cNvSpPr/>
            <p:nvPr/>
          </p:nvSpPr>
          <p:spPr>
            <a:xfrm>
              <a:off x="1545453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7" name="Google Shape;2847;p61"/>
            <p:cNvSpPr/>
            <p:nvPr/>
          </p:nvSpPr>
          <p:spPr>
            <a:xfrm>
              <a:off x="1645444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8" name="Google Shape;2848;p61"/>
            <p:cNvSpPr/>
            <p:nvPr/>
          </p:nvSpPr>
          <p:spPr>
            <a:xfrm>
              <a:off x="1745435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9" name="Google Shape;2849;p61"/>
            <p:cNvSpPr/>
            <p:nvPr/>
          </p:nvSpPr>
          <p:spPr>
            <a:xfrm>
              <a:off x="1845427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0" name="Google Shape;2850;p61"/>
            <p:cNvSpPr/>
            <p:nvPr/>
          </p:nvSpPr>
          <p:spPr>
            <a:xfrm>
              <a:off x="1945366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1" name="Google Shape;2851;p61"/>
            <p:cNvSpPr/>
            <p:nvPr/>
          </p:nvSpPr>
          <p:spPr>
            <a:xfrm>
              <a:off x="2045357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2" name="Google Shape;2852;p61"/>
            <p:cNvSpPr/>
            <p:nvPr/>
          </p:nvSpPr>
          <p:spPr>
            <a:xfrm>
              <a:off x="2145348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3" name="Google Shape;2853;p61"/>
            <p:cNvSpPr/>
            <p:nvPr/>
          </p:nvSpPr>
          <p:spPr>
            <a:xfrm>
              <a:off x="2245339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4" name="Google Shape;2854;p61"/>
            <p:cNvSpPr/>
            <p:nvPr/>
          </p:nvSpPr>
          <p:spPr>
            <a:xfrm>
              <a:off x="2345330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5" name="Google Shape;2855;p61"/>
            <p:cNvSpPr/>
            <p:nvPr/>
          </p:nvSpPr>
          <p:spPr>
            <a:xfrm>
              <a:off x="2445271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6" name="Google Shape;2856;p61"/>
            <p:cNvSpPr/>
            <p:nvPr/>
          </p:nvSpPr>
          <p:spPr>
            <a:xfrm>
              <a:off x="2545262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7" name="Google Shape;2857;p61"/>
            <p:cNvSpPr/>
            <p:nvPr/>
          </p:nvSpPr>
          <p:spPr>
            <a:xfrm>
              <a:off x="2645253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8" name="Google Shape;2858;p61"/>
            <p:cNvSpPr/>
            <p:nvPr/>
          </p:nvSpPr>
          <p:spPr>
            <a:xfrm>
              <a:off x="2745244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9" name="Google Shape;2859;p61"/>
            <p:cNvSpPr/>
            <p:nvPr/>
          </p:nvSpPr>
          <p:spPr>
            <a:xfrm>
              <a:off x="2845235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0" name="Google Shape;2860;p61"/>
            <p:cNvSpPr/>
            <p:nvPr/>
          </p:nvSpPr>
          <p:spPr>
            <a:xfrm>
              <a:off x="2945176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1" name="Google Shape;2861;p61"/>
            <p:cNvSpPr/>
            <p:nvPr/>
          </p:nvSpPr>
          <p:spPr>
            <a:xfrm>
              <a:off x="3045167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2" name="Google Shape;2862;p61"/>
            <p:cNvSpPr/>
            <p:nvPr/>
          </p:nvSpPr>
          <p:spPr>
            <a:xfrm>
              <a:off x="3145158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3" name="Google Shape;2863;p61"/>
            <p:cNvSpPr/>
            <p:nvPr/>
          </p:nvSpPr>
          <p:spPr>
            <a:xfrm>
              <a:off x="3245149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4" name="Google Shape;2864;p61"/>
            <p:cNvSpPr/>
            <p:nvPr/>
          </p:nvSpPr>
          <p:spPr>
            <a:xfrm>
              <a:off x="3345140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5" name="Google Shape;2865;p61"/>
            <p:cNvSpPr/>
            <p:nvPr/>
          </p:nvSpPr>
          <p:spPr>
            <a:xfrm>
              <a:off x="3445081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6" name="Google Shape;2866;p61"/>
            <p:cNvSpPr/>
            <p:nvPr/>
          </p:nvSpPr>
          <p:spPr>
            <a:xfrm>
              <a:off x="3545072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7" name="Google Shape;2867;p61"/>
            <p:cNvSpPr/>
            <p:nvPr/>
          </p:nvSpPr>
          <p:spPr>
            <a:xfrm>
              <a:off x="3645063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8" name="Google Shape;2868;p61"/>
            <p:cNvSpPr/>
            <p:nvPr/>
          </p:nvSpPr>
          <p:spPr>
            <a:xfrm>
              <a:off x="3745054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9" name="Google Shape;2869;p61"/>
            <p:cNvSpPr/>
            <p:nvPr/>
          </p:nvSpPr>
          <p:spPr>
            <a:xfrm>
              <a:off x="45738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0" name="Google Shape;2870;p61"/>
            <p:cNvSpPr/>
            <p:nvPr/>
          </p:nvSpPr>
          <p:spPr>
            <a:xfrm>
              <a:off x="145730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1" name="Google Shape;2871;p61"/>
            <p:cNvSpPr/>
            <p:nvPr/>
          </p:nvSpPr>
          <p:spPr>
            <a:xfrm>
              <a:off x="245721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2" name="Google Shape;2872;p61"/>
            <p:cNvSpPr/>
            <p:nvPr/>
          </p:nvSpPr>
          <p:spPr>
            <a:xfrm>
              <a:off x="345661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3" name="Google Shape;2873;p61"/>
            <p:cNvSpPr/>
            <p:nvPr/>
          </p:nvSpPr>
          <p:spPr>
            <a:xfrm>
              <a:off x="445652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4" name="Google Shape;2874;p61"/>
            <p:cNvSpPr/>
            <p:nvPr/>
          </p:nvSpPr>
          <p:spPr>
            <a:xfrm>
              <a:off x="545643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5" name="Google Shape;2875;p61"/>
            <p:cNvSpPr/>
            <p:nvPr/>
          </p:nvSpPr>
          <p:spPr>
            <a:xfrm>
              <a:off x="645635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6" name="Google Shape;2876;p61"/>
            <p:cNvSpPr/>
            <p:nvPr/>
          </p:nvSpPr>
          <p:spPr>
            <a:xfrm>
              <a:off x="745626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7" name="Google Shape;2877;p61"/>
            <p:cNvSpPr/>
            <p:nvPr/>
          </p:nvSpPr>
          <p:spPr>
            <a:xfrm>
              <a:off x="845566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8" name="Google Shape;2878;p61"/>
            <p:cNvSpPr/>
            <p:nvPr/>
          </p:nvSpPr>
          <p:spPr>
            <a:xfrm>
              <a:off x="945557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9" name="Google Shape;2879;p61"/>
            <p:cNvSpPr/>
            <p:nvPr/>
          </p:nvSpPr>
          <p:spPr>
            <a:xfrm>
              <a:off x="1045548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0" name="Google Shape;2880;p61"/>
            <p:cNvSpPr/>
            <p:nvPr/>
          </p:nvSpPr>
          <p:spPr>
            <a:xfrm>
              <a:off x="1145539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1" name="Google Shape;2881;p61"/>
            <p:cNvSpPr/>
            <p:nvPr/>
          </p:nvSpPr>
          <p:spPr>
            <a:xfrm>
              <a:off x="1245531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2" name="Google Shape;2882;p61"/>
            <p:cNvSpPr/>
            <p:nvPr/>
          </p:nvSpPr>
          <p:spPr>
            <a:xfrm>
              <a:off x="1345471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3" name="Google Shape;2883;p61"/>
            <p:cNvSpPr/>
            <p:nvPr/>
          </p:nvSpPr>
          <p:spPr>
            <a:xfrm>
              <a:off x="1445462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4" name="Google Shape;2884;p61"/>
            <p:cNvSpPr/>
            <p:nvPr/>
          </p:nvSpPr>
          <p:spPr>
            <a:xfrm>
              <a:off x="1545453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5" name="Google Shape;2885;p61"/>
            <p:cNvSpPr/>
            <p:nvPr/>
          </p:nvSpPr>
          <p:spPr>
            <a:xfrm>
              <a:off x="1645444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6" name="Google Shape;2886;p61"/>
            <p:cNvSpPr/>
            <p:nvPr/>
          </p:nvSpPr>
          <p:spPr>
            <a:xfrm>
              <a:off x="1745435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7" name="Google Shape;2887;p61"/>
            <p:cNvSpPr/>
            <p:nvPr/>
          </p:nvSpPr>
          <p:spPr>
            <a:xfrm>
              <a:off x="1845427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8" name="Google Shape;2888;p61"/>
            <p:cNvSpPr/>
            <p:nvPr/>
          </p:nvSpPr>
          <p:spPr>
            <a:xfrm>
              <a:off x="1945366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9" name="Google Shape;2889;p61"/>
            <p:cNvSpPr/>
            <p:nvPr/>
          </p:nvSpPr>
          <p:spPr>
            <a:xfrm>
              <a:off x="2045357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0" name="Google Shape;2890;p61"/>
            <p:cNvSpPr/>
            <p:nvPr/>
          </p:nvSpPr>
          <p:spPr>
            <a:xfrm>
              <a:off x="2145348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1" name="Google Shape;2891;p61"/>
            <p:cNvSpPr/>
            <p:nvPr/>
          </p:nvSpPr>
          <p:spPr>
            <a:xfrm>
              <a:off x="2245339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2" name="Google Shape;2892;p61"/>
            <p:cNvSpPr/>
            <p:nvPr/>
          </p:nvSpPr>
          <p:spPr>
            <a:xfrm>
              <a:off x="2345330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3" name="Google Shape;2893;p61"/>
            <p:cNvSpPr/>
            <p:nvPr/>
          </p:nvSpPr>
          <p:spPr>
            <a:xfrm>
              <a:off x="2445271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4" name="Google Shape;2894;p61"/>
            <p:cNvSpPr/>
            <p:nvPr/>
          </p:nvSpPr>
          <p:spPr>
            <a:xfrm>
              <a:off x="2545262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5" name="Google Shape;2895;p61"/>
            <p:cNvSpPr/>
            <p:nvPr/>
          </p:nvSpPr>
          <p:spPr>
            <a:xfrm>
              <a:off x="2645253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6" name="Google Shape;2896;p61"/>
            <p:cNvSpPr/>
            <p:nvPr/>
          </p:nvSpPr>
          <p:spPr>
            <a:xfrm>
              <a:off x="2745244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7" name="Google Shape;2897;p61"/>
            <p:cNvSpPr/>
            <p:nvPr/>
          </p:nvSpPr>
          <p:spPr>
            <a:xfrm>
              <a:off x="2845235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8" name="Google Shape;2898;p61"/>
            <p:cNvSpPr/>
            <p:nvPr/>
          </p:nvSpPr>
          <p:spPr>
            <a:xfrm>
              <a:off x="2945176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9" name="Google Shape;2899;p61"/>
            <p:cNvSpPr/>
            <p:nvPr/>
          </p:nvSpPr>
          <p:spPr>
            <a:xfrm>
              <a:off x="3045167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0" name="Google Shape;2900;p61"/>
            <p:cNvSpPr/>
            <p:nvPr/>
          </p:nvSpPr>
          <p:spPr>
            <a:xfrm>
              <a:off x="3145158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1" name="Google Shape;2901;p61"/>
            <p:cNvSpPr/>
            <p:nvPr/>
          </p:nvSpPr>
          <p:spPr>
            <a:xfrm>
              <a:off x="3245149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2" name="Google Shape;2902;p61"/>
            <p:cNvSpPr/>
            <p:nvPr/>
          </p:nvSpPr>
          <p:spPr>
            <a:xfrm>
              <a:off x="3345140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3" name="Google Shape;2903;p61"/>
            <p:cNvSpPr/>
            <p:nvPr/>
          </p:nvSpPr>
          <p:spPr>
            <a:xfrm>
              <a:off x="3445081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4" name="Google Shape;2904;p61"/>
            <p:cNvSpPr/>
            <p:nvPr/>
          </p:nvSpPr>
          <p:spPr>
            <a:xfrm>
              <a:off x="3545072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5" name="Google Shape;2905;p61"/>
            <p:cNvSpPr/>
            <p:nvPr/>
          </p:nvSpPr>
          <p:spPr>
            <a:xfrm>
              <a:off x="3645063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6" name="Google Shape;2906;p61"/>
            <p:cNvSpPr/>
            <p:nvPr/>
          </p:nvSpPr>
          <p:spPr>
            <a:xfrm>
              <a:off x="3745054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7" name="Google Shape;2907;p61"/>
            <p:cNvSpPr/>
            <p:nvPr/>
          </p:nvSpPr>
          <p:spPr>
            <a:xfrm>
              <a:off x="45738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8" name="Google Shape;2908;p61"/>
            <p:cNvSpPr/>
            <p:nvPr/>
          </p:nvSpPr>
          <p:spPr>
            <a:xfrm>
              <a:off x="145730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9" name="Google Shape;2909;p61"/>
            <p:cNvSpPr/>
            <p:nvPr/>
          </p:nvSpPr>
          <p:spPr>
            <a:xfrm>
              <a:off x="245721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0" name="Google Shape;2910;p61"/>
            <p:cNvSpPr/>
            <p:nvPr/>
          </p:nvSpPr>
          <p:spPr>
            <a:xfrm>
              <a:off x="345661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1" name="Google Shape;2911;p61"/>
            <p:cNvSpPr/>
            <p:nvPr/>
          </p:nvSpPr>
          <p:spPr>
            <a:xfrm>
              <a:off x="445652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2" name="Google Shape;2912;p61"/>
            <p:cNvSpPr/>
            <p:nvPr/>
          </p:nvSpPr>
          <p:spPr>
            <a:xfrm>
              <a:off x="545643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3" name="Google Shape;2913;p61"/>
            <p:cNvSpPr/>
            <p:nvPr/>
          </p:nvSpPr>
          <p:spPr>
            <a:xfrm>
              <a:off x="645635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4" name="Google Shape;2914;p61"/>
            <p:cNvSpPr/>
            <p:nvPr/>
          </p:nvSpPr>
          <p:spPr>
            <a:xfrm>
              <a:off x="745626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5" name="Google Shape;2915;p61"/>
            <p:cNvSpPr/>
            <p:nvPr/>
          </p:nvSpPr>
          <p:spPr>
            <a:xfrm>
              <a:off x="845566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6" name="Google Shape;2916;p61"/>
            <p:cNvSpPr/>
            <p:nvPr/>
          </p:nvSpPr>
          <p:spPr>
            <a:xfrm>
              <a:off x="945557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7" name="Google Shape;2917;p61"/>
            <p:cNvSpPr/>
            <p:nvPr/>
          </p:nvSpPr>
          <p:spPr>
            <a:xfrm>
              <a:off x="1045548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8" name="Google Shape;2918;p61"/>
            <p:cNvSpPr/>
            <p:nvPr/>
          </p:nvSpPr>
          <p:spPr>
            <a:xfrm>
              <a:off x="1145539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9" name="Google Shape;2919;p61"/>
            <p:cNvSpPr/>
            <p:nvPr/>
          </p:nvSpPr>
          <p:spPr>
            <a:xfrm>
              <a:off x="1245531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0" name="Google Shape;2920;p61"/>
            <p:cNvSpPr/>
            <p:nvPr/>
          </p:nvSpPr>
          <p:spPr>
            <a:xfrm>
              <a:off x="1345471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1" name="Google Shape;2921;p61"/>
            <p:cNvSpPr/>
            <p:nvPr/>
          </p:nvSpPr>
          <p:spPr>
            <a:xfrm>
              <a:off x="1445462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2" name="Google Shape;2922;p61"/>
            <p:cNvSpPr/>
            <p:nvPr/>
          </p:nvSpPr>
          <p:spPr>
            <a:xfrm>
              <a:off x="1545453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3" name="Google Shape;2923;p61"/>
            <p:cNvSpPr/>
            <p:nvPr/>
          </p:nvSpPr>
          <p:spPr>
            <a:xfrm>
              <a:off x="1645444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4" name="Google Shape;2924;p61"/>
            <p:cNvSpPr/>
            <p:nvPr/>
          </p:nvSpPr>
          <p:spPr>
            <a:xfrm>
              <a:off x="1745435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5" name="Google Shape;2925;p61"/>
            <p:cNvSpPr/>
            <p:nvPr/>
          </p:nvSpPr>
          <p:spPr>
            <a:xfrm>
              <a:off x="1845427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6" name="Google Shape;2926;p61"/>
            <p:cNvSpPr/>
            <p:nvPr/>
          </p:nvSpPr>
          <p:spPr>
            <a:xfrm>
              <a:off x="1945366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7" name="Google Shape;2927;p61"/>
            <p:cNvSpPr/>
            <p:nvPr/>
          </p:nvSpPr>
          <p:spPr>
            <a:xfrm>
              <a:off x="2045357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8" name="Google Shape;2928;p61"/>
            <p:cNvSpPr/>
            <p:nvPr/>
          </p:nvSpPr>
          <p:spPr>
            <a:xfrm>
              <a:off x="2145348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9" name="Google Shape;2929;p61"/>
            <p:cNvSpPr/>
            <p:nvPr/>
          </p:nvSpPr>
          <p:spPr>
            <a:xfrm>
              <a:off x="2245339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0" name="Google Shape;2930;p61"/>
            <p:cNvSpPr/>
            <p:nvPr/>
          </p:nvSpPr>
          <p:spPr>
            <a:xfrm>
              <a:off x="2345330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1" name="Google Shape;2931;p61"/>
            <p:cNvSpPr/>
            <p:nvPr/>
          </p:nvSpPr>
          <p:spPr>
            <a:xfrm>
              <a:off x="2445271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2" name="Google Shape;2932;p61"/>
            <p:cNvSpPr/>
            <p:nvPr/>
          </p:nvSpPr>
          <p:spPr>
            <a:xfrm>
              <a:off x="2545262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3" name="Google Shape;2933;p61"/>
            <p:cNvSpPr/>
            <p:nvPr/>
          </p:nvSpPr>
          <p:spPr>
            <a:xfrm>
              <a:off x="2645253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4" name="Google Shape;2934;p61"/>
            <p:cNvSpPr/>
            <p:nvPr/>
          </p:nvSpPr>
          <p:spPr>
            <a:xfrm>
              <a:off x="2745244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5" name="Google Shape;2935;p61"/>
            <p:cNvSpPr/>
            <p:nvPr/>
          </p:nvSpPr>
          <p:spPr>
            <a:xfrm>
              <a:off x="2845235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6" name="Google Shape;2936;p61"/>
            <p:cNvSpPr/>
            <p:nvPr/>
          </p:nvSpPr>
          <p:spPr>
            <a:xfrm>
              <a:off x="2945176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7" name="Google Shape;2937;p61"/>
            <p:cNvSpPr/>
            <p:nvPr/>
          </p:nvSpPr>
          <p:spPr>
            <a:xfrm>
              <a:off x="3045167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8" name="Google Shape;2938;p61"/>
            <p:cNvSpPr/>
            <p:nvPr/>
          </p:nvSpPr>
          <p:spPr>
            <a:xfrm>
              <a:off x="3145158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9" name="Google Shape;2939;p61"/>
            <p:cNvSpPr/>
            <p:nvPr/>
          </p:nvSpPr>
          <p:spPr>
            <a:xfrm>
              <a:off x="3245149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0" name="Google Shape;2940;p61"/>
            <p:cNvSpPr/>
            <p:nvPr/>
          </p:nvSpPr>
          <p:spPr>
            <a:xfrm>
              <a:off x="3345140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1" name="Google Shape;2941;p61"/>
            <p:cNvSpPr/>
            <p:nvPr/>
          </p:nvSpPr>
          <p:spPr>
            <a:xfrm>
              <a:off x="3445081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2" name="Google Shape;2942;p61"/>
            <p:cNvSpPr/>
            <p:nvPr/>
          </p:nvSpPr>
          <p:spPr>
            <a:xfrm>
              <a:off x="3545072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3" name="Google Shape;2943;p61"/>
            <p:cNvSpPr/>
            <p:nvPr/>
          </p:nvSpPr>
          <p:spPr>
            <a:xfrm>
              <a:off x="3645063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4" name="Google Shape;2944;p61"/>
            <p:cNvSpPr/>
            <p:nvPr/>
          </p:nvSpPr>
          <p:spPr>
            <a:xfrm>
              <a:off x="3745054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5" name="Google Shape;2945;p61"/>
            <p:cNvSpPr/>
            <p:nvPr/>
          </p:nvSpPr>
          <p:spPr>
            <a:xfrm>
              <a:off x="45738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6" name="Google Shape;2946;p61"/>
            <p:cNvSpPr/>
            <p:nvPr/>
          </p:nvSpPr>
          <p:spPr>
            <a:xfrm>
              <a:off x="145730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7" name="Google Shape;2947;p61"/>
            <p:cNvSpPr/>
            <p:nvPr/>
          </p:nvSpPr>
          <p:spPr>
            <a:xfrm>
              <a:off x="245721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8" name="Google Shape;2948;p61"/>
            <p:cNvSpPr/>
            <p:nvPr/>
          </p:nvSpPr>
          <p:spPr>
            <a:xfrm>
              <a:off x="345661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9" name="Google Shape;2949;p61"/>
            <p:cNvSpPr/>
            <p:nvPr/>
          </p:nvSpPr>
          <p:spPr>
            <a:xfrm>
              <a:off x="445652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0" name="Google Shape;2950;p61"/>
            <p:cNvSpPr/>
            <p:nvPr/>
          </p:nvSpPr>
          <p:spPr>
            <a:xfrm>
              <a:off x="545643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1" name="Google Shape;2951;p61"/>
            <p:cNvSpPr/>
            <p:nvPr/>
          </p:nvSpPr>
          <p:spPr>
            <a:xfrm>
              <a:off x="645635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2" name="Google Shape;2952;p61"/>
            <p:cNvSpPr/>
            <p:nvPr/>
          </p:nvSpPr>
          <p:spPr>
            <a:xfrm>
              <a:off x="745626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3" name="Google Shape;2953;p61"/>
            <p:cNvSpPr/>
            <p:nvPr/>
          </p:nvSpPr>
          <p:spPr>
            <a:xfrm>
              <a:off x="845566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4" name="Google Shape;2954;p61"/>
            <p:cNvSpPr/>
            <p:nvPr/>
          </p:nvSpPr>
          <p:spPr>
            <a:xfrm>
              <a:off x="945557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5" name="Google Shape;2955;p61"/>
            <p:cNvSpPr/>
            <p:nvPr/>
          </p:nvSpPr>
          <p:spPr>
            <a:xfrm>
              <a:off x="1045548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6" name="Google Shape;2956;p61"/>
            <p:cNvSpPr/>
            <p:nvPr/>
          </p:nvSpPr>
          <p:spPr>
            <a:xfrm>
              <a:off x="1145539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7" name="Google Shape;2957;p61"/>
            <p:cNvSpPr/>
            <p:nvPr/>
          </p:nvSpPr>
          <p:spPr>
            <a:xfrm>
              <a:off x="1245531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8" name="Google Shape;2958;p61"/>
            <p:cNvSpPr/>
            <p:nvPr/>
          </p:nvSpPr>
          <p:spPr>
            <a:xfrm>
              <a:off x="1345471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9" name="Google Shape;2959;p61"/>
            <p:cNvSpPr/>
            <p:nvPr/>
          </p:nvSpPr>
          <p:spPr>
            <a:xfrm>
              <a:off x="1445462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0" name="Google Shape;2960;p61"/>
            <p:cNvSpPr/>
            <p:nvPr/>
          </p:nvSpPr>
          <p:spPr>
            <a:xfrm>
              <a:off x="1545453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1" name="Google Shape;2961;p61"/>
            <p:cNvSpPr/>
            <p:nvPr/>
          </p:nvSpPr>
          <p:spPr>
            <a:xfrm>
              <a:off x="1645444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2" name="Google Shape;2962;p61"/>
            <p:cNvSpPr/>
            <p:nvPr/>
          </p:nvSpPr>
          <p:spPr>
            <a:xfrm>
              <a:off x="1745435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3" name="Google Shape;2963;p61"/>
            <p:cNvSpPr/>
            <p:nvPr/>
          </p:nvSpPr>
          <p:spPr>
            <a:xfrm>
              <a:off x="1845427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4" name="Google Shape;2964;p61"/>
            <p:cNvSpPr/>
            <p:nvPr/>
          </p:nvSpPr>
          <p:spPr>
            <a:xfrm>
              <a:off x="1945366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5" name="Google Shape;2965;p61"/>
            <p:cNvSpPr/>
            <p:nvPr/>
          </p:nvSpPr>
          <p:spPr>
            <a:xfrm>
              <a:off x="2045357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6" name="Google Shape;2966;p61"/>
            <p:cNvSpPr/>
            <p:nvPr/>
          </p:nvSpPr>
          <p:spPr>
            <a:xfrm>
              <a:off x="2145348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7" name="Google Shape;2967;p61"/>
            <p:cNvSpPr/>
            <p:nvPr/>
          </p:nvSpPr>
          <p:spPr>
            <a:xfrm>
              <a:off x="2245339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8" name="Google Shape;2968;p61"/>
            <p:cNvSpPr/>
            <p:nvPr/>
          </p:nvSpPr>
          <p:spPr>
            <a:xfrm>
              <a:off x="2345330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9" name="Google Shape;2969;p61"/>
            <p:cNvSpPr/>
            <p:nvPr/>
          </p:nvSpPr>
          <p:spPr>
            <a:xfrm>
              <a:off x="2445271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0" name="Google Shape;2970;p61"/>
            <p:cNvSpPr/>
            <p:nvPr/>
          </p:nvSpPr>
          <p:spPr>
            <a:xfrm>
              <a:off x="2545262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1" name="Google Shape;2971;p61"/>
            <p:cNvSpPr/>
            <p:nvPr/>
          </p:nvSpPr>
          <p:spPr>
            <a:xfrm>
              <a:off x="2645253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2" name="Google Shape;2972;p61"/>
            <p:cNvSpPr/>
            <p:nvPr/>
          </p:nvSpPr>
          <p:spPr>
            <a:xfrm>
              <a:off x="2745244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3" name="Google Shape;2973;p61"/>
            <p:cNvSpPr/>
            <p:nvPr/>
          </p:nvSpPr>
          <p:spPr>
            <a:xfrm>
              <a:off x="2845235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4" name="Google Shape;2974;p61"/>
            <p:cNvSpPr/>
            <p:nvPr/>
          </p:nvSpPr>
          <p:spPr>
            <a:xfrm>
              <a:off x="2945176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5" name="Google Shape;2975;p61"/>
            <p:cNvSpPr/>
            <p:nvPr/>
          </p:nvSpPr>
          <p:spPr>
            <a:xfrm>
              <a:off x="3045167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6" name="Google Shape;2976;p61"/>
            <p:cNvSpPr/>
            <p:nvPr/>
          </p:nvSpPr>
          <p:spPr>
            <a:xfrm>
              <a:off x="3145158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7" name="Google Shape;2977;p61"/>
            <p:cNvSpPr/>
            <p:nvPr/>
          </p:nvSpPr>
          <p:spPr>
            <a:xfrm>
              <a:off x="3245149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8" name="Google Shape;2978;p61"/>
            <p:cNvSpPr/>
            <p:nvPr/>
          </p:nvSpPr>
          <p:spPr>
            <a:xfrm>
              <a:off x="3345140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9" name="Google Shape;2979;p61"/>
            <p:cNvSpPr/>
            <p:nvPr/>
          </p:nvSpPr>
          <p:spPr>
            <a:xfrm>
              <a:off x="3445081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0" name="Google Shape;2980;p61"/>
            <p:cNvSpPr/>
            <p:nvPr/>
          </p:nvSpPr>
          <p:spPr>
            <a:xfrm>
              <a:off x="3545072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1" name="Google Shape;2981;p61"/>
            <p:cNvSpPr/>
            <p:nvPr/>
          </p:nvSpPr>
          <p:spPr>
            <a:xfrm>
              <a:off x="3645063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2" name="Google Shape;2982;p61"/>
            <p:cNvSpPr/>
            <p:nvPr/>
          </p:nvSpPr>
          <p:spPr>
            <a:xfrm>
              <a:off x="3745054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3" name="Google Shape;2983;p61"/>
            <p:cNvSpPr/>
            <p:nvPr/>
          </p:nvSpPr>
          <p:spPr>
            <a:xfrm>
              <a:off x="45738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4" name="Google Shape;2984;p61"/>
            <p:cNvSpPr/>
            <p:nvPr/>
          </p:nvSpPr>
          <p:spPr>
            <a:xfrm>
              <a:off x="145730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5" name="Google Shape;2985;p61"/>
            <p:cNvSpPr/>
            <p:nvPr/>
          </p:nvSpPr>
          <p:spPr>
            <a:xfrm>
              <a:off x="245721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6" name="Google Shape;2986;p61"/>
            <p:cNvSpPr/>
            <p:nvPr/>
          </p:nvSpPr>
          <p:spPr>
            <a:xfrm>
              <a:off x="345661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7" name="Google Shape;2987;p61"/>
            <p:cNvSpPr/>
            <p:nvPr/>
          </p:nvSpPr>
          <p:spPr>
            <a:xfrm>
              <a:off x="445652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8" name="Google Shape;2988;p61"/>
            <p:cNvSpPr/>
            <p:nvPr/>
          </p:nvSpPr>
          <p:spPr>
            <a:xfrm>
              <a:off x="545643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9" name="Google Shape;2989;p61"/>
            <p:cNvSpPr/>
            <p:nvPr/>
          </p:nvSpPr>
          <p:spPr>
            <a:xfrm>
              <a:off x="645635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0" name="Google Shape;2990;p61"/>
            <p:cNvSpPr/>
            <p:nvPr/>
          </p:nvSpPr>
          <p:spPr>
            <a:xfrm>
              <a:off x="745626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1" name="Google Shape;2991;p61"/>
            <p:cNvSpPr/>
            <p:nvPr/>
          </p:nvSpPr>
          <p:spPr>
            <a:xfrm>
              <a:off x="845566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2" name="Google Shape;2992;p61"/>
            <p:cNvSpPr/>
            <p:nvPr/>
          </p:nvSpPr>
          <p:spPr>
            <a:xfrm>
              <a:off x="945557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3" name="Google Shape;2993;p61"/>
            <p:cNvSpPr/>
            <p:nvPr/>
          </p:nvSpPr>
          <p:spPr>
            <a:xfrm>
              <a:off x="1045548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4" name="Google Shape;2994;p61"/>
            <p:cNvSpPr/>
            <p:nvPr/>
          </p:nvSpPr>
          <p:spPr>
            <a:xfrm>
              <a:off x="1145539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5" name="Google Shape;2995;p61"/>
            <p:cNvSpPr/>
            <p:nvPr/>
          </p:nvSpPr>
          <p:spPr>
            <a:xfrm>
              <a:off x="1245531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6" name="Google Shape;2996;p61"/>
            <p:cNvSpPr/>
            <p:nvPr/>
          </p:nvSpPr>
          <p:spPr>
            <a:xfrm>
              <a:off x="1345471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7" name="Google Shape;2997;p61"/>
            <p:cNvSpPr/>
            <p:nvPr/>
          </p:nvSpPr>
          <p:spPr>
            <a:xfrm>
              <a:off x="1445462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8" name="Google Shape;2998;p61"/>
            <p:cNvSpPr/>
            <p:nvPr/>
          </p:nvSpPr>
          <p:spPr>
            <a:xfrm>
              <a:off x="1545453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9" name="Google Shape;2999;p61"/>
            <p:cNvSpPr/>
            <p:nvPr/>
          </p:nvSpPr>
          <p:spPr>
            <a:xfrm>
              <a:off x="1645444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0" name="Google Shape;3000;p61"/>
            <p:cNvSpPr/>
            <p:nvPr/>
          </p:nvSpPr>
          <p:spPr>
            <a:xfrm>
              <a:off x="1745435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1" name="Google Shape;3001;p61"/>
            <p:cNvSpPr/>
            <p:nvPr/>
          </p:nvSpPr>
          <p:spPr>
            <a:xfrm>
              <a:off x="1845427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2" name="Google Shape;3002;p61"/>
            <p:cNvSpPr/>
            <p:nvPr/>
          </p:nvSpPr>
          <p:spPr>
            <a:xfrm>
              <a:off x="1945366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3" name="Google Shape;3003;p61"/>
            <p:cNvSpPr/>
            <p:nvPr/>
          </p:nvSpPr>
          <p:spPr>
            <a:xfrm>
              <a:off x="2045357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4" name="Google Shape;3004;p61"/>
            <p:cNvSpPr/>
            <p:nvPr/>
          </p:nvSpPr>
          <p:spPr>
            <a:xfrm>
              <a:off x="2145348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5" name="Google Shape;3005;p61"/>
            <p:cNvSpPr/>
            <p:nvPr/>
          </p:nvSpPr>
          <p:spPr>
            <a:xfrm>
              <a:off x="2245339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6" name="Google Shape;3006;p61"/>
            <p:cNvSpPr/>
            <p:nvPr/>
          </p:nvSpPr>
          <p:spPr>
            <a:xfrm>
              <a:off x="2345330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7" name="Google Shape;3007;p61"/>
            <p:cNvSpPr/>
            <p:nvPr/>
          </p:nvSpPr>
          <p:spPr>
            <a:xfrm>
              <a:off x="2445271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8" name="Google Shape;3008;p61"/>
            <p:cNvSpPr/>
            <p:nvPr/>
          </p:nvSpPr>
          <p:spPr>
            <a:xfrm>
              <a:off x="2545262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9" name="Google Shape;3009;p61"/>
            <p:cNvSpPr/>
            <p:nvPr/>
          </p:nvSpPr>
          <p:spPr>
            <a:xfrm>
              <a:off x="2645253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0" name="Google Shape;3010;p61"/>
            <p:cNvSpPr/>
            <p:nvPr/>
          </p:nvSpPr>
          <p:spPr>
            <a:xfrm>
              <a:off x="2745244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1" name="Google Shape;3011;p61"/>
            <p:cNvSpPr/>
            <p:nvPr/>
          </p:nvSpPr>
          <p:spPr>
            <a:xfrm>
              <a:off x="2845235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2" name="Google Shape;3012;p61"/>
            <p:cNvSpPr/>
            <p:nvPr/>
          </p:nvSpPr>
          <p:spPr>
            <a:xfrm>
              <a:off x="2945176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3" name="Google Shape;3013;p61"/>
            <p:cNvSpPr/>
            <p:nvPr/>
          </p:nvSpPr>
          <p:spPr>
            <a:xfrm>
              <a:off x="3045167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4" name="Google Shape;3014;p61"/>
            <p:cNvSpPr/>
            <p:nvPr/>
          </p:nvSpPr>
          <p:spPr>
            <a:xfrm>
              <a:off x="3145158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5" name="Google Shape;3015;p61"/>
            <p:cNvSpPr/>
            <p:nvPr/>
          </p:nvSpPr>
          <p:spPr>
            <a:xfrm>
              <a:off x="3245149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6" name="Google Shape;3016;p61"/>
            <p:cNvSpPr/>
            <p:nvPr/>
          </p:nvSpPr>
          <p:spPr>
            <a:xfrm>
              <a:off x="3345140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7" name="Google Shape;3017;p61"/>
            <p:cNvSpPr/>
            <p:nvPr/>
          </p:nvSpPr>
          <p:spPr>
            <a:xfrm>
              <a:off x="3445081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8" name="Google Shape;3018;p61"/>
            <p:cNvSpPr/>
            <p:nvPr/>
          </p:nvSpPr>
          <p:spPr>
            <a:xfrm>
              <a:off x="3545072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9" name="Google Shape;3019;p61"/>
            <p:cNvSpPr/>
            <p:nvPr/>
          </p:nvSpPr>
          <p:spPr>
            <a:xfrm>
              <a:off x="3645063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0" name="Google Shape;3020;p61"/>
            <p:cNvSpPr/>
            <p:nvPr/>
          </p:nvSpPr>
          <p:spPr>
            <a:xfrm>
              <a:off x="3745054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1" name="Google Shape;3021;p61"/>
            <p:cNvSpPr/>
            <p:nvPr/>
          </p:nvSpPr>
          <p:spPr>
            <a:xfrm>
              <a:off x="45738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2" name="Google Shape;3022;p61"/>
            <p:cNvSpPr/>
            <p:nvPr/>
          </p:nvSpPr>
          <p:spPr>
            <a:xfrm>
              <a:off x="145730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3" name="Google Shape;3023;p61"/>
            <p:cNvSpPr/>
            <p:nvPr/>
          </p:nvSpPr>
          <p:spPr>
            <a:xfrm>
              <a:off x="245721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4" name="Google Shape;3024;p61"/>
            <p:cNvSpPr/>
            <p:nvPr/>
          </p:nvSpPr>
          <p:spPr>
            <a:xfrm>
              <a:off x="345661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5" name="Google Shape;3025;p61"/>
            <p:cNvSpPr/>
            <p:nvPr/>
          </p:nvSpPr>
          <p:spPr>
            <a:xfrm>
              <a:off x="445652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6" name="Google Shape;3026;p61"/>
            <p:cNvSpPr/>
            <p:nvPr/>
          </p:nvSpPr>
          <p:spPr>
            <a:xfrm>
              <a:off x="545643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7" name="Google Shape;3027;p61"/>
            <p:cNvSpPr/>
            <p:nvPr/>
          </p:nvSpPr>
          <p:spPr>
            <a:xfrm>
              <a:off x="645635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8" name="Google Shape;3028;p61"/>
            <p:cNvSpPr/>
            <p:nvPr/>
          </p:nvSpPr>
          <p:spPr>
            <a:xfrm>
              <a:off x="745626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9" name="Google Shape;3029;p61"/>
            <p:cNvSpPr/>
            <p:nvPr/>
          </p:nvSpPr>
          <p:spPr>
            <a:xfrm>
              <a:off x="845566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0" name="Google Shape;3030;p61"/>
            <p:cNvSpPr/>
            <p:nvPr/>
          </p:nvSpPr>
          <p:spPr>
            <a:xfrm>
              <a:off x="945557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1" name="Google Shape;3031;p61"/>
            <p:cNvSpPr/>
            <p:nvPr/>
          </p:nvSpPr>
          <p:spPr>
            <a:xfrm>
              <a:off x="1045548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2" name="Google Shape;3032;p61"/>
            <p:cNvSpPr/>
            <p:nvPr/>
          </p:nvSpPr>
          <p:spPr>
            <a:xfrm>
              <a:off x="1145539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3" name="Google Shape;3033;p61"/>
            <p:cNvSpPr/>
            <p:nvPr/>
          </p:nvSpPr>
          <p:spPr>
            <a:xfrm>
              <a:off x="1245531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4" name="Google Shape;3034;p61"/>
            <p:cNvSpPr/>
            <p:nvPr/>
          </p:nvSpPr>
          <p:spPr>
            <a:xfrm>
              <a:off x="1345471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5" name="Google Shape;3035;p61"/>
            <p:cNvSpPr/>
            <p:nvPr/>
          </p:nvSpPr>
          <p:spPr>
            <a:xfrm>
              <a:off x="1445462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6" name="Google Shape;3036;p61"/>
            <p:cNvSpPr/>
            <p:nvPr/>
          </p:nvSpPr>
          <p:spPr>
            <a:xfrm>
              <a:off x="1545453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7" name="Google Shape;3037;p61"/>
            <p:cNvSpPr/>
            <p:nvPr/>
          </p:nvSpPr>
          <p:spPr>
            <a:xfrm>
              <a:off x="1645444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8" name="Google Shape;3038;p61"/>
            <p:cNvSpPr/>
            <p:nvPr/>
          </p:nvSpPr>
          <p:spPr>
            <a:xfrm>
              <a:off x="1745435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9" name="Google Shape;3039;p61"/>
            <p:cNvSpPr/>
            <p:nvPr/>
          </p:nvSpPr>
          <p:spPr>
            <a:xfrm>
              <a:off x="1845427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0" name="Google Shape;3040;p61"/>
            <p:cNvSpPr/>
            <p:nvPr/>
          </p:nvSpPr>
          <p:spPr>
            <a:xfrm>
              <a:off x="1945366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1" name="Google Shape;3041;p61"/>
            <p:cNvSpPr/>
            <p:nvPr/>
          </p:nvSpPr>
          <p:spPr>
            <a:xfrm>
              <a:off x="2045357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2" name="Google Shape;3042;p61"/>
            <p:cNvSpPr/>
            <p:nvPr/>
          </p:nvSpPr>
          <p:spPr>
            <a:xfrm>
              <a:off x="2145348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3" name="Google Shape;3043;p61"/>
            <p:cNvSpPr/>
            <p:nvPr/>
          </p:nvSpPr>
          <p:spPr>
            <a:xfrm>
              <a:off x="2245339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4" name="Google Shape;3044;p61"/>
            <p:cNvSpPr/>
            <p:nvPr/>
          </p:nvSpPr>
          <p:spPr>
            <a:xfrm>
              <a:off x="2345330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5" name="Google Shape;3045;p61"/>
            <p:cNvSpPr/>
            <p:nvPr/>
          </p:nvSpPr>
          <p:spPr>
            <a:xfrm>
              <a:off x="2445271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6" name="Google Shape;3046;p61"/>
            <p:cNvSpPr/>
            <p:nvPr/>
          </p:nvSpPr>
          <p:spPr>
            <a:xfrm>
              <a:off x="2545262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7" name="Google Shape;3047;p61"/>
            <p:cNvSpPr/>
            <p:nvPr/>
          </p:nvSpPr>
          <p:spPr>
            <a:xfrm>
              <a:off x="2645253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8" name="Google Shape;3048;p61"/>
            <p:cNvSpPr/>
            <p:nvPr/>
          </p:nvSpPr>
          <p:spPr>
            <a:xfrm>
              <a:off x="2745244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9" name="Google Shape;3049;p61"/>
            <p:cNvSpPr/>
            <p:nvPr/>
          </p:nvSpPr>
          <p:spPr>
            <a:xfrm>
              <a:off x="2845235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0" name="Google Shape;3050;p61"/>
            <p:cNvSpPr/>
            <p:nvPr/>
          </p:nvSpPr>
          <p:spPr>
            <a:xfrm>
              <a:off x="2945176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1" name="Google Shape;3051;p61"/>
            <p:cNvSpPr/>
            <p:nvPr/>
          </p:nvSpPr>
          <p:spPr>
            <a:xfrm>
              <a:off x="3045167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2" name="Google Shape;3052;p61"/>
            <p:cNvSpPr/>
            <p:nvPr/>
          </p:nvSpPr>
          <p:spPr>
            <a:xfrm>
              <a:off x="3145158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3" name="Google Shape;3053;p61"/>
            <p:cNvSpPr/>
            <p:nvPr/>
          </p:nvSpPr>
          <p:spPr>
            <a:xfrm>
              <a:off x="3245149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4" name="Google Shape;3054;p61"/>
            <p:cNvSpPr/>
            <p:nvPr/>
          </p:nvSpPr>
          <p:spPr>
            <a:xfrm>
              <a:off x="3345140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5" name="Google Shape;3055;p61"/>
            <p:cNvSpPr/>
            <p:nvPr/>
          </p:nvSpPr>
          <p:spPr>
            <a:xfrm>
              <a:off x="3445081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6" name="Google Shape;3056;p61"/>
            <p:cNvSpPr/>
            <p:nvPr/>
          </p:nvSpPr>
          <p:spPr>
            <a:xfrm>
              <a:off x="3545072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7" name="Google Shape;3057;p61"/>
            <p:cNvSpPr/>
            <p:nvPr/>
          </p:nvSpPr>
          <p:spPr>
            <a:xfrm>
              <a:off x="3645063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8" name="Google Shape;3058;p61"/>
            <p:cNvSpPr/>
            <p:nvPr/>
          </p:nvSpPr>
          <p:spPr>
            <a:xfrm>
              <a:off x="3745054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9" name="Google Shape;3059;p61"/>
            <p:cNvSpPr/>
            <p:nvPr/>
          </p:nvSpPr>
          <p:spPr>
            <a:xfrm>
              <a:off x="45738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0" name="Google Shape;3060;p61"/>
            <p:cNvSpPr/>
            <p:nvPr/>
          </p:nvSpPr>
          <p:spPr>
            <a:xfrm>
              <a:off x="145730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1" name="Google Shape;3061;p61"/>
            <p:cNvSpPr/>
            <p:nvPr/>
          </p:nvSpPr>
          <p:spPr>
            <a:xfrm>
              <a:off x="245721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2" name="Google Shape;3062;p61"/>
            <p:cNvSpPr/>
            <p:nvPr/>
          </p:nvSpPr>
          <p:spPr>
            <a:xfrm>
              <a:off x="345661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3" name="Google Shape;3063;p61"/>
            <p:cNvSpPr/>
            <p:nvPr/>
          </p:nvSpPr>
          <p:spPr>
            <a:xfrm>
              <a:off x="445652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4" name="Google Shape;3064;p61"/>
            <p:cNvSpPr/>
            <p:nvPr/>
          </p:nvSpPr>
          <p:spPr>
            <a:xfrm>
              <a:off x="545643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5" name="Google Shape;3065;p61"/>
            <p:cNvSpPr/>
            <p:nvPr/>
          </p:nvSpPr>
          <p:spPr>
            <a:xfrm>
              <a:off x="645635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6" name="Google Shape;3066;p61"/>
            <p:cNvSpPr/>
            <p:nvPr/>
          </p:nvSpPr>
          <p:spPr>
            <a:xfrm>
              <a:off x="745626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7" name="Google Shape;3067;p61"/>
            <p:cNvSpPr/>
            <p:nvPr/>
          </p:nvSpPr>
          <p:spPr>
            <a:xfrm>
              <a:off x="845566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8" name="Google Shape;3068;p61"/>
            <p:cNvSpPr/>
            <p:nvPr/>
          </p:nvSpPr>
          <p:spPr>
            <a:xfrm>
              <a:off x="945557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9" name="Google Shape;3069;p61"/>
            <p:cNvSpPr/>
            <p:nvPr/>
          </p:nvSpPr>
          <p:spPr>
            <a:xfrm>
              <a:off x="1045548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0" name="Google Shape;3070;p61"/>
            <p:cNvSpPr/>
            <p:nvPr/>
          </p:nvSpPr>
          <p:spPr>
            <a:xfrm>
              <a:off x="1145539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1" name="Google Shape;3071;p61"/>
            <p:cNvSpPr/>
            <p:nvPr/>
          </p:nvSpPr>
          <p:spPr>
            <a:xfrm>
              <a:off x="1245531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2" name="Google Shape;3072;p61"/>
            <p:cNvSpPr/>
            <p:nvPr/>
          </p:nvSpPr>
          <p:spPr>
            <a:xfrm>
              <a:off x="1345471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3" name="Google Shape;3073;p61"/>
            <p:cNvSpPr/>
            <p:nvPr/>
          </p:nvSpPr>
          <p:spPr>
            <a:xfrm>
              <a:off x="1445462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4" name="Google Shape;3074;p61"/>
            <p:cNvSpPr/>
            <p:nvPr/>
          </p:nvSpPr>
          <p:spPr>
            <a:xfrm>
              <a:off x="1545453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5" name="Google Shape;3075;p61"/>
            <p:cNvSpPr/>
            <p:nvPr/>
          </p:nvSpPr>
          <p:spPr>
            <a:xfrm>
              <a:off x="1645444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6" name="Google Shape;3076;p61"/>
            <p:cNvSpPr/>
            <p:nvPr/>
          </p:nvSpPr>
          <p:spPr>
            <a:xfrm>
              <a:off x="1745435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7" name="Google Shape;3077;p61"/>
            <p:cNvSpPr/>
            <p:nvPr/>
          </p:nvSpPr>
          <p:spPr>
            <a:xfrm>
              <a:off x="1845427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8" name="Google Shape;3078;p61"/>
            <p:cNvSpPr/>
            <p:nvPr/>
          </p:nvSpPr>
          <p:spPr>
            <a:xfrm>
              <a:off x="1945366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9" name="Google Shape;3079;p61"/>
            <p:cNvSpPr/>
            <p:nvPr/>
          </p:nvSpPr>
          <p:spPr>
            <a:xfrm>
              <a:off x="2045357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0" name="Google Shape;3080;p61"/>
            <p:cNvSpPr/>
            <p:nvPr/>
          </p:nvSpPr>
          <p:spPr>
            <a:xfrm>
              <a:off x="2145348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1" name="Google Shape;3081;p61"/>
            <p:cNvSpPr/>
            <p:nvPr/>
          </p:nvSpPr>
          <p:spPr>
            <a:xfrm>
              <a:off x="2245339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2" name="Google Shape;3082;p61"/>
            <p:cNvSpPr/>
            <p:nvPr/>
          </p:nvSpPr>
          <p:spPr>
            <a:xfrm>
              <a:off x="2345330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3" name="Google Shape;3083;p61"/>
            <p:cNvSpPr/>
            <p:nvPr/>
          </p:nvSpPr>
          <p:spPr>
            <a:xfrm>
              <a:off x="2445271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4" name="Google Shape;3084;p61"/>
            <p:cNvSpPr/>
            <p:nvPr/>
          </p:nvSpPr>
          <p:spPr>
            <a:xfrm>
              <a:off x="2545262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5" name="Google Shape;3085;p61"/>
            <p:cNvSpPr/>
            <p:nvPr/>
          </p:nvSpPr>
          <p:spPr>
            <a:xfrm>
              <a:off x="2645253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6" name="Google Shape;3086;p61"/>
            <p:cNvSpPr/>
            <p:nvPr/>
          </p:nvSpPr>
          <p:spPr>
            <a:xfrm>
              <a:off x="2745244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7" name="Google Shape;3087;p61"/>
            <p:cNvSpPr/>
            <p:nvPr/>
          </p:nvSpPr>
          <p:spPr>
            <a:xfrm>
              <a:off x="2845235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8" name="Google Shape;3088;p61"/>
            <p:cNvSpPr/>
            <p:nvPr/>
          </p:nvSpPr>
          <p:spPr>
            <a:xfrm>
              <a:off x="2945176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9" name="Google Shape;3089;p61"/>
            <p:cNvSpPr/>
            <p:nvPr/>
          </p:nvSpPr>
          <p:spPr>
            <a:xfrm>
              <a:off x="3045167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0" name="Google Shape;3090;p61"/>
            <p:cNvSpPr/>
            <p:nvPr/>
          </p:nvSpPr>
          <p:spPr>
            <a:xfrm>
              <a:off x="3145158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1" name="Google Shape;3091;p61"/>
            <p:cNvSpPr/>
            <p:nvPr/>
          </p:nvSpPr>
          <p:spPr>
            <a:xfrm>
              <a:off x="3245149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2" name="Google Shape;3092;p61"/>
            <p:cNvSpPr/>
            <p:nvPr/>
          </p:nvSpPr>
          <p:spPr>
            <a:xfrm>
              <a:off x="3345140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3" name="Google Shape;3093;p61"/>
            <p:cNvSpPr/>
            <p:nvPr/>
          </p:nvSpPr>
          <p:spPr>
            <a:xfrm>
              <a:off x="3445081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4" name="Google Shape;3094;p61"/>
            <p:cNvSpPr/>
            <p:nvPr/>
          </p:nvSpPr>
          <p:spPr>
            <a:xfrm>
              <a:off x="3545072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5" name="Google Shape;3095;p61"/>
            <p:cNvSpPr/>
            <p:nvPr/>
          </p:nvSpPr>
          <p:spPr>
            <a:xfrm>
              <a:off x="3645063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6" name="Google Shape;3096;p61"/>
            <p:cNvSpPr/>
            <p:nvPr/>
          </p:nvSpPr>
          <p:spPr>
            <a:xfrm>
              <a:off x="3745054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97" name="Google Shape;3097;p61"/>
          <p:cNvSpPr/>
          <p:nvPr/>
        </p:nvSpPr>
        <p:spPr>
          <a:xfrm>
            <a:off x="-1" y="0"/>
            <a:ext cx="3857625" cy="6858000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98" name="Google Shape;3098;p61"/>
          <p:cNvSpPr txBox="1">
            <a:spLocks noGrp="1"/>
          </p:cNvSpPr>
          <p:nvPr>
            <p:ph type="title"/>
          </p:nvPr>
        </p:nvSpPr>
        <p:spPr>
          <a:xfrm>
            <a:off x="4407307" y="462111"/>
            <a:ext cx="6967538" cy="6028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099" name="Google Shape;3099;p61"/>
          <p:cNvSpPr txBox="1">
            <a:spLocks noGrp="1"/>
          </p:cNvSpPr>
          <p:nvPr>
            <p:ph type="body" idx="1"/>
          </p:nvPr>
        </p:nvSpPr>
        <p:spPr>
          <a:xfrm>
            <a:off x="4407439" y="1233488"/>
            <a:ext cx="6967405" cy="4877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3100" name="Google Shape;3100;p61"/>
          <p:cNvSpPr txBox="1">
            <a:spLocks noGrp="1"/>
          </p:cNvSpPr>
          <p:nvPr>
            <p:ph type="body" idx="2"/>
          </p:nvPr>
        </p:nvSpPr>
        <p:spPr>
          <a:xfrm>
            <a:off x="4407307" y="1889705"/>
            <a:ext cx="6967538" cy="3229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3101" name="Google Shape;3101;p61"/>
          <p:cNvGrpSpPr/>
          <p:nvPr/>
        </p:nvGrpSpPr>
        <p:grpSpPr>
          <a:xfrm>
            <a:off x="9723118" y="5818200"/>
            <a:ext cx="2170361" cy="879162"/>
            <a:chOff x="-1" y="0"/>
            <a:chExt cx="2170360" cy="879160"/>
          </a:xfrm>
        </p:grpSpPr>
        <p:pic>
          <p:nvPicPr>
            <p:cNvPr id="3102" name="Google Shape;3102;p61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103" name="Google Shape;3103;p61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104" name="Google Shape;3104;p61"/>
          <p:cNvSpPr txBox="1"/>
          <p:nvPr/>
        </p:nvSpPr>
        <p:spPr>
          <a:xfrm>
            <a:off x="515939" y="6241773"/>
            <a:ext cx="570740" cy="2782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3105" name="Google Shape;3105;p61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2577229" cy="225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3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7" name="Google Shape;3107;p62"/>
          <p:cNvSpPr/>
          <p:nvPr/>
        </p:nvSpPr>
        <p:spPr>
          <a:xfrm>
            <a:off x="-1" y="0"/>
            <a:ext cx="3857625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08" name="Google Shape;3108;p62"/>
          <p:cNvSpPr txBox="1">
            <a:spLocks noGrp="1"/>
          </p:cNvSpPr>
          <p:nvPr>
            <p:ph type="title"/>
          </p:nvPr>
        </p:nvSpPr>
        <p:spPr>
          <a:xfrm>
            <a:off x="4407307" y="462111"/>
            <a:ext cx="6967538" cy="6028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109" name="Google Shape;3109;p62"/>
          <p:cNvSpPr txBox="1">
            <a:spLocks noGrp="1"/>
          </p:cNvSpPr>
          <p:nvPr>
            <p:ph type="body" idx="1"/>
          </p:nvPr>
        </p:nvSpPr>
        <p:spPr>
          <a:xfrm>
            <a:off x="4407439" y="1233488"/>
            <a:ext cx="6967405" cy="4877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3110" name="Google Shape;3110;p62"/>
          <p:cNvSpPr txBox="1">
            <a:spLocks noGrp="1"/>
          </p:cNvSpPr>
          <p:nvPr>
            <p:ph type="body" idx="2"/>
          </p:nvPr>
        </p:nvSpPr>
        <p:spPr>
          <a:xfrm>
            <a:off x="4407307" y="1889705"/>
            <a:ext cx="6967538" cy="3229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3111" name="Google Shape;3111;p62"/>
          <p:cNvGrpSpPr/>
          <p:nvPr/>
        </p:nvGrpSpPr>
        <p:grpSpPr>
          <a:xfrm>
            <a:off x="9723118" y="5818200"/>
            <a:ext cx="2170361" cy="879162"/>
            <a:chOff x="-1" y="0"/>
            <a:chExt cx="2170360" cy="879160"/>
          </a:xfrm>
        </p:grpSpPr>
        <p:pic>
          <p:nvPicPr>
            <p:cNvPr id="3112" name="Google Shape;3112;p62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113" name="Google Shape;3113;p62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114" name="Google Shape;3114;p62"/>
          <p:cNvSpPr txBox="1"/>
          <p:nvPr/>
        </p:nvSpPr>
        <p:spPr>
          <a:xfrm>
            <a:off x="515939" y="6241773"/>
            <a:ext cx="570740" cy="2782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3115" name="Google Shape;3115;p62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3743326" cy="225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bg>
      <p:bgPr>
        <a:solidFill>
          <a:schemeClr val="lt2"/>
        </a:solidFill>
        <a:effectLst/>
      </p:bgPr>
    </p:bg>
    <p:spTree>
      <p:nvGrpSpPr>
        <p:cNvPr id="1" name="Shape 3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1" name="Google Shape;3151;g31d7038f3b5_0_4325"/>
          <p:cNvSpPr txBox="1">
            <a:spLocks noGrp="1"/>
          </p:cNvSpPr>
          <p:nvPr>
            <p:ph type="title"/>
          </p:nvPr>
        </p:nvSpPr>
        <p:spPr>
          <a:xfrm>
            <a:off x="524359" y="462111"/>
            <a:ext cx="11151600" cy="100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52" name="Google Shape;3152;g31d7038f3b5_0_4325"/>
          <p:cNvSpPr txBox="1">
            <a:spLocks noGrp="1"/>
          </p:cNvSpPr>
          <p:nvPr>
            <p:ph type="body" idx="1"/>
          </p:nvPr>
        </p:nvSpPr>
        <p:spPr>
          <a:xfrm>
            <a:off x="524359" y="1825625"/>
            <a:ext cx="10829400" cy="379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153" name="Google Shape;3153;g31d7038f3b5_0_4325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3154" name="Google Shape;3154;g31d7038f3b5_0_4325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155" name="Google Shape;3155;g31d7038f3b5_0_4325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156" name="Google Shape;3156;g31d7038f3b5_0_4325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3157" name="Google Shape;3157;g31d7038f3b5_0_4325"/>
          <p:cNvSpPr txBox="1">
            <a:spLocks noGrp="1"/>
          </p:cNvSpPr>
          <p:nvPr>
            <p:ph type="body" idx="2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>
                <a:solidFill>
                  <a:schemeClr val="dk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3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9" name="Google Shape;3159;g31d7038f3b5_0_4333"/>
          <p:cNvSpPr txBox="1">
            <a:spLocks noGrp="1"/>
          </p:cNvSpPr>
          <p:nvPr>
            <p:ph type="title"/>
          </p:nvPr>
        </p:nvSpPr>
        <p:spPr>
          <a:xfrm>
            <a:off x="5610385" y="462111"/>
            <a:ext cx="60657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60" name="Google Shape;3160;g31d7038f3b5_0_4333"/>
          <p:cNvSpPr/>
          <p:nvPr/>
        </p:nvSpPr>
        <p:spPr>
          <a:xfrm>
            <a:off x="0" y="0"/>
            <a:ext cx="51594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61" name="Google Shape;3161;g31d7038f3b5_0_4333"/>
          <p:cNvSpPr txBox="1">
            <a:spLocks noGrp="1"/>
          </p:cNvSpPr>
          <p:nvPr>
            <p:ph type="body" idx="1"/>
          </p:nvPr>
        </p:nvSpPr>
        <p:spPr>
          <a:xfrm>
            <a:off x="5610517" y="1233488"/>
            <a:ext cx="60654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62" name="Google Shape;3162;g31d7038f3b5_0_4333"/>
          <p:cNvSpPr txBox="1">
            <a:spLocks noGrp="1"/>
          </p:cNvSpPr>
          <p:nvPr>
            <p:ph type="body" idx="2"/>
          </p:nvPr>
        </p:nvSpPr>
        <p:spPr>
          <a:xfrm>
            <a:off x="5610385" y="1889705"/>
            <a:ext cx="60657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163" name="Google Shape;3163;g31d7038f3b5_0_4333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3164" name="Google Shape;3164;g31d7038f3b5_0_4333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165" name="Google Shape;3165;g31d7038f3b5_0_4333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166" name="Google Shape;3166;g31d7038f3b5_0_4333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3167" name="Google Shape;3167;g31d7038f3b5_0_4333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  <p15:guide id="23" pos="619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3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9" name="Google Shape;3169;g31d7038f3b5_0_4343"/>
          <p:cNvSpPr/>
          <p:nvPr/>
        </p:nvSpPr>
        <p:spPr>
          <a:xfrm>
            <a:off x="-1" y="0"/>
            <a:ext cx="3857700" cy="6858000"/>
          </a:xfrm>
          <a:prstGeom prst="rect">
            <a:avLst/>
          </a:prstGeom>
          <a:solidFill>
            <a:srgbClr val="0B60A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70" name="Google Shape;3170;g31d7038f3b5_0_4343"/>
          <p:cNvSpPr txBox="1">
            <a:spLocks noGrp="1"/>
          </p:cNvSpPr>
          <p:nvPr>
            <p:ph type="title"/>
          </p:nvPr>
        </p:nvSpPr>
        <p:spPr>
          <a:xfrm>
            <a:off x="4407307" y="462111"/>
            <a:ext cx="69675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1" name="Google Shape;3171;g31d7038f3b5_0_4343"/>
          <p:cNvSpPr txBox="1">
            <a:spLocks noGrp="1"/>
          </p:cNvSpPr>
          <p:nvPr>
            <p:ph type="body" idx="1"/>
          </p:nvPr>
        </p:nvSpPr>
        <p:spPr>
          <a:xfrm>
            <a:off x="4407439" y="1233488"/>
            <a:ext cx="69675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72" name="Google Shape;3172;g31d7038f3b5_0_4343"/>
          <p:cNvSpPr txBox="1">
            <a:spLocks noGrp="1"/>
          </p:cNvSpPr>
          <p:nvPr>
            <p:ph type="body" idx="2"/>
          </p:nvPr>
        </p:nvSpPr>
        <p:spPr>
          <a:xfrm>
            <a:off x="4407307" y="1889705"/>
            <a:ext cx="69675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173" name="Google Shape;3173;g31d7038f3b5_0_4343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3174" name="Google Shape;3174;g31d7038f3b5_0_4343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175" name="Google Shape;3175;g31d7038f3b5_0_4343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176" name="Google Shape;3176;g31d7038f3b5_0_4343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3177" name="Google Shape;3177;g31d7038f3b5_0_4343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26568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24"/>
          <p:cNvSpPr/>
          <p:nvPr/>
        </p:nvSpPr>
        <p:spPr>
          <a:xfrm>
            <a:off x="0" y="0"/>
            <a:ext cx="5159375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3" name="Google Shape;23;p24"/>
          <p:cNvGrpSpPr/>
          <p:nvPr/>
        </p:nvGrpSpPr>
        <p:grpSpPr>
          <a:xfrm>
            <a:off x="-3273" y="1065007"/>
            <a:ext cx="5165918" cy="4412228"/>
            <a:chOff x="-3273" y="1065007"/>
            <a:chExt cx="5165918" cy="4412228"/>
          </a:xfrm>
        </p:grpSpPr>
        <p:sp>
          <p:nvSpPr>
            <p:cNvPr id="24" name="Google Shape;24;p24"/>
            <p:cNvSpPr/>
            <p:nvPr/>
          </p:nvSpPr>
          <p:spPr>
            <a:xfrm>
              <a:off x="2496302" y="106500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" name="Google Shape;25;p24"/>
            <p:cNvSpPr/>
            <p:nvPr/>
          </p:nvSpPr>
          <p:spPr>
            <a:xfrm>
              <a:off x="2596241" y="106500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" name="Google Shape;26;p24"/>
            <p:cNvSpPr/>
            <p:nvPr/>
          </p:nvSpPr>
          <p:spPr>
            <a:xfrm>
              <a:off x="2496302" y="116600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27;p24"/>
            <p:cNvSpPr/>
            <p:nvPr/>
          </p:nvSpPr>
          <p:spPr>
            <a:xfrm>
              <a:off x="2596241" y="116600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" name="Google Shape;28;p24"/>
            <p:cNvSpPr/>
            <p:nvPr/>
          </p:nvSpPr>
          <p:spPr>
            <a:xfrm>
              <a:off x="2496302" y="126700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" name="Google Shape;29;p24"/>
            <p:cNvSpPr/>
            <p:nvPr/>
          </p:nvSpPr>
          <p:spPr>
            <a:xfrm>
              <a:off x="2596241" y="126700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" name="Google Shape;30;p24"/>
            <p:cNvSpPr/>
            <p:nvPr/>
          </p:nvSpPr>
          <p:spPr>
            <a:xfrm>
              <a:off x="2496302" y="136800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" name="Google Shape;31;p24"/>
            <p:cNvSpPr/>
            <p:nvPr/>
          </p:nvSpPr>
          <p:spPr>
            <a:xfrm>
              <a:off x="2596241" y="136800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" name="Google Shape;32;p24"/>
            <p:cNvSpPr/>
            <p:nvPr/>
          </p:nvSpPr>
          <p:spPr>
            <a:xfrm>
              <a:off x="2496302" y="146900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" name="Google Shape;33;p24"/>
            <p:cNvSpPr/>
            <p:nvPr/>
          </p:nvSpPr>
          <p:spPr>
            <a:xfrm>
              <a:off x="2596241" y="146900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" name="Google Shape;34;p24"/>
            <p:cNvSpPr/>
            <p:nvPr/>
          </p:nvSpPr>
          <p:spPr>
            <a:xfrm>
              <a:off x="2496302" y="1570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" name="Google Shape;35;p24"/>
            <p:cNvSpPr/>
            <p:nvPr/>
          </p:nvSpPr>
          <p:spPr>
            <a:xfrm>
              <a:off x="2596241" y="1570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" name="Google Shape;36;p24"/>
            <p:cNvSpPr/>
            <p:nvPr/>
          </p:nvSpPr>
          <p:spPr>
            <a:xfrm>
              <a:off x="2396310" y="1671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" name="Google Shape;37;p24"/>
            <p:cNvSpPr/>
            <p:nvPr/>
          </p:nvSpPr>
          <p:spPr>
            <a:xfrm>
              <a:off x="2496302" y="1671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" name="Google Shape;38;p24"/>
            <p:cNvSpPr/>
            <p:nvPr/>
          </p:nvSpPr>
          <p:spPr>
            <a:xfrm>
              <a:off x="2596241" y="1671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" name="Google Shape;39;p24"/>
            <p:cNvSpPr/>
            <p:nvPr/>
          </p:nvSpPr>
          <p:spPr>
            <a:xfrm>
              <a:off x="2696232" y="1671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" name="Google Shape;40;p24"/>
            <p:cNvSpPr/>
            <p:nvPr/>
          </p:nvSpPr>
          <p:spPr>
            <a:xfrm>
              <a:off x="2396310" y="1772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" name="Google Shape;41;p24"/>
            <p:cNvSpPr/>
            <p:nvPr/>
          </p:nvSpPr>
          <p:spPr>
            <a:xfrm>
              <a:off x="2496302" y="1772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42;p24"/>
            <p:cNvSpPr/>
            <p:nvPr/>
          </p:nvSpPr>
          <p:spPr>
            <a:xfrm>
              <a:off x="2596241" y="1772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" name="Google Shape;43;p24"/>
            <p:cNvSpPr/>
            <p:nvPr/>
          </p:nvSpPr>
          <p:spPr>
            <a:xfrm>
              <a:off x="2696232" y="177206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" name="Google Shape;44;p24"/>
            <p:cNvSpPr/>
            <p:nvPr/>
          </p:nvSpPr>
          <p:spPr>
            <a:xfrm>
              <a:off x="2396310" y="1873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45;p24"/>
            <p:cNvSpPr/>
            <p:nvPr/>
          </p:nvSpPr>
          <p:spPr>
            <a:xfrm>
              <a:off x="2496302" y="1873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" name="Google Shape;46;p24"/>
            <p:cNvSpPr/>
            <p:nvPr/>
          </p:nvSpPr>
          <p:spPr>
            <a:xfrm>
              <a:off x="2596241" y="1873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" name="Google Shape;47;p24"/>
            <p:cNvSpPr/>
            <p:nvPr/>
          </p:nvSpPr>
          <p:spPr>
            <a:xfrm>
              <a:off x="2696232" y="1873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" name="Google Shape;48;p24"/>
            <p:cNvSpPr/>
            <p:nvPr/>
          </p:nvSpPr>
          <p:spPr>
            <a:xfrm>
              <a:off x="2396310" y="1974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" name="Google Shape;49;p24"/>
            <p:cNvSpPr/>
            <p:nvPr/>
          </p:nvSpPr>
          <p:spPr>
            <a:xfrm>
              <a:off x="2496302" y="1974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" name="Google Shape;50;p24"/>
            <p:cNvSpPr/>
            <p:nvPr/>
          </p:nvSpPr>
          <p:spPr>
            <a:xfrm>
              <a:off x="2596241" y="1974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" name="Google Shape;51;p24"/>
            <p:cNvSpPr/>
            <p:nvPr/>
          </p:nvSpPr>
          <p:spPr>
            <a:xfrm>
              <a:off x="2696232" y="1974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24"/>
            <p:cNvSpPr/>
            <p:nvPr/>
          </p:nvSpPr>
          <p:spPr>
            <a:xfrm>
              <a:off x="2296319" y="2075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" name="Google Shape;53;p24"/>
            <p:cNvSpPr/>
            <p:nvPr/>
          </p:nvSpPr>
          <p:spPr>
            <a:xfrm>
              <a:off x="2396310" y="2075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" name="Google Shape;54;p24"/>
            <p:cNvSpPr/>
            <p:nvPr/>
          </p:nvSpPr>
          <p:spPr>
            <a:xfrm>
              <a:off x="2496302" y="2075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" name="Google Shape;55;p24"/>
            <p:cNvSpPr/>
            <p:nvPr/>
          </p:nvSpPr>
          <p:spPr>
            <a:xfrm>
              <a:off x="2596241" y="2075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" name="Google Shape;56;p24"/>
            <p:cNvSpPr/>
            <p:nvPr/>
          </p:nvSpPr>
          <p:spPr>
            <a:xfrm>
              <a:off x="2696232" y="2075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" name="Google Shape;57;p24"/>
            <p:cNvSpPr/>
            <p:nvPr/>
          </p:nvSpPr>
          <p:spPr>
            <a:xfrm>
              <a:off x="2796223" y="2075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" name="Google Shape;58;p24"/>
            <p:cNvSpPr/>
            <p:nvPr/>
          </p:nvSpPr>
          <p:spPr>
            <a:xfrm>
              <a:off x="2196328" y="2176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" name="Google Shape;59;p24"/>
            <p:cNvSpPr/>
            <p:nvPr/>
          </p:nvSpPr>
          <p:spPr>
            <a:xfrm>
              <a:off x="2296319" y="2176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" name="Google Shape;60;p24"/>
            <p:cNvSpPr/>
            <p:nvPr/>
          </p:nvSpPr>
          <p:spPr>
            <a:xfrm>
              <a:off x="2396310" y="2176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" name="Google Shape;61;p24"/>
            <p:cNvSpPr/>
            <p:nvPr/>
          </p:nvSpPr>
          <p:spPr>
            <a:xfrm>
              <a:off x="2496302" y="2176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" name="Google Shape;62;p24"/>
            <p:cNvSpPr/>
            <p:nvPr/>
          </p:nvSpPr>
          <p:spPr>
            <a:xfrm>
              <a:off x="2596241" y="2176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" name="Google Shape;63;p24"/>
            <p:cNvSpPr/>
            <p:nvPr/>
          </p:nvSpPr>
          <p:spPr>
            <a:xfrm>
              <a:off x="2696232" y="2176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" name="Google Shape;64;p24"/>
            <p:cNvSpPr/>
            <p:nvPr/>
          </p:nvSpPr>
          <p:spPr>
            <a:xfrm>
              <a:off x="2796223" y="2176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" name="Google Shape;65;p24"/>
            <p:cNvSpPr/>
            <p:nvPr/>
          </p:nvSpPr>
          <p:spPr>
            <a:xfrm>
              <a:off x="2896214" y="217606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" name="Google Shape;66;p24"/>
            <p:cNvSpPr/>
            <p:nvPr/>
          </p:nvSpPr>
          <p:spPr>
            <a:xfrm>
              <a:off x="2096337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" name="Google Shape;67;p24"/>
            <p:cNvSpPr/>
            <p:nvPr/>
          </p:nvSpPr>
          <p:spPr>
            <a:xfrm>
              <a:off x="2196328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" name="Google Shape;68;p24"/>
            <p:cNvSpPr/>
            <p:nvPr/>
          </p:nvSpPr>
          <p:spPr>
            <a:xfrm>
              <a:off x="2296319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" name="Google Shape;69;p24"/>
            <p:cNvSpPr/>
            <p:nvPr/>
          </p:nvSpPr>
          <p:spPr>
            <a:xfrm>
              <a:off x="2396310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" name="Google Shape;70;p24"/>
            <p:cNvSpPr/>
            <p:nvPr/>
          </p:nvSpPr>
          <p:spPr>
            <a:xfrm>
              <a:off x="2496302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" name="Google Shape;71;p24"/>
            <p:cNvSpPr/>
            <p:nvPr/>
          </p:nvSpPr>
          <p:spPr>
            <a:xfrm>
              <a:off x="2596241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24"/>
            <p:cNvSpPr/>
            <p:nvPr/>
          </p:nvSpPr>
          <p:spPr>
            <a:xfrm>
              <a:off x="2696232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" name="Google Shape;73;p24"/>
            <p:cNvSpPr/>
            <p:nvPr/>
          </p:nvSpPr>
          <p:spPr>
            <a:xfrm>
              <a:off x="2796223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" name="Google Shape;74;p24"/>
            <p:cNvSpPr/>
            <p:nvPr/>
          </p:nvSpPr>
          <p:spPr>
            <a:xfrm>
              <a:off x="2896214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" name="Google Shape;75;p24"/>
            <p:cNvSpPr/>
            <p:nvPr/>
          </p:nvSpPr>
          <p:spPr>
            <a:xfrm>
              <a:off x="2996205" y="227706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" name="Google Shape;76;p24"/>
            <p:cNvSpPr/>
            <p:nvPr/>
          </p:nvSpPr>
          <p:spPr>
            <a:xfrm>
              <a:off x="1996346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" name="Google Shape;77;p24"/>
            <p:cNvSpPr/>
            <p:nvPr/>
          </p:nvSpPr>
          <p:spPr>
            <a:xfrm>
              <a:off x="2096337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" name="Google Shape;78;p24"/>
            <p:cNvSpPr/>
            <p:nvPr/>
          </p:nvSpPr>
          <p:spPr>
            <a:xfrm>
              <a:off x="2196328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" name="Google Shape;79;p24"/>
            <p:cNvSpPr/>
            <p:nvPr/>
          </p:nvSpPr>
          <p:spPr>
            <a:xfrm>
              <a:off x="2296319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24"/>
            <p:cNvSpPr/>
            <p:nvPr/>
          </p:nvSpPr>
          <p:spPr>
            <a:xfrm>
              <a:off x="2396310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" name="Google Shape;81;p24"/>
            <p:cNvSpPr/>
            <p:nvPr/>
          </p:nvSpPr>
          <p:spPr>
            <a:xfrm>
              <a:off x="2496302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" name="Google Shape;82;p24"/>
            <p:cNvSpPr/>
            <p:nvPr/>
          </p:nvSpPr>
          <p:spPr>
            <a:xfrm>
              <a:off x="2596241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" name="Google Shape;83;p24"/>
            <p:cNvSpPr/>
            <p:nvPr/>
          </p:nvSpPr>
          <p:spPr>
            <a:xfrm>
              <a:off x="2696232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" name="Google Shape;84;p24"/>
            <p:cNvSpPr/>
            <p:nvPr/>
          </p:nvSpPr>
          <p:spPr>
            <a:xfrm>
              <a:off x="2796223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" name="Google Shape;85;p24"/>
            <p:cNvSpPr/>
            <p:nvPr/>
          </p:nvSpPr>
          <p:spPr>
            <a:xfrm>
              <a:off x="2896214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" name="Google Shape;86;p24"/>
            <p:cNvSpPr/>
            <p:nvPr/>
          </p:nvSpPr>
          <p:spPr>
            <a:xfrm>
              <a:off x="2996205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" name="Google Shape;87;p24"/>
            <p:cNvSpPr/>
            <p:nvPr/>
          </p:nvSpPr>
          <p:spPr>
            <a:xfrm>
              <a:off x="3096146" y="2378116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" name="Google Shape;88;p24"/>
            <p:cNvSpPr/>
            <p:nvPr/>
          </p:nvSpPr>
          <p:spPr>
            <a:xfrm>
              <a:off x="1896406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" name="Google Shape;89;p24"/>
            <p:cNvSpPr/>
            <p:nvPr/>
          </p:nvSpPr>
          <p:spPr>
            <a:xfrm>
              <a:off x="1996346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" name="Google Shape;90;p24"/>
            <p:cNvSpPr/>
            <p:nvPr/>
          </p:nvSpPr>
          <p:spPr>
            <a:xfrm>
              <a:off x="2096337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24"/>
            <p:cNvSpPr/>
            <p:nvPr/>
          </p:nvSpPr>
          <p:spPr>
            <a:xfrm>
              <a:off x="2196328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" name="Google Shape;92;p24"/>
            <p:cNvSpPr/>
            <p:nvPr/>
          </p:nvSpPr>
          <p:spPr>
            <a:xfrm>
              <a:off x="2296319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" name="Google Shape;93;p24"/>
            <p:cNvSpPr/>
            <p:nvPr/>
          </p:nvSpPr>
          <p:spPr>
            <a:xfrm>
              <a:off x="2396310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" name="Google Shape;94;p24"/>
            <p:cNvSpPr/>
            <p:nvPr/>
          </p:nvSpPr>
          <p:spPr>
            <a:xfrm>
              <a:off x="2496302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" name="Google Shape;95;p24"/>
            <p:cNvSpPr/>
            <p:nvPr/>
          </p:nvSpPr>
          <p:spPr>
            <a:xfrm>
              <a:off x="2596241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" name="Google Shape;96;p24"/>
            <p:cNvSpPr/>
            <p:nvPr/>
          </p:nvSpPr>
          <p:spPr>
            <a:xfrm>
              <a:off x="2696232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" name="Google Shape;97;p24"/>
            <p:cNvSpPr/>
            <p:nvPr/>
          </p:nvSpPr>
          <p:spPr>
            <a:xfrm>
              <a:off x="2796223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24"/>
            <p:cNvSpPr/>
            <p:nvPr/>
          </p:nvSpPr>
          <p:spPr>
            <a:xfrm>
              <a:off x="2896214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" name="Google Shape;99;p24"/>
            <p:cNvSpPr/>
            <p:nvPr/>
          </p:nvSpPr>
          <p:spPr>
            <a:xfrm>
              <a:off x="2996205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" name="Google Shape;100;p24"/>
            <p:cNvSpPr/>
            <p:nvPr/>
          </p:nvSpPr>
          <p:spPr>
            <a:xfrm>
              <a:off x="3096146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" name="Google Shape;101;p24"/>
            <p:cNvSpPr/>
            <p:nvPr/>
          </p:nvSpPr>
          <p:spPr>
            <a:xfrm>
              <a:off x="3196137" y="2479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" name="Google Shape;102;p24"/>
            <p:cNvSpPr/>
            <p:nvPr/>
          </p:nvSpPr>
          <p:spPr>
            <a:xfrm>
              <a:off x="1896406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" name="Google Shape;103;p24"/>
            <p:cNvSpPr/>
            <p:nvPr/>
          </p:nvSpPr>
          <p:spPr>
            <a:xfrm>
              <a:off x="1996346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" name="Google Shape;104;p24"/>
            <p:cNvSpPr/>
            <p:nvPr/>
          </p:nvSpPr>
          <p:spPr>
            <a:xfrm>
              <a:off x="2096337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" name="Google Shape;105;p24"/>
            <p:cNvSpPr/>
            <p:nvPr/>
          </p:nvSpPr>
          <p:spPr>
            <a:xfrm>
              <a:off x="2196328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" name="Google Shape;106;p24"/>
            <p:cNvSpPr/>
            <p:nvPr/>
          </p:nvSpPr>
          <p:spPr>
            <a:xfrm>
              <a:off x="2296319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" name="Google Shape;107;p24"/>
            <p:cNvSpPr/>
            <p:nvPr/>
          </p:nvSpPr>
          <p:spPr>
            <a:xfrm>
              <a:off x="2396310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" name="Google Shape;108;p24"/>
            <p:cNvSpPr/>
            <p:nvPr/>
          </p:nvSpPr>
          <p:spPr>
            <a:xfrm>
              <a:off x="2496302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" name="Google Shape;109;p24"/>
            <p:cNvSpPr/>
            <p:nvPr/>
          </p:nvSpPr>
          <p:spPr>
            <a:xfrm>
              <a:off x="2596241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" name="Google Shape;110;p24"/>
            <p:cNvSpPr/>
            <p:nvPr/>
          </p:nvSpPr>
          <p:spPr>
            <a:xfrm>
              <a:off x="2696232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" name="Google Shape;111;p24"/>
            <p:cNvSpPr/>
            <p:nvPr/>
          </p:nvSpPr>
          <p:spPr>
            <a:xfrm>
              <a:off x="2796223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" name="Google Shape;112;p24"/>
            <p:cNvSpPr/>
            <p:nvPr/>
          </p:nvSpPr>
          <p:spPr>
            <a:xfrm>
              <a:off x="2896214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24"/>
            <p:cNvSpPr/>
            <p:nvPr/>
          </p:nvSpPr>
          <p:spPr>
            <a:xfrm>
              <a:off x="2996205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" name="Google Shape;114;p24"/>
            <p:cNvSpPr/>
            <p:nvPr/>
          </p:nvSpPr>
          <p:spPr>
            <a:xfrm>
              <a:off x="3096146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" name="Google Shape;115;p24"/>
            <p:cNvSpPr/>
            <p:nvPr/>
          </p:nvSpPr>
          <p:spPr>
            <a:xfrm>
              <a:off x="3196137" y="2580117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" name="Google Shape;116;p24"/>
            <p:cNvSpPr/>
            <p:nvPr/>
          </p:nvSpPr>
          <p:spPr>
            <a:xfrm>
              <a:off x="1796414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" name="Google Shape;117;p24"/>
            <p:cNvSpPr/>
            <p:nvPr/>
          </p:nvSpPr>
          <p:spPr>
            <a:xfrm>
              <a:off x="1896406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" name="Google Shape;118;p24"/>
            <p:cNvSpPr/>
            <p:nvPr/>
          </p:nvSpPr>
          <p:spPr>
            <a:xfrm>
              <a:off x="1996346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" name="Google Shape;119;p24"/>
            <p:cNvSpPr/>
            <p:nvPr/>
          </p:nvSpPr>
          <p:spPr>
            <a:xfrm>
              <a:off x="2096337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" name="Google Shape;120;p24"/>
            <p:cNvSpPr/>
            <p:nvPr/>
          </p:nvSpPr>
          <p:spPr>
            <a:xfrm>
              <a:off x="2196328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" name="Google Shape;121;p24"/>
            <p:cNvSpPr/>
            <p:nvPr/>
          </p:nvSpPr>
          <p:spPr>
            <a:xfrm>
              <a:off x="2296319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" name="Google Shape;122;p24"/>
            <p:cNvSpPr/>
            <p:nvPr/>
          </p:nvSpPr>
          <p:spPr>
            <a:xfrm>
              <a:off x="2396310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" name="Google Shape;123;p24"/>
            <p:cNvSpPr/>
            <p:nvPr/>
          </p:nvSpPr>
          <p:spPr>
            <a:xfrm>
              <a:off x="2496302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" name="Google Shape;124;p24"/>
            <p:cNvSpPr/>
            <p:nvPr/>
          </p:nvSpPr>
          <p:spPr>
            <a:xfrm>
              <a:off x="2596241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" name="Google Shape;125;p24"/>
            <p:cNvSpPr/>
            <p:nvPr/>
          </p:nvSpPr>
          <p:spPr>
            <a:xfrm>
              <a:off x="2696232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" name="Google Shape;126;p24"/>
            <p:cNvSpPr/>
            <p:nvPr/>
          </p:nvSpPr>
          <p:spPr>
            <a:xfrm>
              <a:off x="2796223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" name="Google Shape;127;p24"/>
            <p:cNvSpPr/>
            <p:nvPr/>
          </p:nvSpPr>
          <p:spPr>
            <a:xfrm>
              <a:off x="2896214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" name="Google Shape;128;p24"/>
            <p:cNvSpPr/>
            <p:nvPr/>
          </p:nvSpPr>
          <p:spPr>
            <a:xfrm>
              <a:off x="2996205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" name="Google Shape;129;p24"/>
            <p:cNvSpPr/>
            <p:nvPr/>
          </p:nvSpPr>
          <p:spPr>
            <a:xfrm>
              <a:off x="3096146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" name="Google Shape;130;p24"/>
            <p:cNvSpPr/>
            <p:nvPr/>
          </p:nvSpPr>
          <p:spPr>
            <a:xfrm>
              <a:off x="3196137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" name="Google Shape;131;p24"/>
            <p:cNvSpPr/>
            <p:nvPr/>
          </p:nvSpPr>
          <p:spPr>
            <a:xfrm>
              <a:off x="3296128" y="2681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" name="Google Shape;132;p24"/>
            <p:cNvSpPr/>
            <p:nvPr/>
          </p:nvSpPr>
          <p:spPr>
            <a:xfrm>
              <a:off x="1796414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" name="Google Shape;133;p24"/>
            <p:cNvSpPr/>
            <p:nvPr/>
          </p:nvSpPr>
          <p:spPr>
            <a:xfrm>
              <a:off x="1896406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" name="Google Shape;134;p24"/>
            <p:cNvSpPr/>
            <p:nvPr/>
          </p:nvSpPr>
          <p:spPr>
            <a:xfrm>
              <a:off x="1996346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" name="Google Shape;135;p24"/>
            <p:cNvSpPr/>
            <p:nvPr/>
          </p:nvSpPr>
          <p:spPr>
            <a:xfrm>
              <a:off x="2096337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" name="Google Shape;136;p24"/>
            <p:cNvSpPr/>
            <p:nvPr/>
          </p:nvSpPr>
          <p:spPr>
            <a:xfrm>
              <a:off x="2196328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" name="Google Shape;137;p24"/>
            <p:cNvSpPr/>
            <p:nvPr/>
          </p:nvSpPr>
          <p:spPr>
            <a:xfrm>
              <a:off x="2296319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" name="Google Shape;138;p24"/>
            <p:cNvSpPr/>
            <p:nvPr/>
          </p:nvSpPr>
          <p:spPr>
            <a:xfrm>
              <a:off x="2396310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139;p24"/>
            <p:cNvSpPr/>
            <p:nvPr/>
          </p:nvSpPr>
          <p:spPr>
            <a:xfrm>
              <a:off x="2496302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" name="Google Shape;140;p24"/>
            <p:cNvSpPr/>
            <p:nvPr/>
          </p:nvSpPr>
          <p:spPr>
            <a:xfrm>
              <a:off x="2596241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" name="Google Shape;141;p24"/>
            <p:cNvSpPr/>
            <p:nvPr/>
          </p:nvSpPr>
          <p:spPr>
            <a:xfrm>
              <a:off x="2696232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" name="Google Shape;142;p24"/>
            <p:cNvSpPr/>
            <p:nvPr/>
          </p:nvSpPr>
          <p:spPr>
            <a:xfrm>
              <a:off x="2796223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" name="Google Shape;143;p24"/>
            <p:cNvSpPr/>
            <p:nvPr/>
          </p:nvSpPr>
          <p:spPr>
            <a:xfrm>
              <a:off x="2896214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" name="Google Shape;144;p24"/>
            <p:cNvSpPr/>
            <p:nvPr/>
          </p:nvSpPr>
          <p:spPr>
            <a:xfrm>
              <a:off x="2996205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" name="Google Shape;145;p24"/>
            <p:cNvSpPr/>
            <p:nvPr/>
          </p:nvSpPr>
          <p:spPr>
            <a:xfrm>
              <a:off x="3096146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" name="Google Shape;146;p24"/>
            <p:cNvSpPr/>
            <p:nvPr/>
          </p:nvSpPr>
          <p:spPr>
            <a:xfrm>
              <a:off x="3196137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" name="Google Shape;147;p24"/>
            <p:cNvSpPr/>
            <p:nvPr/>
          </p:nvSpPr>
          <p:spPr>
            <a:xfrm>
              <a:off x="3296128" y="2782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" name="Google Shape;148;p24"/>
            <p:cNvSpPr/>
            <p:nvPr/>
          </p:nvSpPr>
          <p:spPr>
            <a:xfrm>
              <a:off x="1696423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" name="Google Shape;149;p24"/>
            <p:cNvSpPr/>
            <p:nvPr/>
          </p:nvSpPr>
          <p:spPr>
            <a:xfrm>
              <a:off x="1796414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" name="Google Shape;150;p24"/>
            <p:cNvSpPr/>
            <p:nvPr/>
          </p:nvSpPr>
          <p:spPr>
            <a:xfrm>
              <a:off x="1896406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" name="Google Shape;151;p24"/>
            <p:cNvSpPr/>
            <p:nvPr/>
          </p:nvSpPr>
          <p:spPr>
            <a:xfrm>
              <a:off x="1996346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" name="Google Shape;152;p24"/>
            <p:cNvSpPr/>
            <p:nvPr/>
          </p:nvSpPr>
          <p:spPr>
            <a:xfrm>
              <a:off x="2096337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" name="Google Shape;153;p24"/>
            <p:cNvSpPr/>
            <p:nvPr/>
          </p:nvSpPr>
          <p:spPr>
            <a:xfrm>
              <a:off x="2196328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" name="Google Shape;154;p24"/>
            <p:cNvSpPr/>
            <p:nvPr/>
          </p:nvSpPr>
          <p:spPr>
            <a:xfrm>
              <a:off x="2296319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" name="Google Shape;155;p24"/>
            <p:cNvSpPr/>
            <p:nvPr/>
          </p:nvSpPr>
          <p:spPr>
            <a:xfrm>
              <a:off x="2396310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" name="Google Shape;156;p24"/>
            <p:cNvSpPr/>
            <p:nvPr/>
          </p:nvSpPr>
          <p:spPr>
            <a:xfrm>
              <a:off x="2496302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" name="Google Shape;157;p24"/>
            <p:cNvSpPr/>
            <p:nvPr/>
          </p:nvSpPr>
          <p:spPr>
            <a:xfrm>
              <a:off x="2596241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" name="Google Shape;158;p24"/>
            <p:cNvSpPr/>
            <p:nvPr/>
          </p:nvSpPr>
          <p:spPr>
            <a:xfrm>
              <a:off x="2696232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" name="Google Shape;159;p24"/>
            <p:cNvSpPr/>
            <p:nvPr/>
          </p:nvSpPr>
          <p:spPr>
            <a:xfrm>
              <a:off x="2796223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" name="Google Shape;160;p24"/>
            <p:cNvSpPr/>
            <p:nvPr/>
          </p:nvSpPr>
          <p:spPr>
            <a:xfrm>
              <a:off x="2896214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" name="Google Shape;161;p24"/>
            <p:cNvSpPr/>
            <p:nvPr/>
          </p:nvSpPr>
          <p:spPr>
            <a:xfrm>
              <a:off x="2996205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" name="Google Shape;162;p24"/>
            <p:cNvSpPr/>
            <p:nvPr/>
          </p:nvSpPr>
          <p:spPr>
            <a:xfrm>
              <a:off x="3096146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" name="Google Shape;163;p24"/>
            <p:cNvSpPr/>
            <p:nvPr/>
          </p:nvSpPr>
          <p:spPr>
            <a:xfrm>
              <a:off x="3196137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" name="Google Shape;164;p24"/>
            <p:cNvSpPr/>
            <p:nvPr/>
          </p:nvSpPr>
          <p:spPr>
            <a:xfrm>
              <a:off x="3296128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" name="Google Shape;165;p24"/>
            <p:cNvSpPr/>
            <p:nvPr/>
          </p:nvSpPr>
          <p:spPr>
            <a:xfrm>
              <a:off x="3396119" y="288311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" name="Google Shape;166;p24"/>
            <p:cNvSpPr/>
            <p:nvPr/>
          </p:nvSpPr>
          <p:spPr>
            <a:xfrm>
              <a:off x="1596432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" name="Google Shape;167;p24"/>
            <p:cNvSpPr/>
            <p:nvPr/>
          </p:nvSpPr>
          <p:spPr>
            <a:xfrm>
              <a:off x="1696423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" name="Google Shape;168;p24"/>
            <p:cNvSpPr/>
            <p:nvPr/>
          </p:nvSpPr>
          <p:spPr>
            <a:xfrm>
              <a:off x="1796414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" name="Google Shape;169;p24"/>
            <p:cNvSpPr/>
            <p:nvPr/>
          </p:nvSpPr>
          <p:spPr>
            <a:xfrm>
              <a:off x="1896406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" name="Google Shape;170;p24"/>
            <p:cNvSpPr/>
            <p:nvPr/>
          </p:nvSpPr>
          <p:spPr>
            <a:xfrm>
              <a:off x="1996346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" name="Google Shape;171;p24"/>
            <p:cNvSpPr/>
            <p:nvPr/>
          </p:nvSpPr>
          <p:spPr>
            <a:xfrm>
              <a:off x="2096337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" name="Google Shape;172;p24"/>
            <p:cNvSpPr/>
            <p:nvPr/>
          </p:nvSpPr>
          <p:spPr>
            <a:xfrm>
              <a:off x="2196328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" name="Google Shape;173;p24"/>
            <p:cNvSpPr/>
            <p:nvPr/>
          </p:nvSpPr>
          <p:spPr>
            <a:xfrm>
              <a:off x="2296319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" name="Google Shape;174;p24"/>
            <p:cNvSpPr/>
            <p:nvPr/>
          </p:nvSpPr>
          <p:spPr>
            <a:xfrm>
              <a:off x="2396310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" name="Google Shape;175;p24"/>
            <p:cNvSpPr/>
            <p:nvPr/>
          </p:nvSpPr>
          <p:spPr>
            <a:xfrm>
              <a:off x="2496302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" name="Google Shape;176;p24"/>
            <p:cNvSpPr/>
            <p:nvPr/>
          </p:nvSpPr>
          <p:spPr>
            <a:xfrm>
              <a:off x="2596241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" name="Google Shape;177;p24"/>
            <p:cNvSpPr/>
            <p:nvPr/>
          </p:nvSpPr>
          <p:spPr>
            <a:xfrm>
              <a:off x="2696232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" name="Google Shape;178;p24"/>
            <p:cNvSpPr/>
            <p:nvPr/>
          </p:nvSpPr>
          <p:spPr>
            <a:xfrm>
              <a:off x="2796223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" name="Google Shape;179;p24"/>
            <p:cNvSpPr/>
            <p:nvPr/>
          </p:nvSpPr>
          <p:spPr>
            <a:xfrm>
              <a:off x="2896214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" name="Google Shape;180;p24"/>
            <p:cNvSpPr/>
            <p:nvPr/>
          </p:nvSpPr>
          <p:spPr>
            <a:xfrm>
              <a:off x="2996205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" name="Google Shape;181;p24"/>
            <p:cNvSpPr/>
            <p:nvPr/>
          </p:nvSpPr>
          <p:spPr>
            <a:xfrm>
              <a:off x="3096146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" name="Google Shape;182;p24"/>
            <p:cNvSpPr/>
            <p:nvPr/>
          </p:nvSpPr>
          <p:spPr>
            <a:xfrm>
              <a:off x="3196137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" name="Google Shape;183;p24"/>
            <p:cNvSpPr/>
            <p:nvPr/>
          </p:nvSpPr>
          <p:spPr>
            <a:xfrm>
              <a:off x="3296128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" name="Google Shape;184;p24"/>
            <p:cNvSpPr/>
            <p:nvPr/>
          </p:nvSpPr>
          <p:spPr>
            <a:xfrm>
              <a:off x="3396119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" name="Google Shape;185;p24"/>
            <p:cNvSpPr/>
            <p:nvPr/>
          </p:nvSpPr>
          <p:spPr>
            <a:xfrm>
              <a:off x="3496110" y="2984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" name="Google Shape;186;p24"/>
            <p:cNvSpPr/>
            <p:nvPr/>
          </p:nvSpPr>
          <p:spPr>
            <a:xfrm>
              <a:off x="1596432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" name="Google Shape;187;p24"/>
            <p:cNvSpPr/>
            <p:nvPr/>
          </p:nvSpPr>
          <p:spPr>
            <a:xfrm>
              <a:off x="1696423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" name="Google Shape;188;p24"/>
            <p:cNvSpPr/>
            <p:nvPr/>
          </p:nvSpPr>
          <p:spPr>
            <a:xfrm>
              <a:off x="1796414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" name="Google Shape;189;p24"/>
            <p:cNvSpPr/>
            <p:nvPr/>
          </p:nvSpPr>
          <p:spPr>
            <a:xfrm>
              <a:off x="1896406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" name="Google Shape;190;p24"/>
            <p:cNvSpPr/>
            <p:nvPr/>
          </p:nvSpPr>
          <p:spPr>
            <a:xfrm>
              <a:off x="1996346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" name="Google Shape;191;p24"/>
            <p:cNvSpPr/>
            <p:nvPr/>
          </p:nvSpPr>
          <p:spPr>
            <a:xfrm>
              <a:off x="2096337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" name="Google Shape;192;p24"/>
            <p:cNvSpPr/>
            <p:nvPr/>
          </p:nvSpPr>
          <p:spPr>
            <a:xfrm>
              <a:off x="2196328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" name="Google Shape;193;p24"/>
            <p:cNvSpPr/>
            <p:nvPr/>
          </p:nvSpPr>
          <p:spPr>
            <a:xfrm>
              <a:off x="2296319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194;p24"/>
            <p:cNvSpPr/>
            <p:nvPr/>
          </p:nvSpPr>
          <p:spPr>
            <a:xfrm>
              <a:off x="2396310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195;p24"/>
            <p:cNvSpPr/>
            <p:nvPr/>
          </p:nvSpPr>
          <p:spPr>
            <a:xfrm>
              <a:off x="2496302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196;p24"/>
            <p:cNvSpPr/>
            <p:nvPr/>
          </p:nvSpPr>
          <p:spPr>
            <a:xfrm>
              <a:off x="2596241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197;p24"/>
            <p:cNvSpPr/>
            <p:nvPr/>
          </p:nvSpPr>
          <p:spPr>
            <a:xfrm>
              <a:off x="2696232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198;p24"/>
            <p:cNvSpPr/>
            <p:nvPr/>
          </p:nvSpPr>
          <p:spPr>
            <a:xfrm>
              <a:off x="2796223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199;p24"/>
            <p:cNvSpPr/>
            <p:nvPr/>
          </p:nvSpPr>
          <p:spPr>
            <a:xfrm>
              <a:off x="2896214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00;p24"/>
            <p:cNvSpPr/>
            <p:nvPr/>
          </p:nvSpPr>
          <p:spPr>
            <a:xfrm>
              <a:off x="2996205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01;p24"/>
            <p:cNvSpPr/>
            <p:nvPr/>
          </p:nvSpPr>
          <p:spPr>
            <a:xfrm>
              <a:off x="3096146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202;p24"/>
            <p:cNvSpPr/>
            <p:nvPr/>
          </p:nvSpPr>
          <p:spPr>
            <a:xfrm>
              <a:off x="3196137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203;p24"/>
            <p:cNvSpPr/>
            <p:nvPr/>
          </p:nvSpPr>
          <p:spPr>
            <a:xfrm>
              <a:off x="3296128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04;p24"/>
            <p:cNvSpPr/>
            <p:nvPr/>
          </p:nvSpPr>
          <p:spPr>
            <a:xfrm>
              <a:off x="3396119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05;p24"/>
            <p:cNvSpPr/>
            <p:nvPr/>
          </p:nvSpPr>
          <p:spPr>
            <a:xfrm>
              <a:off x="3496110" y="308511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06;p24"/>
            <p:cNvSpPr/>
            <p:nvPr/>
          </p:nvSpPr>
          <p:spPr>
            <a:xfrm>
              <a:off x="1596432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07;p24"/>
            <p:cNvSpPr/>
            <p:nvPr/>
          </p:nvSpPr>
          <p:spPr>
            <a:xfrm>
              <a:off x="1696423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208;p24"/>
            <p:cNvSpPr/>
            <p:nvPr/>
          </p:nvSpPr>
          <p:spPr>
            <a:xfrm>
              <a:off x="1796414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209;p24"/>
            <p:cNvSpPr/>
            <p:nvPr/>
          </p:nvSpPr>
          <p:spPr>
            <a:xfrm>
              <a:off x="1896406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10;p24"/>
            <p:cNvSpPr/>
            <p:nvPr/>
          </p:nvSpPr>
          <p:spPr>
            <a:xfrm>
              <a:off x="1996346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11;p24"/>
            <p:cNvSpPr/>
            <p:nvPr/>
          </p:nvSpPr>
          <p:spPr>
            <a:xfrm>
              <a:off x="2096337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12;p24"/>
            <p:cNvSpPr/>
            <p:nvPr/>
          </p:nvSpPr>
          <p:spPr>
            <a:xfrm>
              <a:off x="2196328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13;p24"/>
            <p:cNvSpPr/>
            <p:nvPr/>
          </p:nvSpPr>
          <p:spPr>
            <a:xfrm>
              <a:off x="2296319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14;p24"/>
            <p:cNvSpPr/>
            <p:nvPr/>
          </p:nvSpPr>
          <p:spPr>
            <a:xfrm>
              <a:off x="2396310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15;p24"/>
            <p:cNvSpPr/>
            <p:nvPr/>
          </p:nvSpPr>
          <p:spPr>
            <a:xfrm>
              <a:off x="2496302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16;p24"/>
            <p:cNvSpPr/>
            <p:nvPr/>
          </p:nvSpPr>
          <p:spPr>
            <a:xfrm>
              <a:off x="2596241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17;p24"/>
            <p:cNvSpPr/>
            <p:nvPr/>
          </p:nvSpPr>
          <p:spPr>
            <a:xfrm>
              <a:off x="2696232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18;p24"/>
            <p:cNvSpPr/>
            <p:nvPr/>
          </p:nvSpPr>
          <p:spPr>
            <a:xfrm>
              <a:off x="2796223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19;p24"/>
            <p:cNvSpPr/>
            <p:nvPr/>
          </p:nvSpPr>
          <p:spPr>
            <a:xfrm>
              <a:off x="2896214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20;p24"/>
            <p:cNvSpPr/>
            <p:nvPr/>
          </p:nvSpPr>
          <p:spPr>
            <a:xfrm>
              <a:off x="2996205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21;p24"/>
            <p:cNvSpPr/>
            <p:nvPr/>
          </p:nvSpPr>
          <p:spPr>
            <a:xfrm>
              <a:off x="3096146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22;p24"/>
            <p:cNvSpPr/>
            <p:nvPr/>
          </p:nvSpPr>
          <p:spPr>
            <a:xfrm>
              <a:off x="3196137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23;p24"/>
            <p:cNvSpPr/>
            <p:nvPr/>
          </p:nvSpPr>
          <p:spPr>
            <a:xfrm>
              <a:off x="3296128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24;p24"/>
            <p:cNvSpPr/>
            <p:nvPr/>
          </p:nvSpPr>
          <p:spPr>
            <a:xfrm>
              <a:off x="3396119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25;p24"/>
            <p:cNvSpPr/>
            <p:nvPr/>
          </p:nvSpPr>
          <p:spPr>
            <a:xfrm>
              <a:off x="3496110" y="3186172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26;p24"/>
            <p:cNvSpPr/>
            <p:nvPr/>
          </p:nvSpPr>
          <p:spPr>
            <a:xfrm>
              <a:off x="1596432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27;p24"/>
            <p:cNvSpPr/>
            <p:nvPr/>
          </p:nvSpPr>
          <p:spPr>
            <a:xfrm>
              <a:off x="1696423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28;p24"/>
            <p:cNvSpPr/>
            <p:nvPr/>
          </p:nvSpPr>
          <p:spPr>
            <a:xfrm>
              <a:off x="1796414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29;p24"/>
            <p:cNvSpPr/>
            <p:nvPr/>
          </p:nvSpPr>
          <p:spPr>
            <a:xfrm>
              <a:off x="1896406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30;p24"/>
            <p:cNvSpPr/>
            <p:nvPr/>
          </p:nvSpPr>
          <p:spPr>
            <a:xfrm>
              <a:off x="1996346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31;p24"/>
            <p:cNvSpPr/>
            <p:nvPr/>
          </p:nvSpPr>
          <p:spPr>
            <a:xfrm>
              <a:off x="2096337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32;p24"/>
            <p:cNvSpPr/>
            <p:nvPr/>
          </p:nvSpPr>
          <p:spPr>
            <a:xfrm>
              <a:off x="2196328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33;p24"/>
            <p:cNvSpPr/>
            <p:nvPr/>
          </p:nvSpPr>
          <p:spPr>
            <a:xfrm>
              <a:off x="2296319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34;p24"/>
            <p:cNvSpPr/>
            <p:nvPr/>
          </p:nvSpPr>
          <p:spPr>
            <a:xfrm>
              <a:off x="2396310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35;p24"/>
            <p:cNvSpPr/>
            <p:nvPr/>
          </p:nvSpPr>
          <p:spPr>
            <a:xfrm>
              <a:off x="2496302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36;p24"/>
            <p:cNvSpPr/>
            <p:nvPr/>
          </p:nvSpPr>
          <p:spPr>
            <a:xfrm>
              <a:off x="2596241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37;p24"/>
            <p:cNvSpPr/>
            <p:nvPr/>
          </p:nvSpPr>
          <p:spPr>
            <a:xfrm>
              <a:off x="2696232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38;p24"/>
            <p:cNvSpPr/>
            <p:nvPr/>
          </p:nvSpPr>
          <p:spPr>
            <a:xfrm>
              <a:off x="2796223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39;p24"/>
            <p:cNvSpPr/>
            <p:nvPr/>
          </p:nvSpPr>
          <p:spPr>
            <a:xfrm>
              <a:off x="2896214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40;p24"/>
            <p:cNvSpPr/>
            <p:nvPr/>
          </p:nvSpPr>
          <p:spPr>
            <a:xfrm>
              <a:off x="2996205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41;p24"/>
            <p:cNvSpPr/>
            <p:nvPr/>
          </p:nvSpPr>
          <p:spPr>
            <a:xfrm>
              <a:off x="3096146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42;p24"/>
            <p:cNvSpPr/>
            <p:nvPr/>
          </p:nvSpPr>
          <p:spPr>
            <a:xfrm>
              <a:off x="3196137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43;p24"/>
            <p:cNvSpPr/>
            <p:nvPr/>
          </p:nvSpPr>
          <p:spPr>
            <a:xfrm>
              <a:off x="3296128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44;p24"/>
            <p:cNvSpPr/>
            <p:nvPr/>
          </p:nvSpPr>
          <p:spPr>
            <a:xfrm>
              <a:off x="3396119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45;p24"/>
            <p:cNvSpPr/>
            <p:nvPr/>
          </p:nvSpPr>
          <p:spPr>
            <a:xfrm>
              <a:off x="3496110" y="3287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46;p24"/>
            <p:cNvSpPr/>
            <p:nvPr/>
          </p:nvSpPr>
          <p:spPr>
            <a:xfrm>
              <a:off x="1496441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47;p24"/>
            <p:cNvSpPr/>
            <p:nvPr/>
          </p:nvSpPr>
          <p:spPr>
            <a:xfrm>
              <a:off x="1596432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" name="Google Shape;248;p24"/>
            <p:cNvSpPr/>
            <p:nvPr/>
          </p:nvSpPr>
          <p:spPr>
            <a:xfrm>
              <a:off x="1696423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" name="Google Shape;249;p24"/>
            <p:cNvSpPr/>
            <p:nvPr/>
          </p:nvSpPr>
          <p:spPr>
            <a:xfrm>
              <a:off x="1796414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50;p24"/>
            <p:cNvSpPr/>
            <p:nvPr/>
          </p:nvSpPr>
          <p:spPr>
            <a:xfrm>
              <a:off x="1896406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51;p24"/>
            <p:cNvSpPr/>
            <p:nvPr/>
          </p:nvSpPr>
          <p:spPr>
            <a:xfrm>
              <a:off x="1996346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52;p24"/>
            <p:cNvSpPr/>
            <p:nvPr/>
          </p:nvSpPr>
          <p:spPr>
            <a:xfrm>
              <a:off x="2096337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24"/>
            <p:cNvSpPr/>
            <p:nvPr/>
          </p:nvSpPr>
          <p:spPr>
            <a:xfrm>
              <a:off x="2196328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54;p24"/>
            <p:cNvSpPr/>
            <p:nvPr/>
          </p:nvSpPr>
          <p:spPr>
            <a:xfrm>
              <a:off x="2296319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55;p24"/>
            <p:cNvSpPr/>
            <p:nvPr/>
          </p:nvSpPr>
          <p:spPr>
            <a:xfrm>
              <a:off x="2396310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56;p24"/>
            <p:cNvSpPr/>
            <p:nvPr/>
          </p:nvSpPr>
          <p:spPr>
            <a:xfrm>
              <a:off x="2496302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57;p24"/>
            <p:cNvSpPr/>
            <p:nvPr/>
          </p:nvSpPr>
          <p:spPr>
            <a:xfrm>
              <a:off x="2596241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58;p24"/>
            <p:cNvSpPr/>
            <p:nvPr/>
          </p:nvSpPr>
          <p:spPr>
            <a:xfrm>
              <a:off x="2696232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59;p24"/>
            <p:cNvSpPr/>
            <p:nvPr/>
          </p:nvSpPr>
          <p:spPr>
            <a:xfrm>
              <a:off x="2796223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60;p24"/>
            <p:cNvSpPr/>
            <p:nvPr/>
          </p:nvSpPr>
          <p:spPr>
            <a:xfrm>
              <a:off x="2896214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61;p24"/>
            <p:cNvSpPr/>
            <p:nvPr/>
          </p:nvSpPr>
          <p:spPr>
            <a:xfrm>
              <a:off x="2996205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62;p24"/>
            <p:cNvSpPr/>
            <p:nvPr/>
          </p:nvSpPr>
          <p:spPr>
            <a:xfrm>
              <a:off x="3096146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63;p24"/>
            <p:cNvSpPr/>
            <p:nvPr/>
          </p:nvSpPr>
          <p:spPr>
            <a:xfrm>
              <a:off x="3196137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64;p24"/>
            <p:cNvSpPr/>
            <p:nvPr/>
          </p:nvSpPr>
          <p:spPr>
            <a:xfrm>
              <a:off x="3296128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65;p24"/>
            <p:cNvSpPr/>
            <p:nvPr/>
          </p:nvSpPr>
          <p:spPr>
            <a:xfrm>
              <a:off x="3396119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66;p24"/>
            <p:cNvSpPr/>
            <p:nvPr/>
          </p:nvSpPr>
          <p:spPr>
            <a:xfrm>
              <a:off x="3496110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67;p24"/>
            <p:cNvSpPr/>
            <p:nvPr/>
          </p:nvSpPr>
          <p:spPr>
            <a:xfrm>
              <a:off x="3596051" y="3388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24"/>
            <p:cNvSpPr/>
            <p:nvPr/>
          </p:nvSpPr>
          <p:spPr>
            <a:xfrm>
              <a:off x="1396501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69;p24"/>
            <p:cNvSpPr/>
            <p:nvPr/>
          </p:nvSpPr>
          <p:spPr>
            <a:xfrm>
              <a:off x="1496441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0;p24"/>
            <p:cNvSpPr/>
            <p:nvPr/>
          </p:nvSpPr>
          <p:spPr>
            <a:xfrm>
              <a:off x="1596432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1;p24"/>
            <p:cNvSpPr/>
            <p:nvPr/>
          </p:nvSpPr>
          <p:spPr>
            <a:xfrm>
              <a:off x="1696423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2;p24"/>
            <p:cNvSpPr/>
            <p:nvPr/>
          </p:nvSpPr>
          <p:spPr>
            <a:xfrm>
              <a:off x="1796414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73;p24"/>
            <p:cNvSpPr/>
            <p:nvPr/>
          </p:nvSpPr>
          <p:spPr>
            <a:xfrm>
              <a:off x="1896406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74;p24"/>
            <p:cNvSpPr/>
            <p:nvPr/>
          </p:nvSpPr>
          <p:spPr>
            <a:xfrm>
              <a:off x="1996346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75;p24"/>
            <p:cNvSpPr/>
            <p:nvPr/>
          </p:nvSpPr>
          <p:spPr>
            <a:xfrm>
              <a:off x="2096337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24"/>
            <p:cNvSpPr/>
            <p:nvPr/>
          </p:nvSpPr>
          <p:spPr>
            <a:xfrm>
              <a:off x="2196328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77;p24"/>
            <p:cNvSpPr/>
            <p:nvPr/>
          </p:nvSpPr>
          <p:spPr>
            <a:xfrm>
              <a:off x="2296319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78;p24"/>
            <p:cNvSpPr/>
            <p:nvPr/>
          </p:nvSpPr>
          <p:spPr>
            <a:xfrm>
              <a:off x="2396310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79;p24"/>
            <p:cNvSpPr/>
            <p:nvPr/>
          </p:nvSpPr>
          <p:spPr>
            <a:xfrm>
              <a:off x="2496302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;p24"/>
            <p:cNvSpPr/>
            <p:nvPr/>
          </p:nvSpPr>
          <p:spPr>
            <a:xfrm>
              <a:off x="2596241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1;p24"/>
            <p:cNvSpPr/>
            <p:nvPr/>
          </p:nvSpPr>
          <p:spPr>
            <a:xfrm>
              <a:off x="2696232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2;p24"/>
            <p:cNvSpPr/>
            <p:nvPr/>
          </p:nvSpPr>
          <p:spPr>
            <a:xfrm>
              <a:off x="2796223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3;p24"/>
            <p:cNvSpPr/>
            <p:nvPr/>
          </p:nvSpPr>
          <p:spPr>
            <a:xfrm>
              <a:off x="2896214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4;p24"/>
            <p:cNvSpPr/>
            <p:nvPr/>
          </p:nvSpPr>
          <p:spPr>
            <a:xfrm>
              <a:off x="2996205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5;p24"/>
            <p:cNvSpPr/>
            <p:nvPr/>
          </p:nvSpPr>
          <p:spPr>
            <a:xfrm>
              <a:off x="3096146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6;p24"/>
            <p:cNvSpPr/>
            <p:nvPr/>
          </p:nvSpPr>
          <p:spPr>
            <a:xfrm>
              <a:off x="3196137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7;p24"/>
            <p:cNvSpPr/>
            <p:nvPr/>
          </p:nvSpPr>
          <p:spPr>
            <a:xfrm>
              <a:off x="3296128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" name="Google Shape;288;p24"/>
            <p:cNvSpPr/>
            <p:nvPr/>
          </p:nvSpPr>
          <p:spPr>
            <a:xfrm>
              <a:off x="3396119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" name="Google Shape;289;p24"/>
            <p:cNvSpPr/>
            <p:nvPr/>
          </p:nvSpPr>
          <p:spPr>
            <a:xfrm>
              <a:off x="3496110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90;p24"/>
            <p:cNvSpPr/>
            <p:nvPr/>
          </p:nvSpPr>
          <p:spPr>
            <a:xfrm>
              <a:off x="3596051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91;p24"/>
            <p:cNvSpPr/>
            <p:nvPr/>
          </p:nvSpPr>
          <p:spPr>
            <a:xfrm>
              <a:off x="3696042" y="3489173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92;p24"/>
            <p:cNvSpPr/>
            <p:nvPr/>
          </p:nvSpPr>
          <p:spPr>
            <a:xfrm>
              <a:off x="1396501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93;p24"/>
            <p:cNvSpPr/>
            <p:nvPr/>
          </p:nvSpPr>
          <p:spPr>
            <a:xfrm>
              <a:off x="1496441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94;p24"/>
            <p:cNvSpPr/>
            <p:nvPr/>
          </p:nvSpPr>
          <p:spPr>
            <a:xfrm>
              <a:off x="1596432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95;p24"/>
            <p:cNvSpPr/>
            <p:nvPr/>
          </p:nvSpPr>
          <p:spPr>
            <a:xfrm>
              <a:off x="1696423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96;p24"/>
            <p:cNvSpPr/>
            <p:nvPr/>
          </p:nvSpPr>
          <p:spPr>
            <a:xfrm>
              <a:off x="1796414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97;p24"/>
            <p:cNvSpPr/>
            <p:nvPr/>
          </p:nvSpPr>
          <p:spPr>
            <a:xfrm>
              <a:off x="1896406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98;p24"/>
            <p:cNvSpPr/>
            <p:nvPr/>
          </p:nvSpPr>
          <p:spPr>
            <a:xfrm>
              <a:off x="1996346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99;p24"/>
            <p:cNvSpPr/>
            <p:nvPr/>
          </p:nvSpPr>
          <p:spPr>
            <a:xfrm>
              <a:off x="2096337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300;p24"/>
            <p:cNvSpPr/>
            <p:nvPr/>
          </p:nvSpPr>
          <p:spPr>
            <a:xfrm>
              <a:off x="2196328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301;p24"/>
            <p:cNvSpPr/>
            <p:nvPr/>
          </p:nvSpPr>
          <p:spPr>
            <a:xfrm>
              <a:off x="2296319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302;p24"/>
            <p:cNvSpPr/>
            <p:nvPr/>
          </p:nvSpPr>
          <p:spPr>
            <a:xfrm>
              <a:off x="2396310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303;p24"/>
            <p:cNvSpPr/>
            <p:nvPr/>
          </p:nvSpPr>
          <p:spPr>
            <a:xfrm>
              <a:off x="2496302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304;p24"/>
            <p:cNvSpPr/>
            <p:nvPr/>
          </p:nvSpPr>
          <p:spPr>
            <a:xfrm>
              <a:off x="2596241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305;p24"/>
            <p:cNvSpPr/>
            <p:nvPr/>
          </p:nvSpPr>
          <p:spPr>
            <a:xfrm>
              <a:off x="2696232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306;p24"/>
            <p:cNvSpPr/>
            <p:nvPr/>
          </p:nvSpPr>
          <p:spPr>
            <a:xfrm>
              <a:off x="2796223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307;p24"/>
            <p:cNvSpPr/>
            <p:nvPr/>
          </p:nvSpPr>
          <p:spPr>
            <a:xfrm>
              <a:off x="2896214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308;p24"/>
            <p:cNvSpPr/>
            <p:nvPr/>
          </p:nvSpPr>
          <p:spPr>
            <a:xfrm>
              <a:off x="2996205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309;p24"/>
            <p:cNvSpPr/>
            <p:nvPr/>
          </p:nvSpPr>
          <p:spPr>
            <a:xfrm>
              <a:off x="3096146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310;p24"/>
            <p:cNvSpPr/>
            <p:nvPr/>
          </p:nvSpPr>
          <p:spPr>
            <a:xfrm>
              <a:off x="3196137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311;p24"/>
            <p:cNvSpPr/>
            <p:nvPr/>
          </p:nvSpPr>
          <p:spPr>
            <a:xfrm>
              <a:off x="3296128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312;p24"/>
            <p:cNvSpPr/>
            <p:nvPr/>
          </p:nvSpPr>
          <p:spPr>
            <a:xfrm>
              <a:off x="3396119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313;p24"/>
            <p:cNvSpPr/>
            <p:nvPr/>
          </p:nvSpPr>
          <p:spPr>
            <a:xfrm>
              <a:off x="3496110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314;p24"/>
            <p:cNvSpPr/>
            <p:nvPr/>
          </p:nvSpPr>
          <p:spPr>
            <a:xfrm>
              <a:off x="3596051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315;p24"/>
            <p:cNvSpPr/>
            <p:nvPr/>
          </p:nvSpPr>
          <p:spPr>
            <a:xfrm>
              <a:off x="3696042" y="3590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316;p24"/>
            <p:cNvSpPr/>
            <p:nvPr/>
          </p:nvSpPr>
          <p:spPr>
            <a:xfrm>
              <a:off x="1396501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317;p24"/>
            <p:cNvSpPr/>
            <p:nvPr/>
          </p:nvSpPr>
          <p:spPr>
            <a:xfrm>
              <a:off x="1496441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318;p24"/>
            <p:cNvSpPr/>
            <p:nvPr/>
          </p:nvSpPr>
          <p:spPr>
            <a:xfrm>
              <a:off x="1596432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319;p24"/>
            <p:cNvSpPr/>
            <p:nvPr/>
          </p:nvSpPr>
          <p:spPr>
            <a:xfrm>
              <a:off x="1696423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320;p24"/>
            <p:cNvSpPr/>
            <p:nvPr/>
          </p:nvSpPr>
          <p:spPr>
            <a:xfrm>
              <a:off x="1796414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321;p24"/>
            <p:cNvSpPr/>
            <p:nvPr/>
          </p:nvSpPr>
          <p:spPr>
            <a:xfrm>
              <a:off x="1896406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322;p24"/>
            <p:cNvSpPr/>
            <p:nvPr/>
          </p:nvSpPr>
          <p:spPr>
            <a:xfrm>
              <a:off x="1996346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323;p24"/>
            <p:cNvSpPr/>
            <p:nvPr/>
          </p:nvSpPr>
          <p:spPr>
            <a:xfrm>
              <a:off x="2096337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2196328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325;p24"/>
            <p:cNvSpPr/>
            <p:nvPr/>
          </p:nvSpPr>
          <p:spPr>
            <a:xfrm>
              <a:off x="2296319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326;p24"/>
            <p:cNvSpPr/>
            <p:nvPr/>
          </p:nvSpPr>
          <p:spPr>
            <a:xfrm>
              <a:off x="2396310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2496302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2596241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2696232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2796223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2896214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332;p24"/>
            <p:cNvSpPr/>
            <p:nvPr/>
          </p:nvSpPr>
          <p:spPr>
            <a:xfrm>
              <a:off x="2996205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333;p24"/>
            <p:cNvSpPr/>
            <p:nvPr/>
          </p:nvSpPr>
          <p:spPr>
            <a:xfrm>
              <a:off x="3096146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3196137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335;p24"/>
            <p:cNvSpPr/>
            <p:nvPr/>
          </p:nvSpPr>
          <p:spPr>
            <a:xfrm>
              <a:off x="3296128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336;p24"/>
            <p:cNvSpPr/>
            <p:nvPr/>
          </p:nvSpPr>
          <p:spPr>
            <a:xfrm>
              <a:off x="3396119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337;p24"/>
            <p:cNvSpPr/>
            <p:nvPr/>
          </p:nvSpPr>
          <p:spPr>
            <a:xfrm>
              <a:off x="3496110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338;p24"/>
            <p:cNvSpPr/>
            <p:nvPr/>
          </p:nvSpPr>
          <p:spPr>
            <a:xfrm>
              <a:off x="3596051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339;p24"/>
            <p:cNvSpPr/>
            <p:nvPr/>
          </p:nvSpPr>
          <p:spPr>
            <a:xfrm>
              <a:off x="3696042" y="369117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340;p24"/>
            <p:cNvSpPr/>
            <p:nvPr/>
          </p:nvSpPr>
          <p:spPr>
            <a:xfrm>
              <a:off x="1396501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341;p24"/>
            <p:cNvSpPr/>
            <p:nvPr/>
          </p:nvSpPr>
          <p:spPr>
            <a:xfrm>
              <a:off x="1496441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342;p24"/>
            <p:cNvSpPr/>
            <p:nvPr/>
          </p:nvSpPr>
          <p:spPr>
            <a:xfrm>
              <a:off x="1596432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343;p24"/>
            <p:cNvSpPr/>
            <p:nvPr/>
          </p:nvSpPr>
          <p:spPr>
            <a:xfrm>
              <a:off x="1696423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344;p24"/>
            <p:cNvSpPr/>
            <p:nvPr/>
          </p:nvSpPr>
          <p:spPr>
            <a:xfrm>
              <a:off x="1796414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345;p24"/>
            <p:cNvSpPr/>
            <p:nvPr/>
          </p:nvSpPr>
          <p:spPr>
            <a:xfrm>
              <a:off x="1896406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346;p24"/>
            <p:cNvSpPr/>
            <p:nvPr/>
          </p:nvSpPr>
          <p:spPr>
            <a:xfrm>
              <a:off x="1996346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347;p24"/>
            <p:cNvSpPr/>
            <p:nvPr/>
          </p:nvSpPr>
          <p:spPr>
            <a:xfrm>
              <a:off x="2096337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348;p24"/>
            <p:cNvSpPr/>
            <p:nvPr/>
          </p:nvSpPr>
          <p:spPr>
            <a:xfrm>
              <a:off x="2196328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349;p24"/>
            <p:cNvSpPr/>
            <p:nvPr/>
          </p:nvSpPr>
          <p:spPr>
            <a:xfrm>
              <a:off x="2296319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350;p24"/>
            <p:cNvSpPr/>
            <p:nvPr/>
          </p:nvSpPr>
          <p:spPr>
            <a:xfrm>
              <a:off x="2396310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351;p24"/>
            <p:cNvSpPr/>
            <p:nvPr/>
          </p:nvSpPr>
          <p:spPr>
            <a:xfrm>
              <a:off x="2496302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352;p24"/>
            <p:cNvSpPr/>
            <p:nvPr/>
          </p:nvSpPr>
          <p:spPr>
            <a:xfrm>
              <a:off x="2596241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353;p24"/>
            <p:cNvSpPr/>
            <p:nvPr/>
          </p:nvSpPr>
          <p:spPr>
            <a:xfrm>
              <a:off x="2696232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354;p24"/>
            <p:cNvSpPr/>
            <p:nvPr/>
          </p:nvSpPr>
          <p:spPr>
            <a:xfrm>
              <a:off x="2796223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355;p24"/>
            <p:cNvSpPr/>
            <p:nvPr/>
          </p:nvSpPr>
          <p:spPr>
            <a:xfrm>
              <a:off x="2896214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356;p24"/>
            <p:cNvSpPr/>
            <p:nvPr/>
          </p:nvSpPr>
          <p:spPr>
            <a:xfrm>
              <a:off x="2996205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357;p24"/>
            <p:cNvSpPr/>
            <p:nvPr/>
          </p:nvSpPr>
          <p:spPr>
            <a:xfrm>
              <a:off x="3096146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358;p24"/>
            <p:cNvSpPr/>
            <p:nvPr/>
          </p:nvSpPr>
          <p:spPr>
            <a:xfrm>
              <a:off x="3196137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359;p24"/>
            <p:cNvSpPr/>
            <p:nvPr/>
          </p:nvSpPr>
          <p:spPr>
            <a:xfrm>
              <a:off x="3296128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360;p24"/>
            <p:cNvSpPr/>
            <p:nvPr/>
          </p:nvSpPr>
          <p:spPr>
            <a:xfrm>
              <a:off x="3396119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361;p24"/>
            <p:cNvSpPr/>
            <p:nvPr/>
          </p:nvSpPr>
          <p:spPr>
            <a:xfrm>
              <a:off x="3496110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362;p24"/>
            <p:cNvSpPr/>
            <p:nvPr/>
          </p:nvSpPr>
          <p:spPr>
            <a:xfrm>
              <a:off x="3596051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363;p24"/>
            <p:cNvSpPr/>
            <p:nvPr/>
          </p:nvSpPr>
          <p:spPr>
            <a:xfrm>
              <a:off x="3696042" y="3792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364;p24"/>
            <p:cNvSpPr/>
            <p:nvPr/>
          </p:nvSpPr>
          <p:spPr>
            <a:xfrm>
              <a:off x="1396501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365;p24"/>
            <p:cNvSpPr/>
            <p:nvPr/>
          </p:nvSpPr>
          <p:spPr>
            <a:xfrm>
              <a:off x="1496441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366;p24"/>
            <p:cNvSpPr/>
            <p:nvPr/>
          </p:nvSpPr>
          <p:spPr>
            <a:xfrm>
              <a:off x="1596432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367;p24"/>
            <p:cNvSpPr/>
            <p:nvPr/>
          </p:nvSpPr>
          <p:spPr>
            <a:xfrm>
              <a:off x="1696423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368;p24"/>
            <p:cNvSpPr/>
            <p:nvPr/>
          </p:nvSpPr>
          <p:spPr>
            <a:xfrm>
              <a:off x="1796414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" name="Google Shape;369;p24"/>
            <p:cNvSpPr/>
            <p:nvPr/>
          </p:nvSpPr>
          <p:spPr>
            <a:xfrm>
              <a:off x="1896406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370;p24"/>
            <p:cNvSpPr/>
            <p:nvPr/>
          </p:nvSpPr>
          <p:spPr>
            <a:xfrm>
              <a:off x="1996346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371;p24"/>
            <p:cNvSpPr/>
            <p:nvPr/>
          </p:nvSpPr>
          <p:spPr>
            <a:xfrm>
              <a:off x="2096337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372;p24"/>
            <p:cNvSpPr/>
            <p:nvPr/>
          </p:nvSpPr>
          <p:spPr>
            <a:xfrm>
              <a:off x="2196328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373;p24"/>
            <p:cNvSpPr/>
            <p:nvPr/>
          </p:nvSpPr>
          <p:spPr>
            <a:xfrm>
              <a:off x="2296319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374;p24"/>
            <p:cNvSpPr/>
            <p:nvPr/>
          </p:nvSpPr>
          <p:spPr>
            <a:xfrm>
              <a:off x="2396310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375;p24"/>
            <p:cNvSpPr/>
            <p:nvPr/>
          </p:nvSpPr>
          <p:spPr>
            <a:xfrm>
              <a:off x="2496302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376;p24"/>
            <p:cNvSpPr/>
            <p:nvPr/>
          </p:nvSpPr>
          <p:spPr>
            <a:xfrm>
              <a:off x="2596241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377;p24"/>
            <p:cNvSpPr/>
            <p:nvPr/>
          </p:nvSpPr>
          <p:spPr>
            <a:xfrm>
              <a:off x="2696232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378;p24"/>
            <p:cNvSpPr/>
            <p:nvPr/>
          </p:nvSpPr>
          <p:spPr>
            <a:xfrm>
              <a:off x="2796223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379;p24"/>
            <p:cNvSpPr/>
            <p:nvPr/>
          </p:nvSpPr>
          <p:spPr>
            <a:xfrm>
              <a:off x="2896214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380;p24"/>
            <p:cNvSpPr/>
            <p:nvPr/>
          </p:nvSpPr>
          <p:spPr>
            <a:xfrm>
              <a:off x="2996205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381;p24"/>
            <p:cNvSpPr/>
            <p:nvPr/>
          </p:nvSpPr>
          <p:spPr>
            <a:xfrm>
              <a:off x="3096146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382;p24"/>
            <p:cNvSpPr/>
            <p:nvPr/>
          </p:nvSpPr>
          <p:spPr>
            <a:xfrm>
              <a:off x="3196137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383;p24"/>
            <p:cNvSpPr/>
            <p:nvPr/>
          </p:nvSpPr>
          <p:spPr>
            <a:xfrm>
              <a:off x="3296128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384;p24"/>
            <p:cNvSpPr/>
            <p:nvPr/>
          </p:nvSpPr>
          <p:spPr>
            <a:xfrm>
              <a:off x="3396119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385;p24"/>
            <p:cNvSpPr/>
            <p:nvPr/>
          </p:nvSpPr>
          <p:spPr>
            <a:xfrm>
              <a:off x="3496110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386;p24"/>
            <p:cNvSpPr/>
            <p:nvPr/>
          </p:nvSpPr>
          <p:spPr>
            <a:xfrm>
              <a:off x="3596051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387;p24"/>
            <p:cNvSpPr/>
            <p:nvPr/>
          </p:nvSpPr>
          <p:spPr>
            <a:xfrm>
              <a:off x="3696042" y="389317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388;p24"/>
            <p:cNvSpPr/>
            <p:nvPr/>
          </p:nvSpPr>
          <p:spPr>
            <a:xfrm>
              <a:off x="1396501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389;p24"/>
            <p:cNvSpPr/>
            <p:nvPr/>
          </p:nvSpPr>
          <p:spPr>
            <a:xfrm>
              <a:off x="1496441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390;p24"/>
            <p:cNvSpPr/>
            <p:nvPr/>
          </p:nvSpPr>
          <p:spPr>
            <a:xfrm>
              <a:off x="1596432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391;p24"/>
            <p:cNvSpPr/>
            <p:nvPr/>
          </p:nvSpPr>
          <p:spPr>
            <a:xfrm>
              <a:off x="1696423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392;p24"/>
            <p:cNvSpPr/>
            <p:nvPr/>
          </p:nvSpPr>
          <p:spPr>
            <a:xfrm>
              <a:off x="1796414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393;p24"/>
            <p:cNvSpPr/>
            <p:nvPr/>
          </p:nvSpPr>
          <p:spPr>
            <a:xfrm>
              <a:off x="1896406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394;p24"/>
            <p:cNvSpPr/>
            <p:nvPr/>
          </p:nvSpPr>
          <p:spPr>
            <a:xfrm>
              <a:off x="1996346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395;p24"/>
            <p:cNvSpPr/>
            <p:nvPr/>
          </p:nvSpPr>
          <p:spPr>
            <a:xfrm>
              <a:off x="2096337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396;p24"/>
            <p:cNvSpPr/>
            <p:nvPr/>
          </p:nvSpPr>
          <p:spPr>
            <a:xfrm>
              <a:off x="2196328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397;p24"/>
            <p:cNvSpPr/>
            <p:nvPr/>
          </p:nvSpPr>
          <p:spPr>
            <a:xfrm>
              <a:off x="2296319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398;p24"/>
            <p:cNvSpPr/>
            <p:nvPr/>
          </p:nvSpPr>
          <p:spPr>
            <a:xfrm>
              <a:off x="2396310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399;p24"/>
            <p:cNvSpPr/>
            <p:nvPr/>
          </p:nvSpPr>
          <p:spPr>
            <a:xfrm>
              <a:off x="2496302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400;p24"/>
            <p:cNvSpPr/>
            <p:nvPr/>
          </p:nvSpPr>
          <p:spPr>
            <a:xfrm>
              <a:off x="2596241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401;p24"/>
            <p:cNvSpPr/>
            <p:nvPr/>
          </p:nvSpPr>
          <p:spPr>
            <a:xfrm>
              <a:off x="2696232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402;p24"/>
            <p:cNvSpPr/>
            <p:nvPr/>
          </p:nvSpPr>
          <p:spPr>
            <a:xfrm>
              <a:off x="2796223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403;p24"/>
            <p:cNvSpPr/>
            <p:nvPr/>
          </p:nvSpPr>
          <p:spPr>
            <a:xfrm>
              <a:off x="2896214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2996205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3096146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3196137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3296128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3396119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3496110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3596051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3696042" y="3994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1396501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1496441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1596432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1696423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1796414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1896406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1996346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2096337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2196328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2296319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2396310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2496302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2596241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2696232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2796223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2896214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2996205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3096146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3196137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3296128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3396119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3496110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3596051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3696042" y="4095228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1396501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1496441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1596432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1696423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1796414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1896406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1996346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2096337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2196328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2296319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2396310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2496302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2596241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2696232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2796223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2896214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2996205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" name="Google Shape;453;p24"/>
            <p:cNvSpPr/>
            <p:nvPr/>
          </p:nvSpPr>
          <p:spPr>
            <a:xfrm>
              <a:off x="3096146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" name="Google Shape;454;p24"/>
            <p:cNvSpPr/>
            <p:nvPr/>
          </p:nvSpPr>
          <p:spPr>
            <a:xfrm>
              <a:off x="3196137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" name="Google Shape;455;p24"/>
            <p:cNvSpPr/>
            <p:nvPr/>
          </p:nvSpPr>
          <p:spPr>
            <a:xfrm>
              <a:off x="3296128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3396119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" name="Google Shape;457;p24"/>
            <p:cNvSpPr/>
            <p:nvPr/>
          </p:nvSpPr>
          <p:spPr>
            <a:xfrm>
              <a:off x="3496110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" name="Google Shape;458;p24"/>
            <p:cNvSpPr/>
            <p:nvPr/>
          </p:nvSpPr>
          <p:spPr>
            <a:xfrm>
              <a:off x="3596051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3696042" y="4196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" name="Google Shape;460;p24"/>
            <p:cNvSpPr/>
            <p:nvPr/>
          </p:nvSpPr>
          <p:spPr>
            <a:xfrm>
              <a:off x="1396501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" name="Google Shape;461;p24"/>
            <p:cNvSpPr/>
            <p:nvPr/>
          </p:nvSpPr>
          <p:spPr>
            <a:xfrm>
              <a:off x="1496441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" name="Google Shape;462;p24"/>
            <p:cNvSpPr/>
            <p:nvPr/>
          </p:nvSpPr>
          <p:spPr>
            <a:xfrm>
              <a:off x="1596432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696423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796414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" name="Google Shape;465;p24"/>
            <p:cNvSpPr/>
            <p:nvPr/>
          </p:nvSpPr>
          <p:spPr>
            <a:xfrm>
              <a:off x="1896406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" name="Google Shape;466;p24"/>
            <p:cNvSpPr/>
            <p:nvPr/>
          </p:nvSpPr>
          <p:spPr>
            <a:xfrm>
              <a:off x="1996346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" name="Google Shape;467;p24"/>
            <p:cNvSpPr/>
            <p:nvPr/>
          </p:nvSpPr>
          <p:spPr>
            <a:xfrm>
              <a:off x="2096337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" name="Google Shape;468;p24"/>
            <p:cNvSpPr/>
            <p:nvPr/>
          </p:nvSpPr>
          <p:spPr>
            <a:xfrm>
              <a:off x="2196328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2296319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" name="Google Shape;470;p24"/>
            <p:cNvSpPr/>
            <p:nvPr/>
          </p:nvSpPr>
          <p:spPr>
            <a:xfrm>
              <a:off x="2396310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" name="Google Shape;471;p24"/>
            <p:cNvSpPr/>
            <p:nvPr/>
          </p:nvSpPr>
          <p:spPr>
            <a:xfrm>
              <a:off x="2496302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" name="Google Shape;472;p24"/>
            <p:cNvSpPr/>
            <p:nvPr/>
          </p:nvSpPr>
          <p:spPr>
            <a:xfrm>
              <a:off x="2596241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" name="Google Shape;473;p24"/>
            <p:cNvSpPr/>
            <p:nvPr/>
          </p:nvSpPr>
          <p:spPr>
            <a:xfrm>
              <a:off x="2696232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" name="Google Shape;474;p24"/>
            <p:cNvSpPr/>
            <p:nvPr/>
          </p:nvSpPr>
          <p:spPr>
            <a:xfrm>
              <a:off x="2796223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" name="Google Shape;475;p24"/>
            <p:cNvSpPr/>
            <p:nvPr/>
          </p:nvSpPr>
          <p:spPr>
            <a:xfrm>
              <a:off x="2896214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" name="Google Shape;476;p24"/>
            <p:cNvSpPr/>
            <p:nvPr/>
          </p:nvSpPr>
          <p:spPr>
            <a:xfrm>
              <a:off x="2996205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" name="Google Shape;477;p24"/>
            <p:cNvSpPr/>
            <p:nvPr/>
          </p:nvSpPr>
          <p:spPr>
            <a:xfrm>
              <a:off x="3096146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" name="Google Shape;478;p24"/>
            <p:cNvSpPr/>
            <p:nvPr/>
          </p:nvSpPr>
          <p:spPr>
            <a:xfrm>
              <a:off x="3196137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" name="Google Shape;479;p24"/>
            <p:cNvSpPr/>
            <p:nvPr/>
          </p:nvSpPr>
          <p:spPr>
            <a:xfrm>
              <a:off x="3296128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" name="Google Shape;480;p24"/>
            <p:cNvSpPr/>
            <p:nvPr/>
          </p:nvSpPr>
          <p:spPr>
            <a:xfrm>
              <a:off x="3396119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" name="Google Shape;481;p24"/>
            <p:cNvSpPr/>
            <p:nvPr/>
          </p:nvSpPr>
          <p:spPr>
            <a:xfrm>
              <a:off x="3496110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" name="Google Shape;482;p24"/>
            <p:cNvSpPr/>
            <p:nvPr/>
          </p:nvSpPr>
          <p:spPr>
            <a:xfrm>
              <a:off x="3596051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" name="Google Shape;483;p24"/>
            <p:cNvSpPr/>
            <p:nvPr/>
          </p:nvSpPr>
          <p:spPr>
            <a:xfrm>
              <a:off x="3696042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" name="Google Shape;484;p24"/>
            <p:cNvSpPr/>
            <p:nvPr/>
          </p:nvSpPr>
          <p:spPr>
            <a:xfrm>
              <a:off x="3796033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" name="Google Shape;485;p24"/>
            <p:cNvSpPr/>
            <p:nvPr/>
          </p:nvSpPr>
          <p:spPr>
            <a:xfrm>
              <a:off x="3896024" y="4297229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" name="Google Shape;486;p24"/>
            <p:cNvSpPr/>
            <p:nvPr/>
          </p:nvSpPr>
          <p:spPr>
            <a:xfrm>
              <a:off x="-3273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" name="Google Shape;487;p24"/>
            <p:cNvSpPr/>
            <p:nvPr/>
          </p:nvSpPr>
          <p:spPr>
            <a:xfrm>
              <a:off x="96719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" name="Google Shape;488;p24"/>
            <p:cNvSpPr/>
            <p:nvPr/>
          </p:nvSpPr>
          <p:spPr>
            <a:xfrm>
              <a:off x="196710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" name="Google Shape;489;p24"/>
            <p:cNvSpPr/>
            <p:nvPr/>
          </p:nvSpPr>
          <p:spPr>
            <a:xfrm>
              <a:off x="296701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" name="Google Shape;490;p24"/>
            <p:cNvSpPr/>
            <p:nvPr/>
          </p:nvSpPr>
          <p:spPr>
            <a:xfrm>
              <a:off x="596622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" name="Google Shape;491;p24"/>
            <p:cNvSpPr/>
            <p:nvPr/>
          </p:nvSpPr>
          <p:spPr>
            <a:xfrm>
              <a:off x="696613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" name="Google Shape;492;p24"/>
            <p:cNvSpPr/>
            <p:nvPr/>
          </p:nvSpPr>
          <p:spPr>
            <a:xfrm>
              <a:off x="796605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" name="Google Shape;493;p24"/>
            <p:cNvSpPr/>
            <p:nvPr/>
          </p:nvSpPr>
          <p:spPr>
            <a:xfrm>
              <a:off x="896596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" name="Google Shape;494;p24"/>
            <p:cNvSpPr/>
            <p:nvPr/>
          </p:nvSpPr>
          <p:spPr>
            <a:xfrm>
              <a:off x="996536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" name="Google Shape;495;p24"/>
            <p:cNvSpPr/>
            <p:nvPr/>
          </p:nvSpPr>
          <p:spPr>
            <a:xfrm>
              <a:off x="1096527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" name="Google Shape;496;p24"/>
            <p:cNvSpPr/>
            <p:nvPr/>
          </p:nvSpPr>
          <p:spPr>
            <a:xfrm>
              <a:off x="1196518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7" name="Google Shape;497;p24"/>
            <p:cNvSpPr/>
            <p:nvPr/>
          </p:nvSpPr>
          <p:spPr>
            <a:xfrm>
              <a:off x="1296510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" name="Google Shape;498;p24"/>
            <p:cNvSpPr/>
            <p:nvPr/>
          </p:nvSpPr>
          <p:spPr>
            <a:xfrm>
              <a:off x="1396501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" name="Google Shape;499;p24"/>
            <p:cNvSpPr/>
            <p:nvPr/>
          </p:nvSpPr>
          <p:spPr>
            <a:xfrm>
              <a:off x="1496441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" name="Google Shape;500;p24"/>
            <p:cNvSpPr/>
            <p:nvPr/>
          </p:nvSpPr>
          <p:spPr>
            <a:xfrm>
              <a:off x="1596432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" name="Google Shape;501;p24"/>
            <p:cNvSpPr/>
            <p:nvPr/>
          </p:nvSpPr>
          <p:spPr>
            <a:xfrm>
              <a:off x="1696423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" name="Google Shape;502;p24"/>
            <p:cNvSpPr/>
            <p:nvPr/>
          </p:nvSpPr>
          <p:spPr>
            <a:xfrm>
              <a:off x="1796414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" name="Google Shape;503;p24"/>
            <p:cNvSpPr/>
            <p:nvPr/>
          </p:nvSpPr>
          <p:spPr>
            <a:xfrm>
              <a:off x="1896406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" name="Google Shape;504;p24"/>
            <p:cNvSpPr/>
            <p:nvPr/>
          </p:nvSpPr>
          <p:spPr>
            <a:xfrm>
              <a:off x="1996346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" name="Google Shape;505;p24"/>
            <p:cNvSpPr/>
            <p:nvPr/>
          </p:nvSpPr>
          <p:spPr>
            <a:xfrm>
              <a:off x="2096337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" name="Google Shape;506;p24"/>
            <p:cNvSpPr/>
            <p:nvPr/>
          </p:nvSpPr>
          <p:spPr>
            <a:xfrm>
              <a:off x="2196328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" name="Google Shape;507;p24"/>
            <p:cNvSpPr/>
            <p:nvPr/>
          </p:nvSpPr>
          <p:spPr>
            <a:xfrm>
              <a:off x="2296319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" name="Google Shape;508;p24"/>
            <p:cNvSpPr/>
            <p:nvPr/>
          </p:nvSpPr>
          <p:spPr>
            <a:xfrm>
              <a:off x="2396310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" name="Google Shape;509;p24"/>
            <p:cNvSpPr/>
            <p:nvPr/>
          </p:nvSpPr>
          <p:spPr>
            <a:xfrm>
              <a:off x="2496302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" name="Google Shape;510;p24"/>
            <p:cNvSpPr/>
            <p:nvPr/>
          </p:nvSpPr>
          <p:spPr>
            <a:xfrm>
              <a:off x="2596241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" name="Google Shape;511;p24"/>
            <p:cNvSpPr/>
            <p:nvPr/>
          </p:nvSpPr>
          <p:spPr>
            <a:xfrm>
              <a:off x="2696232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" name="Google Shape;512;p24"/>
            <p:cNvSpPr/>
            <p:nvPr/>
          </p:nvSpPr>
          <p:spPr>
            <a:xfrm>
              <a:off x="2796223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" name="Google Shape;513;p24"/>
            <p:cNvSpPr/>
            <p:nvPr/>
          </p:nvSpPr>
          <p:spPr>
            <a:xfrm>
              <a:off x="2896214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" name="Google Shape;514;p24"/>
            <p:cNvSpPr/>
            <p:nvPr/>
          </p:nvSpPr>
          <p:spPr>
            <a:xfrm>
              <a:off x="2996205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" name="Google Shape;515;p24"/>
            <p:cNvSpPr/>
            <p:nvPr/>
          </p:nvSpPr>
          <p:spPr>
            <a:xfrm>
              <a:off x="3096146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" name="Google Shape;516;p24"/>
            <p:cNvSpPr/>
            <p:nvPr/>
          </p:nvSpPr>
          <p:spPr>
            <a:xfrm>
              <a:off x="3196137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7" name="Google Shape;517;p24"/>
            <p:cNvSpPr/>
            <p:nvPr/>
          </p:nvSpPr>
          <p:spPr>
            <a:xfrm>
              <a:off x="3296128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8" name="Google Shape;518;p24"/>
            <p:cNvSpPr/>
            <p:nvPr/>
          </p:nvSpPr>
          <p:spPr>
            <a:xfrm>
              <a:off x="3396119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9" name="Google Shape;519;p24"/>
            <p:cNvSpPr/>
            <p:nvPr/>
          </p:nvSpPr>
          <p:spPr>
            <a:xfrm>
              <a:off x="3496110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" name="Google Shape;520;p24"/>
            <p:cNvSpPr/>
            <p:nvPr/>
          </p:nvSpPr>
          <p:spPr>
            <a:xfrm>
              <a:off x="3596051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" name="Google Shape;521;p24"/>
            <p:cNvSpPr/>
            <p:nvPr/>
          </p:nvSpPr>
          <p:spPr>
            <a:xfrm>
              <a:off x="3696042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2" name="Google Shape;522;p24"/>
            <p:cNvSpPr/>
            <p:nvPr/>
          </p:nvSpPr>
          <p:spPr>
            <a:xfrm>
              <a:off x="3796033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3" name="Google Shape;523;p24"/>
            <p:cNvSpPr/>
            <p:nvPr/>
          </p:nvSpPr>
          <p:spPr>
            <a:xfrm>
              <a:off x="3896024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4" name="Google Shape;524;p24"/>
            <p:cNvSpPr/>
            <p:nvPr/>
          </p:nvSpPr>
          <p:spPr>
            <a:xfrm>
              <a:off x="3996015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" name="Google Shape;525;p24"/>
            <p:cNvSpPr/>
            <p:nvPr/>
          </p:nvSpPr>
          <p:spPr>
            <a:xfrm>
              <a:off x="4095956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" name="Google Shape;526;p24"/>
            <p:cNvSpPr/>
            <p:nvPr/>
          </p:nvSpPr>
          <p:spPr>
            <a:xfrm>
              <a:off x="4195947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" name="Google Shape;527;p24"/>
            <p:cNvSpPr/>
            <p:nvPr/>
          </p:nvSpPr>
          <p:spPr>
            <a:xfrm>
              <a:off x="4295938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" name="Google Shape;528;p24"/>
            <p:cNvSpPr/>
            <p:nvPr/>
          </p:nvSpPr>
          <p:spPr>
            <a:xfrm>
              <a:off x="4395929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" name="Google Shape;529;p24"/>
            <p:cNvSpPr/>
            <p:nvPr/>
          </p:nvSpPr>
          <p:spPr>
            <a:xfrm>
              <a:off x="4495920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" name="Google Shape;530;p24"/>
            <p:cNvSpPr/>
            <p:nvPr/>
          </p:nvSpPr>
          <p:spPr>
            <a:xfrm>
              <a:off x="4795842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" name="Google Shape;531;p24"/>
            <p:cNvSpPr/>
            <p:nvPr/>
          </p:nvSpPr>
          <p:spPr>
            <a:xfrm>
              <a:off x="4895833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" name="Google Shape;532;p24"/>
            <p:cNvSpPr/>
            <p:nvPr/>
          </p:nvSpPr>
          <p:spPr>
            <a:xfrm>
              <a:off x="4995824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" name="Google Shape;533;p24"/>
            <p:cNvSpPr/>
            <p:nvPr/>
          </p:nvSpPr>
          <p:spPr>
            <a:xfrm>
              <a:off x="5095815" y="4398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" name="Google Shape;534;p24"/>
            <p:cNvSpPr/>
            <p:nvPr/>
          </p:nvSpPr>
          <p:spPr>
            <a:xfrm>
              <a:off x="-3273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" name="Google Shape;535;p24"/>
            <p:cNvSpPr/>
            <p:nvPr/>
          </p:nvSpPr>
          <p:spPr>
            <a:xfrm>
              <a:off x="96719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" name="Google Shape;536;p24"/>
            <p:cNvSpPr/>
            <p:nvPr/>
          </p:nvSpPr>
          <p:spPr>
            <a:xfrm>
              <a:off x="196710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" name="Google Shape;537;p24"/>
            <p:cNvSpPr/>
            <p:nvPr/>
          </p:nvSpPr>
          <p:spPr>
            <a:xfrm>
              <a:off x="296701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" name="Google Shape;538;p24"/>
            <p:cNvSpPr/>
            <p:nvPr/>
          </p:nvSpPr>
          <p:spPr>
            <a:xfrm>
              <a:off x="396692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" name="Google Shape;539;p24"/>
            <p:cNvSpPr/>
            <p:nvPr/>
          </p:nvSpPr>
          <p:spPr>
            <a:xfrm>
              <a:off x="496631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" name="Google Shape;540;p24"/>
            <p:cNvSpPr/>
            <p:nvPr/>
          </p:nvSpPr>
          <p:spPr>
            <a:xfrm>
              <a:off x="596622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" name="Google Shape;541;p24"/>
            <p:cNvSpPr/>
            <p:nvPr/>
          </p:nvSpPr>
          <p:spPr>
            <a:xfrm>
              <a:off x="696613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" name="Google Shape;542;p24"/>
            <p:cNvSpPr/>
            <p:nvPr/>
          </p:nvSpPr>
          <p:spPr>
            <a:xfrm>
              <a:off x="796605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" name="Google Shape;543;p24"/>
            <p:cNvSpPr/>
            <p:nvPr/>
          </p:nvSpPr>
          <p:spPr>
            <a:xfrm>
              <a:off x="896596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" name="Google Shape;544;p24"/>
            <p:cNvSpPr/>
            <p:nvPr/>
          </p:nvSpPr>
          <p:spPr>
            <a:xfrm>
              <a:off x="996536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" name="Google Shape;545;p24"/>
            <p:cNvSpPr/>
            <p:nvPr/>
          </p:nvSpPr>
          <p:spPr>
            <a:xfrm>
              <a:off x="1096527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" name="Google Shape;546;p24"/>
            <p:cNvSpPr/>
            <p:nvPr/>
          </p:nvSpPr>
          <p:spPr>
            <a:xfrm>
              <a:off x="1196518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" name="Google Shape;547;p24"/>
            <p:cNvSpPr/>
            <p:nvPr/>
          </p:nvSpPr>
          <p:spPr>
            <a:xfrm>
              <a:off x="1296510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" name="Google Shape;548;p24"/>
            <p:cNvSpPr/>
            <p:nvPr/>
          </p:nvSpPr>
          <p:spPr>
            <a:xfrm>
              <a:off x="1396501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" name="Google Shape;549;p24"/>
            <p:cNvSpPr/>
            <p:nvPr/>
          </p:nvSpPr>
          <p:spPr>
            <a:xfrm>
              <a:off x="1496441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" name="Google Shape;550;p24"/>
            <p:cNvSpPr/>
            <p:nvPr/>
          </p:nvSpPr>
          <p:spPr>
            <a:xfrm>
              <a:off x="1596432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" name="Google Shape;551;p24"/>
            <p:cNvSpPr/>
            <p:nvPr/>
          </p:nvSpPr>
          <p:spPr>
            <a:xfrm>
              <a:off x="1696423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" name="Google Shape;552;p24"/>
            <p:cNvSpPr/>
            <p:nvPr/>
          </p:nvSpPr>
          <p:spPr>
            <a:xfrm>
              <a:off x="1796414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" name="Google Shape;553;p24"/>
            <p:cNvSpPr/>
            <p:nvPr/>
          </p:nvSpPr>
          <p:spPr>
            <a:xfrm>
              <a:off x="1896406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" name="Google Shape;554;p24"/>
            <p:cNvSpPr/>
            <p:nvPr/>
          </p:nvSpPr>
          <p:spPr>
            <a:xfrm>
              <a:off x="1996346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" name="Google Shape;555;p24"/>
            <p:cNvSpPr/>
            <p:nvPr/>
          </p:nvSpPr>
          <p:spPr>
            <a:xfrm>
              <a:off x="2096337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" name="Google Shape;556;p24"/>
            <p:cNvSpPr/>
            <p:nvPr/>
          </p:nvSpPr>
          <p:spPr>
            <a:xfrm>
              <a:off x="2196328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" name="Google Shape;557;p24"/>
            <p:cNvSpPr/>
            <p:nvPr/>
          </p:nvSpPr>
          <p:spPr>
            <a:xfrm>
              <a:off x="2296319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" name="Google Shape;558;p24"/>
            <p:cNvSpPr/>
            <p:nvPr/>
          </p:nvSpPr>
          <p:spPr>
            <a:xfrm>
              <a:off x="2396310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" name="Google Shape;559;p24"/>
            <p:cNvSpPr/>
            <p:nvPr/>
          </p:nvSpPr>
          <p:spPr>
            <a:xfrm>
              <a:off x="2496302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" name="Google Shape;560;p24"/>
            <p:cNvSpPr/>
            <p:nvPr/>
          </p:nvSpPr>
          <p:spPr>
            <a:xfrm>
              <a:off x="2596241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" name="Google Shape;561;p24"/>
            <p:cNvSpPr/>
            <p:nvPr/>
          </p:nvSpPr>
          <p:spPr>
            <a:xfrm>
              <a:off x="2696232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2" name="Google Shape;562;p24"/>
            <p:cNvSpPr/>
            <p:nvPr/>
          </p:nvSpPr>
          <p:spPr>
            <a:xfrm>
              <a:off x="2796223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" name="Google Shape;563;p24"/>
            <p:cNvSpPr/>
            <p:nvPr/>
          </p:nvSpPr>
          <p:spPr>
            <a:xfrm>
              <a:off x="2896214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" name="Google Shape;564;p24"/>
            <p:cNvSpPr/>
            <p:nvPr/>
          </p:nvSpPr>
          <p:spPr>
            <a:xfrm>
              <a:off x="2996205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" name="Google Shape;565;p24"/>
            <p:cNvSpPr/>
            <p:nvPr/>
          </p:nvSpPr>
          <p:spPr>
            <a:xfrm>
              <a:off x="3096146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" name="Google Shape;566;p24"/>
            <p:cNvSpPr/>
            <p:nvPr/>
          </p:nvSpPr>
          <p:spPr>
            <a:xfrm>
              <a:off x="3196137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" name="Google Shape;567;p24"/>
            <p:cNvSpPr/>
            <p:nvPr/>
          </p:nvSpPr>
          <p:spPr>
            <a:xfrm>
              <a:off x="3296128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" name="Google Shape;568;p24"/>
            <p:cNvSpPr/>
            <p:nvPr/>
          </p:nvSpPr>
          <p:spPr>
            <a:xfrm>
              <a:off x="3396119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" name="Google Shape;569;p24"/>
            <p:cNvSpPr/>
            <p:nvPr/>
          </p:nvSpPr>
          <p:spPr>
            <a:xfrm>
              <a:off x="3496110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" name="Google Shape;570;p24"/>
            <p:cNvSpPr/>
            <p:nvPr/>
          </p:nvSpPr>
          <p:spPr>
            <a:xfrm>
              <a:off x="3596051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" name="Google Shape;571;p24"/>
            <p:cNvSpPr/>
            <p:nvPr/>
          </p:nvSpPr>
          <p:spPr>
            <a:xfrm>
              <a:off x="3696042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" name="Google Shape;572;p24"/>
            <p:cNvSpPr/>
            <p:nvPr/>
          </p:nvSpPr>
          <p:spPr>
            <a:xfrm>
              <a:off x="3796033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" name="Google Shape;573;p24"/>
            <p:cNvSpPr/>
            <p:nvPr/>
          </p:nvSpPr>
          <p:spPr>
            <a:xfrm>
              <a:off x="3896024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" name="Google Shape;574;p24"/>
            <p:cNvSpPr/>
            <p:nvPr/>
          </p:nvSpPr>
          <p:spPr>
            <a:xfrm>
              <a:off x="3996015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" name="Google Shape;575;p24"/>
            <p:cNvSpPr/>
            <p:nvPr/>
          </p:nvSpPr>
          <p:spPr>
            <a:xfrm>
              <a:off x="4095956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" name="Google Shape;576;p24"/>
            <p:cNvSpPr/>
            <p:nvPr/>
          </p:nvSpPr>
          <p:spPr>
            <a:xfrm>
              <a:off x="4195947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" name="Google Shape;577;p24"/>
            <p:cNvSpPr/>
            <p:nvPr/>
          </p:nvSpPr>
          <p:spPr>
            <a:xfrm>
              <a:off x="4295938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8" name="Google Shape;578;p24"/>
            <p:cNvSpPr/>
            <p:nvPr/>
          </p:nvSpPr>
          <p:spPr>
            <a:xfrm>
              <a:off x="4395929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" name="Google Shape;579;p24"/>
            <p:cNvSpPr/>
            <p:nvPr/>
          </p:nvSpPr>
          <p:spPr>
            <a:xfrm>
              <a:off x="4495920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0" name="Google Shape;580;p24"/>
            <p:cNvSpPr/>
            <p:nvPr/>
          </p:nvSpPr>
          <p:spPr>
            <a:xfrm>
              <a:off x="4595911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1" name="Google Shape;581;p24"/>
            <p:cNvSpPr/>
            <p:nvPr/>
          </p:nvSpPr>
          <p:spPr>
            <a:xfrm>
              <a:off x="4695851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" name="Google Shape;582;p24"/>
            <p:cNvSpPr/>
            <p:nvPr/>
          </p:nvSpPr>
          <p:spPr>
            <a:xfrm>
              <a:off x="4795842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" name="Google Shape;583;p24"/>
            <p:cNvSpPr/>
            <p:nvPr/>
          </p:nvSpPr>
          <p:spPr>
            <a:xfrm>
              <a:off x="4895833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" name="Google Shape;584;p24"/>
            <p:cNvSpPr/>
            <p:nvPr/>
          </p:nvSpPr>
          <p:spPr>
            <a:xfrm>
              <a:off x="4995824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" name="Google Shape;585;p24"/>
            <p:cNvSpPr/>
            <p:nvPr/>
          </p:nvSpPr>
          <p:spPr>
            <a:xfrm>
              <a:off x="5095815" y="4499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6" name="Google Shape;586;p24"/>
            <p:cNvSpPr/>
            <p:nvPr/>
          </p:nvSpPr>
          <p:spPr>
            <a:xfrm>
              <a:off x="-3273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" name="Google Shape;587;p24"/>
            <p:cNvSpPr/>
            <p:nvPr/>
          </p:nvSpPr>
          <p:spPr>
            <a:xfrm>
              <a:off x="96719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" name="Google Shape;588;p24"/>
            <p:cNvSpPr/>
            <p:nvPr/>
          </p:nvSpPr>
          <p:spPr>
            <a:xfrm>
              <a:off x="196710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" name="Google Shape;589;p24"/>
            <p:cNvSpPr/>
            <p:nvPr/>
          </p:nvSpPr>
          <p:spPr>
            <a:xfrm>
              <a:off x="296701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" name="Google Shape;590;p24"/>
            <p:cNvSpPr/>
            <p:nvPr/>
          </p:nvSpPr>
          <p:spPr>
            <a:xfrm>
              <a:off x="396692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1" name="Google Shape;591;p24"/>
            <p:cNvSpPr/>
            <p:nvPr/>
          </p:nvSpPr>
          <p:spPr>
            <a:xfrm>
              <a:off x="496631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2" name="Google Shape;592;p24"/>
            <p:cNvSpPr/>
            <p:nvPr/>
          </p:nvSpPr>
          <p:spPr>
            <a:xfrm>
              <a:off x="596622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3" name="Google Shape;593;p24"/>
            <p:cNvSpPr/>
            <p:nvPr/>
          </p:nvSpPr>
          <p:spPr>
            <a:xfrm>
              <a:off x="696613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4" name="Google Shape;594;p24"/>
            <p:cNvSpPr/>
            <p:nvPr/>
          </p:nvSpPr>
          <p:spPr>
            <a:xfrm>
              <a:off x="796605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5" name="Google Shape;595;p24"/>
            <p:cNvSpPr/>
            <p:nvPr/>
          </p:nvSpPr>
          <p:spPr>
            <a:xfrm>
              <a:off x="896596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" name="Google Shape;596;p24"/>
            <p:cNvSpPr/>
            <p:nvPr/>
          </p:nvSpPr>
          <p:spPr>
            <a:xfrm>
              <a:off x="996536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7" name="Google Shape;597;p24"/>
            <p:cNvSpPr/>
            <p:nvPr/>
          </p:nvSpPr>
          <p:spPr>
            <a:xfrm>
              <a:off x="1096527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" name="Google Shape;598;p24"/>
            <p:cNvSpPr/>
            <p:nvPr/>
          </p:nvSpPr>
          <p:spPr>
            <a:xfrm>
              <a:off x="1196518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" name="Google Shape;599;p24"/>
            <p:cNvSpPr/>
            <p:nvPr/>
          </p:nvSpPr>
          <p:spPr>
            <a:xfrm>
              <a:off x="1296510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0" name="Google Shape;600;p24"/>
            <p:cNvSpPr/>
            <p:nvPr/>
          </p:nvSpPr>
          <p:spPr>
            <a:xfrm>
              <a:off x="1396501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" name="Google Shape;601;p24"/>
            <p:cNvSpPr/>
            <p:nvPr/>
          </p:nvSpPr>
          <p:spPr>
            <a:xfrm>
              <a:off x="1496441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2" name="Google Shape;602;p24"/>
            <p:cNvSpPr/>
            <p:nvPr/>
          </p:nvSpPr>
          <p:spPr>
            <a:xfrm>
              <a:off x="1596432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3" name="Google Shape;603;p24"/>
            <p:cNvSpPr/>
            <p:nvPr/>
          </p:nvSpPr>
          <p:spPr>
            <a:xfrm>
              <a:off x="1696423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" name="Google Shape;604;p24"/>
            <p:cNvSpPr/>
            <p:nvPr/>
          </p:nvSpPr>
          <p:spPr>
            <a:xfrm>
              <a:off x="1796414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" name="Google Shape;605;p24"/>
            <p:cNvSpPr/>
            <p:nvPr/>
          </p:nvSpPr>
          <p:spPr>
            <a:xfrm>
              <a:off x="1896406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" name="Google Shape;606;p24"/>
            <p:cNvSpPr/>
            <p:nvPr/>
          </p:nvSpPr>
          <p:spPr>
            <a:xfrm>
              <a:off x="1996346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" name="Google Shape;607;p24"/>
            <p:cNvSpPr/>
            <p:nvPr/>
          </p:nvSpPr>
          <p:spPr>
            <a:xfrm>
              <a:off x="2096337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8" name="Google Shape;608;p24"/>
            <p:cNvSpPr/>
            <p:nvPr/>
          </p:nvSpPr>
          <p:spPr>
            <a:xfrm>
              <a:off x="2196328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" name="Google Shape;609;p24"/>
            <p:cNvSpPr/>
            <p:nvPr/>
          </p:nvSpPr>
          <p:spPr>
            <a:xfrm>
              <a:off x="2296319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" name="Google Shape;610;p24"/>
            <p:cNvSpPr/>
            <p:nvPr/>
          </p:nvSpPr>
          <p:spPr>
            <a:xfrm>
              <a:off x="2396310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" name="Google Shape;611;p24"/>
            <p:cNvSpPr/>
            <p:nvPr/>
          </p:nvSpPr>
          <p:spPr>
            <a:xfrm>
              <a:off x="2496302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2" name="Google Shape;612;p24"/>
            <p:cNvSpPr/>
            <p:nvPr/>
          </p:nvSpPr>
          <p:spPr>
            <a:xfrm>
              <a:off x="2596241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" name="Google Shape;613;p24"/>
            <p:cNvSpPr/>
            <p:nvPr/>
          </p:nvSpPr>
          <p:spPr>
            <a:xfrm>
              <a:off x="2696232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4" name="Google Shape;614;p24"/>
            <p:cNvSpPr/>
            <p:nvPr/>
          </p:nvSpPr>
          <p:spPr>
            <a:xfrm>
              <a:off x="2796223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5" name="Google Shape;615;p24"/>
            <p:cNvSpPr/>
            <p:nvPr/>
          </p:nvSpPr>
          <p:spPr>
            <a:xfrm>
              <a:off x="2896214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" name="Google Shape;616;p24"/>
            <p:cNvSpPr/>
            <p:nvPr/>
          </p:nvSpPr>
          <p:spPr>
            <a:xfrm>
              <a:off x="2996205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" name="Google Shape;617;p24"/>
            <p:cNvSpPr/>
            <p:nvPr/>
          </p:nvSpPr>
          <p:spPr>
            <a:xfrm>
              <a:off x="3096146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8" name="Google Shape;618;p24"/>
            <p:cNvSpPr/>
            <p:nvPr/>
          </p:nvSpPr>
          <p:spPr>
            <a:xfrm>
              <a:off x="3196137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9" name="Google Shape;619;p24"/>
            <p:cNvSpPr/>
            <p:nvPr/>
          </p:nvSpPr>
          <p:spPr>
            <a:xfrm>
              <a:off x="3296128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0" name="Google Shape;620;p24"/>
            <p:cNvSpPr/>
            <p:nvPr/>
          </p:nvSpPr>
          <p:spPr>
            <a:xfrm>
              <a:off x="3396119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" name="Google Shape;621;p24"/>
            <p:cNvSpPr/>
            <p:nvPr/>
          </p:nvSpPr>
          <p:spPr>
            <a:xfrm>
              <a:off x="3496110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2" name="Google Shape;622;p24"/>
            <p:cNvSpPr/>
            <p:nvPr/>
          </p:nvSpPr>
          <p:spPr>
            <a:xfrm>
              <a:off x="3596051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3" name="Google Shape;623;p24"/>
            <p:cNvSpPr/>
            <p:nvPr/>
          </p:nvSpPr>
          <p:spPr>
            <a:xfrm>
              <a:off x="3696042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4" name="Google Shape;624;p24"/>
            <p:cNvSpPr/>
            <p:nvPr/>
          </p:nvSpPr>
          <p:spPr>
            <a:xfrm>
              <a:off x="3796033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5" name="Google Shape;625;p24"/>
            <p:cNvSpPr/>
            <p:nvPr/>
          </p:nvSpPr>
          <p:spPr>
            <a:xfrm>
              <a:off x="3896024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6" name="Google Shape;626;p24"/>
            <p:cNvSpPr/>
            <p:nvPr/>
          </p:nvSpPr>
          <p:spPr>
            <a:xfrm>
              <a:off x="3996015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" name="Google Shape;627;p24"/>
            <p:cNvSpPr/>
            <p:nvPr/>
          </p:nvSpPr>
          <p:spPr>
            <a:xfrm>
              <a:off x="4095956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8" name="Google Shape;628;p24"/>
            <p:cNvSpPr/>
            <p:nvPr/>
          </p:nvSpPr>
          <p:spPr>
            <a:xfrm>
              <a:off x="4195947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9" name="Google Shape;629;p24"/>
            <p:cNvSpPr/>
            <p:nvPr/>
          </p:nvSpPr>
          <p:spPr>
            <a:xfrm>
              <a:off x="4295938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0" name="Google Shape;630;p24"/>
            <p:cNvSpPr/>
            <p:nvPr/>
          </p:nvSpPr>
          <p:spPr>
            <a:xfrm>
              <a:off x="4395929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1" name="Google Shape;631;p24"/>
            <p:cNvSpPr/>
            <p:nvPr/>
          </p:nvSpPr>
          <p:spPr>
            <a:xfrm>
              <a:off x="4495920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2" name="Google Shape;632;p24"/>
            <p:cNvSpPr/>
            <p:nvPr/>
          </p:nvSpPr>
          <p:spPr>
            <a:xfrm>
              <a:off x="4595911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3" name="Google Shape;633;p24"/>
            <p:cNvSpPr/>
            <p:nvPr/>
          </p:nvSpPr>
          <p:spPr>
            <a:xfrm>
              <a:off x="4695851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" name="Google Shape;634;p24"/>
            <p:cNvSpPr/>
            <p:nvPr/>
          </p:nvSpPr>
          <p:spPr>
            <a:xfrm>
              <a:off x="4795842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" name="Google Shape;635;p24"/>
            <p:cNvSpPr/>
            <p:nvPr/>
          </p:nvSpPr>
          <p:spPr>
            <a:xfrm>
              <a:off x="4895833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" name="Google Shape;636;p24"/>
            <p:cNvSpPr/>
            <p:nvPr/>
          </p:nvSpPr>
          <p:spPr>
            <a:xfrm>
              <a:off x="4995824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7" name="Google Shape;637;p24"/>
            <p:cNvSpPr/>
            <p:nvPr/>
          </p:nvSpPr>
          <p:spPr>
            <a:xfrm>
              <a:off x="5095815" y="4600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8" name="Google Shape;638;p24"/>
            <p:cNvSpPr/>
            <p:nvPr/>
          </p:nvSpPr>
          <p:spPr>
            <a:xfrm>
              <a:off x="-3273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9" name="Google Shape;639;p24"/>
            <p:cNvSpPr/>
            <p:nvPr/>
          </p:nvSpPr>
          <p:spPr>
            <a:xfrm>
              <a:off x="96719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0" name="Google Shape;640;p24"/>
            <p:cNvSpPr/>
            <p:nvPr/>
          </p:nvSpPr>
          <p:spPr>
            <a:xfrm>
              <a:off x="196710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1" name="Google Shape;641;p24"/>
            <p:cNvSpPr/>
            <p:nvPr/>
          </p:nvSpPr>
          <p:spPr>
            <a:xfrm>
              <a:off x="296701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2" name="Google Shape;642;p24"/>
            <p:cNvSpPr/>
            <p:nvPr/>
          </p:nvSpPr>
          <p:spPr>
            <a:xfrm>
              <a:off x="396692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3" name="Google Shape;643;p24"/>
            <p:cNvSpPr/>
            <p:nvPr/>
          </p:nvSpPr>
          <p:spPr>
            <a:xfrm>
              <a:off x="496631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" name="Google Shape;644;p24"/>
            <p:cNvSpPr/>
            <p:nvPr/>
          </p:nvSpPr>
          <p:spPr>
            <a:xfrm>
              <a:off x="596622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" name="Google Shape;645;p24"/>
            <p:cNvSpPr/>
            <p:nvPr/>
          </p:nvSpPr>
          <p:spPr>
            <a:xfrm>
              <a:off x="696613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6" name="Google Shape;646;p24"/>
            <p:cNvSpPr/>
            <p:nvPr/>
          </p:nvSpPr>
          <p:spPr>
            <a:xfrm>
              <a:off x="796605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7" name="Google Shape;647;p24"/>
            <p:cNvSpPr/>
            <p:nvPr/>
          </p:nvSpPr>
          <p:spPr>
            <a:xfrm>
              <a:off x="896596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8" name="Google Shape;648;p24"/>
            <p:cNvSpPr/>
            <p:nvPr/>
          </p:nvSpPr>
          <p:spPr>
            <a:xfrm>
              <a:off x="996536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9" name="Google Shape;649;p24"/>
            <p:cNvSpPr/>
            <p:nvPr/>
          </p:nvSpPr>
          <p:spPr>
            <a:xfrm>
              <a:off x="1096527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0" name="Google Shape;650;p24"/>
            <p:cNvSpPr/>
            <p:nvPr/>
          </p:nvSpPr>
          <p:spPr>
            <a:xfrm>
              <a:off x="1196518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1" name="Google Shape;651;p24"/>
            <p:cNvSpPr/>
            <p:nvPr/>
          </p:nvSpPr>
          <p:spPr>
            <a:xfrm>
              <a:off x="1296510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2" name="Google Shape;652;p24"/>
            <p:cNvSpPr/>
            <p:nvPr/>
          </p:nvSpPr>
          <p:spPr>
            <a:xfrm>
              <a:off x="1396501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3" name="Google Shape;653;p24"/>
            <p:cNvSpPr/>
            <p:nvPr/>
          </p:nvSpPr>
          <p:spPr>
            <a:xfrm>
              <a:off x="1496441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" name="Google Shape;654;p24"/>
            <p:cNvSpPr/>
            <p:nvPr/>
          </p:nvSpPr>
          <p:spPr>
            <a:xfrm>
              <a:off x="1596432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5" name="Google Shape;655;p24"/>
            <p:cNvSpPr/>
            <p:nvPr/>
          </p:nvSpPr>
          <p:spPr>
            <a:xfrm>
              <a:off x="1696423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6" name="Google Shape;656;p24"/>
            <p:cNvSpPr/>
            <p:nvPr/>
          </p:nvSpPr>
          <p:spPr>
            <a:xfrm>
              <a:off x="1796414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7" name="Google Shape;657;p24"/>
            <p:cNvSpPr/>
            <p:nvPr/>
          </p:nvSpPr>
          <p:spPr>
            <a:xfrm>
              <a:off x="1896406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8" name="Google Shape;658;p24"/>
            <p:cNvSpPr/>
            <p:nvPr/>
          </p:nvSpPr>
          <p:spPr>
            <a:xfrm>
              <a:off x="1996346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9" name="Google Shape;659;p24"/>
            <p:cNvSpPr/>
            <p:nvPr/>
          </p:nvSpPr>
          <p:spPr>
            <a:xfrm>
              <a:off x="2096337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0" name="Google Shape;660;p24"/>
            <p:cNvSpPr/>
            <p:nvPr/>
          </p:nvSpPr>
          <p:spPr>
            <a:xfrm>
              <a:off x="2196328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1" name="Google Shape;661;p24"/>
            <p:cNvSpPr/>
            <p:nvPr/>
          </p:nvSpPr>
          <p:spPr>
            <a:xfrm>
              <a:off x="2296319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2" name="Google Shape;662;p24"/>
            <p:cNvSpPr/>
            <p:nvPr/>
          </p:nvSpPr>
          <p:spPr>
            <a:xfrm>
              <a:off x="2396310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3" name="Google Shape;663;p24"/>
            <p:cNvSpPr/>
            <p:nvPr/>
          </p:nvSpPr>
          <p:spPr>
            <a:xfrm>
              <a:off x="2496302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4" name="Google Shape;664;p24"/>
            <p:cNvSpPr/>
            <p:nvPr/>
          </p:nvSpPr>
          <p:spPr>
            <a:xfrm>
              <a:off x="2596241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5" name="Google Shape;665;p24"/>
            <p:cNvSpPr/>
            <p:nvPr/>
          </p:nvSpPr>
          <p:spPr>
            <a:xfrm>
              <a:off x="2696232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6" name="Google Shape;666;p24"/>
            <p:cNvSpPr/>
            <p:nvPr/>
          </p:nvSpPr>
          <p:spPr>
            <a:xfrm>
              <a:off x="2796223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" name="Google Shape;667;p24"/>
            <p:cNvSpPr/>
            <p:nvPr/>
          </p:nvSpPr>
          <p:spPr>
            <a:xfrm>
              <a:off x="2896214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8" name="Google Shape;668;p24"/>
            <p:cNvSpPr/>
            <p:nvPr/>
          </p:nvSpPr>
          <p:spPr>
            <a:xfrm>
              <a:off x="2996205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9" name="Google Shape;669;p24"/>
            <p:cNvSpPr/>
            <p:nvPr/>
          </p:nvSpPr>
          <p:spPr>
            <a:xfrm>
              <a:off x="3096146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" name="Google Shape;670;p24"/>
            <p:cNvSpPr/>
            <p:nvPr/>
          </p:nvSpPr>
          <p:spPr>
            <a:xfrm>
              <a:off x="3196137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1" name="Google Shape;671;p24"/>
            <p:cNvSpPr/>
            <p:nvPr/>
          </p:nvSpPr>
          <p:spPr>
            <a:xfrm>
              <a:off x="3296128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2" name="Google Shape;672;p24"/>
            <p:cNvSpPr/>
            <p:nvPr/>
          </p:nvSpPr>
          <p:spPr>
            <a:xfrm>
              <a:off x="3396119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3" name="Google Shape;673;p24"/>
            <p:cNvSpPr/>
            <p:nvPr/>
          </p:nvSpPr>
          <p:spPr>
            <a:xfrm>
              <a:off x="3496110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4" name="Google Shape;674;p24"/>
            <p:cNvSpPr/>
            <p:nvPr/>
          </p:nvSpPr>
          <p:spPr>
            <a:xfrm>
              <a:off x="3596051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5" name="Google Shape;675;p24"/>
            <p:cNvSpPr/>
            <p:nvPr/>
          </p:nvSpPr>
          <p:spPr>
            <a:xfrm>
              <a:off x="3696042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" name="Google Shape;676;p24"/>
            <p:cNvSpPr/>
            <p:nvPr/>
          </p:nvSpPr>
          <p:spPr>
            <a:xfrm>
              <a:off x="3796033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" name="Google Shape;677;p24"/>
            <p:cNvSpPr/>
            <p:nvPr/>
          </p:nvSpPr>
          <p:spPr>
            <a:xfrm>
              <a:off x="3896024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" name="Google Shape;678;p24"/>
            <p:cNvSpPr/>
            <p:nvPr/>
          </p:nvSpPr>
          <p:spPr>
            <a:xfrm>
              <a:off x="3996015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" name="Google Shape;679;p24"/>
            <p:cNvSpPr/>
            <p:nvPr/>
          </p:nvSpPr>
          <p:spPr>
            <a:xfrm>
              <a:off x="4095956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0" name="Google Shape;680;p24"/>
            <p:cNvSpPr/>
            <p:nvPr/>
          </p:nvSpPr>
          <p:spPr>
            <a:xfrm>
              <a:off x="4195947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1" name="Google Shape;681;p24"/>
            <p:cNvSpPr/>
            <p:nvPr/>
          </p:nvSpPr>
          <p:spPr>
            <a:xfrm>
              <a:off x="4295938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" name="Google Shape;682;p24"/>
            <p:cNvSpPr/>
            <p:nvPr/>
          </p:nvSpPr>
          <p:spPr>
            <a:xfrm>
              <a:off x="4395929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3" name="Google Shape;683;p24"/>
            <p:cNvSpPr/>
            <p:nvPr/>
          </p:nvSpPr>
          <p:spPr>
            <a:xfrm>
              <a:off x="4495920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4" name="Google Shape;684;p24"/>
            <p:cNvSpPr/>
            <p:nvPr/>
          </p:nvSpPr>
          <p:spPr>
            <a:xfrm>
              <a:off x="4595911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5" name="Google Shape;685;p24"/>
            <p:cNvSpPr/>
            <p:nvPr/>
          </p:nvSpPr>
          <p:spPr>
            <a:xfrm>
              <a:off x="4695851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6" name="Google Shape;686;p24"/>
            <p:cNvSpPr/>
            <p:nvPr/>
          </p:nvSpPr>
          <p:spPr>
            <a:xfrm>
              <a:off x="4795842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7" name="Google Shape;687;p24"/>
            <p:cNvSpPr/>
            <p:nvPr/>
          </p:nvSpPr>
          <p:spPr>
            <a:xfrm>
              <a:off x="4895833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8" name="Google Shape;688;p24"/>
            <p:cNvSpPr/>
            <p:nvPr/>
          </p:nvSpPr>
          <p:spPr>
            <a:xfrm>
              <a:off x="4995824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9" name="Google Shape;689;p24"/>
            <p:cNvSpPr/>
            <p:nvPr/>
          </p:nvSpPr>
          <p:spPr>
            <a:xfrm>
              <a:off x="5095815" y="4701230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0" name="Google Shape;690;p24"/>
            <p:cNvSpPr/>
            <p:nvPr/>
          </p:nvSpPr>
          <p:spPr>
            <a:xfrm>
              <a:off x="-3273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1" name="Google Shape;691;p24"/>
            <p:cNvSpPr/>
            <p:nvPr/>
          </p:nvSpPr>
          <p:spPr>
            <a:xfrm>
              <a:off x="96719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2" name="Google Shape;692;p24"/>
            <p:cNvSpPr/>
            <p:nvPr/>
          </p:nvSpPr>
          <p:spPr>
            <a:xfrm>
              <a:off x="196710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3" name="Google Shape;693;p24"/>
            <p:cNvSpPr/>
            <p:nvPr/>
          </p:nvSpPr>
          <p:spPr>
            <a:xfrm>
              <a:off x="296701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4" name="Google Shape;694;p24"/>
            <p:cNvSpPr/>
            <p:nvPr/>
          </p:nvSpPr>
          <p:spPr>
            <a:xfrm>
              <a:off x="396692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695;p24"/>
            <p:cNvSpPr/>
            <p:nvPr/>
          </p:nvSpPr>
          <p:spPr>
            <a:xfrm>
              <a:off x="496631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" name="Google Shape;696;p24"/>
            <p:cNvSpPr/>
            <p:nvPr/>
          </p:nvSpPr>
          <p:spPr>
            <a:xfrm>
              <a:off x="596622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697;p24"/>
            <p:cNvSpPr/>
            <p:nvPr/>
          </p:nvSpPr>
          <p:spPr>
            <a:xfrm>
              <a:off x="696613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698;p24"/>
            <p:cNvSpPr/>
            <p:nvPr/>
          </p:nvSpPr>
          <p:spPr>
            <a:xfrm>
              <a:off x="796605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" name="Google Shape;699;p24"/>
            <p:cNvSpPr/>
            <p:nvPr/>
          </p:nvSpPr>
          <p:spPr>
            <a:xfrm>
              <a:off x="896596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" name="Google Shape;700;p24"/>
            <p:cNvSpPr/>
            <p:nvPr/>
          </p:nvSpPr>
          <p:spPr>
            <a:xfrm>
              <a:off x="996536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" name="Google Shape;701;p24"/>
            <p:cNvSpPr/>
            <p:nvPr/>
          </p:nvSpPr>
          <p:spPr>
            <a:xfrm>
              <a:off x="1096527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" name="Google Shape;702;p24"/>
            <p:cNvSpPr/>
            <p:nvPr/>
          </p:nvSpPr>
          <p:spPr>
            <a:xfrm>
              <a:off x="1196518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" name="Google Shape;703;p24"/>
            <p:cNvSpPr/>
            <p:nvPr/>
          </p:nvSpPr>
          <p:spPr>
            <a:xfrm>
              <a:off x="1296510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704;p24"/>
            <p:cNvSpPr/>
            <p:nvPr/>
          </p:nvSpPr>
          <p:spPr>
            <a:xfrm>
              <a:off x="1396501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705;p24"/>
            <p:cNvSpPr/>
            <p:nvPr/>
          </p:nvSpPr>
          <p:spPr>
            <a:xfrm>
              <a:off x="1496441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" name="Google Shape;706;p24"/>
            <p:cNvSpPr/>
            <p:nvPr/>
          </p:nvSpPr>
          <p:spPr>
            <a:xfrm>
              <a:off x="1596432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" name="Google Shape;707;p24"/>
            <p:cNvSpPr/>
            <p:nvPr/>
          </p:nvSpPr>
          <p:spPr>
            <a:xfrm>
              <a:off x="1696423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" name="Google Shape;708;p24"/>
            <p:cNvSpPr/>
            <p:nvPr/>
          </p:nvSpPr>
          <p:spPr>
            <a:xfrm>
              <a:off x="1796414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" name="Google Shape;709;p24"/>
            <p:cNvSpPr/>
            <p:nvPr/>
          </p:nvSpPr>
          <p:spPr>
            <a:xfrm>
              <a:off x="1896406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710;p24"/>
            <p:cNvSpPr/>
            <p:nvPr/>
          </p:nvSpPr>
          <p:spPr>
            <a:xfrm>
              <a:off x="1996346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" name="Google Shape;711;p24"/>
            <p:cNvSpPr/>
            <p:nvPr/>
          </p:nvSpPr>
          <p:spPr>
            <a:xfrm>
              <a:off x="2096337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" name="Google Shape;712;p24"/>
            <p:cNvSpPr/>
            <p:nvPr/>
          </p:nvSpPr>
          <p:spPr>
            <a:xfrm>
              <a:off x="2196328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" name="Google Shape;713;p24"/>
            <p:cNvSpPr/>
            <p:nvPr/>
          </p:nvSpPr>
          <p:spPr>
            <a:xfrm>
              <a:off x="2296319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" name="Google Shape;714;p24"/>
            <p:cNvSpPr/>
            <p:nvPr/>
          </p:nvSpPr>
          <p:spPr>
            <a:xfrm>
              <a:off x="2396310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" name="Google Shape;715;p24"/>
            <p:cNvSpPr/>
            <p:nvPr/>
          </p:nvSpPr>
          <p:spPr>
            <a:xfrm>
              <a:off x="2496302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" name="Google Shape;716;p24"/>
            <p:cNvSpPr/>
            <p:nvPr/>
          </p:nvSpPr>
          <p:spPr>
            <a:xfrm>
              <a:off x="2596241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7" name="Google Shape;717;p24"/>
            <p:cNvSpPr/>
            <p:nvPr/>
          </p:nvSpPr>
          <p:spPr>
            <a:xfrm>
              <a:off x="2696232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" name="Google Shape;718;p24"/>
            <p:cNvSpPr/>
            <p:nvPr/>
          </p:nvSpPr>
          <p:spPr>
            <a:xfrm>
              <a:off x="2796223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" name="Google Shape;719;p24"/>
            <p:cNvSpPr/>
            <p:nvPr/>
          </p:nvSpPr>
          <p:spPr>
            <a:xfrm>
              <a:off x="2896214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0" name="Google Shape;720;p24"/>
            <p:cNvSpPr/>
            <p:nvPr/>
          </p:nvSpPr>
          <p:spPr>
            <a:xfrm>
              <a:off x="2996205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1" name="Google Shape;721;p24"/>
            <p:cNvSpPr/>
            <p:nvPr/>
          </p:nvSpPr>
          <p:spPr>
            <a:xfrm>
              <a:off x="3096146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2" name="Google Shape;722;p24"/>
            <p:cNvSpPr/>
            <p:nvPr/>
          </p:nvSpPr>
          <p:spPr>
            <a:xfrm>
              <a:off x="3196137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3" name="Google Shape;723;p24"/>
            <p:cNvSpPr/>
            <p:nvPr/>
          </p:nvSpPr>
          <p:spPr>
            <a:xfrm>
              <a:off x="3296128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4" name="Google Shape;724;p24"/>
            <p:cNvSpPr/>
            <p:nvPr/>
          </p:nvSpPr>
          <p:spPr>
            <a:xfrm>
              <a:off x="3396119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" name="Google Shape;725;p24"/>
            <p:cNvSpPr/>
            <p:nvPr/>
          </p:nvSpPr>
          <p:spPr>
            <a:xfrm>
              <a:off x="3496110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6" name="Google Shape;726;p24"/>
            <p:cNvSpPr/>
            <p:nvPr/>
          </p:nvSpPr>
          <p:spPr>
            <a:xfrm>
              <a:off x="3596051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7" name="Google Shape;727;p24"/>
            <p:cNvSpPr/>
            <p:nvPr/>
          </p:nvSpPr>
          <p:spPr>
            <a:xfrm>
              <a:off x="3696042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8" name="Google Shape;728;p24"/>
            <p:cNvSpPr/>
            <p:nvPr/>
          </p:nvSpPr>
          <p:spPr>
            <a:xfrm>
              <a:off x="3796033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9" name="Google Shape;729;p24"/>
            <p:cNvSpPr/>
            <p:nvPr/>
          </p:nvSpPr>
          <p:spPr>
            <a:xfrm>
              <a:off x="3896024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0" name="Google Shape;730;p24"/>
            <p:cNvSpPr/>
            <p:nvPr/>
          </p:nvSpPr>
          <p:spPr>
            <a:xfrm>
              <a:off x="3996015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1" name="Google Shape;731;p24"/>
            <p:cNvSpPr/>
            <p:nvPr/>
          </p:nvSpPr>
          <p:spPr>
            <a:xfrm>
              <a:off x="4095956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2" name="Google Shape;732;p24"/>
            <p:cNvSpPr/>
            <p:nvPr/>
          </p:nvSpPr>
          <p:spPr>
            <a:xfrm>
              <a:off x="4195947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3" name="Google Shape;733;p24"/>
            <p:cNvSpPr/>
            <p:nvPr/>
          </p:nvSpPr>
          <p:spPr>
            <a:xfrm>
              <a:off x="4295938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4" name="Google Shape;734;p24"/>
            <p:cNvSpPr/>
            <p:nvPr/>
          </p:nvSpPr>
          <p:spPr>
            <a:xfrm>
              <a:off x="4395929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5" name="Google Shape;735;p24"/>
            <p:cNvSpPr/>
            <p:nvPr/>
          </p:nvSpPr>
          <p:spPr>
            <a:xfrm>
              <a:off x="4495920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6" name="Google Shape;736;p24"/>
            <p:cNvSpPr/>
            <p:nvPr/>
          </p:nvSpPr>
          <p:spPr>
            <a:xfrm>
              <a:off x="4595911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" name="Google Shape;737;p24"/>
            <p:cNvSpPr/>
            <p:nvPr/>
          </p:nvSpPr>
          <p:spPr>
            <a:xfrm>
              <a:off x="4695851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8" name="Google Shape;738;p24"/>
            <p:cNvSpPr/>
            <p:nvPr/>
          </p:nvSpPr>
          <p:spPr>
            <a:xfrm>
              <a:off x="4795842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9" name="Google Shape;739;p24"/>
            <p:cNvSpPr/>
            <p:nvPr/>
          </p:nvSpPr>
          <p:spPr>
            <a:xfrm>
              <a:off x="4895833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0" name="Google Shape;740;p24"/>
            <p:cNvSpPr/>
            <p:nvPr/>
          </p:nvSpPr>
          <p:spPr>
            <a:xfrm>
              <a:off x="4995824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1" name="Google Shape;741;p24"/>
            <p:cNvSpPr/>
            <p:nvPr/>
          </p:nvSpPr>
          <p:spPr>
            <a:xfrm>
              <a:off x="5095815" y="4802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2" name="Google Shape;742;p24"/>
            <p:cNvSpPr/>
            <p:nvPr/>
          </p:nvSpPr>
          <p:spPr>
            <a:xfrm>
              <a:off x="-3273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3" name="Google Shape;743;p24"/>
            <p:cNvSpPr/>
            <p:nvPr/>
          </p:nvSpPr>
          <p:spPr>
            <a:xfrm>
              <a:off x="96719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" name="Google Shape;744;p24"/>
            <p:cNvSpPr/>
            <p:nvPr/>
          </p:nvSpPr>
          <p:spPr>
            <a:xfrm>
              <a:off x="196710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" name="Google Shape;745;p24"/>
            <p:cNvSpPr/>
            <p:nvPr/>
          </p:nvSpPr>
          <p:spPr>
            <a:xfrm>
              <a:off x="296701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" name="Google Shape;746;p24"/>
            <p:cNvSpPr/>
            <p:nvPr/>
          </p:nvSpPr>
          <p:spPr>
            <a:xfrm>
              <a:off x="396692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7" name="Google Shape;747;p24"/>
            <p:cNvSpPr/>
            <p:nvPr/>
          </p:nvSpPr>
          <p:spPr>
            <a:xfrm>
              <a:off x="496631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" name="Google Shape;748;p24"/>
            <p:cNvSpPr/>
            <p:nvPr/>
          </p:nvSpPr>
          <p:spPr>
            <a:xfrm>
              <a:off x="596622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9" name="Google Shape;749;p24"/>
            <p:cNvSpPr/>
            <p:nvPr/>
          </p:nvSpPr>
          <p:spPr>
            <a:xfrm>
              <a:off x="696613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" name="Google Shape;750;p24"/>
            <p:cNvSpPr/>
            <p:nvPr/>
          </p:nvSpPr>
          <p:spPr>
            <a:xfrm>
              <a:off x="796605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" name="Google Shape;751;p24"/>
            <p:cNvSpPr/>
            <p:nvPr/>
          </p:nvSpPr>
          <p:spPr>
            <a:xfrm>
              <a:off x="896596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" name="Google Shape;752;p24"/>
            <p:cNvSpPr/>
            <p:nvPr/>
          </p:nvSpPr>
          <p:spPr>
            <a:xfrm>
              <a:off x="996536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" name="Google Shape;753;p24"/>
            <p:cNvSpPr/>
            <p:nvPr/>
          </p:nvSpPr>
          <p:spPr>
            <a:xfrm>
              <a:off x="1096527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" name="Google Shape;754;p24"/>
            <p:cNvSpPr/>
            <p:nvPr/>
          </p:nvSpPr>
          <p:spPr>
            <a:xfrm>
              <a:off x="1196518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" name="Google Shape;755;p24"/>
            <p:cNvSpPr/>
            <p:nvPr/>
          </p:nvSpPr>
          <p:spPr>
            <a:xfrm>
              <a:off x="1296510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" name="Google Shape;756;p24"/>
            <p:cNvSpPr/>
            <p:nvPr/>
          </p:nvSpPr>
          <p:spPr>
            <a:xfrm>
              <a:off x="1396501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" name="Google Shape;757;p24"/>
            <p:cNvSpPr/>
            <p:nvPr/>
          </p:nvSpPr>
          <p:spPr>
            <a:xfrm>
              <a:off x="1496441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" name="Google Shape;758;p24"/>
            <p:cNvSpPr/>
            <p:nvPr/>
          </p:nvSpPr>
          <p:spPr>
            <a:xfrm>
              <a:off x="1596432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" name="Google Shape;759;p24"/>
            <p:cNvSpPr/>
            <p:nvPr/>
          </p:nvSpPr>
          <p:spPr>
            <a:xfrm>
              <a:off x="1696423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0" name="Google Shape;760;p24"/>
            <p:cNvSpPr/>
            <p:nvPr/>
          </p:nvSpPr>
          <p:spPr>
            <a:xfrm>
              <a:off x="1796414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1" name="Google Shape;761;p24"/>
            <p:cNvSpPr/>
            <p:nvPr/>
          </p:nvSpPr>
          <p:spPr>
            <a:xfrm>
              <a:off x="1896406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" name="Google Shape;762;p24"/>
            <p:cNvSpPr/>
            <p:nvPr/>
          </p:nvSpPr>
          <p:spPr>
            <a:xfrm>
              <a:off x="1996346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" name="Google Shape;763;p24"/>
            <p:cNvSpPr/>
            <p:nvPr/>
          </p:nvSpPr>
          <p:spPr>
            <a:xfrm>
              <a:off x="2096337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" name="Google Shape;764;p24"/>
            <p:cNvSpPr/>
            <p:nvPr/>
          </p:nvSpPr>
          <p:spPr>
            <a:xfrm>
              <a:off x="2196328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5" name="Google Shape;765;p24"/>
            <p:cNvSpPr/>
            <p:nvPr/>
          </p:nvSpPr>
          <p:spPr>
            <a:xfrm>
              <a:off x="2296319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" name="Google Shape;766;p24"/>
            <p:cNvSpPr/>
            <p:nvPr/>
          </p:nvSpPr>
          <p:spPr>
            <a:xfrm>
              <a:off x="2396310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" name="Google Shape;767;p24"/>
            <p:cNvSpPr/>
            <p:nvPr/>
          </p:nvSpPr>
          <p:spPr>
            <a:xfrm>
              <a:off x="2496302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" name="Google Shape;768;p24"/>
            <p:cNvSpPr/>
            <p:nvPr/>
          </p:nvSpPr>
          <p:spPr>
            <a:xfrm>
              <a:off x="2596241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" name="Google Shape;769;p24"/>
            <p:cNvSpPr/>
            <p:nvPr/>
          </p:nvSpPr>
          <p:spPr>
            <a:xfrm>
              <a:off x="2696232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" name="Google Shape;770;p24"/>
            <p:cNvSpPr/>
            <p:nvPr/>
          </p:nvSpPr>
          <p:spPr>
            <a:xfrm>
              <a:off x="2796223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" name="Google Shape;771;p24"/>
            <p:cNvSpPr/>
            <p:nvPr/>
          </p:nvSpPr>
          <p:spPr>
            <a:xfrm>
              <a:off x="2896214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" name="Google Shape;772;p24"/>
            <p:cNvSpPr/>
            <p:nvPr/>
          </p:nvSpPr>
          <p:spPr>
            <a:xfrm>
              <a:off x="2996205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3" name="Google Shape;773;p24"/>
            <p:cNvSpPr/>
            <p:nvPr/>
          </p:nvSpPr>
          <p:spPr>
            <a:xfrm>
              <a:off x="3096146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" name="Google Shape;774;p24"/>
            <p:cNvSpPr/>
            <p:nvPr/>
          </p:nvSpPr>
          <p:spPr>
            <a:xfrm>
              <a:off x="3196137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5" name="Google Shape;775;p24"/>
            <p:cNvSpPr/>
            <p:nvPr/>
          </p:nvSpPr>
          <p:spPr>
            <a:xfrm>
              <a:off x="3296128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6" name="Google Shape;776;p24"/>
            <p:cNvSpPr/>
            <p:nvPr/>
          </p:nvSpPr>
          <p:spPr>
            <a:xfrm>
              <a:off x="3396119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" name="Google Shape;777;p24"/>
            <p:cNvSpPr/>
            <p:nvPr/>
          </p:nvSpPr>
          <p:spPr>
            <a:xfrm>
              <a:off x="3496110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" name="Google Shape;778;p24"/>
            <p:cNvSpPr/>
            <p:nvPr/>
          </p:nvSpPr>
          <p:spPr>
            <a:xfrm>
              <a:off x="3596051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" name="Google Shape;779;p24"/>
            <p:cNvSpPr/>
            <p:nvPr/>
          </p:nvSpPr>
          <p:spPr>
            <a:xfrm>
              <a:off x="3696042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" name="Google Shape;780;p24"/>
            <p:cNvSpPr/>
            <p:nvPr/>
          </p:nvSpPr>
          <p:spPr>
            <a:xfrm>
              <a:off x="3796033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1" name="Google Shape;781;p24"/>
            <p:cNvSpPr/>
            <p:nvPr/>
          </p:nvSpPr>
          <p:spPr>
            <a:xfrm>
              <a:off x="3896024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" name="Google Shape;782;p24"/>
            <p:cNvSpPr/>
            <p:nvPr/>
          </p:nvSpPr>
          <p:spPr>
            <a:xfrm>
              <a:off x="3996015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" name="Google Shape;783;p24"/>
            <p:cNvSpPr/>
            <p:nvPr/>
          </p:nvSpPr>
          <p:spPr>
            <a:xfrm>
              <a:off x="4095956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" name="Google Shape;784;p24"/>
            <p:cNvSpPr/>
            <p:nvPr/>
          </p:nvSpPr>
          <p:spPr>
            <a:xfrm>
              <a:off x="4195947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" name="Google Shape;785;p24"/>
            <p:cNvSpPr/>
            <p:nvPr/>
          </p:nvSpPr>
          <p:spPr>
            <a:xfrm>
              <a:off x="4295938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6" name="Google Shape;786;p24"/>
            <p:cNvSpPr/>
            <p:nvPr/>
          </p:nvSpPr>
          <p:spPr>
            <a:xfrm>
              <a:off x="4395929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" name="Google Shape;787;p24"/>
            <p:cNvSpPr/>
            <p:nvPr/>
          </p:nvSpPr>
          <p:spPr>
            <a:xfrm>
              <a:off x="4495920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" name="Google Shape;788;p24"/>
            <p:cNvSpPr/>
            <p:nvPr/>
          </p:nvSpPr>
          <p:spPr>
            <a:xfrm>
              <a:off x="4595911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" name="Google Shape;789;p24"/>
            <p:cNvSpPr/>
            <p:nvPr/>
          </p:nvSpPr>
          <p:spPr>
            <a:xfrm>
              <a:off x="4695851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" name="Google Shape;790;p24"/>
            <p:cNvSpPr/>
            <p:nvPr/>
          </p:nvSpPr>
          <p:spPr>
            <a:xfrm>
              <a:off x="4795842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" name="Google Shape;791;p24"/>
            <p:cNvSpPr/>
            <p:nvPr/>
          </p:nvSpPr>
          <p:spPr>
            <a:xfrm>
              <a:off x="4895833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" name="Google Shape;792;p24"/>
            <p:cNvSpPr/>
            <p:nvPr/>
          </p:nvSpPr>
          <p:spPr>
            <a:xfrm>
              <a:off x="4995824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" name="Google Shape;793;p24"/>
            <p:cNvSpPr/>
            <p:nvPr/>
          </p:nvSpPr>
          <p:spPr>
            <a:xfrm>
              <a:off x="5095815" y="4903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" name="Google Shape;794;p24"/>
            <p:cNvSpPr/>
            <p:nvPr/>
          </p:nvSpPr>
          <p:spPr>
            <a:xfrm>
              <a:off x="-3273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" name="Google Shape;795;p24"/>
            <p:cNvSpPr/>
            <p:nvPr/>
          </p:nvSpPr>
          <p:spPr>
            <a:xfrm>
              <a:off x="96719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" name="Google Shape;796;p24"/>
            <p:cNvSpPr/>
            <p:nvPr/>
          </p:nvSpPr>
          <p:spPr>
            <a:xfrm>
              <a:off x="196710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" name="Google Shape;797;p24"/>
            <p:cNvSpPr/>
            <p:nvPr/>
          </p:nvSpPr>
          <p:spPr>
            <a:xfrm>
              <a:off x="296701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8" name="Google Shape;798;p24"/>
            <p:cNvSpPr/>
            <p:nvPr/>
          </p:nvSpPr>
          <p:spPr>
            <a:xfrm>
              <a:off x="396692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" name="Google Shape;799;p24"/>
            <p:cNvSpPr/>
            <p:nvPr/>
          </p:nvSpPr>
          <p:spPr>
            <a:xfrm>
              <a:off x="496631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" name="Google Shape;800;p24"/>
            <p:cNvSpPr/>
            <p:nvPr/>
          </p:nvSpPr>
          <p:spPr>
            <a:xfrm>
              <a:off x="596622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1" name="Google Shape;801;p24"/>
            <p:cNvSpPr/>
            <p:nvPr/>
          </p:nvSpPr>
          <p:spPr>
            <a:xfrm>
              <a:off x="696613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" name="Google Shape;802;p24"/>
            <p:cNvSpPr/>
            <p:nvPr/>
          </p:nvSpPr>
          <p:spPr>
            <a:xfrm>
              <a:off x="796605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" name="Google Shape;803;p24"/>
            <p:cNvSpPr/>
            <p:nvPr/>
          </p:nvSpPr>
          <p:spPr>
            <a:xfrm>
              <a:off x="896596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4" name="Google Shape;804;p24"/>
            <p:cNvSpPr/>
            <p:nvPr/>
          </p:nvSpPr>
          <p:spPr>
            <a:xfrm>
              <a:off x="996536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5" name="Google Shape;805;p24"/>
            <p:cNvSpPr/>
            <p:nvPr/>
          </p:nvSpPr>
          <p:spPr>
            <a:xfrm>
              <a:off x="1096527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6" name="Google Shape;806;p24"/>
            <p:cNvSpPr/>
            <p:nvPr/>
          </p:nvSpPr>
          <p:spPr>
            <a:xfrm>
              <a:off x="1196518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" name="Google Shape;807;p24"/>
            <p:cNvSpPr/>
            <p:nvPr/>
          </p:nvSpPr>
          <p:spPr>
            <a:xfrm>
              <a:off x="1296510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" name="Google Shape;808;p24"/>
            <p:cNvSpPr/>
            <p:nvPr/>
          </p:nvSpPr>
          <p:spPr>
            <a:xfrm>
              <a:off x="1396501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" name="Google Shape;809;p24"/>
            <p:cNvSpPr/>
            <p:nvPr/>
          </p:nvSpPr>
          <p:spPr>
            <a:xfrm>
              <a:off x="1496441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" name="Google Shape;810;p24"/>
            <p:cNvSpPr/>
            <p:nvPr/>
          </p:nvSpPr>
          <p:spPr>
            <a:xfrm>
              <a:off x="1596432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" name="Google Shape;811;p24"/>
            <p:cNvSpPr/>
            <p:nvPr/>
          </p:nvSpPr>
          <p:spPr>
            <a:xfrm>
              <a:off x="1696423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" name="Google Shape;812;p24"/>
            <p:cNvSpPr/>
            <p:nvPr/>
          </p:nvSpPr>
          <p:spPr>
            <a:xfrm>
              <a:off x="1796414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" name="Google Shape;813;p24"/>
            <p:cNvSpPr/>
            <p:nvPr/>
          </p:nvSpPr>
          <p:spPr>
            <a:xfrm>
              <a:off x="1896406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" name="Google Shape;814;p24"/>
            <p:cNvSpPr/>
            <p:nvPr/>
          </p:nvSpPr>
          <p:spPr>
            <a:xfrm>
              <a:off x="1996346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" name="Google Shape;815;p24"/>
            <p:cNvSpPr/>
            <p:nvPr/>
          </p:nvSpPr>
          <p:spPr>
            <a:xfrm>
              <a:off x="2096337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" name="Google Shape;816;p24"/>
            <p:cNvSpPr/>
            <p:nvPr/>
          </p:nvSpPr>
          <p:spPr>
            <a:xfrm>
              <a:off x="2196328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" name="Google Shape;817;p24"/>
            <p:cNvSpPr/>
            <p:nvPr/>
          </p:nvSpPr>
          <p:spPr>
            <a:xfrm>
              <a:off x="2296319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" name="Google Shape;818;p24"/>
            <p:cNvSpPr/>
            <p:nvPr/>
          </p:nvSpPr>
          <p:spPr>
            <a:xfrm>
              <a:off x="2396310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" name="Google Shape;819;p24"/>
            <p:cNvSpPr/>
            <p:nvPr/>
          </p:nvSpPr>
          <p:spPr>
            <a:xfrm>
              <a:off x="2496302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" name="Google Shape;820;p24"/>
            <p:cNvSpPr/>
            <p:nvPr/>
          </p:nvSpPr>
          <p:spPr>
            <a:xfrm>
              <a:off x="2596241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" name="Google Shape;821;p24"/>
            <p:cNvSpPr/>
            <p:nvPr/>
          </p:nvSpPr>
          <p:spPr>
            <a:xfrm>
              <a:off x="2696232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" name="Google Shape;822;p24"/>
            <p:cNvSpPr/>
            <p:nvPr/>
          </p:nvSpPr>
          <p:spPr>
            <a:xfrm>
              <a:off x="2796223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" name="Google Shape;823;p24"/>
            <p:cNvSpPr/>
            <p:nvPr/>
          </p:nvSpPr>
          <p:spPr>
            <a:xfrm>
              <a:off x="2896214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" name="Google Shape;824;p24"/>
            <p:cNvSpPr/>
            <p:nvPr/>
          </p:nvSpPr>
          <p:spPr>
            <a:xfrm>
              <a:off x="2996205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" name="Google Shape;825;p24"/>
            <p:cNvSpPr/>
            <p:nvPr/>
          </p:nvSpPr>
          <p:spPr>
            <a:xfrm>
              <a:off x="3096146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" name="Google Shape;826;p24"/>
            <p:cNvSpPr/>
            <p:nvPr/>
          </p:nvSpPr>
          <p:spPr>
            <a:xfrm>
              <a:off x="3196137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" name="Google Shape;827;p24"/>
            <p:cNvSpPr/>
            <p:nvPr/>
          </p:nvSpPr>
          <p:spPr>
            <a:xfrm>
              <a:off x="3296128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" name="Google Shape;828;p24"/>
            <p:cNvSpPr/>
            <p:nvPr/>
          </p:nvSpPr>
          <p:spPr>
            <a:xfrm>
              <a:off x="3396119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" name="Google Shape;829;p24"/>
            <p:cNvSpPr/>
            <p:nvPr/>
          </p:nvSpPr>
          <p:spPr>
            <a:xfrm>
              <a:off x="3496110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" name="Google Shape;830;p24"/>
            <p:cNvSpPr/>
            <p:nvPr/>
          </p:nvSpPr>
          <p:spPr>
            <a:xfrm>
              <a:off x="3596051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" name="Google Shape;831;p24"/>
            <p:cNvSpPr/>
            <p:nvPr/>
          </p:nvSpPr>
          <p:spPr>
            <a:xfrm>
              <a:off x="3696042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2" name="Google Shape;832;p24"/>
            <p:cNvSpPr/>
            <p:nvPr/>
          </p:nvSpPr>
          <p:spPr>
            <a:xfrm>
              <a:off x="3796033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3" name="Google Shape;833;p24"/>
            <p:cNvSpPr/>
            <p:nvPr/>
          </p:nvSpPr>
          <p:spPr>
            <a:xfrm>
              <a:off x="3896024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" name="Google Shape;834;p24"/>
            <p:cNvSpPr/>
            <p:nvPr/>
          </p:nvSpPr>
          <p:spPr>
            <a:xfrm>
              <a:off x="3996015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5" name="Google Shape;835;p24"/>
            <p:cNvSpPr/>
            <p:nvPr/>
          </p:nvSpPr>
          <p:spPr>
            <a:xfrm>
              <a:off x="4095956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6" name="Google Shape;836;p24"/>
            <p:cNvSpPr/>
            <p:nvPr/>
          </p:nvSpPr>
          <p:spPr>
            <a:xfrm>
              <a:off x="4195947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7" name="Google Shape;837;p24"/>
            <p:cNvSpPr/>
            <p:nvPr/>
          </p:nvSpPr>
          <p:spPr>
            <a:xfrm>
              <a:off x="4295938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" name="Google Shape;838;p24"/>
            <p:cNvSpPr/>
            <p:nvPr/>
          </p:nvSpPr>
          <p:spPr>
            <a:xfrm>
              <a:off x="4395929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" name="Google Shape;839;p24"/>
            <p:cNvSpPr/>
            <p:nvPr/>
          </p:nvSpPr>
          <p:spPr>
            <a:xfrm>
              <a:off x="4495920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0" name="Google Shape;840;p24"/>
            <p:cNvSpPr/>
            <p:nvPr/>
          </p:nvSpPr>
          <p:spPr>
            <a:xfrm>
              <a:off x="4595911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" name="Google Shape;841;p24"/>
            <p:cNvSpPr/>
            <p:nvPr/>
          </p:nvSpPr>
          <p:spPr>
            <a:xfrm>
              <a:off x="4695851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" name="Google Shape;842;p24"/>
            <p:cNvSpPr/>
            <p:nvPr/>
          </p:nvSpPr>
          <p:spPr>
            <a:xfrm>
              <a:off x="4795842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3" name="Google Shape;843;p24"/>
            <p:cNvSpPr/>
            <p:nvPr/>
          </p:nvSpPr>
          <p:spPr>
            <a:xfrm>
              <a:off x="4895833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" name="Google Shape;844;p24"/>
            <p:cNvSpPr/>
            <p:nvPr/>
          </p:nvSpPr>
          <p:spPr>
            <a:xfrm>
              <a:off x="4995824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" name="Google Shape;845;p24"/>
            <p:cNvSpPr/>
            <p:nvPr/>
          </p:nvSpPr>
          <p:spPr>
            <a:xfrm>
              <a:off x="5095815" y="5004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6" name="Google Shape;846;p24"/>
            <p:cNvSpPr/>
            <p:nvPr/>
          </p:nvSpPr>
          <p:spPr>
            <a:xfrm>
              <a:off x="-3273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7" name="Google Shape;847;p24"/>
            <p:cNvSpPr/>
            <p:nvPr/>
          </p:nvSpPr>
          <p:spPr>
            <a:xfrm>
              <a:off x="96719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" name="Google Shape;848;p24"/>
            <p:cNvSpPr/>
            <p:nvPr/>
          </p:nvSpPr>
          <p:spPr>
            <a:xfrm>
              <a:off x="196710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" name="Google Shape;849;p24"/>
            <p:cNvSpPr/>
            <p:nvPr/>
          </p:nvSpPr>
          <p:spPr>
            <a:xfrm>
              <a:off x="296701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" name="Google Shape;850;p24"/>
            <p:cNvSpPr/>
            <p:nvPr/>
          </p:nvSpPr>
          <p:spPr>
            <a:xfrm>
              <a:off x="396692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" name="Google Shape;851;p24"/>
            <p:cNvSpPr/>
            <p:nvPr/>
          </p:nvSpPr>
          <p:spPr>
            <a:xfrm>
              <a:off x="496631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2" name="Google Shape;852;p24"/>
            <p:cNvSpPr/>
            <p:nvPr/>
          </p:nvSpPr>
          <p:spPr>
            <a:xfrm>
              <a:off x="596622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" name="Google Shape;853;p24"/>
            <p:cNvSpPr/>
            <p:nvPr/>
          </p:nvSpPr>
          <p:spPr>
            <a:xfrm>
              <a:off x="696613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" name="Google Shape;854;p24"/>
            <p:cNvSpPr/>
            <p:nvPr/>
          </p:nvSpPr>
          <p:spPr>
            <a:xfrm>
              <a:off x="796605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5" name="Google Shape;855;p24"/>
            <p:cNvSpPr/>
            <p:nvPr/>
          </p:nvSpPr>
          <p:spPr>
            <a:xfrm>
              <a:off x="896596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" name="Google Shape;856;p24"/>
            <p:cNvSpPr/>
            <p:nvPr/>
          </p:nvSpPr>
          <p:spPr>
            <a:xfrm>
              <a:off x="996536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7" name="Google Shape;857;p24"/>
            <p:cNvSpPr/>
            <p:nvPr/>
          </p:nvSpPr>
          <p:spPr>
            <a:xfrm>
              <a:off x="1096527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8" name="Google Shape;858;p24"/>
            <p:cNvSpPr/>
            <p:nvPr/>
          </p:nvSpPr>
          <p:spPr>
            <a:xfrm>
              <a:off x="1196518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" name="Google Shape;859;p24"/>
            <p:cNvSpPr/>
            <p:nvPr/>
          </p:nvSpPr>
          <p:spPr>
            <a:xfrm>
              <a:off x="1296510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" name="Google Shape;860;p24"/>
            <p:cNvSpPr/>
            <p:nvPr/>
          </p:nvSpPr>
          <p:spPr>
            <a:xfrm>
              <a:off x="1396501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" name="Google Shape;861;p24"/>
            <p:cNvSpPr/>
            <p:nvPr/>
          </p:nvSpPr>
          <p:spPr>
            <a:xfrm>
              <a:off x="1496441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2" name="Google Shape;862;p24"/>
            <p:cNvSpPr/>
            <p:nvPr/>
          </p:nvSpPr>
          <p:spPr>
            <a:xfrm>
              <a:off x="1596432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" name="Google Shape;863;p24"/>
            <p:cNvSpPr/>
            <p:nvPr/>
          </p:nvSpPr>
          <p:spPr>
            <a:xfrm>
              <a:off x="1696423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" name="Google Shape;864;p24"/>
            <p:cNvSpPr/>
            <p:nvPr/>
          </p:nvSpPr>
          <p:spPr>
            <a:xfrm>
              <a:off x="1796414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" name="Google Shape;865;p24"/>
            <p:cNvSpPr/>
            <p:nvPr/>
          </p:nvSpPr>
          <p:spPr>
            <a:xfrm>
              <a:off x="1896406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" name="Google Shape;866;p24"/>
            <p:cNvSpPr/>
            <p:nvPr/>
          </p:nvSpPr>
          <p:spPr>
            <a:xfrm>
              <a:off x="1996346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" name="Google Shape;867;p24"/>
            <p:cNvSpPr/>
            <p:nvPr/>
          </p:nvSpPr>
          <p:spPr>
            <a:xfrm>
              <a:off x="2096337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8" name="Google Shape;868;p24"/>
            <p:cNvSpPr/>
            <p:nvPr/>
          </p:nvSpPr>
          <p:spPr>
            <a:xfrm>
              <a:off x="2196328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9" name="Google Shape;869;p24"/>
            <p:cNvSpPr/>
            <p:nvPr/>
          </p:nvSpPr>
          <p:spPr>
            <a:xfrm>
              <a:off x="2296319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" name="Google Shape;870;p24"/>
            <p:cNvSpPr/>
            <p:nvPr/>
          </p:nvSpPr>
          <p:spPr>
            <a:xfrm>
              <a:off x="2396310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" name="Google Shape;871;p24"/>
            <p:cNvSpPr/>
            <p:nvPr/>
          </p:nvSpPr>
          <p:spPr>
            <a:xfrm>
              <a:off x="2496302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" name="Google Shape;872;p24"/>
            <p:cNvSpPr/>
            <p:nvPr/>
          </p:nvSpPr>
          <p:spPr>
            <a:xfrm>
              <a:off x="2596241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" name="Google Shape;873;p24"/>
            <p:cNvSpPr/>
            <p:nvPr/>
          </p:nvSpPr>
          <p:spPr>
            <a:xfrm>
              <a:off x="2696232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" name="Google Shape;874;p24"/>
            <p:cNvSpPr/>
            <p:nvPr/>
          </p:nvSpPr>
          <p:spPr>
            <a:xfrm>
              <a:off x="2796223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" name="Google Shape;875;p24"/>
            <p:cNvSpPr/>
            <p:nvPr/>
          </p:nvSpPr>
          <p:spPr>
            <a:xfrm>
              <a:off x="2896214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6" name="Google Shape;876;p24"/>
            <p:cNvSpPr/>
            <p:nvPr/>
          </p:nvSpPr>
          <p:spPr>
            <a:xfrm>
              <a:off x="2996205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7" name="Google Shape;877;p24"/>
            <p:cNvSpPr/>
            <p:nvPr/>
          </p:nvSpPr>
          <p:spPr>
            <a:xfrm>
              <a:off x="3096146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8" name="Google Shape;878;p24"/>
            <p:cNvSpPr/>
            <p:nvPr/>
          </p:nvSpPr>
          <p:spPr>
            <a:xfrm>
              <a:off x="3196137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9" name="Google Shape;879;p24"/>
            <p:cNvSpPr/>
            <p:nvPr/>
          </p:nvSpPr>
          <p:spPr>
            <a:xfrm>
              <a:off x="3296128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0" name="Google Shape;880;p24"/>
            <p:cNvSpPr/>
            <p:nvPr/>
          </p:nvSpPr>
          <p:spPr>
            <a:xfrm>
              <a:off x="3396119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" name="Google Shape;881;p24"/>
            <p:cNvSpPr/>
            <p:nvPr/>
          </p:nvSpPr>
          <p:spPr>
            <a:xfrm>
              <a:off x="3496110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" name="Google Shape;882;p24"/>
            <p:cNvSpPr/>
            <p:nvPr/>
          </p:nvSpPr>
          <p:spPr>
            <a:xfrm>
              <a:off x="3596051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3" name="Google Shape;883;p24"/>
            <p:cNvSpPr/>
            <p:nvPr/>
          </p:nvSpPr>
          <p:spPr>
            <a:xfrm>
              <a:off x="3696042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" name="Google Shape;884;p24"/>
            <p:cNvSpPr/>
            <p:nvPr/>
          </p:nvSpPr>
          <p:spPr>
            <a:xfrm>
              <a:off x="3796033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" name="Google Shape;885;p24"/>
            <p:cNvSpPr/>
            <p:nvPr/>
          </p:nvSpPr>
          <p:spPr>
            <a:xfrm>
              <a:off x="3896024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" name="Google Shape;886;p24"/>
            <p:cNvSpPr/>
            <p:nvPr/>
          </p:nvSpPr>
          <p:spPr>
            <a:xfrm>
              <a:off x="3996015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7" name="Google Shape;887;p24"/>
            <p:cNvSpPr/>
            <p:nvPr/>
          </p:nvSpPr>
          <p:spPr>
            <a:xfrm>
              <a:off x="4095956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8" name="Google Shape;888;p24"/>
            <p:cNvSpPr/>
            <p:nvPr/>
          </p:nvSpPr>
          <p:spPr>
            <a:xfrm>
              <a:off x="4195947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9" name="Google Shape;889;p24"/>
            <p:cNvSpPr/>
            <p:nvPr/>
          </p:nvSpPr>
          <p:spPr>
            <a:xfrm>
              <a:off x="4295938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0" name="Google Shape;890;p24"/>
            <p:cNvSpPr/>
            <p:nvPr/>
          </p:nvSpPr>
          <p:spPr>
            <a:xfrm>
              <a:off x="4395929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" name="Google Shape;891;p24"/>
            <p:cNvSpPr/>
            <p:nvPr/>
          </p:nvSpPr>
          <p:spPr>
            <a:xfrm>
              <a:off x="4495920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2" name="Google Shape;892;p24"/>
            <p:cNvSpPr/>
            <p:nvPr/>
          </p:nvSpPr>
          <p:spPr>
            <a:xfrm>
              <a:off x="4595911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3" name="Google Shape;893;p24"/>
            <p:cNvSpPr/>
            <p:nvPr/>
          </p:nvSpPr>
          <p:spPr>
            <a:xfrm>
              <a:off x="4695851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" name="Google Shape;894;p24"/>
            <p:cNvSpPr/>
            <p:nvPr/>
          </p:nvSpPr>
          <p:spPr>
            <a:xfrm>
              <a:off x="4795842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5" name="Google Shape;895;p24"/>
            <p:cNvSpPr/>
            <p:nvPr/>
          </p:nvSpPr>
          <p:spPr>
            <a:xfrm>
              <a:off x="4895833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6" name="Google Shape;896;p24"/>
            <p:cNvSpPr/>
            <p:nvPr/>
          </p:nvSpPr>
          <p:spPr>
            <a:xfrm>
              <a:off x="4995824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7" name="Google Shape;897;p24"/>
            <p:cNvSpPr/>
            <p:nvPr/>
          </p:nvSpPr>
          <p:spPr>
            <a:xfrm>
              <a:off x="5095815" y="5105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8" name="Google Shape;898;p24"/>
            <p:cNvSpPr/>
            <p:nvPr/>
          </p:nvSpPr>
          <p:spPr>
            <a:xfrm>
              <a:off x="-3273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9" name="Google Shape;899;p24"/>
            <p:cNvSpPr/>
            <p:nvPr/>
          </p:nvSpPr>
          <p:spPr>
            <a:xfrm>
              <a:off x="96719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0" name="Google Shape;900;p24"/>
            <p:cNvSpPr/>
            <p:nvPr/>
          </p:nvSpPr>
          <p:spPr>
            <a:xfrm>
              <a:off x="196710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1" name="Google Shape;901;p24"/>
            <p:cNvSpPr/>
            <p:nvPr/>
          </p:nvSpPr>
          <p:spPr>
            <a:xfrm>
              <a:off x="296701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2" name="Google Shape;902;p24"/>
            <p:cNvSpPr/>
            <p:nvPr/>
          </p:nvSpPr>
          <p:spPr>
            <a:xfrm>
              <a:off x="396692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3" name="Google Shape;903;p24"/>
            <p:cNvSpPr/>
            <p:nvPr/>
          </p:nvSpPr>
          <p:spPr>
            <a:xfrm>
              <a:off x="496631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4" name="Google Shape;904;p24"/>
            <p:cNvSpPr/>
            <p:nvPr/>
          </p:nvSpPr>
          <p:spPr>
            <a:xfrm>
              <a:off x="596622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" name="Google Shape;905;p24"/>
            <p:cNvSpPr/>
            <p:nvPr/>
          </p:nvSpPr>
          <p:spPr>
            <a:xfrm>
              <a:off x="696613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" name="Google Shape;906;p24"/>
            <p:cNvSpPr/>
            <p:nvPr/>
          </p:nvSpPr>
          <p:spPr>
            <a:xfrm>
              <a:off x="796605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7" name="Google Shape;907;p24"/>
            <p:cNvSpPr/>
            <p:nvPr/>
          </p:nvSpPr>
          <p:spPr>
            <a:xfrm>
              <a:off x="896596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8" name="Google Shape;908;p24"/>
            <p:cNvSpPr/>
            <p:nvPr/>
          </p:nvSpPr>
          <p:spPr>
            <a:xfrm>
              <a:off x="996536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9" name="Google Shape;909;p24"/>
            <p:cNvSpPr/>
            <p:nvPr/>
          </p:nvSpPr>
          <p:spPr>
            <a:xfrm>
              <a:off x="1096527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0" name="Google Shape;910;p24"/>
            <p:cNvSpPr/>
            <p:nvPr/>
          </p:nvSpPr>
          <p:spPr>
            <a:xfrm>
              <a:off x="1196518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1" name="Google Shape;911;p24"/>
            <p:cNvSpPr/>
            <p:nvPr/>
          </p:nvSpPr>
          <p:spPr>
            <a:xfrm>
              <a:off x="1296510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2" name="Google Shape;912;p24"/>
            <p:cNvSpPr/>
            <p:nvPr/>
          </p:nvSpPr>
          <p:spPr>
            <a:xfrm>
              <a:off x="1396501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" name="Google Shape;913;p24"/>
            <p:cNvSpPr/>
            <p:nvPr/>
          </p:nvSpPr>
          <p:spPr>
            <a:xfrm>
              <a:off x="1496441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" name="Google Shape;914;p24"/>
            <p:cNvSpPr/>
            <p:nvPr/>
          </p:nvSpPr>
          <p:spPr>
            <a:xfrm>
              <a:off x="1596432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" name="Google Shape;915;p24"/>
            <p:cNvSpPr/>
            <p:nvPr/>
          </p:nvSpPr>
          <p:spPr>
            <a:xfrm>
              <a:off x="1696423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6" name="Google Shape;916;p24"/>
            <p:cNvSpPr/>
            <p:nvPr/>
          </p:nvSpPr>
          <p:spPr>
            <a:xfrm>
              <a:off x="1796414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7" name="Google Shape;917;p24"/>
            <p:cNvSpPr/>
            <p:nvPr/>
          </p:nvSpPr>
          <p:spPr>
            <a:xfrm>
              <a:off x="1896406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8" name="Google Shape;918;p24"/>
            <p:cNvSpPr/>
            <p:nvPr/>
          </p:nvSpPr>
          <p:spPr>
            <a:xfrm>
              <a:off x="1996346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9" name="Google Shape;919;p24"/>
            <p:cNvSpPr/>
            <p:nvPr/>
          </p:nvSpPr>
          <p:spPr>
            <a:xfrm>
              <a:off x="2096337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0" name="Google Shape;920;p24"/>
            <p:cNvSpPr/>
            <p:nvPr/>
          </p:nvSpPr>
          <p:spPr>
            <a:xfrm>
              <a:off x="2196328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1" name="Google Shape;921;p24"/>
            <p:cNvSpPr/>
            <p:nvPr/>
          </p:nvSpPr>
          <p:spPr>
            <a:xfrm>
              <a:off x="2296319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2" name="Google Shape;922;p24"/>
            <p:cNvSpPr/>
            <p:nvPr/>
          </p:nvSpPr>
          <p:spPr>
            <a:xfrm>
              <a:off x="2396310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3" name="Google Shape;923;p24"/>
            <p:cNvSpPr/>
            <p:nvPr/>
          </p:nvSpPr>
          <p:spPr>
            <a:xfrm>
              <a:off x="2496302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4" name="Google Shape;924;p24"/>
            <p:cNvSpPr/>
            <p:nvPr/>
          </p:nvSpPr>
          <p:spPr>
            <a:xfrm>
              <a:off x="2596241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" name="Google Shape;925;p24"/>
            <p:cNvSpPr/>
            <p:nvPr/>
          </p:nvSpPr>
          <p:spPr>
            <a:xfrm>
              <a:off x="2696232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" name="Google Shape;926;p24"/>
            <p:cNvSpPr/>
            <p:nvPr/>
          </p:nvSpPr>
          <p:spPr>
            <a:xfrm>
              <a:off x="2796223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7" name="Google Shape;927;p24"/>
            <p:cNvSpPr/>
            <p:nvPr/>
          </p:nvSpPr>
          <p:spPr>
            <a:xfrm>
              <a:off x="2896214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8" name="Google Shape;928;p24"/>
            <p:cNvSpPr/>
            <p:nvPr/>
          </p:nvSpPr>
          <p:spPr>
            <a:xfrm>
              <a:off x="2996205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9" name="Google Shape;929;p24"/>
            <p:cNvSpPr/>
            <p:nvPr/>
          </p:nvSpPr>
          <p:spPr>
            <a:xfrm>
              <a:off x="3096146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0" name="Google Shape;930;p24"/>
            <p:cNvSpPr/>
            <p:nvPr/>
          </p:nvSpPr>
          <p:spPr>
            <a:xfrm>
              <a:off x="3196137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1" name="Google Shape;931;p24"/>
            <p:cNvSpPr/>
            <p:nvPr/>
          </p:nvSpPr>
          <p:spPr>
            <a:xfrm>
              <a:off x="3296128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" name="Google Shape;932;p24"/>
            <p:cNvSpPr/>
            <p:nvPr/>
          </p:nvSpPr>
          <p:spPr>
            <a:xfrm>
              <a:off x="3396119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3" name="Google Shape;933;p24"/>
            <p:cNvSpPr/>
            <p:nvPr/>
          </p:nvSpPr>
          <p:spPr>
            <a:xfrm>
              <a:off x="3496110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4" name="Google Shape;934;p24"/>
            <p:cNvSpPr/>
            <p:nvPr/>
          </p:nvSpPr>
          <p:spPr>
            <a:xfrm>
              <a:off x="3596051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5" name="Google Shape;935;p24"/>
            <p:cNvSpPr/>
            <p:nvPr/>
          </p:nvSpPr>
          <p:spPr>
            <a:xfrm>
              <a:off x="3696042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6" name="Google Shape;936;p24"/>
            <p:cNvSpPr/>
            <p:nvPr/>
          </p:nvSpPr>
          <p:spPr>
            <a:xfrm>
              <a:off x="3796033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7" name="Google Shape;937;p24"/>
            <p:cNvSpPr/>
            <p:nvPr/>
          </p:nvSpPr>
          <p:spPr>
            <a:xfrm>
              <a:off x="3896024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8" name="Google Shape;938;p24"/>
            <p:cNvSpPr/>
            <p:nvPr/>
          </p:nvSpPr>
          <p:spPr>
            <a:xfrm>
              <a:off x="3996015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9" name="Google Shape;939;p24"/>
            <p:cNvSpPr/>
            <p:nvPr/>
          </p:nvSpPr>
          <p:spPr>
            <a:xfrm>
              <a:off x="4095956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0" name="Google Shape;940;p24"/>
            <p:cNvSpPr/>
            <p:nvPr/>
          </p:nvSpPr>
          <p:spPr>
            <a:xfrm>
              <a:off x="4195947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" name="Google Shape;941;p24"/>
            <p:cNvSpPr/>
            <p:nvPr/>
          </p:nvSpPr>
          <p:spPr>
            <a:xfrm>
              <a:off x="4295938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" name="Google Shape;942;p24"/>
            <p:cNvSpPr/>
            <p:nvPr/>
          </p:nvSpPr>
          <p:spPr>
            <a:xfrm>
              <a:off x="4395929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3" name="Google Shape;943;p24"/>
            <p:cNvSpPr/>
            <p:nvPr/>
          </p:nvSpPr>
          <p:spPr>
            <a:xfrm>
              <a:off x="4495920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4" name="Google Shape;944;p24"/>
            <p:cNvSpPr/>
            <p:nvPr/>
          </p:nvSpPr>
          <p:spPr>
            <a:xfrm>
              <a:off x="4595911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5" name="Google Shape;945;p24"/>
            <p:cNvSpPr/>
            <p:nvPr/>
          </p:nvSpPr>
          <p:spPr>
            <a:xfrm>
              <a:off x="4695851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6" name="Google Shape;946;p24"/>
            <p:cNvSpPr/>
            <p:nvPr/>
          </p:nvSpPr>
          <p:spPr>
            <a:xfrm>
              <a:off x="4795842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7" name="Google Shape;947;p24"/>
            <p:cNvSpPr/>
            <p:nvPr/>
          </p:nvSpPr>
          <p:spPr>
            <a:xfrm>
              <a:off x="4895833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" name="Google Shape;948;p24"/>
            <p:cNvSpPr/>
            <p:nvPr/>
          </p:nvSpPr>
          <p:spPr>
            <a:xfrm>
              <a:off x="4995824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9" name="Google Shape;949;p24"/>
            <p:cNvSpPr/>
            <p:nvPr/>
          </p:nvSpPr>
          <p:spPr>
            <a:xfrm>
              <a:off x="5095815" y="5206284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" name="Google Shape;950;p24"/>
            <p:cNvSpPr/>
            <p:nvPr/>
          </p:nvSpPr>
          <p:spPr>
            <a:xfrm>
              <a:off x="-3273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" name="Google Shape;951;p24"/>
            <p:cNvSpPr/>
            <p:nvPr/>
          </p:nvSpPr>
          <p:spPr>
            <a:xfrm>
              <a:off x="96719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2" name="Google Shape;952;p24"/>
            <p:cNvSpPr/>
            <p:nvPr/>
          </p:nvSpPr>
          <p:spPr>
            <a:xfrm>
              <a:off x="196710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" name="Google Shape;953;p24"/>
            <p:cNvSpPr/>
            <p:nvPr/>
          </p:nvSpPr>
          <p:spPr>
            <a:xfrm>
              <a:off x="296701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" name="Google Shape;954;p24"/>
            <p:cNvSpPr/>
            <p:nvPr/>
          </p:nvSpPr>
          <p:spPr>
            <a:xfrm>
              <a:off x="396692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5" name="Google Shape;955;p24"/>
            <p:cNvSpPr/>
            <p:nvPr/>
          </p:nvSpPr>
          <p:spPr>
            <a:xfrm>
              <a:off x="496631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6" name="Google Shape;956;p24"/>
            <p:cNvSpPr/>
            <p:nvPr/>
          </p:nvSpPr>
          <p:spPr>
            <a:xfrm>
              <a:off x="596622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" name="Google Shape;957;p24"/>
            <p:cNvSpPr/>
            <p:nvPr/>
          </p:nvSpPr>
          <p:spPr>
            <a:xfrm>
              <a:off x="696613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" name="Google Shape;958;p24"/>
            <p:cNvSpPr/>
            <p:nvPr/>
          </p:nvSpPr>
          <p:spPr>
            <a:xfrm>
              <a:off x="796605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" name="Google Shape;959;p24"/>
            <p:cNvSpPr/>
            <p:nvPr/>
          </p:nvSpPr>
          <p:spPr>
            <a:xfrm>
              <a:off x="896596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" name="Google Shape;960;p24"/>
            <p:cNvSpPr/>
            <p:nvPr/>
          </p:nvSpPr>
          <p:spPr>
            <a:xfrm>
              <a:off x="996536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1" name="Google Shape;961;p24"/>
            <p:cNvSpPr/>
            <p:nvPr/>
          </p:nvSpPr>
          <p:spPr>
            <a:xfrm>
              <a:off x="1096527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2" name="Google Shape;962;p24"/>
            <p:cNvSpPr/>
            <p:nvPr/>
          </p:nvSpPr>
          <p:spPr>
            <a:xfrm>
              <a:off x="1196518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" name="Google Shape;963;p24"/>
            <p:cNvSpPr/>
            <p:nvPr/>
          </p:nvSpPr>
          <p:spPr>
            <a:xfrm>
              <a:off x="1296510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" name="Google Shape;964;p24"/>
            <p:cNvSpPr/>
            <p:nvPr/>
          </p:nvSpPr>
          <p:spPr>
            <a:xfrm>
              <a:off x="1396501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" name="Google Shape;965;p24"/>
            <p:cNvSpPr/>
            <p:nvPr/>
          </p:nvSpPr>
          <p:spPr>
            <a:xfrm>
              <a:off x="1496441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" name="Google Shape;966;p24"/>
            <p:cNvSpPr/>
            <p:nvPr/>
          </p:nvSpPr>
          <p:spPr>
            <a:xfrm>
              <a:off x="1596432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" name="Google Shape;967;p24"/>
            <p:cNvSpPr/>
            <p:nvPr/>
          </p:nvSpPr>
          <p:spPr>
            <a:xfrm>
              <a:off x="1696423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" name="Google Shape;968;p24"/>
            <p:cNvSpPr/>
            <p:nvPr/>
          </p:nvSpPr>
          <p:spPr>
            <a:xfrm>
              <a:off x="1796414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" name="Google Shape;969;p24"/>
            <p:cNvSpPr/>
            <p:nvPr/>
          </p:nvSpPr>
          <p:spPr>
            <a:xfrm>
              <a:off x="1896406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" name="Google Shape;970;p24"/>
            <p:cNvSpPr/>
            <p:nvPr/>
          </p:nvSpPr>
          <p:spPr>
            <a:xfrm>
              <a:off x="1996346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1" name="Google Shape;971;p24"/>
            <p:cNvSpPr/>
            <p:nvPr/>
          </p:nvSpPr>
          <p:spPr>
            <a:xfrm>
              <a:off x="2096337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" name="Google Shape;972;p24"/>
            <p:cNvSpPr/>
            <p:nvPr/>
          </p:nvSpPr>
          <p:spPr>
            <a:xfrm>
              <a:off x="2196328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" name="Google Shape;973;p24"/>
            <p:cNvSpPr/>
            <p:nvPr/>
          </p:nvSpPr>
          <p:spPr>
            <a:xfrm>
              <a:off x="2296319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4" name="Google Shape;974;p24"/>
            <p:cNvSpPr/>
            <p:nvPr/>
          </p:nvSpPr>
          <p:spPr>
            <a:xfrm>
              <a:off x="2396310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" name="Google Shape;975;p24"/>
            <p:cNvSpPr/>
            <p:nvPr/>
          </p:nvSpPr>
          <p:spPr>
            <a:xfrm>
              <a:off x="2496302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6" name="Google Shape;976;p24"/>
            <p:cNvSpPr/>
            <p:nvPr/>
          </p:nvSpPr>
          <p:spPr>
            <a:xfrm>
              <a:off x="2596241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" name="Google Shape;977;p24"/>
            <p:cNvSpPr/>
            <p:nvPr/>
          </p:nvSpPr>
          <p:spPr>
            <a:xfrm>
              <a:off x="2696232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" name="Google Shape;978;p24"/>
            <p:cNvSpPr/>
            <p:nvPr/>
          </p:nvSpPr>
          <p:spPr>
            <a:xfrm>
              <a:off x="2796223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" name="Google Shape;979;p24"/>
            <p:cNvSpPr/>
            <p:nvPr/>
          </p:nvSpPr>
          <p:spPr>
            <a:xfrm>
              <a:off x="2896214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0" name="Google Shape;980;p24"/>
            <p:cNvSpPr/>
            <p:nvPr/>
          </p:nvSpPr>
          <p:spPr>
            <a:xfrm>
              <a:off x="2996205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1" name="Google Shape;981;p24"/>
            <p:cNvSpPr/>
            <p:nvPr/>
          </p:nvSpPr>
          <p:spPr>
            <a:xfrm>
              <a:off x="3096146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2" name="Google Shape;982;p24"/>
            <p:cNvSpPr/>
            <p:nvPr/>
          </p:nvSpPr>
          <p:spPr>
            <a:xfrm>
              <a:off x="3196137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" name="Google Shape;983;p24"/>
            <p:cNvSpPr/>
            <p:nvPr/>
          </p:nvSpPr>
          <p:spPr>
            <a:xfrm>
              <a:off x="3296128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" name="Google Shape;984;p24"/>
            <p:cNvSpPr/>
            <p:nvPr/>
          </p:nvSpPr>
          <p:spPr>
            <a:xfrm>
              <a:off x="3396119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" name="Google Shape;985;p24"/>
            <p:cNvSpPr/>
            <p:nvPr/>
          </p:nvSpPr>
          <p:spPr>
            <a:xfrm>
              <a:off x="3496110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" name="Google Shape;986;p24"/>
            <p:cNvSpPr/>
            <p:nvPr/>
          </p:nvSpPr>
          <p:spPr>
            <a:xfrm>
              <a:off x="3596051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" name="Google Shape;987;p24"/>
            <p:cNvSpPr/>
            <p:nvPr/>
          </p:nvSpPr>
          <p:spPr>
            <a:xfrm>
              <a:off x="3696042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" name="Google Shape;988;p24"/>
            <p:cNvSpPr/>
            <p:nvPr/>
          </p:nvSpPr>
          <p:spPr>
            <a:xfrm>
              <a:off x="3796033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" name="Google Shape;989;p24"/>
            <p:cNvSpPr/>
            <p:nvPr/>
          </p:nvSpPr>
          <p:spPr>
            <a:xfrm>
              <a:off x="3896024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" name="Google Shape;990;p24"/>
            <p:cNvSpPr/>
            <p:nvPr/>
          </p:nvSpPr>
          <p:spPr>
            <a:xfrm>
              <a:off x="3996015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" name="Google Shape;991;p24"/>
            <p:cNvSpPr/>
            <p:nvPr/>
          </p:nvSpPr>
          <p:spPr>
            <a:xfrm>
              <a:off x="4095956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" name="Google Shape;992;p24"/>
            <p:cNvSpPr/>
            <p:nvPr/>
          </p:nvSpPr>
          <p:spPr>
            <a:xfrm>
              <a:off x="4195947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" name="Google Shape;993;p24"/>
            <p:cNvSpPr/>
            <p:nvPr/>
          </p:nvSpPr>
          <p:spPr>
            <a:xfrm>
              <a:off x="4295938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" name="Google Shape;994;p24"/>
            <p:cNvSpPr/>
            <p:nvPr/>
          </p:nvSpPr>
          <p:spPr>
            <a:xfrm>
              <a:off x="4395929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" name="Google Shape;995;p24"/>
            <p:cNvSpPr/>
            <p:nvPr/>
          </p:nvSpPr>
          <p:spPr>
            <a:xfrm>
              <a:off x="4495920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" name="Google Shape;996;p24"/>
            <p:cNvSpPr/>
            <p:nvPr/>
          </p:nvSpPr>
          <p:spPr>
            <a:xfrm>
              <a:off x="4595911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" name="Google Shape;997;p24"/>
            <p:cNvSpPr/>
            <p:nvPr/>
          </p:nvSpPr>
          <p:spPr>
            <a:xfrm>
              <a:off x="4695851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" name="Google Shape;998;p24"/>
            <p:cNvSpPr/>
            <p:nvPr/>
          </p:nvSpPr>
          <p:spPr>
            <a:xfrm>
              <a:off x="4795842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" name="Google Shape;999;p24"/>
            <p:cNvSpPr/>
            <p:nvPr/>
          </p:nvSpPr>
          <p:spPr>
            <a:xfrm>
              <a:off x="4895833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" name="Google Shape;1000;p24"/>
            <p:cNvSpPr/>
            <p:nvPr/>
          </p:nvSpPr>
          <p:spPr>
            <a:xfrm>
              <a:off x="4995824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" name="Google Shape;1001;p24"/>
            <p:cNvSpPr/>
            <p:nvPr/>
          </p:nvSpPr>
          <p:spPr>
            <a:xfrm>
              <a:off x="5095815" y="5307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" name="Google Shape;1002;p24"/>
            <p:cNvSpPr/>
            <p:nvPr/>
          </p:nvSpPr>
          <p:spPr>
            <a:xfrm>
              <a:off x="-3273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" name="Google Shape;1003;p24"/>
            <p:cNvSpPr/>
            <p:nvPr/>
          </p:nvSpPr>
          <p:spPr>
            <a:xfrm>
              <a:off x="96719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" name="Google Shape;1004;p24"/>
            <p:cNvSpPr/>
            <p:nvPr/>
          </p:nvSpPr>
          <p:spPr>
            <a:xfrm>
              <a:off x="196710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" name="Google Shape;1005;p24"/>
            <p:cNvSpPr/>
            <p:nvPr/>
          </p:nvSpPr>
          <p:spPr>
            <a:xfrm>
              <a:off x="296701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" name="Google Shape;1006;p24"/>
            <p:cNvSpPr/>
            <p:nvPr/>
          </p:nvSpPr>
          <p:spPr>
            <a:xfrm>
              <a:off x="396692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" name="Google Shape;1007;p24"/>
            <p:cNvSpPr/>
            <p:nvPr/>
          </p:nvSpPr>
          <p:spPr>
            <a:xfrm>
              <a:off x="496631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8" name="Google Shape;1008;p24"/>
            <p:cNvSpPr/>
            <p:nvPr/>
          </p:nvSpPr>
          <p:spPr>
            <a:xfrm>
              <a:off x="596622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" name="Google Shape;1009;p24"/>
            <p:cNvSpPr/>
            <p:nvPr/>
          </p:nvSpPr>
          <p:spPr>
            <a:xfrm>
              <a:off x="696613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" name="Google Shape;1010;p24"/>
            <p:cNvSpPr/>
            <p:nvPr/>
          </p:nvSpPr>
          <p:spPr>
            <a:xfrm>
              <a:off x="796605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" name="Google Shape;1011;p24"/>
            <p:cNvSpPr/>
            <p:nvPr/>
          </p:nvSpPr>
          <p:spPr>
            <a:xfrm>
              <a:off x="896596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" name="Google Shape;1012;p24"/>
            <p:cNvSpPr/>
            <p:nvPr/>
          </p:nvSpPr>
          <p:spPr>
            <a:xfrm>
              <a:off x="996536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" name="Google Shape;1013;p24"/>
            <p:cNvSpPr/>
            <p:nvPr/>
          </p:nvSpPr>
          <p:spPr>
            <a:xfrm>
              <a:off x="1096527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" name="Google Shape;1014;p24"/>
            <p:cNvSpPr/>
            <p:nvPr/>
          </p:nvSpPr>
          <p:spPr>
            <a:xfrm>
              <a:off x="1196518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" name="Google Shape;1015;p24"/>
            <p:cNvSpPr/>
            <p:nvPr/>
          </p:nvSpPr>
          <p:spPr>
            <a:xfrm>
              <a:off x="1296510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" name="Google Shape;1016;p24"/>
            <p:cNvSpPr/>
            <p:nvPr/>
          </p:nvSpPr>
          <p:spPr>
            <a:xfrm>
              <a:off x="1396501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7" name="Google Shape;1017;p24"/>
            <p:cNvSpPr/>
            <p:nvPr/>
          </p:nvSpPr>
          <p:spPr>
            <a:xfrm>
              <a:off x="1496441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" name="Google Shape;1018;p24"/>
            <p:cNvSpPr/>
            <p:nvPr/>
          </p:nvSpPr>
          <p:spPr>
            <a:xfrm>
              <a:off x="1596432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" name="Google Shape;1019;p24"/>
            <p:cNvSpPr/>
            <p:nvPr/>
          </p:nvSpPr>
          <p:spPr>
            <a:xfrm>
              <a:off x="1696423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" name="Google Shape;1020;p24"/>
            <p:cNvSpPr/>
            <p:nvPr/>
          </p:nvSpPr>
          <p:spPr>
            <a:xfrm>
              <a:off x="1796414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" name="Google Shape;1021;p24"/>
            <p:cNvSpPr/>
            <p:nvPr/>
          </p:nvSpPr>
          <p:spPr>
            <a:xfrm>
              <a:off x="1896406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" name="Google Shape;1022;p24"/>
            <p:cNvSpPr/>
            <p:nvPr/>
          </p:nvSpPr>
          <p:spPr>
            <a:xfrm>
              <a:off x="1996346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" name="Google Shape;1023;p24"/>
            <p:cNvSpPr/>
            <p:nvPr/>
          </p:nvSpPr>
          <p:spPr>
            <a:xfrm>
              <a:off x="2096337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" name="Google Shape;1024;p24"/>
            <p:cNvSpPr/>
            <p:nvPr/>
          </p:nvSpPr>
          <p:spPr>
            <a:xfrm>
              <a:off x="2196328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" name="Google Shape;1025;p24"/>
            <p:cNvSpPr/>
            <p:nvPr/>
          </p:nvSpPr>
          <p:spPr>
            <a:xfrm>
              <a:off x="2296319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" name="Google Shape;1026;p24"/>
            <p:cNvSpPr/>
            <p:nvPr/>
          </p:nvSpPr>
          <p:spPr>
            <a:xfrm>
              <a:off x="2396310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" name="Google Shape;1027;p24"/>
            <p:cNvSpPr/>
            <p:nvPr/>
          </p:nvSpPr>
          <p:spPr>
            <a:xfrm>
              <a:off x="2496302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8" name="Google Shape;1028;p24"/>
            <p:cNvSpPr/>
            <p:nvPr/>
          </p:nvSpPr>
          <p:spPr>
            <a:xfrm>
              <a:off x="2596241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9" name="Google Shape;1029;p24"/>
            <p:cNvSpPr/>
            <p:nvPr/>
          </p:nvSpPr>
          <p:spPr>
            <a:xfrm>
              <a:off x="2696232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0" name="Google Shape;1030;p24"/>
            <p:cNvSpPr/>
            <p:nvPr/>
          </p:nvSpPr>
          <p:spPr>
            <a:xfrm>
              <a:off x="2796223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" name="Google Shape;1031;p24"/>
            <p:cNvSpPr/>
            <p:nvPr/>
          </p:nvSpPr>
          <p:spPr>
            <a:xfrm>
              <a:off x="2896214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" name="Google Shape;1032;p24"/>
            <p:cNvSpPr/>
            <p:nvPr/>
          </p:nvSpPr>
          <p:spPr>
            <a:xfrm>
              <a:off x="2996205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3" name="Google Shape;1033;p24"/>
            <p:cNvSpPr/>
            <p:nvPr/>
          </p:nvSpPr>
          <p:spPr>
            <a:xfrm>
              <a:off x="3096146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4" name="Google Shape;1034;p24"/>
            <p:cNvSpPr/>
            <p:nvPr/>
          </p:nvSpPr>
          <p:spPr>
            <a:xfrm>
              <a:off x="3196137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5" name="Google Shape;1035;p24"/>
            <p:cNvSpPr/>
            <p:nvPr/>
          </p:nvSpPr>
          <p:spPr>
            <a:xfrm>
              <a:off x="3296128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6" name="Google Shape;1036;p24"/>
            <p:cNvSpPr/>
            <p:nvPr/>
          </p:nvSpPr>
          <p:spPr>
            <a:xfrm>
              <a:off x="3396119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7" name="Google Shape;1037;p24"/>
            <p:cNvSpPr/>
            <p:nvPr/>
          </p:nvSpPr>
          <p:spPr>
            <a:xfrm>
              <a:off x="3496110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8" name="Google Shape;1038;p24"/>
            <p:cNvSpPr/>
            <p:nvPr/>
          </p:nvSpPr>
          <p:spPr>
            <a:xfrm>
              <a:off x="3596051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9" name="Google Shape;1039;p24"/>
            <p:cNvSpPr/>
            <p:nvPr/>
          </p:nvSpPr>
          <p:spPr>
            <a:xfrm>
              <a:off x="3696042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0" name="Google Shape;1040;p24"/>
            <p:cNvSpPr/>
            <p:nvPr/>
          </p:nvSpPr>
          <p:spPr>
            <a:xfrm>
              <a:off x="3796033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1" name="Google Shape;1041;p24"/>
            <p:cNvSpPr/>
            <p:nvPr/>
          </p:nvSpPr>
          <p:spPr>
            <a:xfrm>
              <a:off x="3896024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2" name="Google Shape;1042;p24"/>
            <p:cNvSpPr/>
            <p:nvPr/>
          </p:nvSpPr>
          <p:spPr>
            <a:xfrm>
              <a:off x="3996015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3" name="Google Shape;1043;p24"/>
            <p:cNvSpPr/>
            <p:nvPr/>
          </p:nvSpPr>
          <p:spPr>
            <a:xfrm>
              <a:off x="4095956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4" name="Google Shape;1044;p24"/>
            <p:cNvSpPr/>
            <p:nvPr/>
          </p:nvSpPr>
          <p:spPr>
            <a:xfrm>
              <a:off x="4195947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5" name="Google Shape;1045;p24"/>
            <p:cNvSpPr/>
            <p:nvPr/>
          </p:nvSpPr>
          <p:spPr>
            <a:xfrm>
              <a:off x="4295938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6" name="Google Shape;1046;p24"/>
            <p:cNvSpPr/>
            <p:nvPr/>
          </p:nvSpPr>
          <p:spPr>
            <a:xfrm>
              <a:off x="4395929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7" name="Google Shape;1047;p24"/>
            <p:cNvSpPr/>
            <p:nvPr/>
          </p:nvSpPr>
          <p:spPr>
            <a:xfrm>
              <a:off x="4495920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8" name="Google Shape;1048;p24"/>
            <p:cNvSpPr/>
            <p:nvPr/>
          </p:nvSpPr>
          <p:spPr>
            <a:xfrm>
              <a:off x="4595911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9" name="Google Shape;1049;p24"/>
            <p:cNvSpPr/>
            <p:nvPr/>
          </p:nvSpPr>
          <p:spPr>
            <a:xfrm>
              <a:off x="4695851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0" name="Google Shape;1050;p24"/>
            <p:cNvSpPr/>
            <p:nvPr/>
          </p:nvSpPr>
          <p:spPr>
            <a:xfrm>
              <a:off x="4795842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1" name="Google Shape;1051;p24"/>
            <p:cNvSpPr/>
            <p:nvPr/>
          </p:nvSpPr>
          <p:spPr>
            <a:xfrm>
              <a:off x="4895833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2" name="Google Shape;1052;p24"/>
            <p:cNvSpPr/>
            <p:nvPr/>
          </p:nvSpPr>
          <p:spPr>
            <a:xfrm>
              <a:off x="4995824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3" name="Google Shape;1053;p24"/>
            <p:cNvSpPr/>
            <p:nvPr/>
          </p:nvSpPr>
          <p:spPr>
            <a:xfrm>
              <a:off x="5095815" y="5408285"/>
              <a:ext cx="66830" cy="68950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54" name="Google Shape;1054;p24"/>
          <p:cNvSpPr/>
          <p:nvPr/>
        </p:nvSpPr>
        <p:spPr>
          <a:xfrm>
            <a:off x="0" y="0"/>
            <a:ext cx="5159375" cy="6858000"/>
          </a:xfrm>
          <a:prstGeom prst="rect">
            <a:avLst/>
          </a:prstGeom>
          <a:solidFill>
            <a:srgbClr val="0B60A8">
              <a:alpha val="8000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5" name="Google Shape;1055;p24"/>
          <p:cNvSpPr txBox="1">
            <a:spLocks noGrp="1"/>
          </p:cNvSpPr>
          <p:nvPr>
            <p:ph type="title"/>
          </p:nvPr>
        </p:nvSpPr>
        <p:spPr>
          <a:xfrm>
            <a:off x="5610385" y="462111"/>
            <a:ext cx="6065677" cy="6028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56" name="Google Shape;1056;p24"/>
          <p:cNvSpPr txBox="1">
            <a:spLocks noGrp="1"/>
          </p:cNvSpPr>
          <p:nvPr>
            <p:ph type="body" idx="1"/>
          </p:nvPr>
        </p:nvSpPr>
        <p:spPr>
          <a:xfrm>
            <a:off x="5610517" y="1233488"/>
            <a:ext cx="6065545" cy="4877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1057" name="Google Shape;1057;p24"/>
          <p:cNvSpPr txBox="1">
            <a:spLocks noGrp="1"/>
          </p:cNvSpPr>
          <p:nvPr>
            <p:ph type="body" idx="2"/>
          </p:nvPr>
        </p:nvSpPr>
        <p:spPr>
          <a:xfrm>
            <a:off x="5610385" y="1889705"/>
            <a:ext cx="6065678" cy="3229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1058" name="Google Shape;1058;p24"/>
          <p:cNvGrpSpPr/>
          <p:nvPr/>
        </p:nvGrpSpPr>
        <p:grpSpPr>
          <a:xfrm>
            <a:off x="9723118" y="5818200"/>
            <a:ext cx="2170361" cy="879162"/>
            <a:chOff x="-1" y="0"/>
            <a:chExt cx="2170360" cy="879160"/>
          </a:xfrm>
        </p:grpSpPr>
        <p:pic>
          <p:nvPicPr>
            <p:cNvPr id="1059" name="Google Shape;1059;p24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0" name="Google Shape;1060;p24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61" name="Google Shape;1061;p24"/>
          <p:cNvSpPr txBox="1"/>
          <p:nvPr/>
        </p:nvSpPr>
        <p:spPr>
          <a:xfrm>
            <a:off x="515939" y="6241773"/>
            <a:ext cx="570740" cy="2782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62" name="Google Shape;1062;p24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3743326" cy="225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  <p15:guide id="23" pos="619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chemeClr val="dk1"/>
        </a:solidFill>
        <a:effectLst/>
      </p:bgPr>
    </p:bg>
    <p:spTree>
      <p:nvGrpSpPr>
        <p:cNvPr id="1" name="Shape 3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9" name="Google Shape;3179;g31d7038f3b5_0_4353"/>
          <p:cNvSpPr txBox="1">
            <a:spLocks noGrp="1"/>
          </p:cNvSpPr>
          <p:nvPr>
            <p:ph type="body" idx="1"/>
          </p:nvPr>
        </p:nvSpPr>
        <p:spPr>
          <a:xfrm>
            <a:off x="524359" y="1825625"/>
            <a:ext cx="10829400" cy="379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800"/>
              <a:buChar char="•"/>
              <a:defRPr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400"/>
              <a:buChar char="•"/>
              <a:defRPr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Char char="•"/>
              <a:defRPr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800"/>
              <a:buChar char="•"/>
              <a:defRPr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800"/>
              <a:buChar char="•"/>
              <a:defRPr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80" name="Google Shape;3180;g31d7038f3b5_0_4353"/>
          <p:cNvSpPr txBox="1">
            <a:spLocks noGrp="1"/>
          </p:cNvSpPr>
          <p:nvPr>
            <p:ph type="title"/>
          </p:nvPr>
        </p:nvSpPr>
        <p:spPr>
          <a:xfrm>
            <a:off x="524359" y="462111"/>
            <a:ext cx="11151600" cy="100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000"/>
              <a:buFont typeface="Raleway SemiBold"/>
              <a:buNone/>
              <a:defRPr sz="4000" b="1" i="0">
                <a:solidFill>
                  <a:schemeClr val="lt1"/>
                </a:solidFill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81" name="Google Shape;3181;g31d7038f3b5_0_4353"/>
          <p:cNvGrpSpPr/>
          <p:nvPr/>
        </p:nvGrpSpPr>
        <p:grpSpPr>
          <a:xfrm>
            <a:off x="9839325" y="5999594"/>
            <a:ext cx="1892299" cy="580352"/>
            <a:chOff x="9839325" y="5999594"/>
            <a:chExt cx="1892299" cy="580352"/>
          </a:xfrm>
        </p:grpSpPr>
        <p:pic>
          <p:nvPicPr>
            <p:cNvPr id="3182" name="Google Shape;3182;g31d7038f3b5_0_4353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0991849" y="5999594"/>
              <a:ext cx="739775" cy="58035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183" name="Google Shape;3183;g31d7038f3b5_0_4353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839325" y="6026150"/>
              <a:ext cx="967435" cy="517525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184" name="Google Shape;3184;g31d7038f3b5_0_4353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3185" name="Google Shape;3185;g31d7038f3b5_0_4353"/>
          <p:cNvSpPr txBox="1">
            <a:spLocks noGrp="1"/>
          </p:cNvSpPr>
          <p:nvPr>
            <p:ph type="body" idx="2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3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8" name="Google Shape;3198;g31d7038f3b5_0_4372"/>
          <p:cNvSpPr/>
          <p:nvPr/>
        </p:nvSpPr>
        <p:spPr>
          <a:xfrm>
            <a:off x="1" y="0"/>
            <a:ext cx="38577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199" name="Google Shape;3199;g31d7038f3b5_0_4372"/>
          <p:cNvPicPr preferRelativeResize="0"/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105645" r="-2690" b="-104528"/>
          <a:stretch/>
        </p:blipFill>
        <p:spPr>
          <a:xfrm>
            <a:off x="-16689" y="0"/>
            <a:ext cx="3874313" cy="6859121"/>
          </a:xfrm>
          <a:prstGeom prst="rect">
            <a:avLst/>
          </a:prstGeom>
          <a:noFill/>
          <a:ln>
            <a:noFill/>
          </a:ln>
        </p:spPr>
      </p:pic>
      <p:sp>
        <p:nvSpPr>
          <p:cNvPr id="3200" name="Google Shape;3200;g31d7038f3b5_0_4372"/>
          <p:cNvSpPr/>
          <p:nvPr/>
        </p:nvSpPr>
        <p:spPr>
          <a:xfrm>
            <a:off x="-1" y="0"/>
            <a:ext cx="3857700" cy="6858000"/>
          </a:xfrm>
          <a:prstGeom prst="rect">
            <a:avLst/>
          </a:prstGeom>
          <a:solidFill>
            <a:srgbClr val="0B60A8">
              <a:alpha val="8000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01" name="Google Shape;3201;g31d7038f3b5_0_4372"/>
          <p:cNvSpPr txBox="1">
            <a:spLocks noGrp="1"/>
          </p:cNvSpPr>
          <p:nvPr>
            <p:ph type="title"/>
          </p:nvPr>
        </p:nvSpPr>
        <p:spPr>
          <a:xfrm>
            <a:off x="4407307" y="462111"/>
            <a:ext cx="69675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02" name="Google Shape;3202;g31d7038f3b5_0_4372"/>
          <p:cNvSpPr txBox="1">
            <a:spLocks noGrp="1"/>
          </p:cNvSpPr>
          <p:nvPr>
            <p:ph type="body" idx="1"/>
          </p:nvPr>
        </p:nvSpPr>
        <p:spPr>
          <a:xfrm>
            <a:off x="4407439" y="1233488"/>
            <a:ext cx="69675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03" name="Google Shape;3203;g31d7038f3b5_0_4372"/>
          <p:cNvSpPr txBox="1">
            <a:spLocks noGrp="1"/>
          </p:cNvSpPr>
          <p:nvPr>
            <p:ph type="body" idx="2"/>
          </p:nvPr>
        </p:nvSpPr>
        <p:spPr>
          <a:xfrm>
            <a:off x="4407307" y="1889705"/>
            <a:ext cx="69675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204" name="Google Shape;3204;g31d7038f3b5_0_4372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3205" name="Google Shape;3205;g31d7038f3b5_0_4372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206" name="Google Shape;3206;g31d7038f3b5_0_4372"/>
            <p:cNvPicPr preferRelativeResize="0"/>
            <p:nvPr/>
          </p:nvPicPr>
          <p:blipFill rotWithShape="1">
            <a:blip r:embed="rId4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207" name="Google Shape;3207;g31d7038f3b5_0_4372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3208" name="Google Shape;3208;g31d7038f3b5_0_4372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25773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3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0" name="Google Shape;3210;g31d7038f3b5_0_4384"/>
          <p:cNvSpPr/>
          <p:nvPr/>
        </p:nvSpPr>
        <p:spPr>
          <a:xfrm>
            <a:off x="1" y="0"/>
            <a:ext cx="38577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211" name="Google Shape;3211;g31d7038f3b5_0_4384"/>
          <p:cNvGrpSpPr/>
          <p:nvPr/>
        </p:nvGrpSpPr>
        <p:grpSpPr>
          <a:xfrm>
            <a:off x="45738" y="1065007"/>
            <a:ext cx="3766077" cy="4412287"/>
            <a:chOff x="45738" y="1065007"/>
            <a:chExt cx="3766077" cy="4412287"/>
          </a:xfrm>
        </p:grpSpPr>
        <p:sp>
          <p:nvSpPr>
            <p:cNvPr id="3212" name="Google Shape;3212;g31d7038f3b5_0_4384"/>
            <p:cNvSpPr/>
            <p:nvPr/>
          </p:nvSpPr>
          <p:spPr>
            <a:xfrm>
              <a:off x="1845427" y="1065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3" name="Google Shape;3213;g31d7038f3b5_0_4384"/>
            <p:cNvSpPr/>
            <p:nvPr/>
          </p:nvSpPr>
          <p:spPr>
            <a:xfrm>
              <a:off x="1945366" y="1065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4" name="Google Shape;3214;g31d7038f3b5_0_4384"/>
            <p:cNvSpPr/>
            <p:nvPr/>
          </p:nvSpPr>
          <p:spPr>
            <a:xfrm>
              <a:off x="1845427" y="1166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5" name="Google Shape;3215;g31d7038f3b5_0_4384"/>
            <p:cNvSpPr/>
            <p:nvPr/>
          </p:nvSpPr>
          <p:spPr>
            <a:xfrm>
              <a:off x="1945366" y="1166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6" name="Google Shape;3216;g31d7038f3b5_0_4384"/>
            <p:cNvSpPr/>
            <p:nvPr/>
          </p:nvSpPr>
          <p:spPr>
            <a:xfrm>
              <a:off x="1845427" y="1267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7" name="Google Shape;3217;g31d7038f3b5_0_4384"/>
            <p:cNvSpPr/>
            <p:nvPr/>
          </p:nvSpPr>
          <p:spPr>
            <a:xfrm>
              <a:off x="1945366" y="1267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8" name="Google Shape;3218;g31d7038f3b5_0_4384"/>
            <p:cNvSpPr/>
            <p:nvPr/>
          </p:nvSpPr>
          <p:spPr>
            <a:xfrm>
              <a:off x="1845427" y="1368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9" name="Google Shape;3219;g31d7038f3b5_0_4384"/>
            <p:cNvSpPr/>
            <p:nvPr/>
          </p:nvSpPr>
          <p:spPr>
            <a:xfrm>
              <a:off x="1945366" y="1368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0" name="Google Shape;3220;g31d7038f3b5_0_4384"/>
            <p:cNvSpPr/>
            <p:nvPr/>
          </p:nvSpPr>
          <p:spPr>
            <a:xfrm>
              <a:off x="1845427" y="146900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1" name="Google Shape;3221;g31d7038f3b5_0_4384"/>
            <p:cNvSpPr/>
            <p:nvPr/>
          </p:nvSpPr>
          <p:spPr>
            <a:xfrm>
              <a:off x="1945366" y="146900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2" name="Google Shape;3222;g31d7038f3b5_0_4384"/>
            <p:cNvSpPr/>
            <p:nvPr/>
          </p:nvSpPr>
          <p:spPr>
            <a:xfrm>
              <a:off x="1845427" y="1570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3" name="Google Shape;3223;g31d7038f3b5_0_4384"/>
            <p:cNvSpPr/>
            <p:nvPr/>
          </p:nvSpPr>
          <p:spPr>
            <a:xfrm>
              <a:off x="1945366" y="1570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4" name="Google Shape;3224;g31d7038f3b5_0_4384"/>
            <p:cNvSpPr/>
            <p:nvPr/>
          </p:nvSpPr>
          <p:spPr>
            <a:xfrm>
              <a:off x="1745435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5" name="Google Shape;3225;g31d7038f3b5_0_4384"/>
            <p:cNvSpPr/>
            <p:nvPr/>
          </p:nvSpPr>
          <p:spPr>
            <a:xfrm>
              <a:off x="1845427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6" name="Google Shape;3226;g31d7038f3b5_0_4384"/>
            <p:cNvSpPr/>
            <p:nvPr/>
          </p:nvSpPr>
          <p:spPr>
            <a:xfrm>
              <a:off x="1945366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7" name="Google Shape;3227;g31d7038f3b5_0_4384"/>
            <p:cNvSpPr/>
            <p:nvPr/>
          </p:nvSpPr>
          <p:spPr>
            <a:xfrm>
              <a:off x="2045357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8" name="Google Shape;3228;g31d7038f3b5_0_4384"/>
            <p:cNvSpPr/>
            <p:nvPr/>
          </p:nvSpPr>
          <p:spPr>
            <a:xfrm>
              <a:off x="1745435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9" name="Google Shape;3229;g31d7038f3b5_0_4384"/>
            <p:cNvSpPr/>
            <p:nvPr/>
          </p:nvSpPr>
          <p:spPr>
            <a:xfrm>
              <a:off x="1845427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0" name="Google Shape;3230;g31d7038f3b5_0_4384"/>
            <p:cNvSpPr/>
            <p:nvPr/>
          </p:nvSpPr>
          <p:spPr>
            <a:xfrm>
              <a:off x="1945366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1" name="Google Shape;3231;g31d7038f3b5_0_4384"/>
            <p:cNvSpPr/>
            <p:nvPr/>
          </p:nvSpPr>
          <p:spPr>
            <a:xfrm>
              <a:off x="2045357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2" name="Google Shape;3232;g31d7038f3b5_0_4384"/>
            <p:cNvSpPr/>
            <p:nvPr/>
          </p:nvSpPr>
          <p:spPr>
            <a:xfrm>
              <a:off x="1745435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3" name="Google Shape;3233;g31d7038f3b5_0_4384"/>
            <p:cNvSpPr/>
            <p:nvPr/>
          </p:nvSpPr>
          <p:spPr>
            <a:xfrm>
              <a:off x="1845427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4" name="Google Shape;3234;g31d7038f3b5_0_4384"/>
            <p:cNvSpPr/>
            <p:nvPr/>
          </p:nvSpPr>
          <p:spPr>
            <a:xfrm>
              <a:off x="1945366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5" name="Google Shape;3235;g31d7038f3b5_0_4384"/>
            <p:cNvSpPr/>
            <p:nvPr/>
          </p:nvSpPr>
          <p:spPr>
            <a:xfrm>
              <a:off x="2045357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6" name="Google Shape;3236;g31d7038f3b5_0_4384"/>
            <p:cNvSpPr/>
            <p:nvPr/>
          </p:nvSpPr>
          <p:spPr>
            <a:xfrm>
              <a:off x="1745435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7" name="Google Shape;3237;g31d7038f3b5_0_4384"/>
            <p:cNvSpPr/>
            <p:nvPr/>
          </p:nvSpPr>
          <p:spPr>
            <a:xfrm>
              <a:off x="1845427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8" name="Google Shape;3238;g31d7038f3b5_0_4384"/>
            <p:cNvSpPr/>
            <p:nvPr/>
          </p:nvSpPr>
          <p:spPr>
            <a:xfrm>
              <a:off x="1945366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9" name="Google Shape;3239;g31d7038f3b5_0_4384"/>
            <p:cNvSpPr/>
            <p:nvPr/>
          </p:nvSpPr>
          <p:spPr>
            <a:xfrm>
              <a:off x="2045357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0" name="Google Shape;3240;g31d7038f3b5_0_4384"/>
            <p:cNvSpPr/>
            <p:nvPr/>
          </p:nvSpPr>
          <p:spPr>
            <a:xfrm>
              <a:off x="1645444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1" name="Google Shape;3241;g31d7038f3b5_0_4384"/>
            <p:cNvSpPr/>
            <p:nvPr/>
          </p:nvSpPr>
          <p:spPr>
            <a:xfrm>
              <a:off x="1745435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2" name="Google Shape;3242;g31d7038f3b5_0_4384"/>
            <p:cNvSpPr/>
            <p:nvPr/>
          </p:nvSpPr>
          <p:spPr>
            <a:xfrm>
              <a:off x="1845427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3" name="Google Shape;3243;g31d7038f3b5_0_4384"/>
            <p:cNvSpPr/>
            <p:nvPr/>
          </p:nvSpPr>
          <p:spPr>
            <a:xfrm>
              <a:off x="1945366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4" name="Google Shape;3244;g31d7038f3b5_0_4384"/>
            <p:cNvSpPr/>
            <p:nvPr/>
          </p:nvSpPr>
          <p:spPr>
            <a:xfrm>
              <a:off x="2045357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5" name="Google Shape;3245;g31d7038f3b5_0_4384"/>
            <p:cNvSpPr/>
            <p:nvPr/>
          </p:nvSpPr>
          <p:spPr>
            <a:xfrm>
              <a:off x="2145348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6" name="Google Shape;3246;g31d7038f3b5_0_4384"/>
            <p:cNvSpPr/>
            <p:nvPr/>
          </p:nvSpPr>
          <p:spPr>
            <a:xfrm>
              <a:off x="1545453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7" name="Google Shape;3247;g31d7038f3b5_0_4384"/>
            <p:cNvSpPr/>
            <p:nvPr/>
          </p:nvSpPr>
          <p:spPr>
            <a:xfrm>
              <a:off x="1645444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8" name="Google Shape;3248;g31d7038f3b5_0_4384"/>
            <p:cNvSpPr/>
            <p:nvPr/>
          </p:nvSpPr>
          <p:spPr>
            <a:xfrm>
              <a:off x="1745435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9" name="Google Shape;3249;g31d7038f3b5_0_4384"/>
            <p:cNvSpPr/>
            <p:nvPr/>
          </p:nvSpPr>
          <p:spPr>
            <a:xfrm>
              <a:off x="1845427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0" name="Google Shape;3250;g31d7038f3b5_0_4384"/>
            <p:cNvSpPr/>
            <p:nvPr/>
          </p:nvSpPr>
          <p:spPr>
            <a:xfrm>
              <a:off x="1945366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1" name="Google Shape;3251;g31d7038f3b5_0_4384"/>
            <p:cNvSpPr/>
            <p:nvPr/>
          </p:nvSpPr>
          <p:spPr>
            <a:xfrm>
              <a:off x="2045357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2" name="Google Shape;3252;g31d7038f3b5_0_4384"/>
            <p:cNvSpPr/>
            <p:nvPr/>
          </p:nvSpPr>
          <p:spPr>
            <a:xfrm>
              <a:off x="2145348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3" name="Google Shape;3253;g31d7038f3b5_0_4384"/>
            <p:cNvSpPr/>
            <p:nvPr/>
          </p:nvSpPr>
          <p:spPr>
            <a:xfrm>
              <a:off x="2245339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4" name="Google Shape;3254;g31d7038f3b5_0_4384"/>
            <p:cNvSpPr/>
            <p:nvPr/>
          </p:nvSpPr>
          <p:spPr>
            <a:xfrm>
              <a:off x="1445462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5" name="Google Shape;3255;g31d7038f3b5_0_4384"/>
            <p:cNvSpPr/>
            <p:nvPr/>
          </p:nvSpPr>
          <p:spPr>
            <a:xfrm>
              <a:off x="1545453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6" name="Google Shape;3256;g31d7038f3b5_0_4384"/>
            <p:cNvSpPr/>
            <p:nvPr/>
          </p:nvSpPr>
          <p:spPr>
            <a:xfrm>
              <a:off x="1645444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7" name="Google Shape;3257;g31d7038f3b5_0_4384"/>
            <p:cNvSpPr/>
            <p:nvPr/>
          </p:nvSpPr>
          <p:spPr>
            <a:xfrm>
              <a:off x="1745435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8" name="Google Shape;3258;g31d7038f3b5_0_4384"/>
            <p:cNvSpPr/>
            <p:nvPr/>
          </p:nvSpPr>
          <p:spPr>
            <a:xfrm>
              <a:off x="1845427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9" name="Google Shape;3259;g31d7038f3b5_0_4384"/>
            <p:cNvSpPr/>
            <p:nvPr/>
          </p:nvSpPr>
          <p:spPr>
            <a:xfrm>
              <a:off x="1945366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0" name="Google Shape;3260;g31d7038f3b5_0_4384"/>
            <p:cNvSpPr/>
            <p:nvPr/>
          </p:nvSpPr>
          <p:spPr>
            <a:xfrm>
              <a:off x="2045357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1" name="Google Shape;3261;g31d7038f3b5_0_4384"/>
            <p:cNvSpPr/>
            <p:nvPr/>
          </p:nvSpPr>
          <p:spPr>
            <a:xfrm>
              <a:off x="2145348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2" name="Google Shape;3262;g31d7038f3b5_0_4384"/>
            <p:cNvSpPr/>
            <p:nvPr/>
          </p:nvSpPr>
          <p:spPr>
            <a:xfrm>
              <a:off x="2245339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3" name="Google Shape;3263;g31d7038f3b5_0_4384"/>
            <p:cNvSpPr/>
            <p:nvPr/>
          </p:nvSpPr>
          <p:spPr>
            <a:xfrm>
              <a:off x="2345330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4" name="Google Shape;3264;g31d7038f3b5_0_4384"/>
            <p:cNvSpPr/>
            <p:nvPr/>
          </p:nvSpPr>
          <p:spPr>
            <a:xfrm>
              <a:off x="1345471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5" name="Google Shape;3265;g31d7038f3b5_0_4384"/>
            <p:cNvSpPr/>
            <p:nvPr/>
          </p:nvSpPr>
          <p:spPr>
            <a:xfrm>
              <a:off x="1445462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6" name="Google Shape;3266;g31d7038f3b5_0_4384"/>
            <p:cNvSpPr/>
            <p:nvPr/>
          </p:nvSpPr>
          <p:spPr>
            <a:xfrm>
              <a:off x="1545453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7" name="Google Shape;3267;g31d7038f3b5_0_4384"/>
            <p:cNvSpPr/>
            <p:nvPr/>
          </p:nvSpPr>
          <p:spPr>
            <a:xfrm>
              <a:off x="1645444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8" name="Google Shape;3268;g31d7038f3b5_0_4384"/>
            <p:cNvSpPr/>
            <p:nvPr/>
          </p:nvSpPr>
          <p:spPr>
            <a:xfrm>
              <a:off x="1745435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9" name="Google Shape;3269;g31d7038f3b5_0_4384"/>
            <p:cNvSpPr/>
            <p:nvPr/>
          </p:nvSpPr>
          <p:spPr>
            <a:xfrm>
              <a:off x="1845427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0" name="Google Shape;3270;g31d7038f3b5_0_4384"/>
            <p:cNvSpPr/>
            <p:nvPr/>
          </p:nvSpPr>
          <p:spPr>
            <a:xfrm>
              <a:off x="1945366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1" name="Google Shape;3271;g31d7038f3b5_0_4384"/>
            <p:cNvSpPr/>
            <p:nvPr/>
          </p:nvSpPr>
          <p:spPr>
            <a:xfrm>
              <a:off x="2045357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2" name="Google Shape;3272;g31d7038f3b5_0_4384"/>
            <p:cNvSpPr/>
            <p:nvPr/>
          </p:nvSpPr>
          <p:spPr>
            <a:xfrm>
              <a:off x="2145348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3" name="Google Shape;3273;g31d7038f3b5_0_4384"/>
            <p:cNvSpPr/>
            <p:nvPr/>
          </p:nvSpPr>
          <p:spPr>
            <a:xfrm>
              <a:off x="2245339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4" name="Google Shape;3274;g31d7038f3b5_0_4384"/>
            <p:cNvSpPr/>
            <p:nvPr/>
          </p:nvSpPr>
          <p:spPr>
            <a:xfrm>
              <a:off x="2345330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5" name="Google Shape;3275;g31d7038f3b5_0_4384"/>
            <p:cNvSpPr/>
            <p:nvPr/>
          </p:nvSpPr>
          <p:spPr>
            <a:xfrm>
              <a:off x="2445271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6" name="Google Shape;3276;g31d7038f3b5_0_4384"/>
            <p:cNvSpPr/>
            <p:nvPr/>
          </p:nvSpPr>
          <p:spPr>
            <a:xfrm>
              <a:off x="1245531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7" name="Google Shape;3277;g31d7038f3b5_0_4384"/>
            <p:cNvSpPr/>
            <p:nvPr/>
          </p:nvSpPr>
          <p:spPr>
            <a:xfrm>
              <a:off x="1345471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8" name="Google Shape;3278;g31d7038f3b5_0_4384"/>
            <p:cNvSpPr/>
            <p:nvPr/>
          </p:nvSpPr>
          <p:spPr>
            <a:xfrm>
              <a:off x="1445462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9" name="Google Shape;3279;g31d7038f3b5_0_4384"/>
            <p:cNvSpPr/>
            <p:nvPr/>
          </p:nvSpPr>
          <p:spPr>
            <a:xfrm>
              <a:off x="1545453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0" name="Google Shape;3280;g31d7038f3b5_0_4384"/>
            <p:cNvSpPr/>
            <p:nvPr/>
          </p:nvSpPr>
          <p:spPr>
            <a:xfrm>
              <a:off x="1645444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1" name="Google Shape;3281;g31d7038f3b5_0_4384"/>
            <p:cNvSpPr/>
            <p:nvPr/>
          </p:nvSpPr>
          <p:spPr>
            <a:xfrm>
              <a:off x="1745435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2" name="Google Shape;3282;g31d7038f3b5_0_4384"/>
            <p:cNvSpPr/>
            <p:nvPr/>
          </p:nvSpPr>
          <p:spPr>
            <a:xfrm>
              <a:off x="1845427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3" name="Google Shape;3283;g31d7038f3b5_0_4384"/>
            <p:cNvSpPr/>
            <p:nvPr/>
          </p:nvSpPr>
          <p:spPr>
            <a:xfrm>
              <a:off x="1945366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4" name="Google Shape;3284;g31d7038f3b5_0_4384"/>
            <p:cNvSpPr/>
            <p:nvPr/>
          </p:nvSpPr>
          <p:spPr>
            <a:xfrm>
              <a:off x="2045357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5" name="Google Shape;3285;g31d7038f3b5_0_4384"/>
            <p:cNvSpPr/>
            <p:nvPr/>
          </p:nvSpPr>
          <p:spPr>
            <a:xfrm>
              <a:off x="2145348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6" name="Google Shape;3286;g31d7038f3b5_0_4384"/>
            <p:cNvSpPr/>
            <p:nvPr/>
          </p:nvSpPr>
          <p:spPr>
            <a:xfrm>
              <a:off x="2245339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7" name="Google Shape;3287;g31d7038f3b5_0_4384"/>
            <p:cNvSpPr/>
            <p:nvPr/>
          </p:nvSpPr>
          <p:spPr>
            <a:xfrm>
              <a:off x="2345330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8" name="Google Shape;3288;g31d7038f3b5_0_4384"/>
            <p:cNvSpPr/>
            <p:nvPr/>
          </p:nvSpPr>
          <p:spPr>
            <a:xfrm>
              <a:off x="2445271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9" name="Google Shape;3289;g31d7038f3b5_0_4384"/>
            <p:cNvSpPr/>
            <p:nvPr/>
          </p:nvSpPr>
          <p:spPr>
            <a:xfrm>
              <a:off x="2545262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0" name="Google Shape;3290;g31d7038f3b5_0_4384"/>
            <p:cNvSpPr/>
            <p:nvPr/>
          </p:nvSpPr>
          <p:spPr>
            <a:xfrm>
              <a:off x="1245531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1" name="Google Shape;3291;g31d7038f3b5_0_4384"/>
            <p:cNvSpPr/>
            <p:nvPr/>
          </p:nvSpPr>
          <p:spPr>
            <a:xfrm>
              <a:off x="1345471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2" name="Google Shape;3292;g31d7038f3b5_0_4384"/>
            <p:cNvSpPr/>
            <p:nvPr/>
          </p:nvSpPr>
          <p:spPr>
            <a:xfrm>
              <a:off x="1445462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3" name="Google Shape;3293;g31d7038f3b5_0_4384"/>
            <p:cNvSpPr/>
            <p:nvPr/>
          </p:nvSpPr>
          <p:spPr>
            <a:xfrm>
              <a:off x="1545453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4" name="Google Shape;3294;g31d7038f3b5_0_4384"/>
            <p:cNvSpPr/>
            <p:nvPr/>
          </p:nvSpPr>
          <p:spPr>
            <a:xfrm>
              <a:off x="1645444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5" name="Google Shape;3295;g31d7038f3b5_0_4384"/>
            <p:cNvSpPr/>
            <p:nvPr/>
          </p:nvSpPr>
          <p:spPr>
            <a:xfrm>
              <a:off x="1745435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6" name="Google Shape;3296;g31d7038f3b5_0_4384"/>
            <p:cNvSpPr/>
            <p:nvPr/>
          </p:nvSpPr>
          <p:spPr>
            <a:xfrm>
              <a:off x="1845427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7" name="Google Shape;3297;g31d7038f3b5_0_4384"/>
            <p:cNvSpPr/>
            <p:nvPr/>
          </p:nvSpPr>
          <p:spPr>
            <a:xfrm>
              <a:off x="1945366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8" name="Google Shape;3298;g31d7038f3b5_0_4384"/>
            <p:cNvSpPr/>
            <p:nvPr/>
          </p:nvSpPr>
          <p:spPr>
            <a:xfrm>
              <a:off x="2045357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9" name="Google Shape;3299;g31d7038f3b5_0_4384"/>
            <p:cNvSpPr/>
            <p:nvPr/>
          </p:nvSpPr>
          <p:spPr>
            <a:xfrm>
              <a:off x="2145348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0" name="Google Shape;3300;g31d7038f3b5_0_4384"/>
            <p:cNvSpPr/>
            <p:nvPr/>
          </p:nvSpPr>
          <p:spPr>
            <a:xfrm>
              <a:off x="2245339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1" name="Google Shape;3301;g31d7038f3b5_0_4384"/>
            <p:cNvSpPr/>
            <p:nvPr/>
          </p:nvSpPr>
          <p:spPr>
            <a:xfrm>
              <a:off x="2345330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2" name="Google Shape;3302;g31d7038f3b5_0_4384"/>
            <p:cNvSpPr/>
            <p:nvPr/>
          </p:nvSpPr>
          <p:spPr>
            <a:xfrm>
              <a:off x="2445271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3" name="Google Shape;3303;g31d7038f3b5_0_4384"/>
            <p:cNvSpPr/>
            <p:nvPr/>
          </p:nvSpPr>
          <p:spPr>
            <a:xfrm>
              <a:off x="2545262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4" name="Google Shape;3304;g31d7038f3b5_0_4384"/>
            <p:cNvSpPr/>
            <p:nvPr/>
          </p:nvSpPr>
          <p:spPr>
            <a:xfrm>
              <a:off x="1145539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5" name="Google Shape;3305;g31d7038f3b5_0_4384"/>
            <p:cNvSpPr/>
            <p:nvPr/>
          </p:nvSpPr>
          <p:spPr>
            <a:xfrm>
              <a:off x="1245531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6" name="Google Shape;3306;g31d7038f3b5_0_4384"/>
            <p:cNvSpPr/>
            <p:nvPr/>
          </p:nvSpPr>
          <p:spPr>
            <a:xfrm>
              <a:off x="1345471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7" name="Google Shape;3307;g31d7038f3b5_0_4384"/>
            <p:cNvSpPr/>
            <p:nvPr/>
          </p:nvSpPr>
          <p:spPr>
            <a:xfrm>
              <a:off x="1445462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8" name="Google Shape;3308;g31d7038f3b5_0_4384"/>
            <p:cNvSpPr/>
            <p:nvPr/>
          </p:nvSpPr>
          <p:spPr>
            <a:xfrm>
              <a:off x="1545453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9" name="Google Shape;3309;g31d7038f3b5_0_4384"/>
            <p:cNvSpPr/>
            <p:nvPr/>
          </p:nvSpPr>
          <p:spPr>
            <a:xfrm>
              <a:off x="1645444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0" name="Google Shape;3310;g31d7038f3b5_0_4384"/>
            <p:cNvSpPr/>
            <p:nvPr/>
          </p:nvSpPr>
          <p:spPr>
            <a:xfrm>
              <a:off x="1745435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1" name="Google Shape;3311;g31d7038f3b5_0_4384"/>
            <p:cNvSpPr/>
            <p:nvPr/>
          </p:nvSpPr>
          <p:spPr>
            <a:xfrm>
              <a:off x="1845427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2" name="Google Shape;3312;g31d7038f3b5_0_4384"/>
            <p:cNvSpPr/>
            <p:nvPr/>
          </p:nvSpPr>
          <p:spPr>
            <a:xfrm>
              <a:off x="1945366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3" name="Google Shape;3313;g31d7038f3b5_0_4384"/>
            <p:cNvSpPr/>
            <p:nvPr/>
          </p:nvSpPr>
          <p:spPr>
            <a:xfrm>
              <a:off x="2045357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4" name="Google Shape;3314;g31d7038f3b5_0_4384"/>
            <p:cNvSpPr/>
            <p:nvPr/>
          </p:nvSpPr>
          <p:spPr>
            <a:xfrm>
              <a:off x="2145348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5" name="Google Shape;3315;g31d7038f3b5_0_4384"/>
            <p:cNvSpPr/>
            <p:nvPr/>
          </p:nvSpPr>
          <p:spPr>
            <a:xfrm>
              <a:off x="2245339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6" name="Google Shape;3316;g31d7038f3b5_0_4384"/>
            <p:cNvSpPr/>
            <p:nvPr/>
          </p:nvSpPr>
          <p:spPr>
            <a:xfrm>
              <a:off x="2345330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7" name="Google Shape;3317;g31d7038f3b5_0_4384"/>
            <p:cNvSpPr/>
            <p:nvPr/>
          </p:nvSpPr>
          <p:spPr>
            <a:xfrm>
              <a:off x="2445271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8" name="Google Shape;3318;g31d7038f3b5_0_4384"/>
            <p:cNvSpPr/>
            <p:nvPr/>
          </p:nvSpPr>
          <p:spPr>
            <a:xfrm>
              <a:off x="2545262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9" name="Google Shape;3319;g31d7038f3b5_0_4384"/>
            <p:cNvSpPr/>
            <p:nvPr/>
          </p:nvSpPr>
          <p:spPr>
            <a:xfrm>
              <a:off x="2645253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0" name="Google Shape;3320;g31d7038f3b5_0_4384"/>
            <p:cNvSpPr/>
            <p:nvPr/>
          </p:nvSpPr>
          <p:spPr>
            <a:xfrm>
              <a:off x="1145539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1" name="Google Shape;3321;g31d7038f3b5_0_4384"/>
            <p:cNvSpPr/>
            <p:nvPr/>
          </p:nvSpPr>
          <p:spPr>
            <a:xfrm>
              <a:off x="1245531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2" name="Google Shape;3322;g31d7038f3b5_0_4384"/>
            <p:cNvSpPr/>
            <p:nvPr/>
          </p:nvSpPr>
          <p:spPr>
            <a:xfrm>
              <a:off x="1345471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3" name="Google Shape;3323;g31d7038f3b5_0_4384"/>
            <p:cNvSpPr/>
            <p:nvPr/>
          </p:nvSpPr>
          <p:spPr>
            <a:xfrm>
              <a:off x="1445462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4" name="Google Shape;3324;g31d7038f3b5_0_4384"/>
            <p:cNvSpPr/>
            <p:nvPr/>
          </p:nvSpPr>
          <p:spPr>
            <a:xfrm>
              <a:off x="1545453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5" name="Google Shape;3325;g31d7038f3b5_0_4384"/>
            <p:cNvSpPr/>
            <p:nvPr/>
          </p:nvSpPr>
          <p:spPr>
            <a:xfrm>
              <a:off x="1645444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6" name="Google Shape;3326;g31d7038f3b5_0_4384"/>
            <p:cNvSpPr/>
            <p:nvPr/>
          </p:nvSpPr>
          <p:spPr>
            <a:xfrm>
              <a:off x="1745435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7" name="Google Shape;3327;g31d7038f3b5_0_4384"/>
            <p:cNvSpPr/>
            <p:nvPr/>
          </p:nvSpPr>
          <p:spPr>
            <a:xfrm>
              <a:off x="1845427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8" name="Google Shape;3328;g31d7038f3b5_0_4384"/>
            <p:cNvSpPr/>
            <p:nvPr/>
          </p:nvSpPr>
          <p:spPr>
            <a:xfrm>
              <a:off x="1945366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9" name="Google Shape;3329;g31d7038f3b5_0_4384"/>
            <p:cNvSpPr/>
            <p:nvPr/>
          </p:nvSpPr>
          <p:spPr>
            <a:xfrm>
              <a:off x="2045357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0" name="Google Shape;3330;g31d7038f3b5_0_4384"/>
            <p:cNvSpPr/>
            <p:nvPr/>
          </p:nvSpPr>
          <p:spPr>
            <a:xfrm>
              <a:off x="2145348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1" name="Google Shape;3331;g31d7038f3b5_0_4384"/>
            <p:cNvSpPr/>
            <p:nvPr/>
          </p:nvSpPr>
          <p:spPr>
            <a:xfrm>
              <a:off x="2245339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2" name="Google Shape;3332;g31d7038f3b5_0_4384"/>
            <p:cNvSpPr/>
            <p:nvPr/>
          </p:nvSpPr>
          <p:spPr>
            <a:xfrm>
              <a:off x="2345330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3" name="Google Shape;3333;g31d7038f3b5_0_4384"/>
            <p:cNvSpPr/>
            <p:nvPr/>
          </p:nvSpPr>
          <p:spPr>
            <a:xfrm>
              <a:off x="2445271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4" name="Google Shape;3334;g31d7038f3b5_0_4384"/>
            <p:cNvSpPr/>
            <p:nvPr/>
          </p:nvSpPr>
          <p:spPr>
            <a:xfrm>
              <a:off x="2545262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5" name="Google Shape;3335;g31d7038f3b5_0_4384"/>
            <p:cNvSpPr/>
            <p:nvPr/>
          </p:nvSpPr>
          <p:spPr>
            <a:xfrm>
              <a:off x="2645253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6" name="Google Shape;3336;g31d7038f3b5_0_4384"/>
            <p:cNvSpPr/>
            <p:nvPr/>
          </p:nvSpPr>
          <p:spPr>
            <a:xfrm>
              <a:off x="1045548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7" name="Google Shape;3337;g31d7038f3b5_0_4384"/>
            <p:cNvSpPr/>
            <p:nvPr/>
          </p:nvSpPr>
          <p:spPr>
            <a:xfrm>
              <a:off x="1145539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8" name="Google Shape;3338;g31d7038f3b5_0_4384"/>
            <p:cNvSpPr/>
            <p:nvPr/>
          </p:nvSpPr>
          <p:spPr>
            <a:xfrm>
              <a:off x="1245531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9" name="Google Shape;3339;g31d7038f3b5_0_4384"/>
            <p:cNvSpPr/>
            <p:nvPr/>
          </p:nvSpPr>
          <p:spPr>
            <a:xfrm>
              <a:off x="1345471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0" name="Google Shape;3340;g31d7038f3b5_0_4384"/>
            <p:cNvSpPr/>
            <p:nvPr/>
          </p:nvSpPr>
          <p:spPr>
            <a:xfrm>
              <a:off x="1445462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1" name="Google Shape;3341;g31d7038f3b5_0_4384"/>
            <p:cNvSpPr/>
            <p:nvPr/>
          </p:nvSpPr>
          <p:spPr>
            <a:xfrm>
              <a:off x="1545453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2" name="Google Shape;3342;g31d7038f3b5_0_4384"/>
            <p:cNvSpPr/>
            <p:nvPr/>
          </p:nvSpPr>
          <p:spPr>
            <a:xfrm>
              <a:off x="1645444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3" name="Google Shape;3343;g31d7038f3b5_0_4384"/>
            <p:cNvSpPr/>
            <p:nvPr/>
          </p:nvSpPr>
          <p:spPr>
            <a:xfrm>
              <a:off x="1745435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4" name="Google Shape;3344;g31d7038f3b5_0_4384"/>
            <p:cNvSpPr/>
            <p:nvPr/>
          </p:nvSpPr>
          <p:spPr>
            <a:xfrm>
              <a:off x="1845427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5" name="Google Shape;3345;g31d7038f3b5_0_4384"/>
            <p:cNvSpPr/>
            <p:nvPr/>
          </p:nvSpPr>
          <p:spPr>
            <a:xfrm>
              <a:off x="1945366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6" name="Google Shape;3346;g31d7038f3b5_0_4384"/>
            <p:cNvSpPr/>
            <p:nvPr/>
          </p:nvSpPr>
          <p:spPr>
            <a:xfrm>
              <a:off x="2045357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7" name="Google Shape;3347;g31d7038f3b5_0_4384"/>
            <p:cNvSpPr/>
            <p:nvPr/>
          </p:nvSpPr>
          <p:spPr>
            <a:xfrm>
              <a:off x="2145348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8" name="Google Shape;3348;g31d7038f3b5_0_4384"/>
            <p:cNvSpPr/>
            <p:nvPr/>
          </p:nvSpPr>
          <p:spPr>
            <a:xfrm>
              <a:off x="2245339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9" name="Google Shape;3349;g31d7038f3b5_0_4384"/>
            <p:cNvSpPr/>
            <p:nvPr/>
          </p:nvSpPr>
          <p:spPr>
            <a:xfrm>
              <a:off x="2345330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0" name="Google Shape;3350;g31d7038f3b5_0_4384"/>
            <p:cNvSpPr/>
            <p:nvPr/>
          </p:nvSpPr>
          <p:spPr>
            <a:xfrm>
              <a:off x="2445271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1" name="Google Shape;3351;g31d7038f3b5_0_4384"/>
            <p:cNvSpPr/>
            <p:nvPr/>
          </p:nvSpPr>
          <p:spPr>
            <a:xfrm>
              <a:off x="2545262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2" name="Google Shape;3352;g31d7038f3b5_0_4384"/>
            <p:cNvSpPr/>
            <p:nvPr/>
          </p:nvSpPr>
          <p:spPr>
            <a:xfrm>
              <a:off x="2645253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3" name="Google Shape;3353;g31d7038f3b5_0_4384"/>
            <p:cNvSpPr/>
            <p:nvPr/>
          </p:nvSpPr>
          <p:spPr>
            <a:xfrm>
              <a:off x="2745244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4" name="Google Shape;3354;g31d7038f3b5_0_4384"/>
            <p:cNvSpPr/>
            <p:nvPr/>
          </p:nvSpPr>
          <p:spPr>
            <a:xfrm>
              <a:off x="945557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5" name="Google Shape;3355;g31d7038f3b5_0_4384"/>
            <p:cNvSpPr/>
            <p:nvPr/>
          </p:nvSpPr>
          <p:spPr>
            <a:xfrm>
              <a:off x="1045548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6" name="Google Shape;3356;g31d7038f3b5_0_4384"/>
            <p:cNvSpPr/>
            <p:nvPr/>
          </p:nvSpPr>
          <p:spPr>
            <a:xfrm>
              <a:off x="1145539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7" name="Google Shape;3357;g31d7038f3b5_0_4384"/>
            <p:cNvSpPr/>
            <p:nvPr/>
          </p:nvSpPr>
          <p:spPr>
            <a:xfrm>
              <a:off x="1245531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8" name="Google Shape;3358;g31d7038f3b5_0_4384"/>
            <p:cNvSpPr/>
            <p:nvPr/>
          </p:nvSpPr>
          <p:spPr>
            <a:xfrm>
              <a:off x="1345471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9" name="Google Shape;3359;g31d7038f3b5_0_4384"/>
            <p:cNvSpPr/>
            <p:nvPr/>
          </p:nvSpPr>
          <p:spPr>
            <a:xfrm>
              <a:off x="1445462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0" name="Google Shape;3360;g31d7038f3b5_0_4384"/>
            <p:cNvSpPr/>
            <p:nvPr/>
          </p:nvSpPr>
          <p:spPr>
            <a:xfrm>
              <a:off x="1545453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1" name="Google Shape;3361;g31d7038f3b5_0_4384"/>
            <p:cNvSpPr/>
            <p:nvPr/>
          </p:nvSpPr>
          <p:spPr>
            <a:xfrm>
              <a:off x="1645444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2" name="Google Shape;3362;g31d7038f3b5_0_4384"/>
            <p:cNvSpPr/>
            <p:nvPr/>
          </p:nvSpPr>
          <p:spPr>
            <a:xfrm>
              <a:off x="1745435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3" name="Google Shape;3363;g31d7038f3b5_0_4384"/>
            <p:cNvSpPr/>
            <p:nvPr/>
          </p:nvSpPr>
          <p:spPr>
            <a:xfrm>
              <a:off x="1845427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4" name="Google Shape;3364;g31d7038f3b5_0_4384"/>
            <p:cNvSpPr/>
            <p:nvPr/>
          </p:nvSpPr>
          <p:spPr>
            <a:xfrm>
              <a:off x="1945366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5" name="Google Shape;3365;g31d7038f3b5_0_4384"/>
            <p:cNvSpPr/>
            <p:nvPr/>
          </p:nvSpPr>
          <p:spPr>
            <a:xfrm>
              <a:off x="2045357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6" name="Google Shape;3366;g31d7038f3b5_0_4384"/>
            <p:cNvSpPr/>
            <p:nvPr/>
          </p:nvSpPr>
          <p:spPr>
            <a:xfrm>
              <a:off x="2145348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7" name="Google Shape;3367;g31d7038f3b5_0_4384"/>
            <p:cNvSpPr/>
            <p:nvPr/>
          </p:nvSpPr>
          <p:spPr>
            <a:xfrm>
              <a:off x="2245339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8" name="Google Shape;3368;g31d7038f3b5_0_4384"/>
            <p:cNvSpPr/>
            <p:nvPr/>
          </p:nvSpPr>
          <p:spPr>
            <a:xfrm>
              <a:off x="2345330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9" name="Google Shape;3369;g31d7038f3b5_0_4384"/>
            <p:cNvSpPr/>
            <p:nvPr/>
          </p:nvSpPr>
          <p:spPr>
            <a:xfrm>
              <a:off x="2445271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0" name="Google Shape;3370;g31d7038f3b5_0_4384"/>
            <p:cNvSpPr/>
            <p:nvPr/>
          </p:nvSpPr>
          <p:spPr>
            <a:xfrm>
              <a:off x="2545262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1" name="Google Shape;3371;g31d7038f3b5_0_4384"/>
            <p:cNvSpPr/>
            <p:nvPr/>
          </p:nvSpPr>
          <p:spPr>
            <a:xfrm>
              <a:off x="2645253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2" name="Google Shape;3372;g31d7038f3b5_0_4384"/>
            <p:cNvSpPr/>
            <p:nvPr/>
          </p:nvSpPr>
          <p:spPr>
            <a:xfrm>
              <a:off x="2745244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3" name="Google Shape;3373;g31d7038f3b5_0_4384"/>
            <p:cNvSpPr/>
            <p:nvPr/>
          </p:nvSpPr>
          <p:spPr>
            <a:xfrm>
              <a:off x="2845235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4" name="Google Shape;3374;g31d7038f3b5_0_4384"/>
            <p:cNvSpPr/>
            <p:nvPr/>
          </p:nvSpPr>
          <p:spPr>
            <a:xfrm>
              <a:off x="945557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5" name="Google Shape;3375;g31d7038f3b5_0_4384"/>
            <p:cNvSpPr/>
            <p:nvPr/>
          </p:nvSpPr>
          <p:spPr>
            <a:xfrm>
              <a:off x="1045548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6" name="Google Shape;3376;g31d7038f3b5_0_4384"/>
            <p:cNvSpPr/>
            <p:nvPr/>
          </p:nvSpPr>
          <p:spPr>
            <a:xfrm>
              <a:off x="1145539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7" name="Google Shape;3377;g31d7038f3b5_0_4384"/>
            <p:cNvSpPr/>
            <p:nvPr/>
          </p:nvSpPr>
          <p:spPr>
            <a:xfrm>
              <a:off x="1245531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8" name="Google Shape;3378;g31d7038f3b5_0_4384"/>
            <p:cNvSpPr/>
            <p:nvPr/>
          </p:nvSpPr>
          <p:spPr>
            <a:xfrm>
              <a:off x="1345471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9" name="Google Shape;3379;g31d7038f3b5_0_4384"/>
            <p:cNvSpPr/>
            <p:nvPr/>
          </p:nvSpPr>
          <p:spPr>
            <a:xfrm>
              <a:off x="1445462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0" name="Google Shape;3380;g31d7038f3b5_0_4384"/>
            <p:cNvSpPr/>
            <p:nvPr/>
          </p:nvSpPr>
          <p:spPr>
            <a:xfrm>
              <a:off x="1545453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1" name="Google Shape;3381;g31d7038f3b5_0_4384"/>
            <p:cNvSpPr/>
            <p:nvPr/>
          </p:nvSpPr>
          <p:spPr>
            <a:xfrm>
              <a:off x="1645444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2" name="Google Shape;3382;g31d7038f3b5_0_4384"/>
            <p:cNvSpPr/>
            <p:nvPr/>
          </p:nvSpPr>
          <p:spPr>
            <a:xfrm>
              <a:off x="1745435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3" name="Google Shape;3383;g31d7038f3b5_0_4384"/>
            <p:cNvSpPr/>
            <p:nvPr/>
          </p:nvSpPr>
          <p:spPr>
            <a:xfrm>
              <a:off x="1845427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4" name="Google Shape;3384;g31d7038f3b5_0_4384"/>
            <p:cNvSpPr/>
            <p:nvPr/>
          </p:nvSpPr>
          <p:spPr>
            <a:xfrm>
              <a:off x="1945366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5" name="Google Shape;3385;g31d7038f3b5_0_4384"/>
            <p:cNvSpPr/>
            <p:nvPr/>
          </p:nvSpPr>
          <p:spPr>
            <a:xfrm>
              <a:off x="2045357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6" name="Google Shape;3386;g31d7038f3b5_0_4384"/>
            <p:cNvSpPr/>
            <p:nvPr/>
          </p:nvSpPr>
          <p:spPr>
            <a:xfrm>
              <a:off x="2145348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7" name="Google Shape;3387;g31d7038f3b5_0_4384"/>
            <p:cNvSpPr/>
            <p:nvPr/>
          </p:nvSpPr>
          <p:spPr>
            <a:xfrm>
              <a:off x="2245339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8" name="Google Shape;3388;g31d7038f3b5_0_4384"/>
            <p:cNvSpPr/>
            <p:nvPr/>
          </p:nvSpPr>
          <p:spPr>
            <a:xfrm>
              <a:off x="2345330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9" name="Google Shape;3389;g31d7038f3b5_0_4384"/>
            <p:cNvSpPr/>
            <p:nvPr/>
          </p:nvSpPr>
          <p:spPr>
            <a:xfrm>
              <a:off x="2445271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0" name="Google Shape;3390;g31d7038f3b5_0_4384"/>
            <p:cNvSpPr/>
            <p:nvPr/>
          </p:nvSpPr>
          <p:spPr>
            <a:xfrm>
              <a:off x="2545262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1" name="Google Shape;3391;g31d7038f3b5_0_4384"/>
            <p:cNvSpPr/>
            <p:nvPr/>
          </p:nvSpPr>
          <p:spPr>
            <a:xfrm>
              <a:off x="2645253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2" name="Google Shape;3392;g31d7038f3b5_0_4384"/>
            <p:cNvSpPr/>
            <p:nvPr/>
          </p:nvSpPr>
          <p:spPr>
            <a:xfrm>
              <a:off x="2745244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3" name="Google Shape;3393;g31d7038f3b5_0_4384"/>
            <p:cNvSpPr/>
            <p:nvPr/>
          </p:nvSpPr>
          <p:spPr>
            <a:xfrm>
              <a:off x="2845235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4" name="Google Shape;3394;g31d7038f3b5_0_4384"/>
            <p:cNvSpPr/>
            <p:nvPr/>
          </p:nvSpPr>
          <p:spPr>
            <a:xfrm>
              <a:off x="945557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5" name="Google Shape;3395;g31d7038f3b5_0_4384"/>
            <p:cNvSpPr/>
            <p:nvPr/>
          </p:nvSpPr>
          <p:spPr>
            <a:xfrm>
              <a:off x="1045548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6" name="Google Shape;3396;g31d7038f3b5_0_4384"/>
            <p:cNvSpPr/>
            <p:nvPr/>
          </p:nvSpPr>
          <p:spPr>
            <a:xfrm>
              <a:off x="1145539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7" name="Google Shape;3397;g31d7038f3b5_0_4384"/>
            <p:cNvSpPr/>
            <p:nvPr/>
          </p:nvSpPr>
          <p:spPr>
            <a:xfrm>
              <a:off x="1245531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8" name="Google Shape;3398;g31d7038f3b5_0_4384"/>
            <p:cNvSpPr/>
            <p:nvPr/>
          </p:nvSpPr>
          <p:spPr>
            <a:xfrm>
              <a:off x="1345471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9" name="Google Shape;3399;g31d7038f3b5_0_4384"/>
            <p:cNvSpPr/>
            <p:nvPr/>
          </p:nvSpPr>
          <p:spPr>
            <a:xfrm>
              <a:off x="1445462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0" name="Google Shape;3400;g31d7038f3b5_0_4384"/>
            <p:cNvSpPr/>
            <p:nvPr/>
          </p:nvSpPr>
          <p:spPr>
            <a:xfrm>
              <a:off x="1545453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1" name="Google Shape;3401;g31d7038f3b5_0_4384"/>
            <p:cNvSpPr/>
            <p:nvPr/>
          </p:nvSpPr>
          <p:spPr>
            <a:xfrm>
              <a:off x="1645444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2" name="Google Shape;3402;g31d7038f3b5_0_4384"/>
            <p:cNvSpPr/>
            <p:nvPr/>
          </p:nvSpPr>
          <p:spPr>
            <a:xfrm>
              <a:off x="1745435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3" name="Google Shape;3403;g31d7038f3b5_0_4384"/>
            <p:cNvSpPr/>
            <p:nvPr/>
          </p:nvSpPr>
          <p:spPr>
            <a:xfrm>
              <a:off x="1845427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4" name="Google Shape;3404;g31d7038f3b5_0_4384"/>
            <p:cNvSpPr/>
            <p:nvPr/>
          </p:nvSpPr>
          <p:spPr>
            <a:xfrm>
              <a:off x="1945366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5" name="Google Shape;3405;g31d7038f3b5_0_4384"/>
            <p:cNvSpPr/>
            <p:nvPr/>
          </p:nvSpPr>
          <p:spPr>
            <a:xfrm>
              <a:off x="2045357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6" name="Google Shape;3406;g31d7038f3b5_0_4384"/>
            <p:cNvSpPr/>
            <p:nvPr/>
          </p:nvSpPr>
          <p:spPr>
            <a:xfrm>
              <a:off x="2145348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7" name="Google Shape;3407;g31d7038f3b5_0_4384"/>
            <p:cNvSpPr/>
            <p:nvPr/>
          </p:nvSpPr>
          <p:spPr>
            <a:xfrm>
              <a:off x="2245339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8" name="Google Shape;3408;g31d7038f3b5_0_4384"/>
            <p:cNvSpPr/>
            <p:nvPr/>
          </p:nvSpPr>
          <p:spPr>
            <a:xfrm>
              <a:off x="2345330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9" name="Google Shape;3409;g31d7038f3b5_0_4384"/>
            <p:cNvSpPr/>
            <p:nvPr/>
          </p:nvSpPr>
          <p:spPr>
            <a:xfrm>
              <a:off x="2445271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0" name="Google Shape;3410;g31d7038f3b5_0_4384"/>
            <p:cNvSpPr/>
            <p:nvPr/>
          </p:nvSpPr>
          <p:spPr>
            <a:xfrm>
              <a:off x="2545262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1" name="Google Shape;3411;g31d7038f3b5_0_4384"/>
            <p:cNvSpPr/>
            <p:nvPr/>
          </p:nvSpPr>
          <p:spPr>
            <a:xfrm>
              <a:off x="2645253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2" name="Google Shape;3412;g31d7038f3b5_0_4384"/>
            <p:cNvSpPr/>
            <p:nvPr/>
          </p:nvSpPr>
          <p:spPr>
            <a:xfrm>
              <a:off x="2745244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3" name="Google Shape;3413;g31d7038f3b5_0_4384"/>
            <p:cNvSpPr/>
            <p:nvPr/>
          </p:nvSpPr>
          <p:spPr>
            <a:xfrm>
              <a:off x="2845235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4" name="Google Shape;3414;g31d7038f3b5_0_4384"/>
            <p:cNvSpPr/>
            <p:nvPr/>
          </p:nvSpPr>
          <p:spPr>
            <a:xfrm>
              <a:off x="945557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5" name="Google Shape;3415;g31d7038f3b5_0_4384"/>
            <p:cNvSpPr/>
            <p:nvPr/>
          </p:nvSpPr>
          <p:spPr>
            <a:xfrm>
              <a:off x="1045548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6" name="Google Shape;3416;g31d7038f3b5_0_4384"/>
            <p:cNvSpPr/>
            <p:nvPr/>
          </p:nvSpPr>
          <p:spPr>
            <a:xfrm>
              <a:off x="1145539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7" name="Google Shape;3417;g31d7038f3b5_0_4384"/>
            <p:cNvSpPr/>
            <p:nvPr/>
          </p:nvSpPr>
          <p:spPr>
            <a:xfrm>
              <a:off x="1245531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8" name="Google Shape;3418;g31d7038f3b5_0_4384"/>
            <p:cNvSpPr/>
            <p:nvPr/>
          </p:nvSpPr>
          <p:spPr>
            <a:xfrm>
              <a:off x="1345471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9" name="Google Shape;3419;g31d7038f3b5_0_4384"/>
            <p:cNvSpPr/>
            <p:nvPr/>
          </p:nvSpPr>
          <p:spPr>
            <a:xfrm>
              <a:off x="1445462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0" name="Google Shape;3420;g31d7038f3b5_0_4384"/>
            <p:cNvSpPr/>
            <p:nvPr/>
          </p:nvSpPr>
          <p:spPr>
            <a:xfrm>
              <a:off x="1545453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1" name="Google Shape;3421;g31d7038f3b5_0_4384"/>
            <p:cNvSpPr/>
            <p:nvPr/>
          </p:nvSpPr>
          <p:spPr>
            <a:xfrm>
              <a:off x="1645444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2" name="Google Shape;3422;g31d7038f3b5_0_4384"/>
            <p:cNvSpPr/>
            <p:nvPr/>
          </p:nvSpPr>
          <p:spPr>
            <a:xfrm>
              <a:off x="1745435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3" name="Google Shape;3423;g31d7038f3b5_0_4384"/>
            <p:cNvSpPr/>
            <p:nvPr/>
          </p:nvSpPr>
          <p:spPr>
            <a:xfrm>
              <a:off x="1845427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4" name="Google Shape;3424;g31d7038f3b5_0_4384"/>
            <p:cNvSpPr/>
            <p:nvPr/>
          </p:nvSpPr>
          <p:spPr>
            <a:xfrm>
              <a:off x="1945366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5" name="Google Shape;3425;g31d7038f3b5_0_4384"/>
            <p:cNvSpPr/>
            <p:nvPr/>
          </p:nvSpPr>
          <p:spPr>
            <a:xfrm>
              <a:off x="2045357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6" name="Google Shape;3426;g31d7038f3b5_0_4384"/>
            <p:cNvSpPr/>
            <p:nvPr/>
          </p:nvSpPr>
          <p:spPr>
            <a:xfrm>
              <a:off x="2145348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7" name="Google Shape;3427;g31d7038f3b5_0_4384"/>
            <p:cNvSpPr/>
            <p:nvPr/>
          </p:nvSpPr>
          <p:spPr>
            <a:xfrm>
              <a:off x="2245339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8" name="Google Shape;3428;g31d7038f3b5_0_4384"/>
            <p:cNvSpPr/>
            <p:nvPr/>
          </p:nvSpPr>
          <p:spPr>
            <a:xfrm>
              <a:off x="2345330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9" name="Google Shape;3429;g31d7038f3b5_0_4384"/>
            <p:cNvSpPr/>
            <p:nvPr/>
          </p:nvSpPr>
          <p:spPr>
            <a:xfrm>
              <a:off x="2445271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0" name="Google Shape;3430;g31d7038f3b5_0_4384"/>
            <p:cNvSpPr/>
            <p:nvPr/>
          </p:nvSpPr>
          <p:spPr>
            <a:xfrm>
              <a:off x="2545262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1" name="Google Shape;3431;g31d7038f3b5_0_4384"/>
            <p:cNvSpPr/>
            <p:nvPr/>
          </p:nvSpPr>
          <p:spPr>
            <a:xfrm>
              <a:off x="2645253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2" name="Google Shape;3432;g31d7038f3b5_0_4384"/>
            <p:cNvSpPr/>
            <p:nvPr/>
          </p:nvSpPr>
          <p:spPr>
            <a:xfrm>
              <a:off x="2745244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3" name="Google Shape;3433;g31d7038f3b5_0_4384"/>
            <p:cNvSpPr/>
            <p:nvPr/>
          </p:nvSpPr>
          <p:spPr>
            <a:xfrm>
              <a:off x="2845235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4" name="Google Shape;3434;g31d7038f3b5_0_4384"/>
            <p:cNvSpPr/>
            <p:nvPr/>
          </p:nvSpPr>
          <p:spPr>
            <a:xfrm>
              <a:off x="845566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5" name="Google Shape;3435;g31d7038f3b5_0_4384"/>
            <p:cNvSpPr/>
            <p:nvPr/>
          </p:nvSpPr>
          <p:spPr>
            <a:xfrm>
              <a:off x="945557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6" name="Google Shape;3436;g31d7038f3b5_0_4384"/>
            <p:cNvSpPr/>
            <p:nvPr/>
          </p:nvSpPr>
          <p:spPr>
            <a:xfrm>
              <a:off x="1045548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7" name="Google Shape;3437;g31d7038f3b5_0_4384"/>
            <p:cNvSpPr/>
            <p:nvPr/>
          </p:nvSpPr>
          <p:spPr>
            <a:xfrm>
              <a:off x="1145539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8" name="Google Shape;3438;g31d7038f3b5_0_4384"/>
            <p:cNvSpPr/>
            <p:nvPr/>
          </p:nvSpPr>
          <p:spPr>
            <a:xfrm>
              <a:off x="1245531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9" name="Google Shape;3439;g31d7038f3b5_0_4384"/>
            <p:cNvSpPr/>
            <p:nvPr/>
          </p:nvSpPr>
          <p:spPr>
            <a:xfrm>
              <a:off x="1345471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0" name="Google Shape;3440;g31d7038f3b5_0_4384"/>
            <p:cNvSpPr/>
            <p:nvPr/>
          </p:nvSpPr>
          <p:spPr>
            <a:xfrm>
              <a:off x="1445462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1" name="Google Shape;3441;g31d7038f3b5_0_4384"/>
            <p:cNvSpPr/>
            <p:nvPr/>
          </p:nvSpPr>
          <p:spPr>
            <a:xfrm>
              <a:off x="1545453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2" name="Google Shape;3442;g31d7038f3b5_0_4384"/>
            <p:cNvSpPr/>
            <p:nvPr/>
          </p:nvSpPr>
          <p:spPr>
            <a:xfrm>
              <a:off x="1645444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3" name="Google Shape;3443;g31d7038f3b5_0_4384"/>
            <p:cNvSpPr/>
            <p:nvPr/>
          </p:nvSpPr>
          <p:spPr>
            <a:xfrm>
              <a:off x="1745435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4" name="Google Shape;3444;g31d7038f3b5_0_4384"/>
            <p:cNvSpPr/>
            <p:nvPr/>
          </p:nvSpPr>
          <p:spPr>
            <a:xfrm>
              <a:off x="1845427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5" name="Google Shape;3445;g31d7038f3b5_0_4384"/>
            <p:cNvSpPr/>
            <p:nvPr/>
          </p:nvSpPr>
          <p:spPr>
            <a:xfrm>
              <a:off x="1945366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6" name="Google Shape;3446;g31d7038f3b5_0_4384"/>
            <p:cNvSpPr/>
            <p:nvPr/>
          </p:nvSpPr>
          <p:spPr>
            <a:xfrm>
              <a:off x="2045357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7" name="Google Shape;3447;g31d7038f3b5_0_4384"/>
            <p:cNvSpPr/>
            <p:nvPr/>
          </p:nvSpPr>
          <p:spPr>
            <a:xfrm>
              <a:off x="2145348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8" name="Google Shape;3448;g31d7038f3b5_0_4384"/>
            <p:cNvSpPr/>
            <p:nvPr/>
          </p:nvSpPr>
          <p:spPr>
            <a:xfrm>
              <a:off x="2245339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9" name="Google Shape;3449;g31d7038f3b5_0_4384"/>
            <p:cNvSpPr/>
            <p:nvPr/>
          </p:nvSpPr>
          <p:spPr>
            <a:xfrm>
              <a:off x="2345330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0" name="Google Shape;3450;g31d7038f3b5_0_4384"/>
            <p:cNvSpPr/>
            <p:nvPr/>
          </p:nvSpPr>
          <p:spPr>
            <a:xfrm>
              <a:off x="2445271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1" name="Google Shape;3451;g31d7038f3b5_0_4384"/>
            <p:cNvSpPr/>
            <p:nvPr/>
          </p:nvSpPr>
          <p:spPr>
            <a:xfrm>
              <a:off x="2545262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2" name="Google Shape;3452;g31d7038f3b5_0_4384"/>
            <p:cNvSpPr/>
            <p:nvPr/>
          </p:nvSpPr>
          <p:spPr>
            <a:xfrm>
              <a:off x="2645253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3" name="Google Shape;3453;g31d7038f3b5_0_4384"/>
            <p:cNvSpPr/>
            <p:nvPr/>
          </p:nvSpPr>
          <p:spPr>
            <a:xfrm>
              <a:off x="2745244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4" name="Google Shape;3454;g31d7038f3b5_0_4384"/>
            <p:cNvSpPr/>
            <p:nvPr/>
          </p:nvSpPr>
          <p:spPr>
            <a:xfrm>
              <a:off x="2845235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5" name="Google Shape;3455;g31d7038f3b5_0_4384"/>
            <p:cNvSpPr/>
            <p:nvPr/>
          </p:nvSpPr>
          <p:spPr>
            <a:xfrm>
              <a:off x="2945176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6" name="Google Shape;3456;g31d7038f3b5_0_4384"/>
            <p:cNvSpPr/>
            <p:nvPr/>
          </p:nvSpPr>
          <p:spPr>
            <a:xfrm>
              <a:off x="745626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7" name="Google Shape;3457;g31d7038f3b5_0_4384"/>
            <p:cNvSpPr/>
            <p:nvPr/>
          </p:nvSpPr>
          <p:spPr>
            <a:xfrm>
              <a:off x="845566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8" name="Google Shape;3458;g31d7038f3b5_0_4384"/>
            <p:cNvSpPr/>
            <p:nvPr/>
          </p:nvSpPr>
          <p:spPr>
            <a:xfrm>
              <a:off x="945557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9" name="Google Shape;3459;g31d7038f3b5_0_4384"/>
            <p:cNvSpPr/>
            <p:nvPr/>
          </p:nvSpPr>
          <p:spPr>
            <a:xfrm>
              <a:off x="1045548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0" name="Google Shape;3460;g31d7038f3b5_0_4384"/>
            <p:cNvSpPr/>
            <p:nvPr/>
          </p:nvSpPr>
          <p:spPr>
            <a:xfrm>
              <a:off x="1145539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1" name="Google Shape;3461;g31d7038f3b5_0_4384"/>
            <p:cNvSpPr/>
            <p:nvPr/>
          </p:nvSpPr>
          <p:spPr>
            <a:xfrm>
              <a:off x="1245531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2" name="Google Shape;3462;g31d7038f3b5_0_4384"/>
            <p:cNvSpPr/>
            <p:nvPr/>
          </p:nvSpPr>
          <p:spPr>
            <a:xfrm>
              <a:off x="1345471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3" name="Google Shape;3463;g31d7038f3b5_0_4384"/>
            <p:cNvSpPr/>
            <p:nvPr/>
          </p:nvSpPr>
          <p:spPr>
            <a:xfrm>
              <a:off x="1445462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4" name="Google Shape;3464;g31d7038f3b5_0_4384"/>
            <p:cNvSpPr/>
            <p:nvPr/>
          </p:nvSpPr>
          <p:spPr>
            <a:xfrm>
              <a:off x="1545453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5" name="Google Shape;3465;g31d7038f3b5_0_4384"/>
            <p:cNvSpPr/>
            <p:nvPr/>
          </p:nvSpPr>
          <p:spPr>
            <a:xfrm>
              <a:off x="1645444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6" name="Google Shape;3466;g31d7038f3b5_0_4384"/>
            <p:cNvSpPr/>
            <p:nvPr/>
          </p:nvSpPr>
          <p:spPr>
            <a:xfrm>
              <a:off x="1745435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7" name="Google Shape;3467;g31d7038f3b5_0_4384"/>
            <p:cNvSpPr/>
            <p:nvPr/>
          </p:nvSpPr>
          <p:spPr>
            <a:xfrm>
              <a:off x="1845427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8" name="Google Shape;3468;g31d7038f3b5_0_4384"/>
            <p:cNvSpPr/>
            <p:nvPr/>
          </p:nvSpPr>
          <p:spPr>
            <a:xfrm>
              <a:off x="1945366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9" name="Google Shape;3469;g31d7038f3b5_0_4384"/>
            <p:cNvSpPr/>
            <p:nvPr/>
          </p:nvSpPr>
          <p:spPr>
            <a:xfrm>
              <a:off x="2045357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0" name="Google Shape;3470;g31d7038f3b5_0_4384"/>
            <p:cNvSpPr/>
            <p:nvPr/>
          </p:nvSpPr>
          <p:spPr>
            <a:xfrm>
              <a:off x="2145348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1" name="Google Shape;3471;g31d7038f3b5_0_4384"/>
            <p:cNvSpPr/>
            <p:nvPr/>
          </p:nvSpPr>
          <p:spPr>
            <a:xfrm>
              <a:off x="2245339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2" name="Google Shape;3472;g31d7038f3b5_0_4384"/>
            <p:cNvSpPr/>
            <p:nvPr/>
          </p:nvSpPr>
          <p:spPr>
            <a:xfrm>
              <a:off x="2345330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3" name="Google Shape;3473;g31d7038f3b5_0_4384"/>
            <p:cNvSpPr/>
            <p:nvPr/>
          </p:nvSpPr>
          <p:spPr>
            <a:xfrm>
              <a:off x="2445271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4" name="Google Shape;3474;g31d7038f3b5_0_4384"/>
            <p:cNvSpPr/>
            <p:nvPr/>
          </p:nvSpPr>
          <p:spPr>
            <a:xfrm>
              <a:off x="2545262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5" name="Google Shape;3475;g31d7038f3b5_0_4384"/>
            <p:cNvSpPr/>
            <p:nvPr/>
          </p:nvSpPr>
          <p:spPr>
            <a:xfrm>
              <a:off x="2645253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6" name="Google Shape;3476;g31d7038f3b5_0_4384"/>
            <p:cNvSpPr/>
            <p:nvPr/>
          </p:nvSpPr>
          <p:spPr>
            <a:xfrm>
              <a:off x="2745244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7" name="Google Shape;3477;g31d7038f3b5_0_4384"/>
            <p:cNvSpPr/>
            <p:nvPr/>
          </p:nvSpPr>
          <p:spPr>
            <a:xfrm>
              <a:off x="2845235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8" name="Google Shape;3478;g31d7038f3b5_0_4384"/>
            <p:cNvSpPr/>
            <p:nvPr/>
          </p:nvSpPr>
          <p:spPr>
            <a:xfrm>
              <a:off x="2945176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9" name="Google Shape;3479;g31d7038f3b5_0_4384"/>
            <p:cNvSpPr/>
            <p:nvPr/>
          </p:nvSpPr>
          <p:spPr>
            <a:xfrm>
              <a:off x="3045167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0" name="Google Shape;3480;g31d7038f3b5_0_4384"/>
            <p:cNvSpPr/>
            <p:nvPr/>
          </p:nvSpPr>
          <p:spPr>
            <a:xfrm>
              <a:off x="745626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1" name="Google Shape;3481;g31d7038f3b5_0_4384"/>
            <p:cNvSpPr/>
            <p:nvPr/>
          </p:nvSpPr>
          <p:spPr>
            <a:xfrm>
              <a:off x="845566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2" name="Google Shape;3482;g31d7038f3b5_0_4384"/>
            <p:cNvSpPr/>
            <p:nvPr/>
          </p:nvSpPr>
          <p:spPr>
            <a:xfrm>
              <a:off x="945557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3" name="Google Shape;3483;g31d7038f3b5_0_4384"/>
            <p:cNvSpPr/>
            <p:nvPr/>
          </p:nvSpPr>
          <p:spPr>
            <a:xfrm>
              <a:off x="1045548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4" name="Google Shape;3484;g31d7038f3b5_0_4384"/>
            <p:cNvSpPr/>
            <p:nvPr/>
          </p:nvSpPr>
          <p:spPr>
            <a:xfrm>
              <a:off x="1145539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5" name="Google Shape;3485;g31d7038f3b5_0_4384"/>
            <p:cNvSpPr/>
            <p:nvPr/>
          </p:nvSpPr>
          <p:spPr>
            <a:xfrm>
              <a:off x="1245531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6" name="Google Shape;3486;g31d7038f3b5_0_4384"/>
            <p:cNvSpPr/>
            <p:nvPr/>
          </p:nvSpPr>
          <p:spPr>
            <a:xfrm>
              <a:off x="1345471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7" name="Google Shape;3487;g31d7038f3b5_0_4384"/>
            <p:cNvSpPr/>
            <p:nvPr/>
          </p:nvSpPr>
          <p:spPr>
            <a:xfrm>
              <a:off x="1445462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8" name="Google Shape;3488;g31d7038f3b5_0_4384"/>
            <p:cNvSpPr/>
            <p:nvPr/>
          </p:nvSpPr>
          <p:spPr>
            <a:xfrm>
              <a:off x="1545453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9" name="Google Shape;3489;g31d7038f3b5_0_4384"/>
            <p:cNvSpPr/>
            <p:nvPr/>
          </p:nvSpPr>
          <p:spPr>
            <a:xfrm>
              <a:off x="1645444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0" name="Google Shape;3490;g31d7038f3b5_0_4384"/>
            <p:cNvSpPr/>
            <p:nvPr/>
          </p:nvSpPr>
          <p:spPr>
            <a:xfrm>
              <a:off x="1745435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1" name="Google Shape;3491;g31d7038f3b5_0_4384"/>
            <p:cNvSpPr/>
            <p:nvPr/>
          </p:nvSpPr>
          <p:spPr>
            <a:xfrm>
              <a:off x="1845427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2" name="Google Shape;3492;g31d7038f3b5_0_4384"/>
            <p:cNvSpPr/>
            <p:nvPr/>
          </p:nvSpPr>
          <p:spPr>
            <a:xfrm>
              <a:off x="1945366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3" name="Google Shape;3493;g31d7038f3b5_0_4384"/>
            <p:cNvSpPr/>
            <p:nvPr/>
          </p:nvSpPr>
          <p:spPr>
            <a:xfrm>
              <a:off x="2045357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4" name="Google Shape;3494;g31d7038f3b5_0_4384"/>
            <p:cNvSpPr/>
            <p:nvPr/>
          </p:nvSpPr>
          <p:spPr>
            <a:xfrm>
              <a:off x="2145348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5" name="Google Shape;3495;g31d7038f3b5_0_4384"/>
            <p:cNvSpPr/>
            <p:nvPr/>
          </p:nvSpPr>
          <p:spPr>
            <a:xfrm>
              <a:off x="2245339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6" name="Google Shape;3496;g31d7038f3b5_0_4384"/>
            <p:cNvSpPr/>
            <p:nvPr/>
          </p:nvSpPr>
          <p:spPr>
            <a:xfrm>
              <a:off x="2345330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7" name="Google Shape;3497;g31d7038f3b5_0_4384"/>
            <p:cNvSpPr/>
            <p:nvPr/>
          </p:nvSpPr>
          <p:spPr>
            <a:xfrm>
              <a:off x="2445271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8" name="Google Shape;3498;g31d7038f3b5_0_4384"/>
            <p:cNvSpPr/>
            <p:nvPr/>
          </p:nvSpPr>
          <p:spPr>
            <a:xfrm>
              <a:off x="2545262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9" name="Google Shape;3499;g31d7038f3b5_0_4384"/>
            <p:cNvSpPr/>
            <p:nvPr/>
          </p:nvSpPr>
          <p:spPr>
            <a:xfrm>
              <a:off x="2645253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0" name="Google Shape;3500;g31d7038f3b5_0_4384"/>
            <p:cNvSpPr/>
            <p:nvPr/>
          </p:nvSpPr>
          <p:spPr>
            <a:xfrm>
              <a:off x="2745244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1" name="Google Shape;3501;g31d7038f3b5_0_4384"/>
            <p:cNvSpPr/>
            <p:nvPr/>
          </p:nvSpPr>
          <p:spPr>
            <a:xfrm>
              <a:off x="2845235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2" name="Google Shape;3502;g31d7038f3b5_0_4384"/>
            <p:cNvSpPr/>
            <p:nvPr/>
          </p:nvSpPr>
          <p:spPr>
            <a:xfrm>
              <a:off x="2945176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3" name="Google Shape;3503;g31d7038f3b5_0_4384"/>
            <p:cNvSpPr/>
            <p:nvPr/>
          </p:nvSpPr>
          <p:spPr>
            <a:xfrm>
              <a:off x="3045167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4" name="Google Shape;3504;g31d7038f3b5_0_4384"/>
            <p:cNvSpPr/>
            <p:nvPr/>
          </p:nvSpPr>
          <p:spPr>
            <a:xfrm>
              <a:off x="745626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5" name="Google Shape;3505;g31d7038f3b5_0_4384"/>
            <p:cNvSpPr/>
            <p:nvPr/>
          </p:nvSpPr>
          <p:spPr>
            <a:xfrm>
              <a:off x="845566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6" name="Google Shape;3506;g31d7038f3b5_0_4384"/>
            <p:cNvSpPr/>
            <p:nvPr/>
          </p:nvSpPr>
          <p:spPr>
            <a:xfrm>
              <a:off x="945557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7" name="Google Shape;3507;g31d7038f3b5_0_4384"/>
            <p:cNvSpPr/>
            <p:nvPr/>
          </p:nvSpPr>
          <p:spPr>
            <a:xfrm>
              <a:off x="1045548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8" name="Google Shape;3508;g31d7038f3b5_0_4384"/>
            <p:cNvSpPr/>
            <p:nvPr/>
          </p:nvSpPr>
          <p:spPr>
            <a:xfrm>
              <a:off x="1145539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9" name="Google Shape;3509;g31d7038f3b5_0_4384"/>
            <p:cNvSpPr/>
            <p:nvPr/>
          </p:nvSpPr>
          <p:spPr>
            <a:xfrm>
              <a:off x="1245531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0" name="Google Shape;3510;g31d7038f3b5_0_4384"/>
            <p:cNvSpPr/>
            <p:nvPr/>
          </p:nvSpPr>
          <p:spPr>
            <a:xfrm>
              <a:off x="1345471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1" name="Google Shape;3511;g31d7038f3b5_0_4384"/>
            <p:cNvSpPr/>
            <p:nvPr/>
          </p:nvSpPr>
          <p:spPr>
            <a:xfrm>
              <a:off x="1445462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2" name="Google Shape;3512;g31d7038f3b5_0_4384"/>
            <p:cNvSpPr/>
            <p:nvPr/>
          </p:nvSpPr>
          <p:spPr>
            <a:xfrm>
              <a:off x="1545453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3" name="Google Shape;3513;g31d7038f3b5_0_4384"/>
            <p:cNvSpPr/>
            <p:nvPr/>
          </p:nvSpPr>
          <p:spPr>
            <a:xfrm>
              <a:off x="1645444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4" name="Google Shape;3514;g31d7038f3b5_0_4384"/>
            <p:cNvSpPr/>
            <p:nvPr/>
          </p:nvSpPr>
          <p:spPr>
            <a:xfrm>
              <a:off x="1745435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5" name="Google Shape;3515;g31d7038f3b5_0_4384"/>
            <p:cNvSpPr/>
            <p:nvPr/>
          </p:nvSpPr>
          <p:spPr>
            <a:xfrm>
              <a:off x="1845427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6" name="Google Shape;3516;g31d7038f3b5_0_4384"/>
            <p:cNvSpPr/>
            <p:nvPr/>
          </p:nvSpPr>
          <p:spPr>
            <a:xfrm>
              <a:off x="1945366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7" name="Google Shape;3517;g31d7038f3b5_0_4384"/>
            <p:cNvSpPr/>
            <p:nvPr/>
          </p:nvSpPr>
          <p:spPr>
            <a:xfrm>
              <a:off x="2045357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8" name="Google Shape;3518;g31d7038f3b5_0_4384"/>
            <p:cNvSpPr/>
            <p:nvPr/>
          </p:nvSpPr>
          <p:spPr>
            <a:xfrm>
              <a:off x="2145348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9" name="Google Shape;3519;g31d7038f3b5_0_4384"/>
            <p:cNvSpPr/>
            <p:nvPr/>
          </p:nvSpPr>
          <p:spPr>
            <a:xfrm>
              <a:off x="2245339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0" name="Google Shape;3520;g31d7038f3b5_0_4384"/>
            <p:cNvSpPr/>
            <p:nvPr/>
          </p:nvSpPr>
          <p:spPr>
            <a:xfrm>
              <a:off x="2345330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1" name="Google Shape;3521;g31d7038f3b5_0_4384"/>
            <p:cNvSpPr/>
            <p:nvPr/>
          </p:nvSpPr>
          <p:spPr>
            <a:xfrm>
              <a:off x="2445271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2" name="Google Shape;3522;g31d7038f3b5_0_4384"/>
            <p:cNvSpPr/>
            <p:nvPr/>
          </p:nvSpPr>
          <p:spPr>
            <a:xfrm>
              <a:off x="2545262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3" name="Google Shape;3523;g31d7038f3b5_0_4384"/>
            <p:cNvSpPr/>
            <p:nvPr/>
          </p:nvSpPr>
          <p:spPr>
            <a:xfrm>
              <a:off x="2645253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4" name="Google Shape;3524;g31d7038f3b5_0_4384"/>
            <p:cNvSpPr/>
            <p:nvPr/>
          </p:nvSpPr>
          <p:spPr>
            <a:xfrm>
              <a:off x="2745244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5" name="Google Shape;3525;g31d7038f3b5_0_4384"/>
            <p:cNvSpPr/>
            <p:nvPr/>
          </p:nvSpPr>
          <p:spPr>
            <a:xfrm>
              <a:off x="2845235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6" name="Google Shape;3526;g31d7038f3b5_0_4384"/>
            <p:cNvSpPr/>
            <p:nvPr/>
          </p:nvSpPr>
          <p:spPr>
            <a:xfrm>
              <a:off x="2945176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7" name="Google Shape;3527;g31d7038f3b5_0_4384"/>
            <p:cNvSpPr/>
            <p:nvPr/>
          </p:nvSpPr>
          <p:spPr>
            <a:xfrm>
              <a:off x="3045167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8" name="Google Shape;3528;g31d7038f3b5_0_4384"/>
            <p:cNvSpPr/>
            <p:nvPr/>
          </p:nvSpPr>
          <p:spPr>
            <a:xfrm>
              <a:off x="745626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9" name="Google Shape;3529;g31d7038f3b5_0_4384"/>
            <p:cNvSpPr/>
            <p:nvPr/>
          </p:nvSpPr>
          <p:spPr>
            <a:xfrm>
              <a:off x="845566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0" name="Google Shape;3530;g31d7038f3b5_0_4384"/>
            <p:cNvSpPr/>
            <p:nvPr/>
          </p:nvSpPr>
          <p:spPr>
            <a:xfrm>
              <a:off x="945557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1" name="Google Shape;3531;g31d7038f3b5_0_4384"/>
            <p:cNvSpPr/>
            <p:nvPr/>
          </p:nvSpPr>
          <p:spPr>
            <a:xfrm>
              <a:off x="1045548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2" name="Google Shape;3532;g31d7038f3b5_0_4384"/>
            <p:cNvSpPr/>
            <p:nvPr/>
          </p:nvSpPr>
          <p:spPr>
            <a:xfrm>
              <a:off x="1145539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3" name="Google Shape;3533;g31d7038f3b5_0_4384"/>
            <p:cNvSpPr/>
            <p:nvPr/>
          </p:nvSpPr>
          <p:spPr>
            <a:xfrm>
              <a:off x="1245531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4" name="Google Shape;3534;g31d7038f3b5_0_4384"/>
            <p:cNvSpPr/>
            <p:nvPr/>
          </p:nvSpPr>
          <p:spPr>
            <a:xfrm>
              <a:off x="1345471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5" name="Google Shape;3535;g31d7038f3b5_0_4384"/>
            <p:cNvSpPr/>
            <p:nvPr/>
          </p:nvSpPr>
          <p:spPr>
            <a:xfrm>
              <a:off x="1445462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6" name="Google Shape;3536;g31d7038f3b5_0_4384"/>
            <p:cNvSpPr/>
            <p:nvPr/>
          </p:nvSpPr>
          <p:spPr>
            <a:xfrm>
              <a:off x="1545453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7" name="Google Shape;3537;g31d7038f3b5_0_4384"/>
            <p:cNvSpPr/>
            <p:nvPr/>
          </p:nvSpPr>
          <p:spPr>
            <a:xfrm>
              <a:off x="1645444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8" name="Google Shape;3538;g31d7038f3b5_0_4384"/>
            <p:cNvSpPr/>
            <p:nvPr/>
          </p:nvSpPr>
          <p:spPr>
            <a:xfrm>
              <a:off x="1745435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9" name="Google Shape;3539;g31d7038f3b5_0_4384"/>
            <p:cNvSpPr/>
            <p:nvPr/>
          </p:nvSpPr>
          <p:spPr>
            <a:xfrm>
              <a:off x="1845427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0" name="Google Shape;3540;g31d7038f3b5_0_4384"/>
            <p:cNvSpPr/>
            <p:nvPr/>
          </p:nvSpPr>
          <p:spPr>
            <a:xfrm>
              <a:off x="1945366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1" name="Google Shape;3541;g31d7038f3b5_0_4384"/>
            <p:cNvSpPr/>
            <p:nvPr/>
          </p:nvSpPr>
          <p:spPr>
            <a:xfrm>
              <a:off x="2045357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2" name="Google Shape;3542;g31d7038f3b5_0_4384"/>
            <p:cNvSpPr/>
            <p:nvPr/>
          </p:nvSpPr>
          <p:spPr>
            <a:xfrm>
              <a:off x="2145348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3" name="Google Shape;3543;g31d7038f3b5_0_4384"/>
            <p:cNvSpPr/>
            <p:nvPr/>
          </p:nvSpPr>
          <p:spPr>
            <a:xfrm>
              <a:off x="2245339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4" name="Google Shape;3544;g31d7038f3b5_0_4384"/>
            <p:cNvSpPr/>
            <p:nvPr/>
          </p:nvSpPr>
          <p:spPr>
            <a:xfrm>
              <a:off x="2345330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5" name="Google Shape;3545;g31d7038f3b5_0_4384"/>
            <p:cNvSpPr/>
            <p:nvPr/>
          </p:nvSpPr>
          <p:spPr>
            <a:xfrm>
              <a:off x="2445271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6" name="Google Shape;3546;g31d7038f3b5_0_4384"/>
            <p:cNvSpPr/>
            <p:nvPr/>
          </p:nvSpPr>
          <p:spPr>
            <a:xfrm>
              <a:off x="2545262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7" name="Google Shape;3547;g31d7038f3b5_0_4384"/>
            <p:cNvSpPr/>
            <p:nvPr/>
          </p:nvSpPr>
          <p:spPr>
            <a:xfrm>
              <a:off x="2645253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8" name="Google Shape;3548;g31d7038f3b5_0_4384"/>
            <p:cNvSpPr/>
            <p:nvPr/>
          </p:nvSpPr>
          <p:spPr>
            <a:xfrm>
              <a:off x="2745244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9" name="Google Shape;3549;g31d7038f3b5_0_4384"/>
            <p:cNvSpPr/>
            <p:nvPr/>
          </p:nvSpPr>
          <p:spPr>
            <a:xfrm>
              <a:off x="2845235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0" name="Google Shape;3550;g31d7038f3b5_0_4384"/>
            <p:cNvSpPr/>
            <p:nvPr/>
          </p:nvSpPr>
          <p:spPr>
            <a:xfrm>
              <a:off x="2945176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1" name="Google Shape;3551;g31d7038f3b5_0_4384"/>
            <p:cNvSpPr/>
            <p:nvPr/>
          </p:nvSpPr>
          <p:spPr>
            <a:xfrm>
              <a:off x="3045167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2" name="Google Shape;3552;g31d7038f3b5_0_4384"/>
            <p:cNvSpPr/>
            <p:nvPr/>
          </p:nvSpPr>
          <p:spPr>
            <a:xfrm>
              <a:off x="745626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3" name="Google Shape;3553;g31d7038f3b5_0_4384"/>
            <p:cNvSpPr/>
            <p:nvPr/>
          </p:nvSpPr>
          <p:spPr>
            <a:xfrm>
              <a:off x="845566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4" name="Google Shape;3554;g31d7038f3b5_0_4384"/>
            <p:cNvSpPr/>
            <p:nvPr/>
          </p:nvSpPr>
          <p:spPr>
            <a:xfrm>
              <a:off x="945557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5" name="Google Shape;3555;g31d7038f3b5_0_4384"/>
            <p:cNvSpPr/>
            <p:nvPr/>
          </p:nvSpPr>
          <p:spPr>
            <a:xfrm>
              <a:off x="1045548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6" name="Google Shape;3556;g31d7038f3b5_0_4384"/>
            <p:cNvSpPr/>
            <p:nvPr/>
          </p:nvSpPr>
          <p:spPr>
            <a:xfrm>
              <a:off x="1145539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7" name="Google Shape;3557;g31d7038f3b5_0_4384"/>
            <p:cNvSpPr/>
            <p:nvPr/>
          </p:nvSpPr>
          <p:spPr>
            <a:xfrm>
              <a:off x="1245531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8" name="Google Shape;3558;g31d7038f3b5_0_4384"/>
            <p:cNvSpPr/>
            <p:nvPr/>
          </p:nvSpPr>
          <p:spPr>
            <a:xfrm>
              <a:off x="1345471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9" name="Google Shape;3559;g31d7038f3b5_0_4384"/>
            <p:cNvSpPr/>
            <p:nvPr/>
          </p:nvSpPr>
          <p:spPr>
            <a:xfrm>
              <a:off x="1445462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0" name="Google Shape;3560;g31d7038f3b5_0_4384"/>
            <p:cNvSpPr/>
            <p:nvPr/>
          </p:nvSpPr>
          <p:spPr>
            <a:xfrm>
              <a:off x="1545453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1" name="Google Shape;3561;g31d7038f3b5_0_4384"/>
            <p:cNvSpPr/>
            <p:nvPr/>
          </p:nvSpPr>
          <p:spPr>
            <a:xfrm>
              <a:off x="1645444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2" name="Google Shape;3562;g31d7038f3b5_0_4384"/>
            <p:cNvSpPr/>
            <p:nvPr/>
          </p:nvSpPr>
          <p:spPr>
            <a:xfrm>
              <a:off x="1745435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3" name="Google Shape;3563;g31d7038f3b5_0_4384"/>
            <p:cNvSpPr/>
            <p:nvPr/>
          </p:nvSpPr>
          <p:spPr>
            <a:xfrm>
              <a:off x="1845427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4" name="Google Shape;3564;g31d7038f3b5_0_4384"/>
            <p:cNvSpPr/>
            <p:nvPr/>
          </p:nvSpPr>
          <p:spPr>
            <a:xfrm>
              <a:off x="1945366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5" name="Google Shape;3565;g31d7038f3b5_0_4384"/>
            <p:cNvSpPr/>
            <p:nvPr/>
          </p:nvSpPr>
          <p:spPr>
            <a:xfrm>
              <a:off x="2045357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6" name="Google Shape;3566;g31d7038f3b5_0_4384"/>
            <p:cNvSpPr/>
            <p:nvPr/>
          </p:nvSpPr>
          <p:spPr>
            <a:xfrm>
              <a:off x="2145348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7" name="Google Shape;3567;g31d7038f3b5_0_4384"/>
            <p:cNvSpPr/>
            <p:nvPr/>
          </p:nvSpPr>
          <p:spPr>
            <a:xfrm>
              <a:off x="2245339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8" name="Google Shape;3568;g31d7038f3b5_0_4384"/>
            <p:cNvSpPr/>
            <p:nvPr/>
          </p:nvSpPr>
          <p:spPr>
            <a:xfrm>
              <a:off x="2345330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9" name="Google Shape;3569;g31d7038f3b5_0_4384"/>
            <p:cNvSpPr/>
            <p:nvPr/>
          </p:nvSpPr>
          <p:spPr>
            <a:xfrm>
              <a:off x="2445271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0" name="Google Shape;3570;g31d7038f3b5_0_4384"/>
            <p:cNvSpPr/>
            <p:nvPr/>
          </p:nvSpPr>
          <p:spPr>
            <a:xfrm>
              <a:off x="2545262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1" name="Google Shape;3571;g31d7038f3b5_0_4384"/>
            <p:cNvSpPr/>
            <p:nvPr/>
          </p:nvSpPr>
          <p:spPr>
            <a:xfrm>
              <a:off x="2645253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2" name="Google Shape;3572;g31d7038f3b5_0_4384"/>
            <p:cNvSpPr/>
            <p:nvPr/>
          </p:nvSpPr>
          <p:spPr>
            <a:xfrm>
              <a:off x="2745244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3" name="Google Shape;3573;g31d7038f3b5_0_4384"/>
            <p:cNvSpPr/>
            <p:nvPr/>
          </p:nvSpPr>
          <p:spPr>
            <a:xfrm>
              <a:off x="2845235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4" name="Google Shape;3574;g31d7038f3b5_0_4384"/>
            <p:cNvSpPr/>
            <p:nvPr/>
          </p:nvSpPr>
          <p:spPr>
            <a:xfrm>
              <a:off x="2945176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5" name="Google Shape;3575;g31d7038f3b5_0_4384"/>
            <p:cNvSpPr/>
            <p:nvPr/>
          </p:nvSpPr>
          <p:spPr>
            <a:xfrm>
              <a:off x="3045167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6" name="Google Shape;3576;g31d7038f3b5_0_4384"/>
            <p:cNvSpPr/>
            <p:nvPr/>
          </p:nvSpPr>
          <p:spPr>
            <a:xfrm>
              <a:off x="745626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7" name="Google Shape;3577;g31d7038f3b5_0_4384"/>
            <p:cNvSpPr/>
            <p:nvPr/>
          </p:nvSpPr>
          <p:spPr>
            <a:xfrm>
              <a:off x="845566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8" name="Google Shape;3578;g31d7038f3b5_0_4384"/>
            <p:cNvSpPr/>
            <p:nvPr/>
          </p:nvSpPr>
          <p:spPr>
            <a:xfrm>
              <a:off x="945557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9" name="Google Shape;3579;g31d7038f3b5_0_4384"/>
            <p:cNvSpPr/>
            <p:nvPr/>
          </p:nvSpPr>
          <p:spPr>
            <a:xfrm>
              <a:off x="1045548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0" name="Google Shape;3580;g31d7038f3b5_0_4384"/>
            <p:cNvSpPr/>
            <p:nvPr/>
          </p:nvSpPr>
          <p:spPr>
            <a:xfrm>
              <a:off x="1145539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1" name="Google Shape;3581;g31d7038f3b5_0_4384"/>
            <p:cNvSpPr/>
            <p:nvPr/>
          </p:nvSpPr>
          <p:spPr>
            <a:xfrm>
              <a:off x="1245531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2" name="Google Shape;3582;g31d7038f3b5_0_4384"/>
            <p:cNvSpPr/>
            <p:nvPr/>
          </p:nvSpPr>
          <p:spPr>
            <a:xfrm>
              <a:off x="1345471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3" name="Google Shape;3583;g31d7038f3b5_0_4384"/>
            <p:cNvSpPr/>
            <p:nvPr/>
          </p:nvSpPr>
          <p:spPr>
            <a:xfrm>
              <a:off x="1445462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4" name="Google Shape;3584;g31d7038f3b5_0_4384"/>
            <p:cNvSpPr/>
            <p:nvPr/>
          </p:nvSpPr>
          <p:spPr>
            <a:xfrm>
              <a:off x="1545453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5" name="Google Shape;3585;g31d7038f3b5_0_4384"/>
            <p:cNvSpPr/>
            <p:nvPr/>
          </p:nvSpPr>
          <p:spPr>
            <a:xfrm>
              <a:off x="1645444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6" name="Google Shape;3586;g31d7038f3b5_0_4384"/>
            <p:cNvSpPr/>
            <p:nvPr/>
          </p:nvSpPr>
          <p:spPr>
            <a:xfrm>
              <a:off x="1745435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7" name="Google Shape;3587;g31d7038f3b5_0_4384"/>
            <p:cNvSpPr/>
            <p:nvPr/>
          </p:nvSpPr>
          <p:spPr>
            <a:xfrm>
              <a:off x="1845427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8" name="Google Shape;3588;g31d7038f3b5_0_4384"/>
            <p:cNvSpPr/>
            <p:nvPr/>
          </p:nvSpPr>
          <p:spPr>
            <a:xfrm>
              <a:off x="1945366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9" name="Google Shape;3589;g31d7038f3b5_0_4384"/>
            <p:cNvSpPr/>
            <p:nvPr/>
          </p:nvSpPr>
          <p:spPr>
            <a:xfrm>
              <a:off x="2045357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0" name="Google Shape;3590;g31d7038f3b5_0_4384"/>
            <p:cNvSpPr/>
            <p:nvPr/>
          </p:nvSpPr>
          <p:spPr>
            <a:xfrm>
              <a:off x="2145348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1" name="Google Shape;3591;g31d7038f3b5_0_4384"/>
            <p:cNvSpPr/>
            <p:nvPr/>
          </p:nvSpPr>
          <p:spPr>
            <a:xfrm>
              <a:off x="2245339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2" name="Google Shape;3592;g31d7038f3b5_0_4384"/>
            <p:cNvSpPr/>
            <p:nvPr/>
          </p:nvSpPr>
          <p:spPr>
            <a:xfrm>
              <a:off x="2345330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3" name="Google Shape;3593;g31d7038f3b5_0_4384"/>
            <p:cNvSpPr/>
            <p:nvPr/>
          </p:nvSpPr>
          <p:spPr>
            <a:xfrm>
              <a:off x="2445271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4" name="Google Shape;3594;g31d7038f3b5_0_4384"/>
            <p:cNvSpPr/>
            <p:nvPr/>
          </p:nvSpPr>
          <p:spPr>
            <a:xfrm>
              <a:off x="2545262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5" name="Google Shape;3595;g31d7038f3b5_0_4384"/>
            <p:cNvSpPr/>
            <p:nvPr/>
          </p:nvSpPr>
          <p:spPr>
            <a:xfrm>
              <a:off x="2645253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6" name="Google Shape;3596;g31d7038f3b5_0_4384"/>
            <p:cNvSpPr/>
            <p:nvPr/>
          </p:nvSpPr>
          <p:spPr>
            <a:xfrm>
              <a:off x="2745244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7" name="Google Shape;3597;g31d7038f3b5_0_4384"/>
            <p:cNvSpPr/>
            <p:nvPr/>
          </p:nvSpPr>
          <p:spPr>
            <a:xfrm>
              <a:off x="2845235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8" name="Google Shape;3598;g31d7038f3b5_0_4384"/>
            <p:cNvSpPr/>
            <p:nvPr/>
          </p:nvSpPr>
          <p:spPr>
            <a:xfrm>
              <a:off x="2945176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9" name="Google Shape;3599;g31d7038f3b5_0_4384"/>
            <p:cNvSpPr/>
            <p:nvPr/>
          </p:nvSpPr>
          <p:spPr>
            <a:xfrm>
              <a:off x="3045167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0" name="Google Shape;3600;g31d7038f3b5_0_4384"/>
            <p:cNvSpPr/>
            <p:nvPr/>
          </p:nvSpPr>
          <p:spPr>
            <a:xfrm>
              <a:off x="745626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1" name="Google Shape;3601;g31d7038f3b5_0_4384"/>
            <p:cNvSpPr/>
            <p:nvPr/>
          </p:nvSpPr>
          <p:spPr>
            <a:xfrm>
              <a:off x="845566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2" name="Google Shape;3602;g31d7038f3b5_0_4384"/>
            <p:cNvSpPr/>
            <p:nvPr/>
          </p:nvSpPr>
          <p:spPr>
            <a:xfrm>
              <a:off x="945557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3" name="Google Shape;3603;g31d7038f3b5_0_4384"/>
            <p:cNvSpPr/>
            <p:nvPr/>
          </p:nvSpPr>
          <p:spPr>
            <a:xfrm>
              <a:off x="1045548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4" name="Google Shape;3604;g31d7038f3b5_0_4384"/>
            <p:cNvSpPr/>
            <p:nvPr/>
          </p:nvSpPr>
          <p:spPr>
            <a:xfrm>
              <a:off x="1145539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5" name="Google Shape;3605;g31d7038f3b5_0_4384"/>
            <p:cNvSpPr/>
            <p:nvPr/>
          </p:nvSpPr>
          <p:spPr>
            <a:xfrm>
              <a:off x="1245531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6" name="Google Shape;3606;g31d7038f3b5_0_4384"/>
            <p:cNvSpPr/>
            <p:nvPr/>
          </p:nvSpPr>
          <p:spPr>
            <a:xfrm>
              <a:off x="1345471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7" name="Google Shape;3607;g31d7038f3b5_0_4384"/>
            <p:cNvSpPr/>
            <p:nvPr/>
          </p:nvSpPr>
          <p:spPr>
            <a:xfrm>
              <a:off x="1445462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8" name="Google Shape;3608;g31d7038f3b5_0_4384"/>
            <p:cNvSpPr/>
            <p:nvPr/>
          </p:nvSpPr>
          <p:spPr>
            <a:xfrm>
              <a:off x="1545453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9" name="Google Shape;3609;g31d7038f3b5_0_4384"/>
            <p:cNvSpPr/>
            <p:nvPr/>
          </p:nvSpPr>
          <p:spPr>
            <a:xfrm>
              <a:off x="1645444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0" name="Google Shape;3610;g31d7038f3b5_0_4384"/>
            <p:cNvSpPr/>
            <p:nvPr/>
          </p:nvSpPr>
          <p:spPr>
            <a:xfrm>
              <a:off x="1745435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1" name="Google Shape;3611;g31d7038f3b5_0_4384"/>
            <p:cNvSpPr/>
            <p:nvPr/>
          </p:nvSpPr>
          <p:spPr>
            <a:xfrm>
              <a:off x="1845427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2" name="Google Shape;3612;g31d7038f3b5_0_4384"/>
            <p:cNvSpPr/>
            <p:nvPr/>
          </p:nvSpPr>
          <p:spPr>
            <a:xfrm>
              <a:off x="1945366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3" name="Google Shape;3613;g31d7038f3b5_0_4384"/>
            <p:cNvSpPr/>
            <p:nvPr/>
          </p:nvSpPr>
          <p:spPr>
            <a:xfrm>
              <a:off x="2045357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4" name="Google Shape;3614;g31d7038f3b5_0_4384"/>
            <p:cNvSpPr/>
            <p:nvPr/>
          </p:nvSpPr>
          <p:spPr>
            <a:xfrm>
              <a:off x="2145348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5" name="Google Shape;3615;g31d7038f3b5_0_4384"/>
            <p:cNvSpPr/>
            <p:nvPr/>
          </p:nvSpPr>
          <p:spPr>
            <a:xfrm>
              <a:off x="2245339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6" name="Google Shape;3616;g31d7038f3b5_0_4384"/>
            <p:cNvSpPr/>
            <p:nvPr/>
          </p:nvSpPr>
          <p:spPr>
            <a:xfrm>
              <a:off x="2345330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7" name="Google Shape;3617;g31d7038f3b5_0_4384"/>
            <p:cNvSpPr/>
            <p:nvPr/>
          </p:nvSpPr>
          <p:spPr>
            <a:xfrm>
              <a:off x="2445271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8" name="Google Shape;3618;g31d7038f3b5_0_4384"/>
            <p:cNvSpPr/>
            <p:nvPr/>
          </p:nvSpPr>
          <p:spPr>
            <a:xfrm>
              <a:off x="2545262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9" name="Google Shape;3619;g31d7038f3b5_0_4384"/>
            <p:cNvSpPr/>
            <p:nvPr/>
          </p:nvSpPr>
          <p:spPr>
            <a:xfrm>
              <a:off x="2645253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0" name="Google Shape;3620;g31d7038f3b5_0_4384"/>
            <p:cNvSpPr/>
            <p:nvPr/>
          </p:nvSpPr>
          <p:spPr>
            <a:xfrm>
              <a:off x="2745244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1" name="Google Shape;3621;g31d7038f3b5_0_4384"/>
            <p:cNvSpPr/>
            <p:nvPr/>
          </p:nvSpPr>
          <p:spPr>
            <a:xfrm>
              <a:off x="2845235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2" name="Google Shape;3622;g31d7038f3b5_0_4384"/>
            <p:cNvSpPr/>
            <p:nvPr/>
          </p:nvSpPr>
          <p:spPr>
            <a:xfrm>
              <a:off x="2945176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3" name="Google Shape;3623;g31d7038f3b5_0_4384"/>
            <p:cNvSpPr/>
            <p:nvPr/>
          </p:nvSpPr>
          <p:spPr>
            <a:xfrm>
              <a:off x="3045167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4" name="Google Shape;3624;g31d7038f3b5_0_4384"/>
            <p:cNvSpPr/>
            <p:nvPr/>
          </p:nvSpPr>
          <p:spPr>
            <a:xfrm>
              <a:off x="745626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5" name="Google Shape;3625;g31d7038f3b5_0_4384"/>
            <p:cNvSpPr/>
            <p:nvPr/>
          </p:nvSpPr>
          <p:spPr>
            <a:xfrm>
              <a:off x="845566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6" name="Google Shape;3626;g31d7038f3b5_0_4384"/>
            <p:cNvSpPr/>
            <p:nvPr/>
          </p:nvSpPr>
          <p:spPr>
            <a:xfrm>
              <a:off x="945557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7" name="Google Shape;3627;g31d7038f3b5_0_4384"/>
            <p:cNvSpPr/>
            <p:nvPr/>
          </p:nvSpPr>
          <p:spPr>
            <a:xfrm>
              <a:off x="1045548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8" name="Google Shape;3628;g31d7038f3b5_0_4384"/>
            <p:cNvSpPr/>
            <p:nvPr/>
          </p:nvSpPr>
          <p:spPr>
            <a:xfrm>
              <a:off x="1145539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9" name="Google Shape;3629;g31d7038f3b5_0_4384"/>
            <p:cNvSpPr/>
            <p:nvPr/>
          </p:nvSpPr>
          <p:spPr>
            <a:xfrm>
              <a:off x="1245531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0" name="Google Shape;3630;g31d7038f3b5_0_4384"/>
            <p:cNvSpPr/>
            <p:nvPr/>
          </p:nvSpPr>
          <p:spPr>
            <a:xfrm>
              <a:off x="1345471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1" name="Google Shape;3631;g31d7038f3b5_0_4384"/>
            <p:cNvSpPr/>
            <p:nvPr/>
          </p:nvSpPr>
          <p:spPr>
            <a:xfrm>
              <a:off x="1445462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2" name="Google Shape;3632;g31d7038f3b5_0_4384"/>
            <p:cNvSpPr/>
            <p:nvPr/>
          </p:nvSpPr>
          <p:spPr>
            <a:xfrm>
              <a:off x="1545453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3" name="Google Shape;3633;g31d7038f3b5_0_4384"/>
            <p:cNvSpPr/>
            <p:nvPr/>
          </p:nvSpPr>
          <p:spPr>
            <a:xfrm>
              <a:off x="1645444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4" name="Google Shape;3634;g31d7038f3b5_0_4384"/>
            <p:cNvSpPr/>
            <p:nvPr/>
          </p:nvSpPr>
          <p:spPr>
            <a:xfrm>
              <a:off x="1745435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5" name="Google Shape;3635;g31d7038f3b5_0_4384"/>
            <p:cNvSpPr/>
            <p:nvPr/>
          </p:nvSpPr>
          <p:spPr>
            <a:xfrm>
              <a:off x="1845427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6" name="Google Shape;3636;g31d7038f3b5_0_4384"/>
            <p:cNvSpPr/>
            <p:nvPr/>
          </p:nvSpPr>
          <p:spPr>
            <a:xfrm>
              <a:off x="1945366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7" name="Google Shape;3637;g31d7038f3b5_0_4384"/>
            <p:cNvSpPr/>
            <p:nvPr/>
          </p:nvSpPr>
          <p:spPr>
            <a:xfrm>
              <a:off x="2045357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8" name="Google Shape;3638;g31d7038f3b5_0_4384"/>
            <p:cNvSpPr/>
            <p:nvPr/>
          </p:nvSpPr>
          <p:spPr>
            <a:xfrm>
              <a:off x="2145348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9" name="Google Shape;3639;g31d7038f3b5_0_4384"/>
            <p:cNvSpPr/>
            <p:nvPr/>
          </p:nvSpPr>
          <p:spPr>
            <a:xfrm>
              <a:off x="2245339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0" name="Google Shape;3640;g31d7038f3b5_0_4384"/>
            <p:cNvSpPr/>
            <p:nvPr/>
          </p:nvSpPr>
          <p:spPr>
            <a:xfrm>
              <a:off x="2345330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1" name="Google Shape;3641;g31d7038f3b5_0_4384"/>
            <p:cNvSpPr/>
            <p:nvPr/>
          </p:nvSpPr>
          <p:spPr>
            <a:xfrm>
              <a:off x="2445271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2" name="Google Shape;3642;g31d7038f3b5_0_4384"/>
            <p:cNvSpPr/>
            <p:nvPr/>
          </p:nvSpPr>
          <p:spPr>
            <a:xfrm>
              <a:off x="2545262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3" name="Google Shape;3643;g31d7038f3b5_0_4384"/>
            <p:cNvSpPr/>
            <p:nvPr/>
          </p:nvSpPr>
          <p:spPr>
            <a:xfrm>
              <a:off x="2645253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4" name="Google Shape;3644;g31d7038f3b5_0_4384"/>
            <p:cNvSpPr/>
            <p:nvPr/>
          </p:nvSpPr>
          <p:spPr>
            <a:xfrm>
              <a:off x="2745244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5" name="Google Shape;3645;g31d7038f3b5_0_4384"/>
            <p:cNvSpPr/>
            <p:nvPr/>
          </p:nvSpPr>
          <p:spPr>
            <a:xfrm>
              <a:off x="2845235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6" name="Google Shape;3646;g31d7038f3b5_0_4384"/>
            <p:cNvSpPr/>
            <p:nvPr/>
          </p:nvSpPr>
          <p:spPr>
            <a:xfrm>
              <a:off x="2945176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7" name="Google Shape;3647;g31d7038f3b5_0_4384"/>
            <p:cNvSpPr/>
            <p:nvPr/>
          </p:nvSpPr>
          <p:spPr>
            <a:xfrm>
              <a:off x="3045167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8" name="Google Shape;3648;g31d7038f3b5_0_4384"/>
            <p:cNvSpPr/>
            <p:nvPr/>
          </p:nvSpPr>
          <p:spPr>
            <a:xfrm>
              <a:off x="745626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9" name="Google Shape;3649;g31d7038f3b5_0_4384"/>
            <p:cNvSpPr/>
            <p:nvPr/>
          </p:nvSpPr>
          <p:spPr>
            <a:xfrm>
              <a:off x="845566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0" name="Google Shape;3650;g31d7038f3b5_0_4384"/>
            <p:cNvSpPr/>
            <p:nvPr/>
          </p:nvSpPr>
          <p:spPr>
            <a:xfrm>
              <a:off x="945557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1" name="Google Shape;3651;g31d7038f3b5_0_4384"/>
            <p:cNvSpPr/>
            <p:nvPr/>
          </p:nvSpPr>
          <p:spPr>
            <a:xfrm>
              <a:off x="1045548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2" name="Google Shape;3652;g31d7038f3b5_0_4384"/>
            <p:cNvSpPr/>
            <p:nvPr/>
          </p:nvSpPr>
          <p:spPr>
            <a:xfrm>
              <a:off x="1145539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3" name="Google Shape;3653;g31d7038f3b5_0_4384"/>
            <p:cNvSpPr/>
            <p:nvPr/>
          </p:nvSpPr>
          <p:spPr>
            <a:xfrm>
              <a:off x="1245531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4" name="Google Shape;3654;g31d7038f3b5_0_4384"/>
            <p:cNvSpPr/>
            <p:nvPr/>
          </p:nvSpPr>
          <p:spPr>
            <a:xfrm>
              <a:off x="1345471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5" name="Google Shape;3655;g31d7038f3b5_0_4384"/>
            <p:cNvSpPr/>
            <p:nvPr/>
          </p:nvSpPr>
          <p:spPr>
            <a:xfrm>
              <a:off x="1445462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6" name="Google Shape;3656;g31d7038f3b5_0_4384"/>
            <p:cNvSpPr/>
            <p:nvPr/>
          </p:nvSpPr>
          <p:spPr>
            <a:xfrm>
              <a:off x="1545453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7" name="Google Shape;3657;g31d7038f3b5_0_4384"/>
            <p:cNvSpPr/>
            <p:nvPr/>
          </p:nvSpPr>
          <p:spPr>
            <a:xfrm>
              <a:off x="1645444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8" name="Google Shape;3658;g31d7038f3b5_0_4384"/>
            <p:cNvSpPr/>
            <p:nvPr/>
          </p:nvSpPr>
          <p:spPr>
            <a:xfrm>
              <a:off x="1745435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9" name="Google Shape;3659;g31d7038f3b5_0_4384"/>
            <p:cNvSpPr/>
            <p:nvPr/>
          </p:nvSpPr>
          <p:spPr>
            <a:xfrm>
              <a:off x="1845427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0" name="Google Shape;3660;g31d7038f3b5_0_4384"/>
            <p:cNvSpPr/>
            <p:nvPr/>
          </p:nvSpPr>
          <p:spPr>
            <a:xfrm>
              <a:off x="1945366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1" name="Google Shape;3661;g31d7038f3b5_0_4384"/>
            <p:cNvSpPr/>
            <p:nvPr/>
          </p:nvSpPr>
          <p:spPr>
            <a:xfrm>
              <a:off x="2045357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2" name="Google Shape;3662;g31d7038f3b5_0_4384"/>
            <p:cNvSpPr/>
            <p:nvPr/>
          </p:nvSpPr>
          <p:spPr>
            <a:xfrm>
              <a:off x="2145348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3" name="Google Shape;3663;g31d7038f3b5_0_4384"/>
            <p:cNvSpPr/>
            <p:nvPr/>
          </p:nvSpPr>
          <p:spPr>
            <a:xfrm>
              <a:off x="2245339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4" name="Google Shape;3664;g31d7038f3b5_0_4384"/>
            <p:cNvSpPr/>
            <p:nvPr/>
          </p:nvSpPr>
          <p:spPr>
            <a:xfrm>
              <a:off x="2345330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5" name="Google Shape;3665;g31d7038f3b5_0_4384"/>
            <p:cNvSpPr/>
            <p:nvPr/>
          </p:nvSpPr>
          <p:spPr>
            <a:xfrm>
              <a:off x="2445271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6" name="Google Shape;3666;g31d7038f3b5_0_4384"/>
            <p:cNvSpPr/>
            <p:nvPr/>
          </p:nvSpPr>
          <p:spPr>
            <a:xfrm>
              <a:off x="2545262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7" name="Google Shape;3667;g31d7038f3b5_0_4384"/>
            <p:cNvSpPr/>
            <p:nvPr/>
          </p:nvSpPr>
          <p:spPr>
            <a:xfrm>
              <a:off x="2645253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8" name="Google Shape;3668;g31d7038f3b5_0_4384"/>
            <p:cNvSpPr/>
            <p:nvPr/>
          </p:nvSpPr>
          <p:spPr>
            <a:xfrm>
              <a:off x="2745244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9" name="Google Shape;3669;g31d7038f3b5_0_4384"/>
            <p:cNvSpPr/>
            <p:nvPr/>
          </p:nvSpPr>
          <p:spPr>
            <a:xfrm>
              <a:off x="2845235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0" name="Google Shape;3670;g31d7038f3b5_0_4384"/>
            <p:cNvSpPr/>
            <p:nvPr/>
          </p:nvSpPr>
          <p:spPr>
            <a:xfrm>
              <a:off x="2945176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1" name="Google Shape;3671;g31d7038f3b5_0_4384"/>
            <p:cNvSpPr/>
            <p:nvPr/>
          </p:nvSpPr>
          <p:spPr>
            <a:xfrm>
              <a:off x="3045167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2" name="Google Shape;3672;g31d7038f3b5_0_4384"/>
            <p:cNvSpPr/>
            <p:nvPr/>
          </p:nvSpPr>
          <p:spPr>
            <a:xfrm>
              <a:off x="3145158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3" name="Google Shape;3673;g31d7038f3b5_0_4384"/>
            <p:cNvSpPr/>
            <p:nvPr/>
          </p:nvSpPr>
          <p:spPr>
            <a:xfrm>
              <a:off x="3245149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4" name="Google Shape;3674;g31d7038f3b5_0_4384"/>
            <p:cNvSpPr/>
            <p:nvPr/>
          </p:nvSpPr>
          <p:spPr>
            <a:xfrm>
              <a:off x="4573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5" name="Google Shape;3675;g31d7038f3b5_0_4384"/>
            <p:cNvSpPr/>
            <p:nvPr/>
          </p:nvSpPr>
          <p:spPr>
            <a:xfrm>
              <a:off x="14573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6" name="Google Shape;3676;g31d7038f3b5_0_4384"/>
            <p:cNvSpPr/>
            <p:nvPr/>
          </p:nvSpPr>
          <p:spPr>
            <a:xfrm>
              <a:off x="24572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7" name="Google Shape;3677;g31d7038f3b5_0_4384"/>
            <p:cNvSpPr/>
            <p:nvPr/>
          </p:nvSpPr>
          <p:spPr>
            <a:xfrm>
              <a:off x="34566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8" name="Google Shape;3678;g31d7038f3b5_0_4384"/>
            <p:cNvSpPr/>
            <p:nvPr/>
          </p:nvSpPr>
          <p:spPr>
            <a:xfrm>
              <a:off x="44565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9" name="Google Shape;3679;g31d7038f3b5_0_4384"/>
            <p:cNvSpPr/>
            <p:nvPr/>
          </p:nvSpPr>
          <p:spPr>
            <a:xfrm>
              <a:off x="54564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0" name="Google Shape;3680;g31d7038f3b5_0_4384"/>
            <p:cNvSpPr/>
            <p:nvPr/>
          </p:nvSpPr>
          <p:spPr>
            <a:xfrm>
              <a:off x="645635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1" name="Google Shape;3681;g31d7038f3b5_0_4384"/>
            <p:cNvSpPr/>
            <p:nvPr/>
          </p:nvSpPr>
          <p:spPr>
            <a:xfrm>
              <a:off x="74562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2" name="Google Shape;3682;g31d7038f3b5_0_4384"/>
            <p:cNvSpPr/>
            <p:nvPr/>
          </p:nvSpPr>
          <p:spPr>
            <a:xfrm>
              <a:off x="84556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3" name="Google Shape;3683;g31d7038f3b5_0_4384"/>
            <p:cNvSpPr/>
            <p:nvPr/>
          </p:nvSpPr>
          <p:spPr>
            <a:xfrm>
              <a:off x="94555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4" name="Google Shape;3684;g31d7038f3b5_0_4384"/>
            <p:cNvSpPr/>
            <p:nvPr/>
          </p:nvSpPr>
          <p:spPr>
            <a:xfrm>
              <a:off x="104554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5" name="Google Shape;3685;g31d7038f3b5_0_4384"/>
            <p:cNvSpPr/>
            <p:nvPr/>
          </p:nvSpPr>
          <p:spPr>
            <a:xfrm>
              <a:off x="1145539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6" name="Google Shape;3686;g31d7038f3b5_0_4384"/>
            <p:cNvSpPr/>
            <p:nvPr/>
          </p:nvSpPr>
          <p:spPr>
            <a:xfrm>
              <a:off x="124553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7" name="Google Shape;3687;g31d7038f3b5_0_4384"/>
            <p:cNvSpPr/>
            <p:nvPr/>
          </p:nvSpPr>
          <p:spPr>
            <a:xfrm>
              <a:off x="134547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8" name="Google Shape;3688;g31d7038f3b5_0_4384"/>
            <p:cNvSpPr/>
            <p:nvPr/>
          </p:nvSpPr>
          <p:spPr>
            <a:xfrm>
              <a:off x="144546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9" name="Google Shape;3689;g31d7038f3b5_0_4384"/>
            <p:cNvSpPr/>
            <p:nvPr/>
          </p:nvSpPr>
          <p:spPr>
            <a:xfrm>
              <a:off x="154545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0" name="Google Shape;3690;g31d7038f3b5_0_4384"/>
            <p:cNvSpPr/>
            <p:nvPr/>
          </p:nvSpPr>
          <p:spPr>
            <a:xfrm>
              <a:off x="1645444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1" name="Google Shape;3691;g31d7038f3b5_0_4384"/>
            <p:cNvSpPr/>
            <p:nvPr/>
          </p:nvSpPr>
          <p:spPr>
            <a:xfrm>
              <a:off x="1745435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2" name="Google Shape;3692;g31d7038f3b5_0_4384"/>
            <p:cNvSpPr/>
            <p:nvPr/>
          </p:nvSpPr>
          <p:spPr>
            <a:xfrm>
              <a:off x="184542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3" name="Google Shape;3693;g31d7038f3b5_0_4384"/>
            <p:cNvSpPr/>
            <p:nvPr/>
          </p:nvSpPr>
          <p:spPr>
            <a:xfrm>
              <a:off x="194536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4" name="Google Shape;3694;g31d7038f3b5_0_4384"/>
            <p:cNvSpPr/>
            <p:nvPr/>
          </p:nvSpPr>
          <p:spPr>
            <a:xfrm>
              <a:off x="204535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5" name="Google Shape;3695;g31d7038f3b5_0_4384"/>
            <p:cNvSpPr/>
            <p:nvPr/>
          </p:nvSpPr>
          <p:spPr>
            <a:xfrm>
              <a:off x="214534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6" name="Google Shape;3696;g31d7038f3b5_0_4384"/>
            <p:cNvSpPr/>
            <p:nvPr/>
          </p:nvSpPr>
          <p:spPr>
            <a:xfrm>
              <a:off x="2245339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7" name="Google Shape;3697;g31d7038f3b5_0_4384"/>
            <p:cNvSpPr/>
            <p:nvPr/>
          </p:nvSpPr>
          <p:spPr>
            <a:xfrm>
              <a:off x="234533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8" name="Google Shape;3698;g31d7038f3b5_0_4384"/>
            <p:cNvSpPr/>
            <p:nvPr/>
          </p:nvSpPr>
          <p:spPr>
            <a:xfrm>
              <a:off x="244527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9" name="Google Shape;3699;g31d7038f3b5_0_4384"/>
            <p:cNvSpPr/>
            <p:nvPr/>
          </p:nvSpPr>
          <p:spPr>
            <a:xfrm>
              <a:off x="254526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0" name="Google Shape;3700;g31d7038f3b5_0_4384"/>
            <p:cNvSpPr/>
            <p:nvPr/>
          </p:nvSpPr>
          <p:spPr>
            <a:xfrm>
              <a:off x="264525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1" name="Google Shape;3701;g31d7038f3b5_0_4384"/>
            <p:cNvSpPr/>
            <p:nvPr/>
          </p:nvSpPr>
          <p:spPr>
            <a:xfrm>
              <a:off x="2745244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2" name="Google Shape;3702;g31d7038f3b5_0_4384"/>
            <p:cNvSpPr/>
            <p:nvPr/>
          </p:nvSpPr>
          <p:spPr>
            <a:xfrm>
              <a:off x="2845235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3" name="Google Shape;3703;g31d7038f3b5_0_4384"/>
            <p:cNvSpPr/>
            <p:nvPr/>
          </p:nvSpPr>
          <p:spPr>
            <a:xfrm>
              <a:off x="294517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4" name="Google Shape;3704;g31d7038f3b5_0_4384"/>
            <p:cNvSpPr/>
            <p:nvPr/>
          </p:nvSpPr>
          <p:spPr>
            <a:xfrm>
              <a:off x="304516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5" name="Google Shape;3705;g31d7038f3b5_0_4384"/>
            <p:cNvSpPr/>
            <p:nvPr/>
          </p:nvSpPr>
          <p:spPr>
            <a:xfrm>
              <a:off x="314515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6" name="Google Shape;3706;g31d7038f3b5_0_4384"/>
            <p:cNvSpPr/>
            <p:nvPr/>
          </p:nvSpPr>
          <p:spPr>
            <a:xfrm>
              <a:off x="3245149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7" name="Google Shape;3707;g31d7038f3b5_0_4384"/>
            <p:cNvSpPr/>
            <p:nvPr/>
          </p:nvSpPr>
          <p:spPr>
            <a:xfrm>
              <a:off x="334514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8" name="Google Shape;3708;g31d7038f3b5_0_4384"/>
            <p:cNvSpPr/>
            <p:nvPr/>
          </p:nvSpPr>
          <p:spPr>
            <a:xfrm>
              <a:off x="344508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9" name="Google Shape;3709;g31d7038f3b5_0_4384"/>
            <p:cNvSpPr/>
            <p:nvPr/>
          </p:nvSpPr>
          <p:spPr>
            <a:xfrm>
              <a:off x="354507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0" name="Google Shape;3710;g31d7038f3b5_0_4384"/>
            <p:cNvSpPr/>
            <p:nvPr/>
          </p:nvSpPr>
          <p:spPr>
            <a:xfrm>
              <a:off x="364506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1" name="Google Shape;3711;g31d7038f3b5_0_4384"/>
            <p:cNvSpPr/>
            <p:nvPr/>
          </p:nvSpPr>
          <p:spPr>
            <a:xfrm>
              <a:off x="3745054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2" name="Google Shape;3712;g31d7038f3b5_0_4384"/>
            <p:cNvSpPr/>
            <p:nvPr/>
          </p:nvSpPr>
          <p:spPr>
            <a:xfrm>
              <a:off x="4573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3" name="Google Shape;3713;g31d7038f3b5_0_4384"/>
            <p:cNvSpPr/>
            <p:nvPr/>
          </p:nvSpPr>
          <p:spPr>
            <a:xfrm>
              <a:off x="14573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4" name="Google Shape;3714;g31d7038f3b5_0_4384"/>
            <p:cNvSpPr/>
            <p:nvPr/>
          </p:nvSpPr>
          <p:spPr>
            <a:xfrm>
              <a:off x="24572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5" name="Google Shape;3715;g31d7038f3b5_0_4384"/>
            <p:cNvSpPr/>
            <p:nvPr/>
          </p:nvSpPr>
          <p:spPr>
            <a:xfrm>
              <a:off x="34566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6" name="Google Shape;3716;g31d7038f3b5_0_4384"/>
            <p:cNvSpPr/>
            <p:nvPr/>
          </p:nvSpPr>
          <p:spPr>
            <a:xfrm>
              <a:off x="44565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7" name="Google Shape;3717;g31d7038f3b5_0_4384"/>
            <p:cNvSpPr/>
            <p:nvPr/>
          </p:nvSpPr>
          <p:spPr>
            <a:xfrm>
              <a:off x="54564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8" name="Google Shape;3718;g31d7038f3b5_0_4384"/>
            <p:cNvSpPr/>
            <p:nvPr/>
          </p:nvSpPr>
          <p:spPr>
            <a:xfrm>
              <a:off x="645635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9" name="Google Shape;3719;g31d7038f3b5_0_4384"/>
            <p:cNvSpPr/>
            <p:nvPr/>
          </p:nvSpPr>
          <p:spPr>
            <a:xfrm>
              <a:off x="74562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0" name="Google Shape;3720;g31d7038f3b5_0_4384"/>
            <p:cNvSpPr/>
            <p:nvPr/>
          </p:nvSpPr>
          <p:spPr>
            <a:xfrm>
              <a:off x="84556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1" name="Google Shape;3721;g31d7038f3b5_0_4384"/>
            <p:cNvSpPr/>
            <p:nvPr/>
          </p:nvSpPr>
          <p:spPr>
            <a:xfrm>
              <a:off x="94555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2" name="Google Shape;3722;g31d7038f3b5_0_4384"/>
            <p:cNvSpPr/>
            <p:nvPr/>
          </p:nvSpPr>
          <p:spPr>
            <a:xfrm>
              <a:off x="104554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3" name="Google Shape;3723;g31d7038f3b5_0_4384"/>
            <p:cNvSpPr/>
            <p:nvPr/>
          </p:nvSpPr>
          <p:spPr>
            <a:xfrm>
              <a:off x="1145539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4" name="Google Shape;3724;g31d7038f3b5_0_4384"/>
            <p:cNvSpPr/>
            <p:nvPr/>
          </p:nvSpPr>
          <p:spPr>
            <a:xfrm>
              <a:off x="124553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5" name="Google Shape;3725;g31d7038f3b5_0_4384"/>
            <p:cNvSpPr/>
            <p:nvPr/>
          </p:nvSpPr>
          <p:spPr>
            <a:xfrm>
              <a:off x="134547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6" name="Google Shape;3726;g31d7038f3b5_0_4384"/>
            <p:cNvSpPr/>
            <p:nvPr/>
          </p:nvSpPr>
          <p:spPr>
            <a:xfrm>
              <a:off x="144546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7" name="Google Shape;3727;g31d7038f3b5_0_4384"/>
            <p:cNvSpPr/>
            <p:nvPr/>
          </p:nvSpPr>
          <p:spPr>
            <a:xfrm>
              <a:off x="154545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8" name="Google Shape;3728;g31d7038f3b5_0_4384"/>
            <p:cNvSpPr/>
            <p:nvPr/>
          </p:nvSpPr>
          <p:spPr>
            <a:xfrm>
              <a:off x="1645444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9" name="Google Shape;3729;g31d7038f3b5_0_4384"/>
            <p:cNvSpPr/>
            <p:nvPr/>
          </p:nvSpPr>
          <p:spPr>
            <a:xfrm>
              <a:off x="1745435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0" name="Google Shape;3730;g31d7038f3b5_0_4384"/>
            <p:cNvSpPr/>
            <p:nvPr/>
          </p:nvSpPr>
          <p:spPr>
            <a:xfrm>
              <a:off x="184542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1" name="Google Shape;3731;g31d7038f3b5_0_4384"/>
            <p:cNvSpPr/>
            <p:nvPr/>
          </p:nvSpPr>
          <p:spPr>
            <a:xfrm>
              <a:off x="194536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2" name="Google Shape;3732;g31d7038f3b5_0_4384"/>
            <p:cNvSpPr/>
            <p:nvPr/>
          </p:nvSpPr>
          <p:spPr>
            <a:xfrm>
              <a:off x="204535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3" name="Google Shape;3733;g31d7038f3b5_0_4384"/>
            <p:cNvSpPr/>
            <p:nvPr/>
          </p:nvSpPr>
          <p:spPr>
            <a:xfrm>
              <a:off x="214534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4" name="Google Shape;3734;g31d7038f3b5_0_4384"/>
            <p:cNvSpPr/>
            <p:nvPr/>
          </p:nvSpPr>
          <p:spPr>
            <a:xfrm>
              <a:off x="2245339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5" name="Google Shape;3735;g31d7038f3b5_0_4384"/>
            <p:cNvSpPr/>
            <p:nvPr/>
          </p:nvSpPr>
          <p:spPr>
            <a:xfrm>
              <a:off x="234533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6" name="Google Shape;3736;g31d7038f3b5_0_4384"/>
            <p:cNvSpPr/>
            <p:nvPr/>
          </p:nvSpPr>
          <p:spPr>
            <a:xfrm>
              <a:off x="244527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7" name="Google Shape;3737;g31d7038f3b5_0_4384"/>
            <p:cNvSpPr/>
            <p:nvPr/>
          </p:nvSpPr>
          <p:spPr>
            <a:xfrm>
              <a:off x="254526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8" name="Google Shape;3738;g31d7038f3b5_0_4384"/>
            <p:cNvSpPr/>
            <p:nvPr/>
          </p:nvSpPr>
          <p:spPr>
            <a:xfrm>
              <a:off x="264525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9" name="Google Shape;3739;g31d7038f3b5_0_4384"/>
            <p:cNvSpPr/>
            <p:nvPr/>
          </p:nvSpPr>
          <p:spPr>
            <a:xfrm>
              <a:off x="2745244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0" name="Google Shape;3740;g31d7038f3b5_0_4384"/>
            <p:cNvSpPr/>
            <p:nvPr/>
          </p:nvSpPr>
          <p:spPr>
            <a:xfrm>
              <a:off x="2845235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1" name="Google Shape;3741;g31d7038f3b5_0_4384"/>
            <p:cNvSpPr/>
            <p:nvPr/>
          </p:nvSpPr>
          <p:spPr>
            <a:xfrm>
              <a:off x="294517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2" name="Google Shape;3742;g31d7038f3b5_0_4384"/>
            <p:cNvSpPr/>
            <p:nvPr/>
          </p:nvSpPr>
          <p:spPr>
            <a:xfrm>
              <a:off x="304516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3" name="Google Shape;3743;g31d7038f3b5_0_4384"/>
            <p:cNvSpPr/>
            <p:nvPr/>
          </p:nvSpPr>
          <p:spPr>
            <a:xfrm>
              <a:off x="314515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4" name="Google Shape;3744;g31d7038f3b5_0_4384"/>
            <p:cNvSpPr/>
            <p:nvPr/>
          </p:nvSpPr>
          <p:spPr>
            <a:xfrm>
              <a:off x="3245149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5" name="Google Shape;3745;g31d7038f3b5_0_4384"/>
            <p:cNvSpPr/>
            <p:nvPr/>
          </p:nvSpPr>
          <p:spPr>
            <a:xfrm>
              <a:off x="334514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6" name="Google Shape;3746;g31d7038f3b5_0_4384"/>
            <p:cNvSpPr/>
            <p:nvPr/>
          </p:nvSpPr>
          <p:spPr>
            <a:xfrm>
              <a:off x="344508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7" name="Google Shape;3747;g31d7038f3b5_0_4384"/>
            <p:cNvSpPr/>
            <p:nvPr/>
          </p:nvSpPr>
          <p:spPr>
            <a:xfrm>
              <a:off x="354507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8" name="Google Shape;3748;g31d7038f3b5_0_4384"/>
            <p:cNvSpPr/>
            <p:nvPr/>
          </p:nvSpPr>
          <p:spPr>
            <a:xfrm>
              <a:off x="364506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9" name="Google Shape;3749;g31d7038f3b5_0_4384"/>
            <p:cNvSpPr/>
            <p:nvPr/>
          </p:nvSpPr>
          <p:spPr>
            <a:xfrm>
              <a:off x="3745054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0" name="Google Shape;3750;g31d7038f3b5_0_4384"/>
            <p:cNvSpPr/>
            <p:nvPr/>
          </p:nvSpPr>
          <p:spPr>
            <a:xfrm>
              <a:off x="4573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1" name="Google Shape;3751;g31d7038f3b5_0_4384"/>
            <p:cNvSpPr/>
            <p:nvPr/>
          </p:nvSpPr>
          <p:spPr>
            <a:xfrm>
              <a:off x="14573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2" name="Google Shape;3752;g31d7038f3b5_0_4384"/>
            <p:cNvSpPr/>
            <p:nvPr/>
          </p:nvSpPr>
          <p:spPr>
            <a:xfrm>
              <a:off x="24572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3" name="Google Shape;3753;g31d7038f3b5_0_4384"/>
            <p:cNvSpPr/>
            <p:nvPr/>
          </p:nvSpPr>
          <p:spPr>
            <a:xfrm>
              <a:off x="34566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4" name="Google Shape;3754;g31d7038f3b5_0_4384"/>
            <p:cNvSpPr/>
            <p:nvPr/>
          </p:nvSpPr>
          <p:spPr>
            <a:xfrm>
              <a:off x="44565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5" name="Google Shape;3755;g31d7038f3b5_0_4384"/>
            <p:cNvSpPr/>
            <p:nvPr/>
          </p:nvSpPr>
          <p:spPr>
            <a:xfrm>
              <a:off x="54564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6" name="Google Shape;3756;g31d7038f3b5_0_4384"/>
            <p:cNvSpPr/>
            <p:nvPr/>
          </p:nvSpPr>
          <p:spPr>
            <a:xfrm>
              <a:off x="645635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7" name="Google Shape;3757;g31d7038f3b5_0_4384"/>
            <p:cNvSpPr/>
            <p:nvPr/>
          </p:nvSpPr>
          <p:spPr>
            <a:xfrm>
              <a:off x="74562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8" name="Google Shape;3758;g31d7038f3b5_0_4384"/>
            <p:cNvSpPr/>
            <p:nvPr/>
          </p:nvSpPr>
          <p:spPr>
            <a:xfrm>
              <a:off x="84556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9" name="Google Shape;3759;g31d7038f3b5_0_4384"/>
            <p:cNvSpPr/>
            <p:nvPr/>
          </p:nvSpPr>
          <p:spPr>
            <a:xfrm>
              <a:off x="94555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0" name="Google Shape;3760;g31d7038f3b5_0_4384"/>
            <p:cNvSpPr/>
            <p:nvPr/>
          </p:nvSpPr>
          <p:spPr>
            <a:xfrm>
              <a:off x="104554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1" name="Google Shape;3761;g31d7038f3b5_0_4384"/>
            <p:cNvSpPr/>
            <p:nvPr/>
          </p:nvSpPr>
          <p:spPr>
            <a:xfrm>
              <a:off x="1145539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2" name="Google Shape;3762;g31d7038f3b5_0_4384"/>
            <p:cNvSpPr/>
            <p:nvPr/>
          </p:nvSpPr>
          <p:spPr>
            <a:xfrm>
              <a:off x="124553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3" name="Google Shape;3763;g31d7038f3b5_0_4384"/>
            <p:cNvSpPr/>
            <p:nvPr/>
          </p:nvSpPr>
          <p:spPr>
            <a:xfrm>
              <a:off x="134547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4" name="Google Shape;3764;g31d7038f3b5_0_4384"/>
            <p:cNvSpPr/>
            <p:nvPr/>
          </p:nvSpPr>
          <p:spPr>
            <a:xfrm>
              <a:off x="144546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5" name="Google Shape;3765;g31d7038f3b5_0_4384"/>
            <p:cNvSpPr/>
            <p:nvPr/>
          </p:nvSpPr>
          <p:spPr>
            <a:xfrm>
              <a:off x="154545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6" name="Google Shape;3766;g31d7038f3b5_0_4384"/>
            <p:cNvSpPr/>
            <p:nvPr/>
          </p:nvSpPr>
          <p:spPr>
            <a:xfrm>
              <a:off x="1645444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7" name="Google Shape;3767;g31d7038f3b5_0_4384"/>
            <p:cNvSpPr/>
            <p:nvPr/>
          </p:nvSpPr>
          <p:spPr>
            <a:xfrm>
              <a:off x="1745435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8" name="Google Shape;3768;g31d7038f3b5_0_4384"/>
            <p:cNvSpPr/>
            <p:nvPr/>
          </p:nvSpPr>
          <p:spPr>
            <a:xfrm>
              <a:off x="184542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9" name="Google Shape;3769;g31d7038f3b5_0_4384"/>
            <p:cNvSpPr/>
            <p:nvPr/>
          </p:nvSpPr>
          <p:spPr>
            <a:xfrm>
              <a:off x="194536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0" name="Google Shape;3770;g31d7038f3b5_0_4384"/>
            <p:cNvSpPr/>
            <p:nvPr/>
          </p:nvSpPr>
          <p:spPr>
            <a:xfrm>
              <a:off x="204535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1" name="Google Shape;3771;g31d7038f3b5_0_4384"/>
            <p:cNvSpPr/>
            <p:nvPr/>
          </p:nvSpPr>
          <p:spPr>
            <a:xfrm>
              <a:off x="214534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2" name="Google Shape;3772;g31d7038f3b5_0_4384"/>
            <p:cNvSpPr/>
            <p:nvPr/>
          </p:nvSpPr>
          <p:spPr>
            <a:xfrm>
              <a:off x="2245339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3" name="Google Shape;3773;g31d7038f3b5_0_4384"/>
            <p:cNvSpPr/>
            <p:nvPr/>
          </p:nvSpPr>
          <p:spPr>
            <a:xfrm>
              <a:off x="234533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4" name="Google Shape;3774;g31d7038f3b5_0_4384"/>
            <p:cNvSpPr/>
            <p:nvPr/>
          </p:nvSpPr>
          <p:spPr>
            <a:xfrm>
              <a:off x="244527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5" name="Google Shape;3775;g31d7038f3b5_0_4384"/>
            <p:cNvSpPr/>
            <p:nvPr/>
          </p:nvSpPr>
          <p:spPr>
            <a:xfrm>
              <a:off x="254526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6" name="Google Shape;3776;g31d7038f3b5_0_4384"/>
            <p:cNvSpPr/>
            <p:nvPr/>
          </p:nvSpPr>
          <p:spPr>
            <a:xfrm>
              <a:off x="264525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7" name="Google Shape;3777;g31d7038f3b5_0_4384"/>
            <p:cNvSpPr/>
            <p:nvPr/>
          </p:nvSpPr>
          <p:spPr>
            <a:xfrm>
              <a:off x="2745244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8" name="Google Shape;3778;g31d7038f3b5_0_4384"/>
            <p:cNvSpPr/>
            <p:nvPr/>
          </p:nvSpPr>
          <p:spPr>
            <a:xfrm>
              <a:off x="2845235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9" name="Google Shape;3779;g31d7038f3b5_0_4384"/>
            <p:cNvSpPr/>
            <p:nvPr/>
          </p:nvSpPr>
          <p:spPr>
            <a:xfrm>
              <a:off x="294517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0" name="Google Shape;3780;g31d7038f3b5_0_4384"/>
            <p:cNvSpPr/>
            <p:nvPr/>
          </p:nvSpPr>
          <p:spPr>
            <a:xfrm>
              <a:off x="304516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1" name="Google Shape;3781;g31d7038f3b5_0_4384"/>
            <p:cNvSpPr/>
            <p:nvPr/>
          </p:nvSpPr>
          <p:spPr>
            <a:xfrm>
              <a:off x="314515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2" name="Google Shape;3782;g31d7038f3b5_0_4384"/>
            <p:cNvSpPr/>
            <p:nvPr/>
          </p:nvSpPr>
          <p:spPr>
            <a:xfrm>
              <a:off x="3245149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3" name="Google Shape;3783;g31d7038f3b5_0_4384"/>
            <p:cNvSpPr/>
            <p:nvPr/>
          </p:nvSpPr>
          <p:spPr>
            <a:xfrm>
              <a:off x="334514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4" name="Google Shape;3784;g31d7038f3b5_0_4384"/>
            <p:cNvSpPr/>
            <p:nvPr/>
          </p:nvSpPr>
          <p:spPr>
            <a:xfrm>
              <a:off x="344508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5" name="Google Shape;3785;g31d7038f3b5_0_4384"/>
            <p:cNvSpPr/>
            <p:nvPr/>
          </p:nvSpPr>
          <p:spPr>
            <a:xfrm>
              <a:off x="354507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6" name="Google Shape;3786;g31d7038f3b5_0_4384"/>
            <p:cNvSpPr/>
            <p:nvPr/>
          </p:nvSpPr>
          <p:spPr>
            <a:xfrm>
              <a:off x="364506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7" name="Google Shape;3787;g31d7038f3b5_0_4384"/>
            <p:cNvSpPr/>
            <p:nvPr/>
          </p:nvSpPr>
          <p:spPr>
            <a:xfrm>
              <a:off x="3745054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8" name="Google Shape;3788;g31d7038f3b5_0_4384"/>
            <p:cNvSpPr/>
            <p:nvPr/>
          </p:nvSpPr>
          <p:spPr>
            <a:xfrm>
              <a:off x="4573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9" name="Google Shape;3789;g31d7038f3b5_0_4384"/>
            <p:cNvSpPr/>
            <p:nvPr/>
          </p:nvSpPr>
          <p:spPr>
            <a:xfrm>
              <a:off x="14573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0" name="Google Shape;3790;g31d7038f3b5_0_4384"/>
            <p:cNvSpPr/>
            <p:nvPr/>
          </p:nvSpPr>
          <p:spPr>
            <a:xfrm>
              <a:off x="24572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1" name="Google Shape;3791;g31d7038f3b5_0_4384"/>
            <p:cNvSpPr/>
            <p:nvPr/>
          </p:nvSpPr>
          <p:spPr>
            <a:xfrm>
              <a:off x="34566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2" name="Google Shape;3792;g31d7038f3b5_0_4384"/>
            <p:cNvSpPr/>
            <p:nvPr/>
          </p:nvSpPr>
          <p:spPr>
            <a:xfrm>
              <a:off x="44565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3" name="Google Shape;3793;g31d7038f3b5_0_4384"/>
            <p:cNvSpPr/>
            <p:nvPr/>
          </p:nvSpPr>
          <p:spPr>
            <a:xfrm>
              <a:off x="54564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4" name="Google Shape;3794;g31d7038f3b5_0_4384"/>
            <p:cNvSpPr/>
            <p:nvPr/>
          </p:nvSpPr>
          <p:spPr>
            <a:xfrm>
              <a:off x="645635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5" name="Google Shape;3795;g31d7038f3b5_0_4384"/>
            <p:cNvSpPr/>
            <p:nvPr/>
          </p:nvSpPr>
          <p:spPr>
            <a:xfrm>
              <a:off x="74562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6" name="Google Shape;3796;g31d7038f3b5_0_4384"/>
            <p:cNvSpPr/>
            <p:nvPr/>
          </p:nvSpPr>
          <p:spPr>
            <a:xfrm>
              <a:off x="84556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7" name="Google Shape;3797;g31d7038f3b5_0_4384"/>
            <p:cNvSpPr/>
            <p:nvPr/>
          </p:nvSpPr>
          <p:spPr>
            <a:xfrm>
              <a:off x="94555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8" name="Google Shape;3798;g31d7038f3b5_0_4384"/>
            <p:cNvSpPr/>
            <p:nvPr/>
          </p:nvSpPr>
          <p:spPr>
            <a:xfrm>
              <a:off x="104554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9" name="Google Shape;3799;g31d7038f3b5_0_4384"/>
            <p:cNvSpPr/>
            <p:nvPr/>
          </p:nvSpPr>
          <p:spPr>
            <a:xfrm>
              <a:off x="1145539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0" name="Google Shape;3800;g31d7038f3b5_0_4384"/>
            <p:cNvSpPr/>
            <p:nvPr/>
          </p:nvSpPr>
          <p:spPr>
            <a:xfrm>
              <a:off x="124553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1" name="Google Shape;3801;g31d7038f3b5_0_4384"/>
            <p:cNvSpPr/>
            <p:nvPr/>
          </p:nvSpPr>
          <p:spPr>
            <a:xfrm>
              <a:off x="134547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2" name="Google Shape;3802;g31d7038f3b5_0_4384"/>
            <p:cNvSpPr/>
            <p:nvPr/>
          </p:nvSpPr>
          <p:spPr>
            <a:xfrm>
              <a:off x="144546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3" name="Google Shape;3803;g31d7038f3b5_0_4384"/>
            <p:cNvSpPr/>
            <p:nvPr/>
          </p:nvSpPr>
          <p:spPr>
            <a:xfrm>
              <a:off x="154545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4" name="Google Shape;3804;g31d7038f3b5_0_4384"/>
            <p:cNvSpPr/>
            <p:nvPr/>
          </p:nvSpPr>
          <p:spPr>
            <a:xfrm>
              <a:off x="1645444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5" name="Google Shape;3805;g31d7038f3b5_0_4384"/>
            <p:cNvSpPr/>
            <p:nvPr/>
          </p:nvSpPr>
          <p:spPr>
            <a:xfrm>
              <a:off x="1745435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6" name="Google Shape;3806;g31d7038f3b5_0_4384"/>
            <p:cNvSpPr/>
            <p:nvPr/>
          </p:nvSpPr>
          <p:spPr>
            <a:xfrm>
              <a:off x="184542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7" name="Google Shape;3807;g31d7038f3b5_0_4384"/>
            <p:cNvSpPr/>
            <p:nvPr/>
          </p:nvSpPr>
          <p:spPr>
            <a:xfrm>
              <a:off x="194536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8" name="Google Shape;3808;g31d7038f3b5_0_4384"/>
            <p:cNvSpPr/>
            <p:nvPr/>
          </p:nvSpPr>
          <p:spPr>
            <a:xfrm>
              <a:off x="204535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9" name="Google Shape;3809;g31d7038f3b5_0_4384"/>
            <p:cNvSpPr/>
            <p:nvPr/>
          </p:nvSpPr>
          <p:spPr>
            <a:xfrm>
              <a:off x="214534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0" name="Google Shape;3810;g31d7038f3b5_0_4384"/>
            <p:cNvSpPr/>
            <p:nvPr/>
          </p:nvSpPr>
          <p:spPr>
            <a:xfrm>
              <a:off x="2245339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1" name="Google Shape;3811;g31d7038f3b5_0_4384"/>
            <p:cNvSpPr/>
            <p:nvPr/>
          </p:nvSpPr>
          <p:spPr>
            <a:xfrm>
              <a:off x="234533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2" name="Google Shape;3812;g31d7038f3b5_0_4384"/>
            <p:cNvSpPr/>
            <p:nvPr/>
          </p:nvSpPr>
          <p:spPr>
            <a:xfrm>
              <a:off x="244527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3" name="Google Shape;3813;g31d7038f3b5_0_4384"/>
            <p:cNvSpPr/>
            <p:nvPr/>
          </p:nvSpPr>
          <p:spPr>
            <a:xfrm>
              <a:off x="254526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4" name="Google Shape;3814;g31d7038f3b5_0_4384"/>
            <p:cNvSpPr/>
            <p:nvPr/>
          </p:nvSpPr>
          <p:spPr>
            <a:xfrm>
              <a:off x="264525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5" name="Google Shape;3815;g31d7038f3b5_0_4384"/>
            <p:cNvSpPr/>
            <p:nvPr/>
          </p:nvSpPr>
          <p:spPr>
            <a:xfrm>
              <a:off x="2745244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6" name="Google Shape;3816;g31d7038f3b5_0_4384"/>
            <p:cNvSpPr/>
            <p:nvPr/>
          </p:nvSpPr>
          <p:spPr>
            <a:xfrm>
              <a:off x="2845235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7" name="Google Shape;3817;g31d7038f3b5_0_4384"/>
            <p:cNvSpPr/>
            <p:nvPr/>
          </p:nvSpPr>
          <p:spPr>
            <a:xfrm>
              <a:off x="294517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8" name="Google Shape;3818;g31d7038f3b5_0_4384"/>
            <p:cNvSpPr/>
            <p:nvPr/>
          </p:nvSpPr>
          <p:spPr>
            <a:xfrm>
              <a:off x="304516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9" name="Google Shape;3819;g31d7038f3b5_0_4384"/>
            <p:cNvSpPr/>
            <p:nvPr/>
          </p:nvSpPr>
          <p:spPr>
            <a:xfrm>
              <a:off x="314515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0" name="Google Shape;3820;g31d7038f3b5_0_4384"/>
            <p:cNvSpPr/>
            <p:nvPr/>
          </p:nvSpPr>
          <p:spPr>
            <a:xfrm>
              <a:off x="3245149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1" name="Google Shape;3821;g31d7038f3b5_0_4384"/>
            <p:cNvSpPr/>
            <p:nvPr/>
          </p:nvSpPr>
          <p:spPr>
            <a:xfrm>
              <a:off x="334514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2" name="Google Shape;3822;g31d7038f3b5_0_4384"/>
            <p:cNvSpPr/>
            <p:nvPr/>
          </p:nvSpPr>
          <p:spPr>
            <a:xfrm>
              <a:off x="344508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3" name="Google Shape;3823;g31d7038f3b5_0_4384"/>
            <p:cNvSpPr/>
            <p:nvPr/>
          </p:nvSpPr>
          <p:spPr>
            <a:xfrm>
              <a:off x="354507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4" name="Google Shape;3824;g31d7038f3b5_0_4384"/>
            <p:cNvSpPr/>
            <p:nvPr/>
          </p:nvSpPr>
          <p:spPr>
            <a:xfrm>
              <a:off x="364506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5" name="Google Shape;3825;g31d7038f3b5_0_4384"/>
            <p:cNvSpPr/>
            <p:nvPr/>
          </p:nvSpPr>
          <p:spPr>
            <a:xfrm>
              <a:off x="3745054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6" name="Google Shape;3826;g31d7038f3b5_0_4384"/>
            <p:cNvSpPr/>
            <p:nvPr/>
          </p:nvSpPr>
          <p:spPr>
            <a:xfrm>
              <a:off x="4573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7" name="Google Shape;3827;g31d7038f3b5_0_4384"/>
            <p:cNvSpPr/>
            <p:nvPr/>
          </p:nvSpPr>
          <p:spPr>
            <a:xfrm>
              <a:off x="14573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8" name="Google Shape;3828;g31d7038f3b5_0_4384"/>
            <p:cNvSpPr/>
            <p:nvPr/>
          </p:nvSpPr>
          <p:spPr>
            <a:xfrm>
              <a:off x="24572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9" name="Google Shape;3829;g31d7038f3b5_0_4384"/>
            <p:cNvSpPr/>
            <p:nvPr/>
          </p:nvSpPr>
          <p:spPr>
            <a:xfrm>
              <a:off x="34566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0" name="Google Shape;3830;g31d7038f3b5_0_4384"/>
            <p:cNvSpPr/>
            <p:nvPr/>
          </p:nvSpPr>
          <p:spPr>
            <a:xfrm>
              <a:off x="44565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1" name="Google Shape;3831;g31d7038f3b5_0_4384"/>
            <p:cNvSpPr/>
            <p:nvPr/>
          </p:nvSpPr>
          <p:spPr>
            <a:xfrm>
              <a:off x="54564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2" name="Google Shape;3832;g31d7038f3b5_0_4384"/>
            <p:cNvSpPr/>
            <p:nvPr/>
          </p:nvSpPr>
          <p:spPr>
            <a:xfrm>
              <a:off x="645635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3" name="Google Shape;3833;g31d7038f3b5_0_4384"/>
            <p:cNvSpPr/>
            <p:nvPr/>
          </p:nvSpPr>
          <p:spPr>
            <a:xfrm>
              <a:off x="74562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4" name="Google Shape;3834;g31d7038f3b5_0_4384"/>
            <p:cNvSpPr/>
            <p:nvPr/>
          </p:nvSpPr>
          <p:spPr>
            <a:xfrm>
              <a:off x="84556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5" name="Google Shape;3835;g31d7038f3b5_0_4384"/>
            <p:cNvSpPr/>
            <p:nvPr/>
          </p:nvSpPr>
          <p:spPr>
            <a:xfrm>
              <a:off x="94555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6" name="Google Shape;3836;g31d7038f3b5_0_4384"/>
            <p:cNvSpPr/>
            <p:nvPr/>
          </p:nvSpPr>
          <p:spPr>
            <a:xfrm>
              <a:off x="104554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7" name="Google Shape;3837;g31d7038f3b5_0_4384"/>
            <p:cNvSpPr/>
            <p:nvPr/>
          </p:nvSpPr>
          <p:spPr>
            <a:xfrm>
              <a:off x="1145539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8" name="Google Shape;3838;g31d7038f3b5_0_4384"/>
            <p:cNvSpPr/>
            <p:nvPr/>
          </p:nvSpPr>
          <p:spPr>
            <a:xfrm>
              <a:off x="124553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9" name="Google Shape;3839;g31d7038f3b5_0_4384"/>
            <p:cNvSpPr/>
            <p:nvPr/>
          </p:nvSpPr>
          <p:spPr>
            <a:xfrm>
              <a:off x="134547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0" name="Google Shape;3840;g31d7038f3b5_0_4384"/>
            <p:cNvSpPr/>
            <p:nvPr/>
          </p:nvSpPr>
          <p:spPr>
            <a:xfrm>
              <a:off x="144546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1" name="Google Shape;3841;g31d7038f3b5_0_4384"/>
            <p:cNvSpPr/>
            <p:nvPr/>
          </p:nvSpPr>
          <p:spPr>
            <a:xfrm>
              <a:off x="154545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2" name="Google Shape;3842;g31d7038f3b5_0_4384"/>
            <p:cNvSpPr/>
            <p:nvPr/>
          </p:nvSpPr>
          <p:spPr>
            <a:xfrm>
              <a:off x="1645444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3" name="Google Shape;3843;g31d7038f3b5_0_4384"/>
            <p:cNvSpPr/>
            <p:nvPr/>
          </p:nvSpPr>
          <p:spPr>
            <a:xfrm>
              <a:off x="1745435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4" name="Google Shape;3844;g31d7038f3b5_0_4384"/>
            <p:cNvSpPr/>
            <p:nvPr/>
          </p:nvSpPr>
          <p:spPr>
            <a:xfrm>
              <a:off x="184542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5" name="Google Shape;3845;g31d7038f3b5_0_4384"/>
            <p:cNvSpPr/>
            <p:nvPr/>
          </p:nvSpPr>
          <p:spPr>
            <a:xfrm>
              <a:off x="194536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6" name="Google Shape;3846;g31d7038f3b5_0_4384"/>
            <p:cNvSpPr/>
            <p:nvPr/>
          </p:nvSpPr>
          <p:spPr>
            <a:xfrm>
              <a:off x="204535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7" name="Google Shape;3847;g31d7038f3b5_0_4384"/>
            <p:cNvSpPr/>
            <p:nvPr/>
          </p:nvSpPr>
          <p:spPr>
            <a:xfrm>
              <a:off x="214534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8" name="Google Shape;3848;g31d7038f3b5_0_4384"/>
            <p:cNvSpPr/>
            <p:nvPr/>
          </p:nvSpPr>
          <p:spPr>
            <a:xfrm>
              <a:off x="2245339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9" name="Google Shape;3849;g31d7038f3b5_0_4384"/>
            <p:cNvSpPr/>
            <p:nvPr/>
          </p:nvSpPr>
          <p:spPr>
            <a:xfrm>
              <a:off x="234533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0" name="Google Shape;3850;g31d7038f3b5_0_4384"/>
            <p:cNvSpPr/>
            <p:nvPr/>
          </p:nvSpPr>
          <p:spPr>
            <a:xfrm>
              <a:off x="244527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1" name="Google Shape;3851;g31d7038f3b5_0_4384"/>
            <p:cNvSpPr/>
            <p:nvPr/>
          </p:nvSpPr>
          <p:spPr>
            <a:xfrm>
              <a:off x="254526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2" name="Google Shape;3852;g31d7038f3b5_0_4384"/>
            <p:cNvSpPr/>
            <p:nvPr/>
          </p:nvSpPr>
          <p:spPr>
            <a:xfrm>
              <a:off x="264525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3" name="Google Shape;3853;g31d7038f3b5_0_4384"/>
            <p:cNvSpPr/>
            <p:nvPr/>
          </p:nvSpPr>
          <p:spPr>
            <a:xfrm>
              <a:off x="2745244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4" name="Google Shape;3854;g31d7038f3b5_0_4384"/>
            <p:cNvSpPr/>
            <p:nvPr/>
          </p:nvSpPr>
          <p:spPr>
            <a:xfrm>
              <a:off x="2845235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5" name="Google Shape;3855;g31d7038f3b5_0_4384"/>
            <p:cNvSpPr/>
            <p:nvPr/>
          </p:nvSpPr>
          <p:spPr>
            <a:xfrm>
              <a:off x="294517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6" name="Google Shape;3856;g31d7038f3b5_0_4384"/>
            <p:cNvSpPr/>
            <p:nvPr/>
          </p:nvSpPr>
          <p:spPr>
            <a:xfrm>
              <a:off x="304516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7" name="Google Shape;3857;g31d7038f3b5_0_4384"/>
            <p:cNvSpPr/>
            <p:nvPr/>
          </p:nvSpPr>
          <p:spPr>
            <a:xfrm>
              <a:off x="314515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8" name="Google Shape;3858;g31d7038f3b5_0_4384"/>
            <p:cNvSpPr/>
            <p:nvPr/>
          </p:nvSpPr>
          <p:spPr>
            <a:xfrm>
              <a:off x="3245149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9" name="Google Shape;3859;g31d7038f3b5_0_4384"/>
            <p:cNvSpPr/>
            <p:nvPr/>
          </p:nvSpPr>
          <p:spPr>
            <a:xfrm>
              <a:off x="334514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0" name="Google Shape;3860;g31d7038f3b5_0_4384"/>
            <p:cNvSpPr/>
            <p:nvPr/>
          </p:nvSpPr>
          <p:spPr>
            <a:xfrm>
              <a:off x="344508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1" name="Google Shape;3861;g31d7038f3b5_0_4384"/>
            <p:cNvSpPr/>
            <p:nvPr/>
          </p:nvSpPr>
          <p:spPr>
            <a:xfrm>
              <a:off x="354507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2" name="Google Shape;3862;g31d7038f3b5_0_4384"/>
            <p:cNvSpPr/>
            <p:nvPr/>
          </p:nvSpPr>
          <p:spPr>
            <a:xfrm>
              <a:off x="364506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3" name="Google Shape;3863;g31d7038f3b5_0_4384"/>
            <p:cNvSpPr/>
            <p:nvPr/>
          </p:nvSpPr>
          <p:spPr>
            <a:xfrm>
              <a:off x="3745054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4" name="Google Shape;3864;g31d7038f3b5_0_4384"/>
            <p:cNvSpPr/>
            <p:nvPr/>
          </p:nvSpPr>
          <p:spPr>
            <a:xfrm>
              <a:off x="4573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5" name="Google Shape;3865;g31d7038f3b5_0_4384"/>
            <p:cNvSpPr/>
            <p:nvPr/>
          </p:nvSpPr>
          <p:spPr>
            <a:xfrm>
              <a:off x="14573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6" name="Google Shape;3866;g31d7038f3b5_0_4384"/>
            <p:cNvSpPr/>
            <p:nvPr/>
          </p:nvSpPr>
          <p:spPr>
            <a:xfrm>
              <a:off x="24572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7" name="Google Shape;3867;g31d7038f3b5_0_4384"/>
            <p:cNvSpPr/>
            <p:nvPr/>
          </p:nvSpPr>
          <p:spPr>
            <a:xfrm>
              <a:off x="34566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8" name="Google Shape;3868;g31d7038f3b5_0_4384"/>
            <p:cNvSpPr/>
            <p:nvPr/>
          </p:nvSpPr>
          <p:spPr>
            <a:xfrm>
              <a:off x="44565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9" name="Google Shape;3869;g31d7038f3b5_0_4384"/>
            <p:cNvSpPr/>
            <p:nvPr/>
          </p:nvSpPr>
          <p:spPr>
            <a:xfrm>
              <a:off x="54564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0" name="Google Shape;3870;g31d7038f3b5_0_4384"/>
            <p:cNvSpPr/>
            <p:nvPr/>
          </p:nvSpPr>
          <p:spPr>
            <a:xfrm>
              <a:off x="645635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1" name="Google Shape;3871;g31d7038f3b5_0_4384"/>
            <p:cNvSpPr/>
            <p:nvPr/>
          </p:nvSpPr>
          <p:spPr>
            <a:xfrm>
              <a:off x="74562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2" name="Google Shape;3872;g31d7038f3b5_0_4384"/>
            <p:cNvSpPr/>
            <p:nvPr/>
          </p:nvSpPr>
          <p:spPr>
            <a:xfrm>
              <a:off x="84556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3" name="Google Shape;3873;g31d7038f3b5_0_4384"/>
            <p:cNvSpPr/>
            <p:nvPr/>
          </p:nvSpPr>
          <p:spPr>
            <a:xfrm>
              <a:off x="94555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4" name="Google Shape;3874;g31d7038f3b5_0_4384"/>
            <p:cNvSpPr/>
            <p:nvPr/>
          </p:nvSpPr>
          <p:spPr>
            <a:xfrm>
              <a:off x="104554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5" name="Google Shape;3875;g31d7038f3b5_0_4384"/>
            <p:cNvSpPr/>
            <p:nvPr/>
          </p:nvSpPr>
          <p:spPr>
            <a:xfrm>
              <a:off x="1145539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6" name="Google Shape;3876;g31d7038f3b5_0_4384"/>
            <p:cNvSpPr/>
            <p:nvPr/>
          </p:nvSpPr>
          <p:spPr>
            <a:xfrm>
              <a:off x="124553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7" name="Google Shape;3877;g31d7038f3b5_0_4384"/>
            <p:cNvSpPr/>
            <p:nvPr/>
          </p:nvSpPr>
          <p:spPr>
            <a:xfrm>
              <a:off x="134547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8" name="Google Shape;3878;g31d7038f3b5_0_4384"/>
            <p:cNvSpPr/>
            <p:nvPr/>
          </p:nvSpPr>
          <p:spPr>
            <a:xfrm>
              <a:off x="144546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9" name="Google Shape;3879;g31d7038f3b5_0_4384"/>
            <p:cNvSpPr/>
            <p:nvPr/>
          </p:nvSpPr>
          <p:spPr>
            <a:xfrm>
              <a:off x="154545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0" name="Google Shape;3880;g31d7038f3b5_0_4384"/>
            <p:cNvSpPr/>
            <p:nvPr/>
          </p:nvSpPr>
          <p:spPr>
            <a:xfrm>
              <a:off x="1645444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1" name="Google Shape;3881;g31d7038f3b5_0_4384"/>
            <p:cNvSpPr/>
            <p:nvPr/>
          </p:nvSpPr>
          <p:spPr>
            <a:xfrm>
              <a:off x="1745435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2" name="Google Shape;3882;g31d7038f3b5_0_4384"/>
            <p:cNvSpPr/>
            <p:nvPr/>
          </p:nvSpPr>
          <p:spPr>
            <a:xfrm>
              <a:off x="184542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3" name="Google Shape;3883;g31d7038f3b5_0_4384"/>
            <p:cNvSpPr/>
            <p:nvPr/>
          </p:nvSpPr>
          <p:spPr>
            <a:xfrm>
              <a:off x="194536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4" name="Google Shape;3884;g31d7038f3b5_0_4384"/>
            <p:cNvSpPr/>
            <p:nvPr/>
          </p:nvSpPr>
          <p:spPr>
            <a:xfrm>
              <a:off x="204535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5" name="Google Shape;3885;g31d7038f3b5_0_4384"/>
            <p:cNvSpPr/>
            <p:nvPr/>
          </p:nvSpPr>
          <p:spPr>
            <a:xfrm>
              <a:off x="214534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6" name="Google Shape;3886;g31d7038f3b5_0_4384"/>
            <p:cNvSpPr/>
            <p:nvPr/>
          </p:nvSpPr>
          <p:spPr>
            <a:xfrm>
              <a:off x="2245339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7" name="Google Shape;3887;g31d7038f3b5_0_4384"/>
            <p:cNvSpPr/>
            <p:nvPr/>
          </p:nvSpPr>
          <p:spPr>
            <a:xfrm>
              <a:off x="234533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8" name="Google Shape;3888;g31d7038f3b5_0_4384"/>
            <p:cNvSpPr/>
            <p:nvPr/>
          </p:nvSpPr>
          <p:spPr>
            <a:xfrm>
              <a:off x="244527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9" name="Google Shape;3889;g31d7038f3b5_0_4384"/>
            <p:cNvSpPr/>
            <p:nvPr/>
          </p:nvSpPr>
          <p:spPr>
            <a:xfrm>
              <a:off x="254526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0" name="Google Shape;3890;g31d7038f3b5_0_4384"/>
            <p:cNvSpPr/>
            <p:nvPr/>
          </p:nvSpPr>
          <p:spPr>
            <a:xfrm>
              <a:off x="264525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1" name="Google Shape;3891;g31d7038f3b5_0_4384"/>
            <p:cNvSpPr/>
            <p:nvPr/>
          </p:nvSpPr>
          <p:spPr>
            <a:xfrm>
              <a:off x="2745244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2" name="Google Shape;3892;g31d7038f3b5_0_4384"/>
            <p:cNvSpPr/>
            <p:nvPr/>
          </p:nvSpPr>
          <p:spPr>
            <a:xfrm>
              <a:off x="2845235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3" name="Google Shape;3893;g31d7038f3b5_0_4384"/>
            <p:cNvSpPr/>
            <p:nvPr/>
          </p:nvSpPr>
          <p:spPr>
            <a:xfrm>
              <a:off x="294517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4" name="Google Shape;3894;g31d7038f3b5_0_4384"/>
            <p:cNvSpPr/>
            <p:nvPr/>
          </p:nvSpPr>
          <p:spPr>
            <a:xfrm>
              <a:off x="304516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5" name="Google Shape;3895;g31d7038f3b5_0_4384"/>
            <p:cNvSpPr/>
            <p:nvPr/>
          </p:nvSpPr>
          <p:spPr>
            <a:xfrm>
              <a:off x="314515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6" name="Google Shape;3896;g31d7038f3b5_0_4384"/>
            <p:cNvSpPr/>
            <p:nvPr/>
          </p:nvSpPr>
          <p:spPr>
            <a:xfrm>
              <a:off x="3245149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7" name="Google Shape;3897;g31d7038f3b5_0_4384"/>
            <p:cNvSpPr/>
            <p:nvPr/>
          </p:nvSpPr>
          <p:spPr>
            <a:xfrm>
              <a:off x="334514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8" name="Google Shape;3898;g31d7038f3b5_0_4384"/>
            <p:cNvSpPr/>
            <p:nvPr/>
          </p:nvSpPr>
          <p:spPr>
            <a:xfrm>
              <a:off x="344508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9" name="Google Shape;3899;g31d7038f3b5_0_4384"/>
            <p:cNvSpPr/>
            <p:nvPr/>
          </p:nvSpPr>
          <p:spPr>
            <a:xfrm>
              <a:off x="354507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0" name="Google Shape;3900;g31d7038f3b5_0_4384"/>
            <p:cNvSpPr/>
            <p:nvPr/>
          </p:nvSpPr>
          <p:spPr>
            <a:xfrm>
              <a:off x="364506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1" name="Google Shape;3901;g31d7038f3b5_0_4384"/>
            <p:cNvSpPr/>
            <p:nvPr/>
          </p:nvSpPr>
          <p:spPr>
            <a:xfrm>
              <a:off x="3745054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2" name="Google Shape;3902;g31d7038f3b5_0_4384"/>
            <p:cNvSpPr/>
            <p:nvPr/>
          </p:nvSpPr>
          <p:spPr>
            <a:xfrm>
              <a:off x="4573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3" name="Google Shape;3903;g31d7038f3b5_0_4384"/>
            <p:cNvSpPr/>
            <p:nvPr/>
          </p:nvSpPr>
          <p:spPr>
            <a:xfrm>
              <a:off x="14573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4" name="Google Shape;3904;g31d7038f3b5_0_4384"/>
            <p:cNvSpPr/>
            <p:nvPr/>
          </p:nvSpPr>
          <p:spPr>
            <a:xfrm>
              <a:off x="24572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5" name="Google Shape;3905;g31d7038f3b5_0_4384"/>
            <p:cNvSpPr/>
            <p:nvPr/>
          </p:nvSpPr>
          <p:spPr>
            <a:xfrm>
              <a:off x="34566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6" name="Google Shape;3906;g31d7038f3b5_0_4384"/>
            <p:cNvSpPr/>
            <p:nvPr/>
          </p:nvSpPr>
          <p:spPr>
            <a:xfrm>
              <a:off x="44565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7" name="Google Shape;3907;g31d7038f3b5_0_4384"/>
            <p:cNvSpPr/>
            <p:nvPr/>
          </p:nvSpPr>
          <p:spPr>
            <a:xfrm>
              <a:off x="54564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8" name="Google Shape;3908;g31d7038f3b5_0_4384"/>
            <p:cNvSpPr/>
            <p:nvPr/>
          </p:nvSpPr>
          <p:spPr>
            <a:xfrm>
              <a:off x="645635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9" name="Google Shape;3909;g31d7038f3b5_0_4384"/>
            <p:cNvSpPr/>
            <p:nvPr/>
          </p:nvSpPr>
          <p:spPr>
            <a:xfrm>
              <a:off x="74562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0" name="Google Shape;3910;g31d7038f3b5_0_4384"/>
            <p:cNvSpPr/>
            <p:nvPr/>
          </p:nvSpPr>
          <p:spPr>
            <a:xfrm>
              <a:off x="84556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1" name="Google Shape;3911;g31d7038f3b5_0_4384"/>
            <p:cNvSpPr/>
            <p:nvPr/>
          </p:nvSpPr>
          <p:spPr>
            <a:xfrm>
              <a:off x="94555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2" name="Google Shape;3912;g31d7038f3b5_0_4384"/>
            <p:cNvSpPr/>
            <p:nvPr/>
          </p:nvSpPr>
          <p:spPr>
            <a:xfrm>
              <a:off x="104554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3" name="Google Shape;3913;g31d7038f3b5_0_4384"/>
            <p:cNvSpPr/>
            <p:nvPr/>
          </p:nvSpPr>
          <p:spPr>
            <a:xfrm>
              <a:off x="1145539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4" name="Google Shape;3914;g31d7038f3b5_0_4384"/>
            <p:cNvSpPr/>
            <p:nvPr/>
          </p:nvSpPr>
          <p:spPr>
            <a:xfrm>
              <a:off x="124553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5" name="Google Shape;3915;g31d7038f3b5_0_4384"/>
            <p:cNvSpPr/>
            <p:nvPr/>
          </p:nvSpPr>
          <p:spPr>
            <a:xfrm>
              <a:off x="134547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6" name="Google Shape;3916;g31d7038f3b5_0_4384"/>
            <p:cNvSpPr/>
            <p:nvPr/>
          </p:nvSpPr>
          <p:spPr>
            <a:xfrm>
              <a:off x="144546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7" name="Google Shape;3917;g31d7038f3b5_0_4384"/>
            <p:cNvSpPr/>
            <p:nvPr/>
          </p:nvSpPr>
          <p:spPr>
            <a:xfrm>
              <a:off x="154545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8" name="Google Shape;3918;g31d7038f3b5_0_4384"/>
            <p:cNvSpPr/>
            <p:nvPr/>
          </p:nvSpPr>
          <p:spPr>
            <a:xfrm>
              <a:off x="1645444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9" name="Google Shape;3919;g31d7038f3b5_0_4384"/>
            <p:cNvSpPr/>
            <p:nvPr/>
          </p:nvSpPr>
          <p:spPr>
            <a:xfrm>
              <a:off x="1745435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0" name="Google Shape;3920;g31d7038f3b5_0_4384"/>
            <p:cNvSpPr/>
            <p:nvPr/>
          </p:nvSpPr>
          <p:spPr>
            <a:xfrm>
              <a:off x="184542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1" name="Google Shape;3921;g31d7038f3b5_0_4384"/>
            <p:cNvSpPr/>
            <p:nvPr/>
          </p:nvSpPr>
          <p:spPr>
            <a:xfrm>
              <a:off x="194536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2" name="Google Shape;3922;g31d7038f3b5_0_4384"/>
            <p:cNvSpPr/>
            <p:nvPr/>
          </p:nvSpPr>
          <p:spPr>
            <a:xfrm>
              <a:off x="204535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3" name="Google Shape;3923;g31d7038f3b5_0_4384"/>
            <p:cNvSpPr/>
            <p:nvPr/>
          </p:nvSpPr>
          <p:spPr>
            <a:xfrm>
              <a:off x="214534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4" name="Google Shape;3924;g31d7038f3b5_0_4384"/>
            <p:cNvSpPr/>
            <p:nvPr/>
          </p:nvSpPr>
          <p:spPr>
            <a:xfrm>
              <a:off x="2245339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5" name="Google Shape;3925;g31d7038f3b5_0_4384"/>
            <p:cNvSpPr/>
            <p:nvPr/>
          </p:nvSpPr>
          <p:spPr>
            <a:xfrm>
              <a:off x="234533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6" name="Google Shape;3926;g31d7038f3b5_0_4384"/>
            <p:cNvSpPr/>
            <p:nvPr/>
          </p:nvSpPr>
          <p:spPr>
            <a:xfrm>
              <a:off x="244527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7" name="Google Shape;3927;g31d7038f3b5_0_4384"/>
            <p:cNvSpPr/>
            <p:nvPr/>
          </p:nvSpPr>
          <p:spPr>
            <a:xfrm>
              <a:off x="254526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8" name="Google Shape;3928;g31d7038f3b5_0_4384"/>
            <p:cNvSpPr/>
            <p:nvPr/>
          </p:nvSpPr>
          <p:spPr>
            <a:xfrm>
              <a:off x="264525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9" name="Google Shape;3929;g31d7038f3b5_0_4384"/>
            <p:cNvSpPr/>
            <p:nvPr/>
          </p:nvSpPr>
          <p:spPr>
            <a:xfrm>
              <a:off x="2745244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0" name="Google Shape;3930;g31d7038f3b5_0_4384"/>
            <p:cNvSpPr/>
            <p:nvPr/>
          </p:nvSpPr>
          <p:spPr>
            <a:xfrm>
              <a:off x="2845235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1" name="Google Shape;3931;g31d7038f3b5_0_4384"/>
            <p:cNvSpPr/>
            <p:nvPr/>
          </p:nvSpPr>
          <p:spPr>
            <a:xfrm>
              <a:off x="294517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2" name="Google Shape;3932;g31d7038f3b5_0_4384"/>
            <p:cNvSpPr/>
            <p:nvPr/>
          </p:nvSpPr>
          <p:spPr>
            <a:xfrm>
              <a:off x="304516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3" name="Google Shape;3933;g31d7038f3b5_0_4384"/>
            <p:cNvSpPr/>
            <p:nvPr/>
          </p:nvSpPr>
          <p:spPr>
            <a:xfrm>
              <a:off x="314515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4" name="Google Shape;3934;g31d7038f3b5_0_4384"/>
            <p:cNvSpPr/>
            <p:nvPr/>
          </p:nvSpPr>
          <p:spPr>
            <a:xfrm>
              <a:off x="3245149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5" name="Google Shape;3935;g31d7038f3b5_0_4384"/>
            <p:cNvSpPr/>
            <p:nvPr/>
          </p:nvSpPr>
          <p:spPr>
            <a:xfrm>
              <a:off x="334514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6" name="Google Shape;3936;g31d7038f3b5_0_4384"/>
            <p:cNvSpPr/>
            <p:nvPr/>
          </p:nvSpPr>
          <p:spPr>
            <a:xfrm>
              <a:off x="344508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7" name="Google Shape;3937;g31d7038f3b5_0_4384"/>
            <p:cNvSpPr/>
            <p:nvPr/>
          </p:nvSpPr>
          <p:spPr>
            <a:xfrm>
              <a:off x="354507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8" name="Google Shape;3938;g31d7038f3b5_0_4384"/>
            <p:cNvSpPr/>
            <p:nvPr/>
          </p:nvSpPr>
          <p:spPr>
            <a:xfrm>
              <a:off x="364506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9" name="Google Shape;3939;g31d7038f3b5_0_4384"/>
            <p:cNvSpPr/>
            <p:nvPr/>
          </p:nvSpPr>
          <p:spPr>
            <a:xfrm>
              <a:off x="3745054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0" name="Google Shape;3940;g31d7038f3b5_0_4384"/>
            <p:cNvSpPr/>
            <p:nvPr/>
          </p:nvSpPr>
          <p:spPr>
            <a:xfrm>
              <a:off x="4573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1" name="Google Shape;3941;g31d7038f3b5_0_4384"/>
            <p:cNvSpPr/>
            <p:nvPr/>
          </p:nvSpPr>
          <p:spPr>
            <a:xfrm>
              <a:off x="14573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2" name="Google Shape;3942;g31d7038f3b5_0_4384"/>
            <p:cNvSpPr/>
            <p:nvPr/>
          </p:nvSpPr>
          <p:spPr>
            <a:xfrm>
              <a:off x="24572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3" name="Google Shape;3943;g31d7038f3b5_0_4384"/>
            <p:cNvSpPr/>
            <p:nvPr/>
          </p:nvSpPr>
          <p:spPr>
            <a:xfrm>
              <a:off x="34566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4" name="Google Shape;3944;g31d7038f3b5_0_4384"/>
            <p:cNvSpPr/>
            <p:nvPr/>
          </p:nvSpPr>
          <p:spPr>
            <a:xfrm>
              <a:off x="44565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5" name="Google Shape;3945;g31d7038f3b5_0_4384"/>
            <p:cNvSpPr/>
            <p:nvPr/>
          </p:nvSpPr>
          <p:spPr>
            <a:xfrm>
              <a:off x="54564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6" name="Google Shape;3946;g31d7038f3b5_0_4384"/>
            <p:cNvSpPr/>
            <p:nvPr/>
          </p:nvSpPr>
          <p:spPr>
            <a:xfrm>
              <a:off x="645635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7" name="Google Shape;3947;g31d7038f3b5_0_4384"/>
            <p:cNvSpPr/>
            <p:nvPr/>
          </p:nvSpPr>
          <p:spPr>
            <a:xfrm>
              <a:off x="74562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8" name="Google Shape;3948;g31d7038f3b5_0_4384"/>
            <p:cNvSpPr/>
            <p:nvPr/>
          </p:nvSpPr>
          <p:spPr>
            <a:xfrm>
              <a:off x="84556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9" name="Google Shape;3949;g31d7038f3b5_0_4384"/>
            <p:cNvSpPr/>
            <p:nvPr/>
          </p:nvSpPr>
          <p:spPr>
            <a:xfrm>
              <a:off x="94555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0" name="Google Shape;3950;g31d7038f3b5_0_4384"/>
            <p:cNvSpPr/>
            <p:nvPr/>
          </p:nvSpPr>
          <p:spPr>
            <a:xfrm>
              <a:off x="104554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1" name="Google Shape;3951;g31d7038f3b5_0_4384"/>
            <p:cNvSpPr/>
            <p:nvPr/>
          </p:nvSpPr>
          <p:spPr>
            <a:xfrm>
              <a:off x="1145539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2" name="Google Shape;3952;g31d7038f3b5_0_4384"/>
            <p:cNvSpPr/>
            <p:nvPr/>
          </p:nvSpPr>
          <p:spPr>
            <a:xfrm>
              <a:off x="124553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3" name="Google Shape;3953;g31d7038f3b5_0_4384"/>
            <p:cNvSpPr/>
            <p:nvPr/>
          </p:nvSpPr>
          <p:spPr>
            <a:xfrm>
              <a:off x="134547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4" name="Google Shape;3954;g31d7038f3b5_0_4384"/>
            <p:cNvSpPr/>
            <p:nvPr/>
          </p:nvSpPr>
          <p:spPr>
            <a:xfrm>
              <a:off x="144546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5" name="Google Shape;3955;g31d7038f3b5_0_4384"/>
            <p:cNvSpPr/>
            <p:nvPr/>
          </p:nvSpPr>
          <p:spPr>
            <a:xfrm>
              <a:off x="154545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6" name="Google Shape;3956;g31d7038f3b5_0_4384"/>
            <p:cNvSpPr/>
            <p:nvPr/>
          </p:nvSpPr>
          <p:spPr>
            <a:xfrm>
              <a:off x="1645444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7" name="Google Shape;3957;g31d7038f3b5_0_4384"/>
            <p:cNvSpPr/>
            <p:nvPr/>
          </p:nvSpPr>
          <p:spPr>
            <a:xfrm>
              <a:off x="1745435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8" name="Google Shape;3958;g31d7038f3b5_0_4384"/>
            <p:cNvSpPr/>
            <p:nvPr/>
          </p:nvSpPr>
          <p:spPr>
            <a:xfrm>
              <a:off x="184542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9" name="Google Shape;3959;g31d7038f3b5_0_4384"/>
            <p:cNvSpPr/>
            <p:nvPr/>
          </p:nvSpPr>
          <p:spPr>
            <a:xfrm>
              <a:off x="194536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0" name="Google Shape;3960;g31d7038f3b5_0_4384"/>
            <p:cNvSpPr/>
            <p:nvPr/>
          </p:nvSpPr>
          <p:spPr>
            <a:xfrm>
              <a:off x="204535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1" name="Google Shape;3961;g31d7038f3b5_0_4384"/>
            <p:cNvSpPr/>
            <p:nvPr/>
          </p:nvSpPr>
          <p:spPr>
            <a:xfrm>
              <a:off x="214534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2" name="Google Shape;3962;g31d7038f3b5_0_4384"/>
            <p:cNvSpPr/>
            <p:nvPr/>
          </p:nvSpPr>
          <p:spPr>
            <a:xfrm>
              <a:off x="2245339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3" name="Google Shape;3963;g31d7038f3b5_0_4384"/>
            <p:cNvSpPr/>
            <p:nvPr/>
          </p:nvSpPr>
          <p:spPr>
            <a:xfrm>
              <a:off x="234533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4" name="Google Shape;3964;g31d7038f3b5_0_4384"/>
            <p:cNvSpPr/>
            <p:nvPr/>
          </p:nvSpPr>
          <p:spPr>
            <a:xfrm>
              <a:off x="244527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5" name="Google Shape;3965;g31d7038f3b5_0_4384"/>
            <p:cNvSpPr/>
            <p:nvPr/>
          </p:nvSpPr>
          <p:spPr>
            <a:xfrm>
              <a:off x="254526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6" name="Google Shape;3966;g31d7038f3b5_0_4384"/>
            <p:cNvSpPr/>
            <p:nvPr/>
          </p:nvSpPr>
          <p:spPr>
            <a:xfrm>
              <a:off x="264525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7" name="Google Shape;3967;g31d7038f3b5_0_4384"/>
            <p:cNvSpPr/>
            <p:nvPr/>
          </p:nvSpPr>
          <p:spPr>
            <a:xfrm>
              <a:off x="2745244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8" name="Google Shape;3968;g31d7038f3b5_0_4384"/>
            <p:cNvSpPr/>
            <p:nvPr/>
          </p:nvSpPr>
          <p:spPr>
            <a:xfrm>
              <a:off x="2845235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9" name="Google Shape;3969;g31d7038f3b5_0_4384"/>
            <p:cNvSpPr/>
            <p:nvPr/>
          </p:nvSpPr>
          <p:spPr>
            <a:xfrm>
              <a:off x="294517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0" name="Google Shape;3970;g31d7038f3b5_0_4384"/>
            <p:cNvSpPr/>
            <p:nvPr/>
          </p:nvSpPr>
          <p:spPr>
            <a:xfrm>
              <a:off x="304516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1" name="Google Shape;3971;g31d7038f3b5_0_4384"/>
            <p:cNvSpPr/>
            <p:nvPr/>
          </p:nvSpPr>
          <p:spPr>
            <a:xfrm>
              <a:off x="314515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2" name="Google Shape;3972;g31d7038f3b5_0_4384"/>
            <p:cNvSpPr/>
            <p:nvPr/>
          </p:nvSpPr>
          <p:spPr>
            <a:xfrm>
              <a:off x="3245149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3" name="Google Shape;3973;g31d7038f3b5_0_4384"/>
            <p:cNvSpPr/>
            <p:nvPr/>
          </p:nvSpPr>
          <p:spPr>
            <a:xfrm>
              <a:off x="334514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4" name="Google Shape;3974;g31d7038f3b5_0_4384"/>
            <p:cNvSpPr/>
            <p:nvPr/>
          </p:nvSpPr>
          <p:spPr>
            <a:xfrm>
              <a:off x="344508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5" name="Google Shape;3975;g31d7038f3b5_0_4384"/>
            <p:cNvSpPr/>
            <p:nvPr/>
          </p:nvSpPr>
          <p:spPr>
            <a:xfrm>
              <a:off x="354507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6" name="Google Shape;3976;g31d7038f3b5_0_4384"/>
            <p:cNvSpPr/>
            <p:nvPr/>
          </p:nvSpPr>
          <p:spPr>
            <a:xfrm>
              <a:off x="364506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7" name="Google Shape;3977;g31d7038f3b5_0_4384"/>
            <p:cNvSpPr/>
            <p:nvPr/>
          </p:nvSpPr>
          <p:spPr>
            <a:xfrm>
              <a:off x="3745054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8" name="Google Shape;3978;g31d7038f3b5_0_4384"/>
            <p:cNvSpPr/>
            <p:nvPr/>
          </p:nvSpPr>
          <p:spPr>
            <a:xfrm>
              <a:off x="4573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9" name="Google Shape;3979;g31d7038f3b5_0_4384"/>
            <p:cNvSpPr/>
            <p:nvPr/>
          </p:nvSpPr>
          <p:spPr>
            <a:xfrm>
              <a:off x="14573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0" name="Google Shape;3980;g31d7038f3b5_0_4384"/>
            <p:cNvSpPr/>
            <p:nvPr/>
          </p:nvSpPr>
          <p:spPr>
            <a:xfrm>
              <a:off x="24572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1" name="Google Shape;3981;g31d7038f3b5_0_4384"/>
            <p:cNvSpPr/>
            <p:nvPr/>
          </p:nvSpPr>
          <p:spPr>
            <a:xfrm>
              <a:off x="34566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2" name="Google Shape;3982;g31d7038f3b5_0_4384"/>
            <p:cNvSpPr/>
            <p:nvPr/>
          </p:nvSpPr>
          <p:spPr>
            <a:xfrm>
              <a:off x="44565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3" name="Google Shape;3983;g31d7038f3b5_0_4384"/>
            <p:cNvSpPr/>
            <p:nvPr/>
          </p:nvSpPr>
          <p:spPr>
            <a:xfrm>
              <a:off x="54564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4" name="Google Shape;3984;g31d7038f3b5_0_4384"/>
            <p:cNvSpPr/>
            <p:nvPr/>
          </p:nvSpPr>
          <p:spPr>
            <a:xfrm>
              <a:off x="645635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5" name="Google Shape;3985;g31d7038f3b5_0_4384"/>
            <p:cNvSpPr/>
            <p:nvPr/>
          </p:nvSpPr>
          <p:spPr>
            <a:xfrm>
              <a:off x="74562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6" name="Google Shape;3986;g31d7038f3b5_0_4384"/>
            <p:cNvSpPr/>
            <p:nvPr/>
          </p:nvSpPr>
          <p:spPr>
            <a:xfrm>
              <a:off x="84556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7" name="Google Shape;3987;g31d7038f3b5_0_4384"/>
            <p:cNvSpPr/>
            <p:nvPr/>
          </p:nvSpPr>
          <p:spPr>
            <a:xfrm>
              <a:off x="94555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8" name="Google Shape;3988;g31d7038f3b5_0_4384"/>
            <p:cNvSpPr/>
            <p:nvPr/>
          </p:nvSpPr>
          <p:spPr>
            <a:xfrm>
              <a:off x="104554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9" name="Google Shape;3989;g31d7038f3b5_0_4384"/>
            <p:cNvSpPr/>
            <p:nvPr/>
          </p:nvSpPr>
          <p:spPr>
            <a:xfrm>
              <a:off x="1145539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0" name="Google Shape;3990;g31d7038f3b5_0_4384"/>
            <p:cNvSpPr/>
            <p:nvPr/>
          </p:nvSpPr>
          <p:spPr>
            <a:xfrm>
              <a:off x="124553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1" name="Google Shape;3991;g31d7038f3b5_0_4384"/>
            <p:cNvSpPr/>
            <p:nvPr/>
          </p:nvSpPr>
          <p:spPr>
            <a:xfrm>
              <a:off x="134547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2" name="Google Shape;3992;g31d7038f3b5_0_4384"/>
            <p:cNvSpPr/>
            <p:nvPr/>
          </p:nvSpPr>
          <p:spPr>
            <a:xfrm>
              <a:off x="144546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3" name="Google Shape;3993;g31d7038f3b5_0_4384"/>
            <p:cNvSpPr/>
            <p:nvPr/>
          </p:nvSpPr>
          <p:spPr>
            <a:xfrm>
              <a:off x="154545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4" name="Google Shape;3994;g31d7038f3b5_0_4384"/>
            <p:cNvSpPr/>
            <p:nvPr/>
          </p:nvSpPr>
          <p:spPr>
            <a:xfrm>
              <a:off x="1645444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5" name="Google Shape;3995;g31d7038f3b5_0_4384"/>
            <p:cNvSpPr/>
            <p:nvPr/>
          </p:nvSpPr>
          <p:spPr>
            <a:xfrm>
              <a:off x="1745435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6" name="Google Shape;3996;g31d7038f3b5_0_4384"/>
            <p:cNvSpPr/>
            <p:nvPr/>
          </p:nvSpPr>
          <p:spPr>
            <a:xfrm>
              <a:off x="184542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7" name="Google Shape;3997;g31d7038f3b5_0_4384"/>
            <p:cNvSpPr/>
            <p:nvPr/>
          </p:nvSpPr>
          <p:spPr>
            <a:xfrm>
              <a:off x="194536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8" name="Google Shape;3998;g31d7038f3b5_0_4384"/>
            <p:cNvSpPr/>
            <p:nvPr/>
          </p:nvSpPr>
          <p:spPr>
            <a:xfrm>
              <a:off x="204535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9" name="Google Shape;3999;g31d7038f3b5_0_4384"/>
            <p:cNvSpPr/>
            <p:nvPr/>
          </p:nvSpPr>
          <p:spPr>
            <a:xfrm>
              <a:off x="214534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0" name="Google Shape;4000;g31d7038f3b5_0_4384"/>
            <p:cNvSpPr/>
            <p:nvPr/>
          </p:nvSpPr>
          <p:spPr>
            <a:xfrm>
              <a:off x="2245339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1" name="Google Shape;4001;g31d7038f3b5_0_4384"/>
            <p:cNvSpPr/>
            <p:nvPr/>
          </p:nvSpPr>
          <p:spPr>
            <a:xfrm>
              <a:off x="234533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2" name="Google Shape;4002;g31d7038f3b5_0_4384"/>
            <p:cNvSpPr/>
            <p:nvPr/>
          </p:nvSpPr>
          <p:spPr>
            <a:xfrm>
              <a:off x="244527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3" name="Google Shape;4003;g31d7038f3b5_0_4384"/>
            <p:cNvSpPr/>
            <p:nvPr/>
          </p:nvSpPr>
          <p:spPr>
            <a:xfrm>
              <a:off x="254526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4" name="Google Shape;4004;g31d7038f3b5_0_4384"/>
            <p:cNvSpPr/>
            <p:nvPr/>
          </p:nvSpPr>
          <p:spPr>
            <a:xfrm>
              <a:off x="264525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5" name="Google Shape;4005;g31d7038f3b5_0_4384"/>
            <p:cNvSpPr/>
            <p:nvPr/>
          </p:nvSpPr>
          <p:spPr>
            <a:xfrm>
              <a:off x="2745244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6" name="Google Shape;4006;g31d7038f3b5_0_4384"/>
            <p:cNvSpPr/>
            <p:nvPr/>
          </p:nvSpPr>
          <p:spPr>
            <a:xfrm>
              <a:off x="2845235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7" name="Google Shape;4007;g31d7038f3b5_0_4384"/>
            <p:cNvSpPr/>
            <p:nvPr/>
          </p:nvSpPr>
          <p:spPr>
            <a:xfrm>
              <a:off x="294517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8" name="Google Shape;4008;g31d7038f3b5_0_4384"/>
            <p:cNvSpPr/>
            <p:nvPr/>
          </p:nvSpPr>
          <p:spPr>
            <a:xfrm>
              <a:off x="304516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9" name="Google Shape;4009;g31d7038f3b5_0_4384"/>
            <p:cNvSpPr/>
            <p:nvPr/>
          </p:nvSpPr>
          <p:spPr>
            <a:xfrm>
              <a:off x="314515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0" name="Google Shape;4010;g31d7038f3b5_0_4384"/>
            <p:cNvSpPr/>
            <p:nvPr/>
          </p:nvSpPr>
          <p:spPr>
            <a:xfrm>
              <a:off x="3245149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1" name="Google Shape;4011;g31d7038f3b5_0_4384"/>
            <p:cNvSpPr/>
            <p:nvPr/>
          </p:nvSpPr>
          <p:spPr>
            <a:xfrm>
              <a:off x="334514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2" name="Google Shape;4012;g31d7038f3b5_0_4384"/>
            <p:cNvSpPr/>
            <p:nvPr/>
          </p:nvSpPr>
          <p:spPr>
            <a:xfrm>
              <a:off x="344508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3" name="Google Shape;4013;g31d7038f3b5_0_4384"/>
            <p:cNvSpPr/>
            <p:nvPr/>
          </p:nvSpPr>
          <p:spPr>
            <a:xfrm>
              <a:off x="354507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4" name="Google Shape;4014;g31d7038f3b5_0_4384"/>
            <p:cNvSpPr/>
            <p:nvPr/>
          </p:nvSpPr>
          <p:spPr>
            <a:xfrm>
              <a:off x="364506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5" name="Google Shape;4015;g31d7038f3b5_0_4384"/>
            <p:cNvSpPr/>
            <p:nvPr/>
          </p:nvSpPr>
          <p:spPr>
            <a:xfrm>
              <a:off x="3745054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6" name="Google Shape;4016;g31d7038f3b5_0_4384"/>
            <p:cNvSpPr/>
            <p:nvPr/>
          </p:nvSpPr>
          <p:spPr>
            <a:xfrm>
              <a:off x="4573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7" name="Google Shape;4017;g31d7038f3b5_0_4384"/>
            <p:cNvSpPr/>
            <p:nvPr/>
          </p:nvSpPr>
          <p:spPr>
            <a:xfrm>
              <a:off x="14573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8" name="Google Shape;4018;g31d7038f3b5_0_4384"/>
            <p:cNvSpPr/>
            <p:nvPr/>
          </p:nvSpPr>
          <p:spPr>
            <a:xfrm>
              <a:off x="24572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9" name="Google Shape;4019;g31d7038f3b5_0_4384"/>
            <p:cNvSpPr/>
            <p:nvPr/>
          </p:nvSpPr>
          <p:spPr>
            <a:xfrm>
              <a:off x="34566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0" name="Google Shape;4020;g31d7038f3b5_0_4384"/>
            <p:cNvSpPr/>
            <p:nvPr/>
          </p:nvSpPr>
          <p:spPr>
            <a:xfrm>
              <a:off x="44565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1" name="Google Shape;4021;g31d7038f3b5_0_4384"/>
            <p:cNvSpPr/>
            <p:nvPr/>
          </p:nvSpPr>
          <p:spPr>
            <a:xfrm>
              <a:off x="54564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2" name="Google Shape;4022;g31d7038f3b5_0_4384"/>
            <p:cNvSpPr/>
            <p:nvPr/>
          </p:nvSpPr>
          <p:spPr>
            <a:xfrm>
              <a:off x="645635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3" name="Google Shape;4023;g31d7038f3b5_0_4384"/>
            <p:cNvSpPr/>
            <p:nvPr/>
          </p:nvSpPr>
          <p:spPr>
            <a:xfrm>
              <a:off x="74562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4" name="Google Shape;4024;g31d7038f3b5_0_4384"/>
            <p:cNvSpPr/>
            <p:nvPr/>
          </p:nvSpPr>
          <p:spPr>
            <a:xfrm>
              <a:off x="84556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5" name="Google Shape;4025;g31d7038f3b5_0_4384"/>
            <p:cNvSpPr/>
            <p:nvPr/>
          </p:nvSpPr>
          <p:spPr>
            <a:xfrm>
              <a:off x="94555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6" name="Google Shape;4026;g31d7038f3b5_0_4384"/>
            <p:cNvSpPr/>
            <p:nvPr/>
          </p:nvSpPr>
          <p:spPr>
            <a:xfrm>
              <a:off x="104554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7" name="Google Shape;4027;g31d7038f3b5_0_4384"/>
            <p:cNvSpPr/>
            <p:nvPr/>
          </p:nvSpPr>
          <p:spPr>
            <a:xfrm>
              <a:off x="1145539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8" name="Google Shape;4028;g31d7038f3b5_0_4384"/>
            <p:cNvSpPr/>
            <p:nvPr/>
          </p:nvSpPr>
          <p:spPr>
            <a:xfrm>
              <a:off x="124553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9" name="Google Shape;4029;g31d7038f3b5_0_4384"/>
            <p:cNvSpPr/>
            <p:nvPr/>
          </p:nvSpPr>
          <p:spPr>
            <a:xfrm>
              <a:off x="134547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0" name="Google Shape;4030;g31d7038f3b5_0_4384"/>
            <p:cNvSpPr/>
            <p:nvPr/>
          </p:nvSpPr>
          <p:spPr>
            <a:xfrm>
              <a:off x="144546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1" name="Google Shape;4031;g31d7038f3b5_0_4384"/>
            <p:cNvSpPr/>
            <p:nvPr/>
          </p:nvSpPr>
          <p:spPr>
            <a:xfrm>
              <a:off x="154545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2" name="Google Shape;4032;g31d7038f3b5_0_4384"/>
            <p:cNvSpPr/>
            <p:nvPr/>
          </p:nvSpPr>
          <p:spPr>
            <a:xfrm>
              <a:off x="1645444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3" name="Google Shape;4033;g31d7038f3b5_0_4384"/>
            <p:cNvSpPr/>
            <p:nvPr/>
          </p:nvSpPr>
          <p:spPr>
            <a:xfrm>
              <a:off x="1745435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4" name="Google Shape;4034;g31d7038f3b5_0_4384"/>
            <p:cNvSpPr/>
            <p:nvPr/>
          </p:nvSpPr>
          <p:spPr>
            <a:xfrm>
              <a:off x="184542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5" name="Google Shape;4035;g31d7038f3b5_0_4384"/>
            <p:cNvSpPr/>
            <p:nvPr/>
          </p:nvSpPr>
          <p:spPr>
            <a:xfrm>
              <a:off x="194536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6" name="Google Shape;4036;g31d7038f3b5_0_4384"/>
            <p:cNvSpPr/>
            <p:nvPr/>
          </p:nvSpPr>
          <p:spPr>
            <a:xfrm>
              <a:off x="204535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7" name="Google Shape;4037;g31d7038f3b5_0_4384"/>
            <p:cNvSpPr/>
            <p:nvPr/>
          </p:nvSpPr>
          <p:spPr>
            <a:xfrm>
              <a:off x="214534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8" name="Google Shape;4038;g31d7038f3b5_0_4384"/>
            <p:cNvSpPr/>
            <p:nvPr/>
          </p:nvSpPr>
          <p:spPr>
            <a:xfrm>
              <a:off x="2245339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9" name="Google Shape;4039;g31d7038f3b5_0_4384"/>
            <p:cNvSpPr/>
            <p:nvPr/>
          </p:nvSpPr>
          <p:spPr>
            <a:xfrm>
              <a:off x="234533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0" name="Google Shape;4040;g31d7038f3b5_0_4384"/>
            <p:cNvSpPr/>
            <p:nvPr/>
          </p:nvSpPr>
          <p:spPr>
            <a:xfrm>
              <a:off x="244527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1" name="Google Shape;4041;g31d7038f3b5_0_4384"/>
            <p:cNvSpPr/>
            <p:nvPr/>
          </p:nvSpPr>
          <p:spPr>
            <a:xfrm>
              <a:off x="254526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2" name="Google Shape;4042;g31d7038f3b5_0_4384"/>
            <p:cNvSpPr/>
            <p:nvPr/>
          </p:nvSpPr>
          <p:spPr>
            <a:xfrm>
              <a:off x="264525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3" name="Google Shape;4043;g31d7038f3b5_0_4384"/>
            <p:cNvSpPr/>
            <p:nvPr/>
          </p:nvSpPr>
          <p:spPr>
            <a:xfrm>
              <a:off x="2745244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4" name="Google Shape;4044;g31d7038f3b5_0_4384"/>
            <p:cNvSpPr/>
            <p:nvPr/>
          </p:nvSpPr>
          <p:spPr>
            <a:xfrm>
              <a:off x="2845235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5" name="Google Shape;4045;g31d7038f3b5_0_4384"/>
            <p:cNvSpPr/>
            <p:nvPr/>
          </p:nvSpPr>
          <p:spPr>
            <a:xfrm>
              <a:off x="294517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6" name="Google Shape;4046;g31d7038f3b5_0_4384"/>
            <p:cNvSpPr/>
            <p:nvPr/>
          </p:nvSpPr>
          <p:spPr>
            <a:xfrm>
              <a:off x="304516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7" name="Google Shape;4047;g31d7038f3b5_0_4384"/>
            <p:cNvSpPr/>
            <p:nvPr/>
          </p:nvSpPr>
          <p:spPr>
            <a:xfrm>
              <a:off x="314515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8" name="Google Shape;4048;g31d7038f3b5_0_4384"/>
            <p:cNvSpPr/>
            <p:nvPr/>
          </p:nvSpPr>
          <p:spPr>
            <a:xfrm>
              <a:off x="3245149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9" name="Google Shape;4049;g31d7038f3b5_0_4384"/>
            <p:cNvSpPr/>
            <p:nvPr/>
          </p:nvSpPr>
          <p:spPr>
            <a:xfrm>
              <a:off x="334514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0" name="Google Shape;4050;g31d7038f3b5_0_4384"/>
            <p:cNvSpPr/>
            <p:nvPr/>
          </p:nvSpPr>
          <p:spPr>
            <a:xfrm>
              <a:off x="344508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1" name="Google Shape;4051;g31d7038f3b5_0_4384"/>
            <p:cNvSpPr/>
            <p:nvPr/>
          </p:nvSpPr>
          <p:spPr>
            <a:xfrm>
              <a:off x="354507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2" name="Google Shape;4052;g31d7038f3b5_0_4384"/>
            <p:cNvSpPr/>
            <p:nvPr/>
          </p:nvSpPr>
          <p:spPr>
            <a:xfrm>
              <a:off x="364506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3" name="Google Shape;4053;g31d7038f3b5_0_4384"/>
            <p:cNvSpPr/>
            <p:nvPr/>
          </p:nvSpPr>
          <p:spPr>
            <a:xfrm>
              <a:off x="3745054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4" name="Google Shape;4054;g31d7038f3b5_0_4384"/>
            <p:cNvSpPr/>
            <p:nvPr/>
          </p:nvSpPr>
          <p:spPr>
            <a:xfrm>
              <a:off x="4573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5" name="Google Shape;4055;g31d7038f3b5_0_4384"/>
            <p:cNvSpPr/>
            <p:nvPr/>
          </p:nvSpPr>
          <p:spPr>
            <a:xfrm>
              <a:off x="14573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6" name="Google Shape;4056;g31d7038f3b5_0_4384"/>
            <p:cNvSpPr/>
            <p:nvPr/>
          </p:nvSpPr>
          <p:spPr>
            <a:xfrm>
              <a:off x="24572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7" name="Google Shape;4057;g31d7038f3b5_0_4384"/>
            <p:cNvSpPr/>
            <p:nvPr/>
          </p:nvSpPr>
          <p:spPr>
            <a:xfrm>
              <a:off x="34566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8" name="Google Shape;4058;g31d7038f3b5_0_4384"/>
            <p:cNvSpPr/>
            <p:nvPr/>
          </p:nvSpPr>
          <p:spPr>
            <a:xfrm>
              <a:off x="44565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9" name="Google Shape;4059;g31d7038f3b5_0_4384"/>
            <p:cNvSpPr/>
            <p:nvPr/>
          </p:nvSpPr>
          <p:spPr>
            <a:xfrm>
              <a:off x="54564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0" name="Google Shape;4060;g31d7038f3b5_0_4384"/>
            <p:cNvSpPr/>
            <p:nvPr/>
          </p:nvSpPr>
          <p:spPr>
            <a:xfrm>
              <a:off x="645635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1" name="Google Shape;4061;g31d7038f3b5_0_4384"/>
            <p:cNvSpPr/>
            <p:nvPr/>
          </p:nvSpPr>
          <p:spPr>
            <a:xfrm>
              <a:off x="74562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2" name="Google Shape;4062;g31d7038f3b5_0_4384"/>
            <p:cNvSpPr/>
            <p:nvPr/>
          </p:nvSpPr>
          <p:spPr>
            <a:xfrm>
              <a:off x="84556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3" name="Google Shape;4063;g31d7038f3b5_0_4384"/>
            <p:cNvSpPr/>
            <p:nvPr/>
          </p:nvSpPr>
          <p:spPr>
            <a:xfrm>
              <a:off x="94555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4" name="Google Shape;4064;g31d7038f3b5_0_4384"/>
            <p:cNvSpPr/>
            <p:nvPr/>
          </p:nvSpPr>
          <p:spPr>
            <a:xfrm>
              <a:off x="104554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5" name="Google Shape;4065;g31d7038f3b5_0_4384"/>
            <p:cNvSpPr/>
            <p:nvPr/>
          </p:nvSpPr>
          <p:spPr>
            <a:xfrm>
              <a:off x="1145539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6" name="Google Shape;4066;g31d7038f3b5_0_4384"/>
            <p:cNvSpPr/>
            <p:nvPr/>
          </p:nvSpPr>
          <p:spPr>
            <a:xfrm>
              <a:off x="124553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7" name="Google Shape;4067;g31d7038f3b5_0_4384"/>
            <p:cNvSpPr/>
            <p:nvPr/>
          </p:nvSpPr>
          <p:spPr>
            <a:xfrm>
              <a:off x="134547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8" name="Google Shape;4068;g31d7038f3b5_0_4384"/>
            <p:cNvSpPr/>
            <p:nvPr/>
          </p:nvSpPr>
          <p:spPr>
            <a:xfrm>
              <a:off x="144546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9" name="Google Shape;4069;g31d7038f3b5_0_4384"/>
            <p:cNvSpPr/>
            <p:nvPr/>
          </p:nvSpPr>
          <p:spPr>
            <a:xfrm>
              <a:off x="154545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0" name="Google Shape;4070;g31d7038f3b5_0_4384"/>
            <p:cNvSpPr/>
            <p:nvPr/>
          </p:nvSpPr>
          <p:spPr>
            <a:xfrm>
              <a:off x="1645444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1" name="Google Shape;4071;g31d7038f3b5_0_4384"/>
            <p:cNvSpPr/>
            <p:nvPr/>
          </p:nvSpPr>
          <p:spPr>
            <a:xfrm>
              <a:off x="1745435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2" name="Google Shape;4072;g31d7038f3b5_0_4384"/>
            <p:cNvSpPr/>
            <p:nvPr/>
          </p:nvSpPr>
          <p:spPr>
            <a:xfrm>
              <a:off x="184542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3" name="Google Shape;4073;g31d7038f3b5_0_4384"/>
            <p:cNvSpPr/>
            <p:nvPr/>
          </p:nvSpPr>
          <p:spPr>
            <a:xfrm>
              <a:off x="194536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4" name="Google Shape;4074;g31d7038f3b5_0_4384"/>
            <p:cNvSpPr/>
            <p:nvPr/>
          </p:nvSpPr>
          <p:spPr>
            <a:xfrm>
              <a:off x="204535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5" name="Google Shape;4075;g31d7038f3b5_0_4384"/>
            <p:cNvSpPr/>
            <p:nvPr/>
          </p:nvSpPr>
          <p:spPr>
            <a:xfrm>
              <a:off x="214534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6" name="Google Shape;4076;g31d7038f3b5_0_4384"/>
            <p:cNvSpPr/>
            <p:nvPr/>
          </p:nvSpPr>
          <p:spPr>
            <a:xfrm>
              <a:off x="2245339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7" name="Google Shape;4077;g31d7038f3b5_0_4384"/>
            <p:cNvSpPr/>
            <p:nvPr/>
          </p:nvSpPr>
          <p:spPr>
            <a:xfrm>
              <a:off x="234533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8" name="Google Shape;4078;g31d7038f3b5_0_4384"/>
            <p:cNvSpPr/>
            <p:nvPr/>
          </p:nvSpPr>
          <p:spPr>
            <a:xfrm>
              <a:off x="244527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9" name="Google Shape;4079;g31d7038f3b5_0_4384"/>
            <p:cNvSpPr/>
            <p:nvPr/>
          </p:nvSpPr>
          <p:spPr>
            <a:xfrm>
              <a:off x="254526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0" name="Google Shape;4080;g31d7038f3b5_0_4384"/>
            <p:cNvSpPr/>
            <p:nvPr/>
          </p:nvSpPr>
          <p:spPr>
            <a:xfrm>
              <a:off x="264525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1" name="Google Shape;4081;g31d7038f3b5_0_4384"/>
            <p:cNvSpPr/>
            <p:nvPr/>
          </p:nvSpPr>
          <p:spPr>
            <a:xfrm>
              <a:off x="2745244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2" name="Google Shape;4082;g31d7038f3b5_0_4384"/>
            <p:cNvSpPr/>
            <p:nvPr/>
          </p:nvSpPr>
          <p:spPr>
            <a:xfrm>
              <a:off x="2845235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3" name="Google Shape;4083;g31d7038f3b5_0_4384"/>
            <p:cNvSpPr/>
            <p:nvPr/>
          </p:nvSpPr>
          <p:spPr>
            <a:xfrm>
              <a:off x="294517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4" name="Google Shape;4084;g31d7038f3b5_0_4384"/>
            <p:cNvSpPr/>
            <p:nvPr/>
          </p:nvSpPr>
          <p:spPr>
            <a:xfrm>
              <a:off x="304516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5" name="Google Shape;4085;g31d7038f3b5_0_4384"/>
            <p:cNvSpPr/>
            <p:nvPr/>
          </p:nvSpPr>
          <p:spPr>
            <a:xfrm>
              <a:off x="314515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6" name="Google Shape;4086;g31d7038f3b5_0_4384"/>
            <p:cNvSpPr/>
            <p:nvPr/>
          </p:nvSpPr>
          <p:spPr>
            <a:xfrm>
              <a:off x="3245149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7" name="Google Shape;4087;g31d7038f3b5_0_4384"/>
            <p:cNvSpPr/>
            <p:nvPr/>
          </p:nvSpPr>
          <p:spPr>
            <a:xfrm>
              <a:off x="334514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8" name="Google Shape;4088;g31d7038f3b5_0_4384"/>
            <p:cNvSpPr/>
            <p:nvPr/>
          </p:nvSpPr>
          <p:spPr>
            <a:xfrm>
              <a:off x="344508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9" name="Google Shape;4089;g31d7038f3b5_0_4384"/>
            <p:cNvSpPr/>
            <p:nvPr/>
          </p:nvSpPr>
          <p:spPr>
            <a:xfrm>
              <a:off x="354507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0" name="Google Shape;4090;g31d7038f3b5_0_4384"/>
            <p:cNvSpPr/>
            <p:nvPr/>
          </p:nvSpPr>
          <p:spPr>
            <a:xfrm>
              <a:off x="364506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1" name="Google Shape;4091;g31d7038f3b5_0_4384"/>
            <p:cNvSpPr/>
            <p:nvPr/>
          </p:nvSpPr>
          <p:spPr>
            <a:xfrm>
              <a:off x="3745054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092" name="Google Shape;4092;g31d7038f3b5_0_4384"/>
          <p:cNvSpPr/>
          <p:nvPr/>
        </p:nvSpPr>
        <p:spPr>
          <a:xfrm>
            <a:off x="-1" y="0"/>
            <a:ext cx="3857700" cy="6858000"/>
          </a:xfrm>
          <a:prstGeom prst="rect">
            <a:avLst/>
          </a:prstGeom>
          <a:solidFill>
            <a:srgbClr val="0B60A8">
              <a:alpha val="8000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93" name="Google Shape;4093;g31d7038f3b5_0_4384"/>
          <p:cNvSpPr txBox="1">
            <a:spLocks noGrp="1"/>
          </p:cNvSpPr>
          <p:nvPr>
            <p:ph type="title"/>
          </p:nvPr>
        </p:nvSpPr>
        <p:spPr>
          <a:xfrm>
            <a:off x="4407307" y="462111"/>
            <a:ext cx="69675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94" name="Google Shape;4094;g31d7038f3b5_0_4384"/>
          <p:cNvSpPr txBox="1">
            <a:spLocks noGrp="1"/>
          </p:cNvSpPr>
          <p:nvPr>
            <p:ph type="body" idx="1"/>
          </p:nvPr>
        </p:nvSpPr>
        <p:spPr>
          <a:xfrm>
            <a:off x="4407439" y="1233488"/>
            <a:ext cx="69675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95" name="Google Shape;4095;g31d7038f3b5_0_4384"/>
          <p:cNvSpPr txBox="1">
            <a:spLocks noGrp="1"/>
          </p:cNvSpPr>
          <p:nvPr>
            <p:ph type="body" idx="2"/>
          </p:nvPr>
        </p:nvSpPr>
        <p:spPr>
          <a:xfrm>
            <a:off x="4407307" y="1889705"/>
            <a:ext cx="69675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096" name="Google Shape;4096;g31d7038f3b5_0_4384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4097" name="Google Shape;4097;g31d7038f3b5_0_4384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098" name="Google Shape;4098;g31d7038f3b5_0_4384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099" name="Google Shape;4099;g31d7038f3b5_0_4384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4100" name="Google Shape;4100;g31d7038f3b5_0_4384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25773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4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2" name="Google Shape;4102;g31d7038f3b5_0_5276"/>
          <p:cNvSpPr>
            <a:spLocks noGrp="1"/>
          </p:cNvSpPr>
          <p:nvPr>
            <p:ph type="pic" idx="2"/>
          </p:nvPr>
        </p:nvSpPr>
        <p:spPr>
          <a:xfrm>
            <a:off x="0" y="0"/>
            <a:ext cx="3857700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4103" name="Google Shape;4103;g31d7038f3b5_0_5276"/>
          <p:cNvSpPr txBox="1">
            <a:spLocks noGrp="1"/>
          </p:cNvSpPr>
          <p:nvPr>
            <p:ph type="title"/>
          </p:nvPr>
        </p:nvSpPr>
        <p:spPr>
          <a:xfrm>
            <a:off x="4407307" y="462111"/>
            <a:ext cx="69675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04" name="Google Shape;4104;g31d7038f3b5_0_5276"/>
          <p:cNvSpPr txBox="1">
            <a:spLocks noGrp="1"/>
          </p:cNvSpPr>
          <p:nvPr>
            <p:ph type="body" idx="1"/>
          </p:nvPr>
        </p:nvSpPr>
        <p:spPr>
          <a:xfrm>
            <a:off x="4407439" y="1233488"/>
            <a:ext cx="69675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05" name="Google Shape;4105;g31d7038f3b5_0_5276"/>
          <p:cNvSpPr txBox="1">
            <a:spLocks noGrp="1"/>
          </p:cNvSpPr>
          <p:nvPr>
            <p:ph type="body" idx="3"/>
          </p:nvPr>
        </p:nvSpPr>
        <p:spPr>
          <a:xfrm>
            <a:off x="4407307" y="1889705"/>
            <a:ext cx="69675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06" name="Google Shape;4106;g31d7038f3b5_0_5276"/>
          <p:cNvSpPr txBox="1"/>
          <p:nvPr/>
        </p:nvSpPr>
        <p:spPr>
          <a:xfrm>
            <a:off x="515938" y="6122502"/>
            <a:ext cx="834900" cy="44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grpSp>
        <p:nvGrpSpPr>
          <p:cNvPr id="4107" name="Google Shape;4107;g31d7038f3b5_0_5276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4108" name="Google Shape;4108;g31d7038f3b5_0_5276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109" name="Google Shape;4109;g31d7038f3b5_0_5276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110" name="Google Shape;4110;g31d7038f3b5_0_5276"/>
          <p:cNvSpPr txBox="1">
            <a:spLocks noGrp="1"/>
          </p:cNvSpPr>
          <p:nvPr>
            <p:ph type="body" idx="4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11" name="Google Shape;4111;g31d7038f3b5_0_5276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  <p15:guide id="23" pos="619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4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13" name="Google Shape;4113;g31d7038f3b5_0_5287" descr="A picture containing building, symmetry, circle, architecture&#10;&#10;Description automatically generated"/>
          <p:cNvPicPr preferRelativeResize="0"/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5159375" cy="6858002"/>
          </a:xfrm>
          <a:prstGeom prst="rect">
            <a:avLst/>
          </a:prstGeom>
          <a:noFill/>
          <a:ln>
            <a:noFill/>
          </a:ln>
        </p:spPr>
      </p:pic>
      <p:sp>
        <p:nvSpPr>
          <p:cNvPr id="4114" name="Google Shape;4114;g31d7038f3b5_0_5287"/>
          <p:cNvSpPr/>
          <p:nvPr/>
        </p:nvSpPr>
        <p:spPr>
          <a:xfrm>
            <a:off x="0" y="0"/>
            <a:ext cx="5159400" cy="6858000"/>
          </a:xfrm>
          <a:prstGeom prst="rect">
            <a:avLst/>
          </a:prstGeom>
          <a:solidFill>
            <a:srgbClr val="0B60A8">
              <a:alpha val="8000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15" name="Google Shape;4115;g31d7038f3b5_0_5287"/>
          <p:cNvSpPr txBox="1">
            <a:spLocks noGrp="1"/>
          </p:cNvSpPr>
          <p:nvPr>
            <p:ph type="title"/>
          </p:nvPr>
        </p:nvSpPr>
        <p:spPr>
          <a:xfrm>
            <a:off x="5610385" y="462111"/>
            <a:ext cx="60657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16" name="Google Shape;4116;g31d7038f3b5_0_5287"/>
          <p:cNvSpPr txBox="1">
            <a:spLocks noGrp="1"/>
          </p:cNvSpPr>
          <p:nvPr>
            <p:ph type="body" idx="1"/>
          </p:nvPr>
        </p:nvSpPr>
        <p:spPr>
          <a:xfrm>
            <a:off x="5610517" y="1233488"/>
            <a:ext cx="60654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17" name="Google Shape;4117;g31d7038f3b5_0_5287"/>
          <p:cNvSpPr txBox="1">
            <a:spLocks noGrp="1"/>
          </p:cNvSpPr>
          <p:nvPr>
            <p:ph type="body" idx="2"/>
          </p:nvPr>
        </p:nvSpPr>
        <p:spPr>
          <a:xfrm>
            <a:off x="5610385" y="1889705"/>
            <a:ext cx="60657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118" name="Google Shape;4118;g31d7038f3b5_0_5287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4119" name="Google Shape;4119;g31d7038f3b5_0_5287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120" name="Google Shape;4120;g31d7038f3b5_0_5287"/>
            <p:cNvPicPr preferRelativeResize="0"/>
            <p:nvPr/>
          </p:nvPicPr>
          <p:blipFill rotWithShape="1">
            <a:blip r:embed="rId4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121" name="Google Shape;4121;g31d7038f3b5_0_5287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4122" name="Google Shape;4122;g31d7038f3b5_0_5287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  <p15:guide id="23" pos="619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4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4" name="Google Shape;4124;g31d7038f3b5_0_5298"/>
          <p:cNvSpPr/>
          <p:nvPr/>
        </p:nvSpPr>
        <p:spPr>
          <a:xfrm>
            <a:off x="0" y="0"/>
            <a:ext cx="51594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125" name="Google Shape;4125;g31d7038f3b5_0_5298"/>
          <p:cNvPicPr preferRelativeResize="0"/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56445" r="-836" b="-68526"/>
          <a:stretch/>
        </p:blipFill>
        <p:spPr>
          <a:xfrm>
            <a:off x="-16690" y="0"/>
            <a:ext cx="5176062" cy="6859121"/>
          </a:xfrm>
          <a:prstGeom prst="rect">
            <a:avLst/>
          </a:prstGeom>
          <a:noFill/>
          <a:ln>
            <a:noFill/>
          </a:ln>
        </p:spPr>
      </p:pic>
      <p:sp>
        <p:nvSpPr>
          <p:cNvPr id="4126" name="Google Shape;4126;g31d7038f3b5_0_5298"/>
          <p:cNvSpPr/>
          <p:nvPr/>
        </p:nvSpPr>
        <p:spPr>
          <a:xfrm>
            <a:off x="0" y="0"/>
            <a:ext cx="5159400" cy="6858000"/>
          </a:xfrm>
          <a:prstGeom prst="rect">
            <a:avLst/>
          </a:prstGeom>
          <a:solidFill>
            <a:srgbClr val="0B60A8">
              <a:alpha val="8000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27" name="Google Shape;4127;g31d7038f3b5_0_5298"/>
          <p:cNvSpPr txBox="1">
            <a:spLocks noGrp="1"/>
          </p:cNvSpPr>
          <p:nvPr>
            <p:ph type="title"/>
          </p:nvPr>
        </p:nvSpPr>
        <p:spPr>
          <a:xfrm>
            <a:off x="5610385" y="462111"/>
            <a:ext cx="60657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28" name="Google Shape;4128;g31d7038f3b5_0_5298"/>
          <p:cNvSpPr txBox="1">
            <a:spLocks noGrp="1"/>
          </p:cNvSpPr>
          <p:nvPr>
            <p:ph type="body" idx="1"/>
          </p:nvPr>
        </p:nvSpPr>
        <p:spPr>
          <a:xfrm>
            <a:off x="5610517" y="1233488"/>
            <a:ext cx="60654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29" name="Google Shape;4129;g31d7038f3b5_0_5298"/>
          <p:cNvSpPr txBox="1">
            <a:spLocks noGrp="1"/>
          </p:cNvSpPr>
          <p:nvPr>
            <p:ph type="body" idx="2"/>
          </p:nvPr>
        </p:nvSpPr>
        <p:spPr>
          <a:xfrm>
            <a:off x="5610385" y="1889705"/>
            <a:ext cx="60657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130" name="Google Shape;4130;g31d7038f3b5_0_5298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4131" name="Google Shape;4131;g31d7038f3b5_0_5298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132" name="Google Shape;4132;g31d7038f3b5_0_5298"/>
            <p:cNvPicPr preferRelativeResize="0"/>
            <p:nvPr/>
          </p:nvPicPr>
          <p:blipFill rotWithShape="1">
            <a:blip r:embed="rId4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133" name="Google Shape;4133;g31d7038f3b5_0_5298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4134" name="Google Shape;4134;g31d7038f3b5_0_5298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  <p15:guide id="23" pos="619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4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6" name="Google Shape;4136;g31d7038f3b5_0_5310"/>
          <p:cNvSpPr/>
          <p:nvPr/>
        </p:nvSpPr>
        <p:spPr>
          <a:xfrm>
            <a:off x="0" y="0"/>
            <a:ext cx="51594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137" name="Google Shape;4137;g31d7038f3b5_0_5310"/>
          <p:cNvGrpSpPr/>
          <p:nvPr/>
        </p:nvGrpSpPr>
        <p:grpSpPr>
          <a:xfrm>
            <a:off x="-3273" y="1065007"/>
            <a:ext cx="5165849" cy="4412287"/>
            <a:chOff x="-3273" y="1065007"/>
            <a:chExt cx="5165849" cy="4412287"/>
          </a:xfrm>
        </p:grpSpPr>
        <p:sp>
          <p:nvSpPr>
            <p:cNvPr id="4138" name="Google Shape;4138;g31d7038f3b5_0_5310"/>
            <p:cNvSpPr/>
            <p:nvPr/>
          </p:nvSpPr>
          <p:spPr>
            <a:xfrm>
              <a:off x="2496302" y="1065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39" name="Google Shape;4139;g31d7038f3b5_0_5310"/>
            <p:cNvSpPr/>
            <p:nvPr/>
          </p:nvSpPr>
          <p:spPr>
            <a:xfrm>
              <a:off x="2596241" y="1065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0" name="Google Shape;4140;g31d7038f3b5_0_5310"/>
            <p:cNvSpPr/>
            <p:nvPr/>
          </p:nvSpPr>
          <p:spPr>
            <a:xfrm>
              <a:off x="2496302" y="1166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1" name="Google Shape;4141;g31d7038f3b5_0_5310"/>
            <p:cNvSpPr/>
            <p:nvPr/>
          </p:nvSpPr>
          <p:spPr>
            <a:xfrm>
              <a:off x="2596241" y="1166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2" name="Google Shape;4142;g31d7038f3b5_0_5310"/>
            <p:cNvSpPr/>
            <p:nvPr/>
          </p:nvSpPr>
          <p:spPr>
            <a:xfrm>
              <a:off x="2496302" y="1267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3" name="Google Shape;4143;g31d7038f3b5_0_5310"/>
            <p:cNvSpPr/>
            <p:nvPr/>
          </p:nvSpPr>
          <p:spPr>
            <a:xfrm>
              <a:off x="2596241" y="1267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4" name="Google Shape;4144;g31d7038f3b5_0_5310"/>
            <p:cNvSpPr/>
            <p:nvPr/>
          </p:nvSpPr>
          <p:spPr>
            <a:xfrm>
              <a:off x="2496302" y="1368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5" name="Google Shape;4145;g31d7038f3b5_0_5310"/>
            <p:cNvSpPr/>
            <p:nvPr/>
          </p:nvSpPr>
          <p:spPr>
            <a:xfrm>
              <a:off x="2596241" y="1368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6" name="Google Shape;4146;g31d7038f3b5_0_5310"/>
            <p:cNvSpPr/>
            <p:nvPr/>
          </p:nvSpPr>
          <p:spPr>
            <a:xfrm>
              <a:off x="2496302" y="146900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7" name="Google Shape;4147;g31d7038f3b5_0_5310"/>
            <p:cNvSpPr/>
            <p:nvPr/>
          </p:nvSpPr>
          <p:spPr>
            <a:xfrm>
              <a:off x="2596241" y="146900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8" name="Google Shape;4148;g31d7038f3b5_0_5310"/>
            <p:cNvSpPr/>
            <p:nvPr/>
          </p:nvSpPr>
          <p:spPr>
            <a:xfrm>
              <a:off x="2496302" y="1570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9" name="Google Shape;4149;g31d7038f3b5_0_5310"/>
            <p:cNvSpPr/>
            <p:nvPr/>
          </p:nvSpPr>
          <p:spPr>
            <a:xfrm>
              <a:off x="2596241" y="1570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0" name="Google Shape;4150;g31d7038f3b5_0_5310"/>
            <p:cNvSpPr/>
            <p:nvPr/>
          </p:nvSpPr>
          <p:spPr>
            <a:xfrm>
              <a:off x="2396310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1" name="Google Shape;4151;g31d7038f3b5_0_5310"/>
            <p:cNvSpPr/>
            <p:nvPr/>
          </p:nvSpPr>
          <p:spPr>
            <a:xfrm>
              <a:off x="2496302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2" name="Google Shape;4152;g31d7038f3b5_0_5310"/>
            <p:cNvSpPr/>
            <p:nvPr/>
          </p:nvSpPr>
          <p:spPr>
            <a:xfrm>
              <a:off x="2596241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3" name="Google Shape;4153;g31d7038f3b5_0_5310"/>
            <p:cNvSpPr/>
            <p:nvPr/>
          </p:nvSpPr>
          <p:spPr>
            <a:xfrm>
              <a:off x="2696232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4" name="Google Shape;4154;g31d7038f3b5_0_5310"/>
            <p:cNvSpPr/>
            <p:nvPr/>
          </p:nvSpPr>
          <p:spPr>
            <a:xfrm>
              <a:off x="2396310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5" name="Google Shape;4155;g31d7038f3b5_0_5310"/>
            <p:cNvSpPr/>
            <p:nvPr/>
          </p:nvSpPr>
          <p:spPr>
            <a:xfrm>
              <a:off x="2496302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6" name="Google Shape;4156;g31d7038f3b5_0_5310"/>
            <p:cNvSpPr/>
            <p:nvPr/>
          </p:nvSpPr>
          <p:spPr>
            <a:xfrm>
              <a:off x="2596241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7" name="Google Shape;4157;g31d7038f3b5_0_5310"/>
            <p:cNvSpPr/>
            <p:nvPr/>
          </p:nvSpPr>
          <p:spPr>
            <a:xfrm>
              <a:off x="2696232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8" name="Google Shape;4158;g31d7038f3b5_0_5310"/>
            <p:cNvSpPr/>
            <p:nvPr/>
          </p:nvSpPr>
          <p:spPr>
            <a:xfrm>
              <a:off x="2396310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9" name="Google Shape;4159;g31d7038f3b5_0_5310"/>
            <p:cNvSpPr/>
            <p:nvPr/>
          </p:nvSpPr>
          <p:spPr>
            <a:xfrm>
              <a:off x="2496302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0" name="Google Shape;4160;g31d7038f3b5_0_5310"/>
            <p:cNvSpPr/>
            <p:nvPr/>
          </p:nvSpPr>
          <p:spPr>
            <a:xfrm>
              <a:off x="2596241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1" name="Google Shape;4161;g31d7038f3b5_0_5310"/>
            <p:cNvSpPr/>
            <p:nvPr/>
          </p:nvSpPr>
          <p:spPr>
            <a:xfrm>
              <a:off x="2696232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2" name="Google Shape;4162;g31d7038f3b5_0_5310"/>
            <p:cNvSpPr/>
            <p:nvPr/>
          </p:nvSpPr>
          <p:spPr>
            <a:xfrm>
              <a:off x="2396310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3" name="Google Shape;4163;g31d7038f3b5_0_5310"/>
            <p:cNvSpPr/>
            <p:nvPr/>
          </p:nvSpPr>
          <p:spPr>
            <a:xfrm>
              <a:off x="2496302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4" name="Google Shape;4164;g31d7038f3b5_0_5310"/>
            <p:cNvSpPr/>
            <p:nvPr/>
          </p:nvSpPr>
          <p:spPr>
            <a:xfrm>
              <a:off x="2596241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5" name="Google Shape;4165;g31d7038f3b5_0_5310"/>
            <p:cNvSpPr/>
            <p:nvPr/>
          </p:nvSpPr>
          <p:spPr>
            <a:xfrm>
              <a:off x="2696232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6" name="Google Shape;4166;g31d7038f3b5_0_5310"/>
            <p:cNvSpPr/>
            <p:nvPr/>
          </p:nvSpPr>
          <p:spPr>
            <a:xfrm>
              <a:off x="2296319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7" name="Google Shape;4167;g31d7038f3b5_0_5310"/>
            <p:cNvSpPr/>
            <p:nvPr/>
          </p:nvSpPr>
          <p:spPr>
            <a:xfrm>
              <a:off x="2396310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8" name="Google Shape;4168;g31d7038f3b5_0_5310"/>
            <p:cNvSpPr/>
            <p:nvPr/>
          </p:nvSpPr>
          <p:spPr>
            <a:xfrm>
              <a:off x="2496302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9" name="Google Shape;4169;g31d7038f3b5_0_5310"/>
            <p:cNvSpPr/>
            <p:nvPr/>
          </p:nvSpPr>
          <p:spPr>
            <a:xfrm>
              <a:off x="2596241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0" name="Google Shape;4170;g31d7038f3b5_0_5310"/>
            <p:cNvSpPr/>
            <p:nvPr/>
          </p:nvSpPr>
          <p:spPr>
            <a:xfrm>
              <a:off x="2696232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1" name="Google Shape;4171;g31d7038f3b5_0_5310"/>
            <p:cNvSpPr/>
            <p:nvPr/>
          </p:nvSpPr>
          <p:spPr>
            <a:xfrm>
              <a:off x="2796223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2" name="Google Shape;4172;g31d7038f3b5_0_5310"/>
            <p:cNvSpPr/>
            <p:nvPr/>
          </p:nvSpPr>
          <p:spPr>
            <a:xfrm>
              <a:off x="2196328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3" name="Google Shape;4173;g31d7038f3b5_0_5310"/>
            <p:cNvSpPr/>
            <p:nvPr/>
          </p:nvSpPr>
          <p:spPr>
            <a:xfrm>
              <a:off x="2296319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4" name="Google Shape;4174;g31d7038f3b5_0_5310"/>
            <p:cNvSpPr/>
            <p:nvPr/>
          </p:nvSpPr>
          <p:spPr>
            <a:xfrm>
              <a:off x="2396310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5" name="Google Shape;4175;g31d7038f3b5_0_5310"/>
            <p:cNvSpPr/>
            <p:nvPr/>
          </p:nvSpPr>
          <p:spPr>
            <a:xfrm>
              <a:off x="2496302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6" name="Google Shape;4176;g31d7038f3b5_0_5310"/>
            <p:cNvSpPr/>
            <p:nvPr/>
          </p:nvSpPr>
          <p:spPr>
            <a:xfrm>
              <a:off x="2596241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7" name="Google Shape;4177;g31d7038f3b5_0_5310"/>
            <p:cNvSpPr/>
            <p:nvPr/>
          </p:nvSpPr>
          <p:spPr>
            <a:xfrm>
              <a:off x="2696232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8" name="Google Shape;4178;g31d7038f3b5_0_5310"/>
            <p:cNvSpPr/>
            <p:nvPr/>
          </p:nvSpPr>
          <p:spPr>
            <a:xfrm>
              <a:off x="2796223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9" name="Google Shape;4179;g31d7038f3b5_0_5310"/>
            <p:cNvSpPr/>
            <p:nvPr/>
          </p:nvSpPr>
          <p:spPr>
            <a:xfrm>
              <a:off x="2896214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0" name="Google Shape;4180;g31d7038f3b5_0_5310"/>
            <p:cNvSpPr/>
            <p:nvPr/>
          </p:nvSpPr>
          <p:spPr>
            <a:xfrm>
              <a:off x="2096337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1" name="Google Shape;4181;g31d7038f3b5_0_5310"/>
            <p:cNvSpPr/>
            <p:nvPr/>
          </p:nvSpPr>
          <p:spPr>
            <a:xfrm>
              <a:off x="2196328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2" name="Google Shape;4182;g31d7038f3b5_0_5310"/>
            <p:cNvSpPr/>
            <p:nvPr/>
          </p:nvSpPr>
          <p:spPr>
            <a:xfrm>
              <a:off x="2296319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3" name="Google Shape;4183;g31d7038f3b5_0_5310"/>
            <p:cNvSpPr/>
            <p:nvPr/>
          </p:nvSpPr>
          <p:spPr>
            <a:xfrm>
              <a:off x="2396310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4" name="Google Shape;4184;g31d7038f3b5_0_5310"/>
            <p:cNvSpPr/>
            <p:nvPr/>
          </p:nvSpPr>
          <p:spPr>
            <a:xfrm>
              <a:off x="2496302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5" name="Google Shape;4185;g31d7038f3b5_0_5310"/>
            <p:cNvSpPr/>
            <p:nvPr/>
          </p:nvSpPr>
          <p:spPr>
            <a:xfrm>
              <a:off x="2596241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6" name="Google Shape;4186;g31d7038f3b5_0_5310"/>
            <p:cNvSpPr/>
            <p:nvPr/>
          </p:nvSpPr>
          <p:spPr>
            <a:xfrm>
              <a:off x="2696232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7" name="Google Shape;4187;g31d7038f3b5_0_5310"/>
            <p:cNvSpPr/>
            <p:nvPr/>
          </p:nvSpPr>
          <p:spPr>
            <a:xfrm>
              <a:off x="2796223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8" name="Google Shape;4188;g31d7038f3b5_0_5310"/>
            <p:cNvSpPr/>
            <p:nvPr/>
          </p:nvSpPr>
          <p:spPr>
            <a:xfrm>
              <a:off x="2896214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9" name="Google Shape;4189;g31d7038f3b5_0_5310"/>
            <p:cNvSpPr/>
            <p:nvPr/>
          </p:nvSpPr>
          <p:spPr>
            <a:xfrm>
              <a:off x="2996205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0" name="Google Shape;4190;g31d7038f3b5_0_5310"/>
            <p:cNvSpPr/>
            <p:nvPr/>
          </p:nvSpPr>
          <p:spPr>
            <a:xfrm>
              <a:off x="1996346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1" name="Google Shape;4191;g31d7038f3b5_0_5310"/>
            <p:cNvSpPr/>
            <p:nvPr/>
          </p:nvSpPr>
          <p:spPr>
            <a:xfrm>
              <a:off x="2096337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2" name="Google Shape;4192;g31d7038f3b5_0_5310"/>
            <p:cNvSpPr/>
            <p:nvPr/>
          </p:nvSpPr>
          <p:spPr>
            <a:xfrm>
              <a:off x="2196328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3" name="Google Shape;4193;g31d7038f3b5_0_5310"/>
            <p:cNvSpPr/>
            <p:nvPr/>
          </p:nvSpPr>
          <p:spPr>
            <a:xfrm>
              <a:off x="2296319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4" name="Google Shape;4194;g31d7038f3b5_0_5310"/>
            <p:cNvSpPr/>
            <p:nvPr/>
          </p:nvSpPr>
          <p:spPr>
            <a:xfrm>
              <a:off x="2396310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5" name="Google Shape;4195;g31d7038f3b5_0_5310"/>
            <p:cNvSpPr/>
            <p:nvPr/>
          </p:nvSpPr>
          <p:spPr>
            <a:xfrm>
              <a:off x="2496302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6" name="Google Shape;4196;g31d7038f3b5_0_5310"/>
            <p:cNvSpPr/>
            <p:nvPr/>
          </p:nvSpPr>
          <p:spPr>
            <a:xfrm>
              <a:off x="2596241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7" name="Google Shape;4197;g31d7038f3b5_0_5310"/>
            <p:cNvSpPr/>
            <p:nvPr/>
          </p:nvSpPr>
          <p:spPr>
            <a:xfrm>
              <a:off x="2696232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8" name="Google Shape;4198;g31d7038f3b5_0_5310"/>
            <p:cNvSpPr/>
            <p:nvPr/>
          </p:nvSpPr>
          <p:spPr>
            <a:xfrm>
              <a:off x="2796223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9" name="Google Shape;4199;g31d7038f3b5_0_5310"/>
            <p:cNvSpPr/>
            <p:nvPr/>
          </p:nvSpPr>
          <p:spPr>
            <a:xfrm>
              <a:off x="2896214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0" name="Google Shape;4200;g31d7038f3b5_0_5310"/>
            <p:cNvSpPr/>
            <p:nvPr/>
          </p:nvSpPr>
          <p:spPr>
            <a:xfrm>
              <a:off x="2996205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1" name="Google Shape;4201;g31d7038f3b5_0_5310"/>
            <p:cNvSpPr/>
            <p:nvPr/>
          </p:nvSpPr>
          <p:spPr>
            <a:xfrm>
              <a:off x="3096146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2" name="Google Shape;4202;g31d7038f3b5_0_5310"/>
            <p:cNvSpPr/>
            <p:nvPr/>
          </p:nvSpPr>
          <p:spPr>
            <a:xfrm>
              <a:off x="1896406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3" name="Google Shape;4203;g31d7038f3b5_0_5310"/>
            <p:cNvSpPr/>
            <p:nvPr/>
          </p:nvSpPr>
          <p:spPr>
            <a:xfrm>
              <a:off x="1996346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4" name="Google Shape;4204;g31d7038f3b5_0_5310"/>
            <p:cNvSpPr/>
            <p:nvPr/>
          </p:nvSpPr>
          <p:spPr>
            <a:xfrm>
              <a:off x="2096337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5" name="Google Shape;4205;g31d7038f3b5_0_5310"/>
            <p:cNvSpPr/>
            <p:nvPr/>
          </p:nvSpPr>
          <p:spPr>
            <a:xfrm>
              <a:off x="2196328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6" name="Google Shape;4206;g31d7038f3b5_0_5310"/>
            <p:cNvSpPr/>
            <p:nvPr/>
          </p:nvSpPr>
          <p:spPr>
            <a:xfrm>
              <a:off x="2296319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7" name="Google Shape;4207;g31d7038f3b5_0_5310"/>
            <p:cNvSpPr/>
            <p:nvPr/>
          </p:nvSpPr>
          <p:spPr>
            <a:xfrm>
              <a:off x="2396310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8" name="Google Shape;4208;g31d7038f3b5_0_5310"/>
            <p:cNvSpPr/>
            <p:nvPr/>
          </p:nvSpPr>
          <p:spPr>
            <a:xfrm>
              <a:off x="2496302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9" name="Google Shape;4209;g31d7038f3b5_0_5310"/>
            <p:cNvSpPr/>
            <p:nvPr/>
          </p:nvSpPr>
          <p:spPr>
            <a:xfrm>
              <a:off x="2596241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0" name="Google Shape;4210;g31d7038f3b5_0_5310"/>
            <p:cNvSpPr/>
            <p:nvPr/>
          </p:nvSpPr>
          <p:spPr>
            <a:xfrm>
              <a:off x="2696232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1" name="Google Shape;4211;g31d7038f3b5_0_5310"/>
            <p:cNvSpPr/>
            <p:nvPr/>
          </p:nvSpPr>
          <p:spPr>
            <a:xfrm>
              <a:off x="2796223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2" name="Google Shape;4212;g31d7038f3b5_0_5310"/>
            <p:cNvSpPr/>
            <p:nvPr/>
          </p:nvSpPr>
          <p:spPr>
            <a:xfrm>
              <a:off x="2896214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3" name="Google Shape;4213;g31d7038f3b5_0_5310"/>
            <p:cNvSpPr/>
            <p:nvPr/>
          </p:nvSpPr>
          <p:spPr>
            <a:xfrm>
              <a:off x="2996205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4" name="Google Shape;4214;g31d7038f3b5_0_5310"/>
            <p:cNvSpPr/>
            <p:nvPr/>
          </p:nvSpPr>
          <p:spPr>
            <a:xfrm>
              <a:off x="3096146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5" name="Google Shape;4215;g31d7038f3b5_0_5310"/>
            <p:cNvSpPr/>
            <p:nvPr/>
          </p:nvSpPr>
          <p:spPr>
            <a:xfrm>
              <a:off x="3196137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6" name="Google Shape;4216;g31d7038f3b5_0_5310"/>
            <p:cNvSpPr/>
            <p:nvPr/>
          </p:nvSpPr>
          <p:spPr>
            <a:xfrm>
              <a:off x="1896406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7" name="Google Shape;4217;g31d7038f3b5_0_5310"/>
            <p:cNvSpPr/>
            <p:nvPr/>
          </p:nvSpPr>
          <p:spPr>
            <a:xfrm>
              <a:off x="1996346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8" name="Google Shape;4218;g31d7038f3b5_0_5310"/>
            <p:cNvSpPr/>
            <p:nvPr/>
          </p:nvSpPr>
          <p:spPr>
            <a:xfrm>
              <a:off x="2096337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9" name="Google Shape;4219;g31d7038f3b5_0_5310"/>
            <p:cNvSpPr/>
            <p:nvPr/>
          </p:nvSpPr>
          <p:spPr>
            <a:xfrm>
              <a:off x="2196328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0" name="Google Shape;4220;g31d7038f3b5_0_5310"/>
            <p:cNvSpPr/>
            <p:nvPr/>
          </p:nvSpPr>
          <p:spPr>
            <a:xfrm>
              <a:off x="2296319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1" name="Google Shape;4221;g31d7038f3b5_0_5310"/>
            <p:cNvSpPr/>
            <p:nvPr/>
          </p:nvSpPr>
          <p:spPr>
            <a:xfrm>
              <a:off x="2396310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2" name="Google Shape;4222;g31d7038f3b5_0_5310"/>
            <p:cNvSpPr/>
            <p:nvPr/>
          </p:nvSpPr>
          <p:spPr>
            <a:xfrm>
              <a:off x="2496302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3" name="Google Shape;4223;g31d7038f3b5_0_5310"/>
            <p:cNvSpPr/>
            <p:nvPr/>
          </p:nvSpPr>
          <p:spPr>
            <a:xfrm>
              <a:off x="2596241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4" name="Google Shape;4224;g31d7038f3b5_0_5310"/>
            <p:cNvSpPr/>
            <p:nvPr/>
          </p:nvSpPr>
          <p:spPr>
            <a:xfrm>
              <a:off x="2696232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5" name="Google Shape;4225;g31d7038f3b5_0_5310"/>
            <p:cNvSpPr/>
            <p:nvPr/>
          </p:nvSpPr>
          <p:spPr>
            <a:xfrm>
              <a:off x="2796223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6" name="Google Shape;4226;g31d7038f3b5_0_5310"/>
            <p:cNvSpPr/>
            <p:nvPr/>
          </p:nvSpPr>
          <p:spPr>
            <a:xfrm>
              <a:off x="2896214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7" name="Google Shape;4227;g31d7038f3b5_0_5310"/>
            <p:cNvSpPr/>
            <p:nvPr/>
          </p:nvSpPr>
          <p:spPr>
            <a:xfrm>
              <a:off x="2996205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8" name="Google Shape;4228;g31d7038f3b5_0_5310"/>
            <p:cNvSpPr/>
            <p:nvPr/>
          </p:nvSpPr>
          <p:spPr>
            <a:xfrm>
              <a:off x="3096146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9" name="Google Shape;4229;g31d7038f3b5_0_5310"/>
            <p:cNvSpPr/>
            <p:nvPr/>
          </p:nvSpPr>
          <p:spPr>
            <a:xfrm>
              <a:off x="3196137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0" name="Google Shape;4230;g31d7038f3b5_0_5310"/>
            <p:cNvSpPr/>
            <p:nvPr/>
          </p:nvSpPr>
          <p:spPr>
            <a:xfrm>
              <a:off x="1796414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1" name="Google Shape;4231;g31d7038f3b5_0_5310"/>
            <p:cNvSpPr/>
            <p:nvPr/>
          </p:nvSpPr>
          <p:spPr>
            <a:xfrm>
              <a:off x="1896406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2" name="Google Shape;4232;g31d7038f3b5_0_5310"/>
            <p:cNvSpPr/>
            <p:nvPr/>
          </p:nvSpPr>
          <p:spPr>
            <a:xfrm>
              <a:off x="1996346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3" name="Google Shape;4233;g31d7038f3b5_0_5310"/>
            <p:cNvSpPr/>
            <p:nvPr/>
          </p:nvSpPr>
          <p:spPr>
            <a:xfrm>
              <a:off x="2096337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4" name="Google Shape;4234;g31d7038f3b5_0_5310"/>
            <p:cNvSpPr/>
            <p:nvPr/>
          </p:nvSpPr>
          <p:spPr>
            <a:xfrm>
              <a:off x="2196328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5" name="Google Shape;4235;g31d7038f3b5_0_5310"/>
            <p:cNvSpPr/>
            <p:nvPr/>
          </p:nvSpPr>
          <p:spPr>
            <a:xfrm>
              <a:off x="2296319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6" name="Google Shape;4236;g31d7038f3b5_0_5310"/>
            <p:cNvSpPr/>
            <p:nvPr/>
          </p:nvSpPr>
          <p:spPr>
            <a:xfrm>
              <a:off x="2396310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7" name="Google Shape;4237;g31d7038f3b5_0_5310"/>
            <p:cNvSpPr/>
            <p:nvPr/>
          </p:nvSpPr>
          <p:spPr>
            <a:xfrm>
              <a:off x="2496302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8" name="Google Shape;4238;g31d7038f3b5_0_5310"/>
            <p:cNvSpPr/>
            <p:nvPr/>
          </p:nvSpPr>
          <p:spPr>
            <a:xfrm>
              <a:off x="2596241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9" name="Google Shape;4239;g31d7038f3b5_0_5310"/>
            <p:cNvSpPr/>
            <p:nvPr/>
          </p:nvSpPr>
          <p:spPr>
            <a:xfrm>
              <a:off x="2696232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0" name="Google Shape;4240;g31d7038f3b5_0_5310"/>
            <p:cNvSpPr/>
            <p:nvPr/>
          </p:nvSpPr>
          <p:spPr>
            <a:xfrm>
              <a:off x="2796223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1" name="Google Shape;4241;g31d7038f3b5_0_5310"/>
            <p:cNvSpPr/>
            <p:nvPr/>
          </p:nvSpPr>
          <p:spPr>
            <a:xfrm>
              <a:off x="2896214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2" name="Google Shape;4242;g31d7038f3b5_0_5310"/>
            <p:cNvSpPr/>
            <p:nvPr/>
          </p:nvSpPr>
          <p:spPr>
            <a:xfrm>
              <a:off x="2996205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3" name="Google Shape;4243;g31d7038f3b5_0_5310"/>
            <p:cNvSpPr/>
            <p:nvPr/>
          </p:nvSpPr>
          <p:spPr>
            <a:xfrm>
              <a:off x="3096146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4" name="Google Shape;4244;g31d7038f3b5_0_5310"/>
            <p:cNvSpPr/>
            <p:nvPr/>
          </p:nvSpPr>
          <p:spPr>
            <a:xfrm>
              <a:off x="3196137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5" name="Google Shape;4245;g31d7038f3b5_0_5310"/>
            <p:cNvSpPr/>
            <p:nvPr/>
          </p:nvSpPr>
          <p:spPr>
            <a:xfrm>
              <a:off x="3296128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6" name="Google Shape;4246;g31d7038f3b5_0_5310"/>
            <p:cNvSpPr/>
            <p:nvPr/>
          </p:nvSpPr>
          <p:spPr>
            <a:xfrm>
              <a:off x="1796414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7" name="Google Shape;4247;g31d7038f3b5_0_5310"/>
            <p:cNvSpPr/>
            <p:nvPr/>
          </p:nvSpPr>
          <p:spPr>
            <a:xfrm>
              <a:off x="1896406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8" name="Google Shape;4248;g31d7038f3b5_0_5310"/>
            <p:cNvSpPr/>
            <p:nvPr/>
          </p:nvSpPr>
          <p:spPr>
            <a:xfrm>
              <a:off x="1996346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9" name="Google Shape;4249;g31d7038f3b5_0_5310"/>
            <p:cNvSpPr/>
            <p:nvPr/>
          </p:nvSpPr>
          <p:spPr>
            <a:xfrm>
              <a:off x="2096337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0" name="Google Shape;4250;g31d7038f3b5_0_5310"/>
            <p:cNvSpPr/>
            <p:nvPr/>
          </p:nvSpPr>
          <p:spPr>
            <a:xfrm>
              <a:off x="2196328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1" name="Google Shape;4251;g31d7038f3b5_0_5310"/>
            <p:cNvSpPr/>
            <p:nvPr/>
          </p:nvSpPr>
          <p:spPr>
            <a:xfrm>
              <a:off x="2296319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2" name="Google Shape;4252;g31d7038f3b5_0_5310"/>
            <p:cNvSpPr/>
            <p:nvPr/>
          </p:nvSpPr>
          <p:spPr>
            <a:xfrm>
              <a:off x="2396310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3" name="Google Shape;4253;g31d7038f3b5_0_5310"/>
            <p:cNvSpPr/>
            <p:nvPr/>
          </p:nvSpPr>
          <p:spPr>
            <a:xfrm>
              <a:off x="2496302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4" name="Google Shape;4254;g31d7038f3b5_0_5310"/>
            <p:cNvSpPr/>
            <p:nvPr/>
          </p:nvSpPr>
          <p:spPr>
            <a:xfrm>
              <a:off x="2596241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5" name="Google Shape;4255;g31d7038f3b5_0_5310"/>
            <p:cNvSpPr/>
            <p:nvPr/>
          </p:nvSpPr>
          <p:spPr>
            <a:xfrm>
              <a:off x="2696232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6" name="Google Shape;4256;g31d7038f3b5_0_5310"/>
            <p:cNvSpPr/>
            <p:nvPr/>
          </p:nvSpPr>
          <p:spPr>
            <a:xfrm>
              <a:off x="2796223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7" name="Google Shape;4257;g31d7038f3b5_0_5310"/>
            <p:cNvSpPr/>
            <p:nvPr/>
          </p:nvSpPr>
          <p:spPr>
            <a:xfrm>
              <a:off x="2896214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8" name="Google Shape;4258;g31d7038f3b5_0_5310"/>
            <p:cNvSpPr/>
            <p:nvPr/>
          </p:nvSpPr>
          <p:spPr>
            <a:xfrm>
              <a:off x="2996205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9" name="Google Shape;4259;g31d7038f3b5_0_5310"/>
            <p:cNvSpPr/>
            <p:nvPr/>
          </p:nvSpPr>
          <p:spPr>
            <a:xfrm>
              <a:off x="3096146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0" name="Google Shape;4260;g31d7038f3b5_0_5310"/>
            <p:cNvSpPr/>
            <p:nvPr/>
          </p:nvSpPr>
          <p:spPr>
            <a:xfrm>
              <a:off x="3196137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1" name="Google Shape;4261;g31d7038f3b5_0_5310"/>
            <p:cNvSpPr/>
            <p:nvPr/>
          </p:nvSpPr>
          <p:spPr>
            <a:xfrm>
              <a:off x="3296128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2" name="Google Shape;4262;g31d7038f3b5_0_5310"/>
            <p:cNvSpPr/>
            <p:nvPr/>
          </p:nvSpPr>
          <p:spPr>
            <a:xfrm>
              <a:off x="1696423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3" name="Google Shape;4263;g31d7038f3b5_0_5310"/>
            <p:cNvSpPr/>
            <p:nvPr/>
          </p:nvSpPr>
          <p:spPr>
            <a:xfrm>
              <a:off x="1796414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4" name="Google Shape;4264;g31d7038f3b5_0_5310"/>
            <p:cNvSpPr/>
            <p:nvPr/>
          </p:nvSpPr>
          <p:spPr>
            <a:xfrm>
              <a:off x="1896406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5" name="Google Shape;4265;g31d7038f3b5_0_5310"/>
            <p:cNvSpPr/>
            <p:nvPr/>
          </p:nvSpPr>
          <p:spPr>
            <a:xfrm>
              <a:off x="1996346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6" name="Google Shape;4266;g31d7038f3b5_0_5310"/>
            <p:cNvSpPr/>
            <p:nvPr/>
          </p:nvSpPr>
          <p:spPr>
            <a:xfrm>
              <a:off x="2096337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7" name="Google Shape;4267;g31d7038f3b5_0_5310"/>
            <p:cNvSpPr/>
            <p:nvPr/>
          </p:nvSpPr>
          <p:spPr>
            <a:xfrm>
              <a:off x="2196328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8" name="Google Shape;4268;g31d7038f3b5_0_5310"/>
            <p:cNvSpPr/>
            <p:nvPr/>
          </p:nvSpPr>
          <p:spPr>
            <a:xfrm>
              <a:off x="2296319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9" name="Google Shape;4269;g31d7038f3b5_0_5310"/>
            <p:cNvSpPr/>
            <p:nvPr/>
          </p:nvSpPr>
          <p:spPr>
            <a:xfrm>
              <a:off x="2396310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0" name="Google Shape;4270;g31d7038f3b5_0_5310"/>
            <p:cNvSpPr/>
            <p:nvPr/>
          </p:nvSpPr>
          <p:spPr>
            <a:xfrm>
              <a:off x="2496302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1" name="Google Shape;4271;g31d7038f3b5_0_5310"/>
            <p:cNvSpPr/>
            <p:nvPr/>
          </p:nvSpPr>
          <p:spPr>
            <a:xfrm>
              <a:off x="2596241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2" name="Google Shape;4272;g31d7038f3b5_0_5310"/>
            <p:cNvSpPr/>
            <p:nvPr/>
          </p:nvSpPr>
          <p:spPr>
            <a:xfrm>
              <a:off x="2696232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3" name="Google Shape;4273;g31d7038f3b5_0_5310"/>
            <p:cNvSpPr/>
            <p:nvPr/>
          </p:nvSpPr>
          <p:spPr>
            <a:xfrm>
              <a:off x="2796223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4" name="Google Shape;4274;g31d7038f3b5_0_5310"/>
            <p:cNvSpPr/>
            <p:nvPr/>
          </p:nvSpPr>
          <p:spPr>
            <a:xfrm>
              <a:off x="2896214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5" name="Google Shape;4275;g31d7038f3b5_0_5310"/>
            <p:cNvSpPr/>
            <p:nvPr/>
          </p:nvSpPr>
          <p:spPr>
            <a:xfrm>
              <a:off x="2996205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6" name="Google Shape;4276;g31d7038f3b5_0_5310"/>
            <p:cNvSpPr/>
            <p:nvPr/>
          </p:nvSpPr>
          <p:spPr>
            <a:xfrm>
              <a:off x="3096146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7" name="Google Shape;4277;g31d7038f3b5_0_5310"/>
            <p:cNvSpPr/>
            <p:nvPr/>
          </p:nvSpPr>
          <p:spPr>
            <a:xfrm>
              <a:off x="3196137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8" name="Google Shape;4278;g31d7038f3b5_0_5310"/>
            <p:cNvSpPr/>
            <p:nvPr/>
          </p:nvSpPr>
          <p:spPr>
            <a:xfrm>
              <a:off x="3296128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9" name="Google Shape;4279;g31d7038f3b5_0_5310"/>
            <p:cNvSpPr/>
            <p:nvPr/>
          </p:nvSpPr>
          <p:spPr>
            <a:xfrm>
              <a:off x="3396119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0" name="Google Shape;4280;g31d7038f3b5_0_5310"/>
            <p:cNvSpPr/>
            <p:nvPr/>
          </p:nvSpPr>
          <p:spPr>
            <a:xfrm>
              <a:off x="1596432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1" name="Google Shape;4281;g31d7038f3b5_0_5310"/>
            <p:cNvSpPr/>
            <p:nvPr/>
          </p:nvSpPr>
          <p:spPr>
            <a:xfrm>
              <a:off x="1696423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2" name="Google Shape;4282;g31d7038f3b5_0_5310"/>
            <p:cNvSpPr/>
            <p:nvPr/>
          </p:nvSpPr>
          <p:spPr>
            <a:xfrm>
              <a:off x="1796414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3" name="Google Shape;4283;g31d7038f3b5_0_5310"/>
            <p:cNvSpPr/>
            <p:nvPr/>
          </p:nvSpPr>
          <p:spPr>
            <a:xfrm>
              <a:off x="1896406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4" name="Google Shape;4284;g31d7038f3b5_0_5310"/>
            <p:cNvSpPr/>
            <p:nvPr/>
          </p:nvSpPr>
          <p:spPr>
            <a:xfrm>
              <a:off x="1996346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5" name="Google Shape;4285;g31d7038f3b5_0_5310"/>
            <p:cNvSpPr/>
            <p:nvPr/>
          </p:nvSpPr>
          <p:spPr>
            <a:xfrm>
              <a:off x="2096337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6" name="Google Shape;4286;g31d7038f3b5_0_5310"/>
            <p:cNvSpPr/>
            <p:nvPr/>
          </p:nvSpPr>
          <p:spPr>
            <a:xfrm>
              <a:off x="2196328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7" name="Google Shape;4287;g31d7038f3b5_0_5310"/>
            <p:cNvSpPr/>
            <p:nvPr/>
          </p:nvSpPr>
          <p:spPr>
            <a:xfrm>
              <a:off x="2296319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8" name="Google Shape;4288;g31d7038f3b5_0_5310"/>
            <p:cNvSpPr/>
            <p:nvPr/>
          </p:nvSpPr>
          <p:spPr>
            <a:xfrm>
              <a:off x="2396310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9" name="Google Shape;4289;g31d7038f3b5_0_5310"/>
            <p:cNvSpPr/>
            <p:nvPr/>
          </p:nvSpPr>
          <p:spPr>
            <a:xfrm>
              <a:off x="2496302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0" name="Google Shape;4290;g31d7038f3b5_0_5310"/>
            <p:cNvSpPr/>
            <p:nvPr/>
          </p:nvSpPr>
          <p:spPr>
            <a:xfrm>
              <a:off x="2596241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1" name="Google Shape;4291;g31d7038f3b5_0_5310"/>
            <p:cNvSpPr/>
            <p:nvPr/>
          </p:nvSpPr>
          <p:spPr>
            <a:xfrm>
              <a:off x="2696232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2" name="Google Shape;4292;g31d7038f3b5_0_5310"/>
            <p:cNvSpPr/>
            <p:nvPr/>
          </p:nvSpPr>
          <p:spPr>
            <a:xfrm>
              <a:off x="2796223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3" name="Google Shape;4293;g31d7038f3b5_0_5310"/>
            <p:cNvSpPr/>
            <p:nvPr/>
          </p:nvSpPr>
          <p:spPr>
            <a:xfrm>
              <a:off x="2896214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4" name="Google Shape;4294;g31d7038f3b5_0_5310"/>
            <p:cNvSpPr/>
            <p:nvPr/>
          </p:nvSpPr>
          <p:spPr>
            <a:xfrm>
              <a:off x="2996205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5" name="Google Shape;4295;g31d7038f3b5_0_5310"/>
            <p:cNvSpPr/>
            <p:nvPr/>
          </p:nvSpPr>
          <p:spPr>
            <a:xfrm>
              <a:off x="3096146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6" name="Google Shape;4296;g31d7038f3b5_0_5310"/>
            <p:cNvSpPr/>
            <p:nvPr/>
          </p:nvSpPr>
          <p:spPr>
            <a:xfrm>
              <a:off x="3196137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7" name="Google Shape;4297;g31d7038f3b5_0_5310"/>
            <p:cNvSpPr/>
            <p:nvPr/>
          </p:nvSpPr>
          <p:spPr>
            <a:xfrm>
              <a:off x="3296128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8" name="Google Shape;4298;g31d7038f3b5_0_5310"/>
            <p:cNvSpPr/>
            <p:nvPr/>
          </p:nvSpPr>
          <p:spPr>
            <a:xfrm>
              <a:off x="3396119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9" name="Google Shape;4299;g31d7038f3b5_0_5310"/>
            <p:cNvSpPr/>
            <p:nvPr/>
          </p:nvSpPr>
          <p:spPr>
            <a:xfrm>
              <a:off x="3496110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0" name="Google Shape;4300;g31d7038f3b5_0_5310"/>
            <p:cNvSpPr/>
            <p:nvPr/>
          </p:nvSpPr>
          <p:spPr>
            <a:xfrm>
              <a:off x="1596432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1" name="Google Shape;4301;g31d7038f3b5_0_5310"/>
            <p:cNvSpPr/>
            <p:nvPr/>
          </p:nvSpPr>
          <p:spPr>
            <a:xfrm>
              <a:off x="1696423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2" name="Google Shape;4302;g31d7038f3b5_0_5310"/>
            <p:cNvSpPr/>
            <p:nvPr/>
          </p:nvSpPr>
          <p:spPr>
            <a:xfrm>
              <a:off x="1796414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3" name="Google Shape;4303;g31d7038f3b5_0_5310"/>
            <p:cNvSpPr/>
            <p:nvPr/>
          </p:nvSpPr>
          <p:spPr>
            <a:xfrm>
              <a:off x="1896406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4" name="Google Shape;4304;g31d7038f3b5_0_5310"/>
            <p:cNvSpPr/>
            <p:nvPr/>
          </p:nvSpPr>
          <p:spPr>
            <a:xfrm>
              <a:off x="1996346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5" name="Google Shape;4305;g31d7038f3b5_0_5310"/>
            <p:cNvSpPr/>
            <p:nvPr/>
          </p:nvSpPr>
          <p:spPr>
            <a:xfrm>
              <a:off x="2096337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6" name="Google Shape;4306;g31d7038f3b5_0_5310"/>
            <p:cNvSpPr/>
            <p:nvPr/>
          </p:nvSpPr>
          <p:spPr>
            <a:xfrm>
              <a:off x="2196328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7" name="Google Shape;4307;g31d7038f3b5_0_5310"/>
            <p:cNvSpPr/>
            <p:nvPr/>
          </p:nvSpPr>
          <p:spPr>
            <a:xfrm>
              <a:off x="2296319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8" name="Google Shape;4308;g31d7038f3b5_0_5310"/>
            <p:cNvSpPr/>
            <p:nvPr/>
          </p:nvSpPr>
          <p:spPr>
            <a:xfrm>
              <a:off x="2396310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9" name="Google Shape;4309;g31d7038f3b5_0_5310"/>
            <p:cNvSpPr/>
            <p:nvPr/>
          </p:nvSpPr>
          <p:spPr>
            <a:xfrm>
              <a:off x="2496302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0" name="Google Shape;4310;g31d7038f3b5_0_5310"/>
            <p:cNvSpPr/>
            <p:nvPr/>
          </p:nvSpPr>
          <p:spPr>
            <a:xfrm>
              <a:off x="2596241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1" name="Google Shape;4311;g31d7038f3b5_0_5310"/>
            <p:cNvSpPr/>
            <p:nvPr/>
          </p:nvSpPr>
          <p:spPr>
            <a:xfrm>
              <a:off x="2696232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2" name="Google Shape;4312;g31d7038f3b5_0_5310"/>
            <p:cNvSpPr/>
            <p:nvPr/>
          </p:nvSpPr>
          <p:spPr>
            <a:xfrm>
              <a:off x="2796223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3" name="Google Shape;4313;g31d7038f3b5_0_5310"/>
            <p:cNvSpPr/>
            <p:nvPr/>
          </p:nvSpPr>
          <p:spPr>
            <a:xfrm>
              <a:off x="2896214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4" name="Google Shape;4314;g31d7038f3b5_0_5310"/>
            <p:cNvSpPr/>
            <p:nvPr/>
          </p:nvSpPr>
          <p:spPr>
            <a:xfrm>
              <a:off x="2996205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5" name="Google Shape;4315;g31d7038f3b5_0_5310"/>
            <p:cNvSpPr/>
            <p:nvPr/>
          </p:nvSpPr>
          <p:spPr>
            <a:xfrm>
              <a:off x="3096146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6" name="Google Shape;4316;g31d7038f3b5_0_5310"/>
            <p:cNvSpPr/>
            <p:nvPr/>
          </p:nvSpPr>
          <p:spPr>
            <a:xfrm>
              <a:off x="3196137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7" name="Google Shape;4317;g31d7038f3b5_0_5310"/>
            <p:cNvSpPr/>
            <p:nvPr/>
          </p:nvSpPr>
          <p:spPr>
            <a:xfrm>
              <a:off x="3296128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8" name="Google Shape;4318;g31d7038f3b5_0_5310"/>
            <p:cNvSpPr/>
            <p:nvPr/>
          </p:nvSpPr>
          <p:spPr>
            <a:xfrm>
              <a:off x="3396119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9" name="Google Shape;4319;g31d7038f3b5_0_5310"/>
            <p:cNvSpPr/>
            <p:nvPr/>
          </p:nvSpPr>
          <p:spPr>
            <a:xfrm>
              <a:off x="3496110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0" name="Google Shape;4320;g31d7038f3b5_0_5310"/>
            <p:cNvSpPr/>
            <p:nvPr/>
          </p:nvSpPr>
          <p:spPr>
            <a:xfrm>
              <a:off x="1596432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1" name="Google Shape;4321;g31d7038f3b5_0_5310"/>
            <p:cNvSpPr/>
            <p:nvPr/>
          </p:nvSpPr>
          <p:spPr>
            <a:xfrm>
              <a:off x="1696423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2" name="Google Shape;4322;g31d7038f3b5_0_5310"/>
            <p:cNvSpPr/>
            <p:nvPr/>
          </p:nvSpPr>
          <p:spPr>
            <a:xfrm>
              <a:off x="1796414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3" name="Google Shape;4323;g31d7038f3b5_0_5310"/>
            <p:cNvSpPr/>
            <p:nvPr/>
          </p:nvSpPr>
          <p:spPr>
            <a:xfrm>
              <a:off x="1896406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4" name="Google Shape;4324;g31d7038f3b5_0_5310"/>
            <p:cNvSpPr/>
            <p:nvPr/>
          </p:nvSpPr>
          <p:spPr>
            <a:xfrm>
              <a:off x="1996346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5" name="Google Shape;4325;g31d7038f3b5_0_5310"/>
            <p:cNvSpPr/>
            <p:nvPr/>
          </p:nvSpPr>
          <p:spPr>
            <a:xfrm>
              <a:off x="2096337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6" name="Google Shape;4326;g31d7038f3b5_0_5310"/>
            <p:cNvSpPr/>
            <p:nvPr/>
          </p:nvSpPr>
          <p:spPr>
            <a:xfrm>
              <a:off x="2196328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7" name="Google Shape;4327;g31d7038f3b5_0_5310"/>
            <p:cNvSpPr/>
            <p:nvPr/>
          </p:nvSpPr>
          <p:spPr>
            <a:xfrm>
              <a:off x="2296319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8" name="Google Shape;4328;g31d7038f3b5_0_5310"/>
            <p:cNvSpPr/>
            <p:nvPr/>
          </p:nvSpPr>
          <p:spPr>
            <a:xfrm>
              <a:off x="2396310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9" name="Google Shape;4329;g31d7038f3b5_0_5310"/>
            <p:cNvSpPr/>
            <p:nvPr/>
          </p:nvSpPr>
          <p:spPr>
            <a:xfrm>
              <a:off x="2496302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0" name="Google Shape;4330;g31d7038f3b5_0_5310"/>
            <p:cNvSpPr/>
            <p:nvPr/>
          </p:nvSpPr>
          <p:spPr>
            <a:xfrm>
              <a:off x="2596241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1" name="Google Shape;4331;g31d7038f3b5_0_5310"/>
            <p:cNvSpPr/>
            <p:nvPr/>
          </p:nvSpPr>
          <p:spPr>
            <a:xfrm>
              <a:off x="2696232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2" name="Google Shape;4332;g31d7038f3b5_0_5310"/>
            <p:cNvSpPr/>
            <p:nvPr/>
          </p:nvSpPr>
          <p:spPr>
            <a:xfrm>
              <a:off x="2796223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3" name="Google Shape;4333;g31d7038f3b5_0_5310"/>
            <p:cNvSpPr/>
            <p:nvPr/>
          </p:nvSpPr>
          <p:spPr>
            <a:xfrm>
              <a:off x="2896214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4" name="Google Shape;4334;g31d7038f3b5_0_5310"/>
            <p:cNvSpPr/>
            <p:nvPr/>
          </p:nvSpPr>
          <p:spPr>
            <a:xfrm>
              <a:off x="2996205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5" name="Google Shape;4335;g31d7038f3b5_0_5310"/>
            <p:cNvSpPr/>
            <p:nvPr/>
          </p:nvSpPr>
          <p:spPr>
            <a:xfrm>
              <a:off x="3096146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6" name="Google Shape;4336;g31d7038f3b5_0_5310"/>
            <p:cNvSpPr/>
            <p:nvPr/>
          </p:nvSpPr>
          <p:spPr>
            <a:xfrm>
              <a:off x="3196137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7" name="Google Shape;4337;g31d7038f3b5_0_5310"/>
            <p:cNvSpPr/>
            <p:nvPr/>
          </p:nvSpPr>
          <p:spPr>
            <a:xfrm>
              <a:off x="3296128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8" name="Google Shape;4338;g31d7038f3b5_0_5310"/>
            <p:cNvSpPr/>
            <p:nvPr/>
          </p:nvSpPr>
          <p:spPr>
            <a:xfrm>
              <a:off x="3396119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9" name="Google Shape;4339;g31d7038f3b5_0_5310"/>
            <p:cNvSpPr/>
            <p:nvPr/>
          </p:nvSpPr>
          <p:spPr>
            <a:xfrm>
              <a:off x="3496110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0" name="Google Shape;4340;g31d7038f3b5_0_5310"/>
            <p:cNvSpPr/>
            <p:nvPr/>
          </p:nvSpPr>
          <p:spPr>
            <a:xfrm>
              <a:off x="1596432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1" name="Google Shape;4341;g31d7038f3b5_0_5310"/>
            <p:cNvSpPr/>
            <p:nvPr/>
          </p:nvSpPr>
          <p:spPr>
            <a:xfrm>
              <a:off x="1696423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2" name="Google Shape;4342;g31d7038f3b5_0_5310"/>
            <p:cNvSpPr/>
            <p:nvPr/>
          </p:nvSpPr>
          <p:spPr>
            <a:xfrm>
              <a:off x="1796414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3" name="Google Shape;4343;g31d7038f3b5_0_5310"/>
            <p:cNvSpPr/>
            <p:nvPr/>
          </p:nvSpPr>
          <p:spPr>
            <a:xfrm>
              <a:off x="1896406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4" name="Google Shape;4344;g31d7038f3b5_0_5310"/>
            <p:cNvSpPr/>
            <p:nvPr/>
          </p:nvSpPr>
          <p:spPr>
            <a:xfrm>
              <a:off x="1996346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5" name="Google Shape;4345;g31d7038f3b5_0_5310"/>
            <p:cNvSpPr/>
            <p:nvPr/>
          </p:nvSpPr>
          <p:spPr>
            <a:xfrm>
              <a:off x="2096337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6" name="Google Shape;4346;g31d7038f3b5_0_5310"/>
            <p:cNvSpPr/>
            <p:nvPr/>
          </p:nvSpPr>
          <p:spPr>
            <a:xfrm>
              <a:off x="2196328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7" name="Google Shape;4347;g31d7038f3b5_0_5310"/>
            <p:cNvSpPr/>
            <p:nvPr/>
          </p:nvSpPr>
          <p:spPr>
            <a:xfrm>
              <a:off x="2296319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8" name="Google Shape;4348;g31d7038f3b5_0_5310"/>
            <p:cNvSpPr/>
            <p:nvPr/>
          </p:nvSpPr>
          <p:spPr>
            <a:xfrm>
              <a:off x="2396310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9" name="Google Shape;4349;g31d7038f3b5_0_5310"/>
            <p:cNvSpPr/>
            <p:nvPr/>
          </p:nvSpPr>
          <p:spPr>
            <a:xfrm>
              <a:off x="2496302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0" name="Google Shape;4350;g31d7038f3b5_0_5310"/>
            <p:cNvSpPr/>
            <p:nvPr/>
          </p:nvSpPr>
          <p:spPr>
            <a:xfrm>
              <a:off x="2596241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1" name="Google Shape;4351;g31d7038f3b5_0_5310"/>
            <p:cNvSpPr/>
            <p:nvPr/>
          </p:nvSpPr>
          <p:spPr>
            <a:xfrm>
              <a:off x="2696232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2" name="Google Shape;4352;g31d7038f3b5_0_5310"/>
            <p:cNvSpPr/>
            <p:nvPr/>
          </p:nvSpPr>
          <p:spPr>
            <a:xfrm>
              <a:off x="2796223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3" name="Google Shape;4353;g31d7038f3b5_0_5310"/>
            <p:cNvSpPr/>
            <p:nvPr/>
          </p:nvSpPr>
          <p:spPr>
            <a:xfrm>
              <a:off x="2896214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4" name="Google Shape;4354;g31d7038f3b5_0_5310"/>
            <p:cNvSpPr/>
            <p:nvPr/>
          </p:nvSpPr>
          <p:spPr>
            <a:xfrm>
              <a:off x="2996205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5" name="Google Shape;4355;g31d7038f3b5_0_5310"/>
            <p:cNvSpPr/>
            <p:nvPr/>
          </p:nvSpPr>
          <p:spPr>
            <a:xfrm>
              <a:off x="3096146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6" name="Google Shape;4356;g31d7038f3b5_0_5310"/>
            <p:cNvSpPr/>
            <p:nvPr/>
          </p:nvSpPr>
          <p:spPr>
            <a:xfrm>
              <a:off x="3196137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7" name="Google Shape;4357;g31d7038f3b5_0_5310"/>
            <p:cNvSpPr/>
            <p:nvPr/>
          </p:nvSpPr>
          <p:spPr>
            <a:xfrm>
              <a:off x="3296128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8" name="Google Shape;4358;g31d7038f3b5_0_5310"/>
            <p:cNvSpPr/>
            <p:nvPr/>
          </p:nvSpPr>
          <p:spPr>
            <a:xfrm>
              <a:off x="3396119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9" name="Google Shape;4359;g31d7038f3b5_0_5310"/>
            <p:cNvSpPr/>
            <p:nvPr/>
          </p:nvSpPr>
          <p:spPr>
            <a:xfrm>
              <a:off x="3496110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0" name="Google Shape;4360;g31d7038f3b5_0_5310"/>
            <p:cNvSpPr/>
            <p:nvPr/>
          </p:nvSpPr>
          <p:spPr>
            <a:xfrm>
              <a:off x="1496441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1" name="Google Shape;4361;g31d7038f3b5_0_5310"/>
            <p:cNvSpPr/>
            <p:nvPr/>
          </p:nvSpPr>
          <p:spPr>
            <a:xfrm>
              <a:off x="1596432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2" name="Google Shape;4362;g31d7038f3b5_0_5310"/>
            <p:cNvSpPr/>
            <p:nvPr/>
          </p:nvSpPr>
          <p:spPr>
            <a:xfrm>
              <a:off x="1696423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3" name="Google Shape;4363;g31d7038f3b5_0_5310"/>
            <p:cNvSpPr/>
            <p:nvPr/>
          </p:nvSpPr>
          <p:spPr>
            <a:xfrm>
              <a:off x="1796414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4" name="Google Shape;4364;g31d7038f3b5_0_5310"/>
            <p:cNvSpPr/>
            <p:nvPr/>
          </p:nvSpPr>
          <p:spPr>
            <a:xfrm>
              <a:off x="1896406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5" name="Google Shape;4365;g31d7038f3b5_0_5310"/>
            <p:cNvSpPr/>
            <p:nvPr/>
          </p:nvSpPr>
          <p:spPr>
            <a:xfrm>
              <a:off x="1996346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6" name="Google Shape;4366;g31d7038f3b5_0_5310"/>
            <p:cNvSpPr/>
            <p:nvPr/>
          </p:nvSpPr>
          <p:spPr>
            <a:xfrm>
              <a:off x="2096337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7" name="Google Shape;4367;g31d7038f3b5_0_5310"/>
            <p:cNvSpPr/>
            <p:nvPr/>
          </p:nvSpPr>
          <p:spPr>
            <a:xfrm>
              <a:off x="2196328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8" name="Google Shape;4368;g31d7038f3b5_0_5310"/>
            <p:cNvSpPr/>
            <p:nvPr/>
          </p:nvSpPr>
          <p:spPr>
            <a:xfrm>
              <a:off x="2296319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9" name="Google Shape;4369;g31d7038f3b5_0_5310"/>
            <p:cNvSpPr/>
            <p:nvPr/>
          </p:nvSpPr>
          <p:spPr>
            <a:xfrm>
              <a:off x="2396310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0" name="Google Shape;4370;g31d7038f3b5_0_5310"/>
            <p:cNvSpPr/>
            <p:nvPr/>
          </p:nvSpPr>
          <p:spPr>
            <a:xfrm>
              <a:off x="2496302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1" name="Google Shape;4371;g31d7038f3b5_0_5310"/>
            <p:cNvSpPr/>
            <p:nvPr/>
          </p:nvSpPr>
          <p:spPr>
            <a:xfrm>
              <a:off x="2596241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2" name="Google Shape;4372;g31d7038f3b5_0_5310"/>
            <p:cNvSpPr/>
            <p:nvPr/>
          </p:nvSpPr>
          <p:spPr>
            <a:xfrm>
              <a:off x="2696232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3" name="Google Shape;4373;g31d7038f3b5_0_5310"/>
            <p:cNvSpPr/>
            <p:nvPr/>
          </p:nvSpPr>
          <p:spPr>
            <a:xfrm>
              <a:off x="2796223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4" name="Google Shape;4374;g31d7038f3b5_0_5310"/>
            <p:cNvSpPr/>
            <p:nvPr/>
          </p:nvSpPr>
          <p:spPr>
            <a:xfrm>
              <a:off x="2896214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5" name="Google Shape;4375;g31d7038f3b5_0_5310"/>
            <p:cNvSpPr/>
            <p:nvPr/>
          </p:nvSpPr>
          <p:spPr>
            <a:xfrm>
              <a:off x="2996205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6" name="Google Shape;4376;g31d7038f3b5_0_5310"/>
            <p:cNvSpPr/>
            <p:nvPr/>
          </p:nvSpPr>
          <p:spPr>
            <a:xfrm>
              <a:off x="3096146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7" name="Google Shape;4377;g31d7038f3b5_0_5310"/>
            <p:cNvSpPr/>
            <p:nvPr/>
          </p:nvSpPr>
          <p:spPr>
            <a:xfrm>
              <a:off x="3196137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8" name="Google Shape;4378;g31d7038f3b5_0_5310"/>
            <p:cNvSpPr/>
            <p:nvPr/>
          </p:nvSpPr>
          <p:spPr>
            <a:xfrm>
              <a:off x="3296128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9" name="Google Shape;4379;g31d7038f3b5_0_5310"/>
            <p:cNvSpPr/>
            <p:nvPr/>
          </p:nvSpPr>
          <p:spPr>
            <a:xfrm>
              <a:off x="3396119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0" name="Google Shape;4380;g31d7038f3b5_0_5310"/>
            <p:cNvSpPr/>
            <p:nvPr/>
          </p:nvSpPr>
          <p:spPr>
            <a:xfrm>
              <a:off x="3496110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1" name="Google Shape;4381;g31d7038f3b5_0_5310"/>
            <p:cNvSpPr/>
            <p:nvPr/>
          </p:nvSpPr>
          <p:spPr>
            <a:xfrm>
              <a:off x="3596051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2" name="Google Shape;4382;g31d7038f3b5_0_5310"/>
            <p:cNvSpPr/>
            <p:nvPr/>
          </p:nvSpPr>
          <p:spPr>
            <a:xfrm>
              <a:off x="1396501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3" name="Google Shape;4383;g31d7038f3b5_0_5310"/>
            <p:cNvSpPr/>
            <p:nvPr/>
          </p:nvSpPr>
          <p:spPr>
            <a:xfrm>
              <a:off x="1496441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4" name="Google Shape;4384;g31d7038f3b5_0_5310"/>
            <p:cNvSpPr/>
            <p:nvPr/>
          </p:nvSpPr>
          <p:spPr>
            <a:xfrm>
              <a:off x="1596432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5" name="Google Shape;4385;g31d7038f3b5_0_5310"/>
            <p:cNvSpPr/>
            <p:nvPr/>
          </p:nvSpPr>
          <p:spPr>
            <a:xfrm>
              <a:off x="1696423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6" name="Google Shape;4386;g31d7038f3b5_0_5310"/>
            <p:cNvSpPr/>
            <p:nvPr/>
          </p:nvSpPr>
          <p:spPr>
            <a:xfrm>
              <a:off x="1796414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7" name="Google Shape;4387;g31d7038f3b5_0_5310"/>
            <p:cNvSpPr/>
            <p:nvPr/>
          </p:nvSpPr>
          <p:spPr>
            <a:xfrm>
              <a:off x="1896406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8" name="Google Shape;4388;g31d7038f3b5_0_5310"/>
            <p:cNvSpPr/>
            <p:nvPr/>
          </p:nvSpPr>
          <p:spPr>
            <a:xfrm>
              <a:off x="1996346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9" name="Google Shape;4389;g31d7038f3b5_0_5310"/>
            <p:cNvSpPr/>
            <p:nvPr/>
          </p:nvSpPr>
          <p:spPr>
            <a:xfrm>
              <a:off x="2096337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0" name="Google Shape;4390;g31d7038f3b5_0_5310"/>
            <p:cNvSpPr/>
            <p:nvPr/>
          </p:nvSpPr>
          <p:spPr>
            <a:xfrm>
              <a:off x="2196328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1" name="Google Shape;4391;g31d7038f3b5_0_5310"/>
            <p:cNvSpPr/>
            <p:nvPr/>
          </p:nvSpPr>
          <p:spPr>
            <a:xfrm>
              <a:off x="2296319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2" name="Google Shape;4392;g31d7038f3b5_0_5310"/>
            <p:cNvSpPr/>
            <p:nvPr/>
          </p:nvSpPr>
          <p:spPr>
            <a:xfrm>
              <a:off x="2396310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3" name="Google Shape;4393;g31d7038f3b5_0_5310"/>
            <p:cNvSpPr/>
            <p:nvPr/>
          </p:nvSpPr>
          <p:spPr>
            <a:xfrm>
              <a:off x="2496302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4" name="Google Shape;4394;g31d7038f3b5_0_5310"/>
            <p:cNvSpPr/>
            <p:nvPr/>
          </p:nvSpPr>
          <p:spPr>
            <a:xfrm>
              <a:off x="2596241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5" name="Google Shape;4395;g31d7038f3b5_0_5310"/>
            <p:cNvSpPr/>
            <p:nvPr/>
          </p:nvSpPr>
          <p:spPr>
            <a:xfrm>
              <a:off x="2696232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6" name="Google Shape;4396;g31d7038f3b5_0_5310"/>
            <p:cNvSpPr/>
            <p:nvPr/>
          </p:nvSpPr>
          <p:spPr>
            <a:xfrm>
              <a:off x="2796223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7" name="Google Shape;4397;g31d7038f3b5_0_5310"/>
            <p:cNvSpPr/>
            <p:nvPr/>
          </p:nvSpPr>
          <p:spPr>
            <a:xfrm>
              <a:off x="2896214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8" name="Google Shape;4398;g31d7038f3b5_0_5310"/>
            <p:cNvSpPr/>
            <p:nvPr/>
          </p:nvSpPr>
          <p:spPr>
            <a:xfrm>
              <a:off x="2996205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9" name="Google Shape;4399;g31d7038f3b5_0_5310"/>
            <p:cNvSpPr/>
            <p:nvPr/>
          </p:nvSpPr>
          <p:spPr>
            <a:xfrm>
              <a:off x="3096146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0" name="Google Shape;4400;g31d7038f3b5_0_5310"/>
            <p:cNvSpPr/>
            <p:nvPr/>
          </p:nvSpPr>
          <p:spPr>
            <a:xfrm>
              <a:off x="3196137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1" name="Google Shape;4401;g31d7038f3b5_0_5310"/>
            <p:cNvSpPr/>
            <p:nvPr/>
          </p:nvSpPr>
          <p:spPr>
            <a:xfrm>
              <a:off x="3296128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2" name="Google Shape;4402;g31d7038f3b5_0_5310"/>
            <p:cNvSpPr/>
            <p:nvPr/>
          </p:nvSpPr>
          <p:spPr>
            <a:xfrm>
              <a:off x="3396119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3" name="Google Shape;4403;g31d7038f3b5_0_5310"/>
            <p:cNvSpPr/>
            <p:nvPr/>
          </p:nvSpPr>
          <p:spPr>
            <a:xfrm>
              <a:off x="3496110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4" name="Google Shape;4404;g31d7038f3b5_0_5310"/>
            <p:cNvSpPr/>
            <p:nvPr/>
          </p:nvSpPr>
          <p:spPr>
            <a:xfrm>
              <a:off x="3596051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5" name="Google Shape;4405;g31d7038f3b5_0_5310"/>
            <p:cNvSpPr/>
            <p:nvPr/>
          </p:nvSpPr>
          <p:spPr>
            <a:xfrm>
              <a:off x="3696042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6" name="Google Shape;4406;g31d7038f3b5_0_5310"/>
            <p:cNvSpPr/>
            <p:nvPr/>
          </p:nvSpPr>
          <p:spPr>
            <a:xfrm>
              <a:off x="1396501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7" name="Google Shape;4407;g31d7038f3b5_0_5310"/>
            <p:cNvSpPr/>
            <p:nvPr/>
          </p:nvSpPr>
          <p:spPr>
            <a:xfrm>
              <a:off x="1496441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8" name="Google Shape;4408;g31d7038f3b5_0_5310"/>
            <p:cNvSpPr/>
            <p:nvPr/>
          </p:nvSpPr>
          <p:spPr>
            <a:xfrm>
              <a:off x="1596432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9" name="Google Shape;4409;g31d7038f3b5_0_5310"/>
            <p:cNvSpPr/>
            <p:nvPr/>
          </p:nvSpPr>
          <p:spPr>
            <a:xfrm>
              <a:off x="1696423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0" name="Google Shape;4410;g31d7038f3b5_0_5310"/>
            <p:cNvSpPr/>
            <p:nvPr/>
          </p:nvSpPr>
          <p:spPr>
            <a:xfrm>
              <a:off x="1796414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1" name="Google Shape;4411;g31d7038f3b5_0_5310"/>
            <p:cNvSpPr/>
            <p:nvPr/>
          </p:nvSpPr>
          <p:spPr>
            <a:xfrm>
              <a:off x="1896406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2" name="Google Shape;4412;g31d7038f3b5_0_5310"/>
            <p:cNvSpPr/>
            <p:nvPr/>
          </p:nvSpPr>
          <p:spPr>
            <a:xfrm>
              <a:off x="1996346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3" name="Google Shape;4413;g31d7038f3b5_0_5310"/>
            <p:cNvSpPr/>
            <p:nvPr/>
          </p:nvSpPr>
          <p:spPr>
            <a:xfrm>
              <a:off x="2096337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4" name="Google Shape;4414;g31d7038f3b5_0_5310"/>
            <p:cNvSpPr/>
            <p:nvPr/>
          </p:nvSpPr>
          <p:spPr>
            <a:xfrm>
              <a:off x="2196328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5" name="Google Shape;4415;g31d7038f3b5_0_5310"/>
            <p:cNvSpPr/>
            <p:nvPr/>
          </p:nvSpPr>
          <p:spPr>
            <a:xfrm>
              <a:off x="2296319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6" name="Google Shape;4416;g31d7038f3b5_0_5310"/>
            <p:cNvSpPr/>
            <p:nvPr/>
          </p:nvSpPr>
          <p:spPr>
            <a:xfrm>
              <a:off x="2396310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7" name="Google Shape;4417;g31d7038f3b5_0_5310"/>
            <p:cNvSpPr/>
            <p:nvPr/>
          </p:nvSpPr>
          <p:spPr>
            <a:xfrm>
              <a:off x="2496302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8" name="Google Shape;4418;g31d7038f3b5_0_5310"/>
            <p:cNvSpPr/>
            <p:nvPr/>
          </p:nvSpPr>
          <p:spPr>
            <a:xfrm>
              <a:off x="2596241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9" name="Google Shape;4419;g31d7038f3b5_0_5310"/>
            <p:cNvSpPr/>
            <p:nvPr/>
          </p:nvSpPr>
          <p:spPr>
            <a:xfrm>
              <a:off x="2696232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0" name="Google Shape;4420;g31d7038f3b5_0_5310"/>
            <p:cNvSpPr/>
            <p:nvPr/>
          </p:nvSpPr>
          <p:spPr>
            <a:xfrm>
              <a:off x="2796223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1" name="Google Shape;4421;g31d7038f3b5_0_5310"/>
            <p:cNvSpPr/>
            <p:nvPr/>
          </p:nvSpPr>
          <p:spPr>
            <a:xfrm>
              <a:off x="2896214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2" name="Google Shape;4422;g31d7038f3b5_0_5310"/>
            <p:cNvSpPr/>
            <p:nvPr/>
          </p:nvSpPr>
          <p:spPr>
            <a:xfrm>
              <a:off x="2996205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3" name="Google Shape;4423;g31d7038f3b5_0_5310"/>
            <p:cNvSpPr/>
            <p:nvPr/>
          </p:nvSpPr>
          <p:spPr>
            <a:xfrm>
              <a:off x="3096146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4" name="Google Shape;4424;g31d7038f3b5_0_5310"/>
            <p:cNvSpPr/>
            <p:nvPr/>
          </p:nvSpPr>
          <p:spPr>
            <a:xfrm>
              <a:off x="3196137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5" name="Google Shape;4425;g31d7038f3b5_0_5310"/>
            <p:cNvSpPr/>
            <p:nvPr/>
          </p:nvSpPr>
          <p:spPr>
            <a:xfrm>
              <a:off x="3296128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6" name="Google Shape;4426;g31d7038f3b5_0_5310"/>
            <p:cNvSpPr/>
            <p:nvPr/>
          </p:nvSpPr>
          <p:spPr>
            <a:xfrm>
              <a:off x="3396119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7" name="Google Shape;4427;g31d7038f3b5_0_5310"/>
            <p:cNvSpPr/>
            <p:nvPr/>
          </p:nvSpPr>
          <p:spPr>
            <a:xfrm>
              <a:off x="3496110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8" name="Google Shape;4428;g31d7038f3b5_0_5310"/>
            <p:cNvSpPr/>
            <p:nvPr/>
          </p:nvSpPr>
          <p:spPr>
            <a:xfrm>
              <a:off x="3596051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9" name="Google Shape;4429;g31d7038f3b5_0_5310"/>
            <p:cNvSpPr/>
            <p:nvPr/>
          </p:nvSpPr>
          <p:spPr>
            <a:xfrm>
              <a:off x="3696042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0" name="Google Shape;4430;g31d7038f3b5_0_5310"/>
            <p:cNvSpPr/>
            <p:nvPr/>
          </p:nvSpPr>
          <p:spPr>
            <a:xfrm>
              <a:off x="1396501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1" name="Google Shape;4431;g31d7038f3b5_0_5310"/>
            <p:cNvSpPr/>
            <p:nvPr/>
          </p:nvSpPr>
          <p:spPr>
            <a:xfrm>
              <a:off x="1496441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2" name="Google Shape;4432;g31d7038f3b5_0_5310"/>
            <p:cNvSpPr/>
            <p:nvPr/>
          </p:nvSpPr>
          <p:spPr>
            <a:xfrm>
              <a:off x="1596432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3" name="Google Shape;4433;g31d7038f3b5_0_5310"/>
            <p:cNvSpPr/>
            <p:nvPr/>
          </p:nvSpPr>
          <p:spPr>
            <a:xfrm>
              <a:off x="1696423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4" name="Google Shape;4434;g31d7038f3b5_0_5310"/>
            <p:cNvSpPr/>
            <p:nvPr/>
          </p:nvSpPr>
          <p:spPr>
            <a:xfrm>
              <a:off x="1796414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5" name="Google Shape;4435;g31d7038f3b5_0_5310"/>
            <p:cNvSpPr/>
            <p:nvPr/>
          </p:nvSpPr>
          <p:spPr>
            <a:xfrm>
              <a:off x="1896406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6" name="Google Shape;4436;g31d7038f3b5_0_5310"/>
            <p:cNvSpPr/>
            <p:nvPr/>
          </p:nvSpPr>
          <p:spPr>
            <a:xfrm>
              <a:off x="1996346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7" name="Google Shape;4437;g31d7038f3b5_0_5310"/>
            <p:cNvSpPr/>
            <p:nvPr/>
          </p:nvSpPr>
          <p:spPr>
            <a:xfrm>
              <a:off x="2096337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8" name="Google Shape;4438;g31d7038f3b5_0_5310"/>
            <p:cNvSpPr/>
            <p:nvPr/>
          </p:nvSpPr>
          <p:spPr>
            <a:xfrm>
              <a:off x="2196328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9" name="Google Shape;4439;g31d7038f3b5_0_5310"/>
            <p:cNvSpPr/>
            <p:nvPr/>
          </p:nvSpPr>
          <p:spPr>
            <a:xfrm>
              <a:off x="2296319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0" name="Google Shape;4440;g31d7038f3b5_0_5310"/>
            <p:cNvSpPr/>
            <p:nvPr/>
          </p:nvSpPr>
          <p:spPr>
            <a:xfrm>
              <a:off x="2396310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1" name="Google Shape;4441;g31d7038f3b5_0_5310"/>
            <p:cNvSpPr/>
            <p:nvPr/>
          </p:nvSpPr>
          <p:spPr>
            <a:xfrm>
              <a:off x="2496302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2" name="Google Shape;4442;g31d7038f3b5_0_5310"/>
            <p:cNvSpPr/>
            <p:nvPr/>
          </p:nvSpPr>
          <p:spPr>
            <a:xfrm>
              <a:off x="2596241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3" name="Google Shape;4443;g31d7038f3b5_0_5310"/>
            <p:cNvSpPr/>
            <p:nvPr/>
          </p:nvSpPr>
          <p:spPr>
            <a:xfrm>
              <a:off x="2696232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4" name="Google Shape;4444;g31d7038f3b5_0_5310"/>
            <p:cNvSpPr/>
            <p:nvPr/>
          </p:nvSpPr>
          <p:spPr>
            <a:xfrm>
              <a:off x="2796223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5" name="Google Shape;4445;g31d7038f3b5_0_5310"/>
            <p:cNvSpPr/>
            <p:nvPr/>
          </p:nvSpPr>
          <p:spPr>
            <a:xfrm>
              <a:off x="2896214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6" name="Google Shape;4446;g31d7038f3b5_0_5310"/>
            <p:cNvSpPr/>
            <p:nvPr/>
          </p:nvSpPr>
          <p:spPr>
            <a:xfrm>
              <a:off x="2996205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7" name="Google Shape;4447;g31d7038f3b5_0_5310"/>
            <p:cNvSpPr/>
            <p:nvPr/>
          </p:nvSpPr>
          <p:spPr>
            <a:xfrm>
              <a:off x="3096146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8" name="Google Shape;4448;g31d7038f3b5_0_5310"/>
            <p:cNvSpPr/>
            <p:nvPr/>
          </p:nvSpPr>
          <p:spPr>
            <a:xfrm>
              <a:off x="3196137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9" name="Google Shape;4449;g31d7038f3b5_0_5310"/>
            <p:cNvSpPr/>
            <p:nvPr/>
          </p:nvSpPr>
          <p:spPr>
            <a:xfrm>
              <a:off x="3296128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0" name="Google Shape;4450;g31d7038f3b5_0_5310"/>
            <p:cNvSpPr/>
            <p:nvPr/>
          </p:nvSpPr>
          <p:spPr>
            <a:xfrm>
              <a:off x="3396119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1" name="Google Shape;4451;g31d7038f3b5_0_5310"/>
            <p:cNvSpPr/>
            <p:nvPr/>
          </p:nvSpPr>
          <p:spPr>
            <a:xfrm>
              <a:off x="3496110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2" name="Google Shape;4452;g31d7038f3b5_0_5310"/>
            <p:cNvSpPr/>
            <p:nvPr/>
          </p:nvSpPr>
          <p:spPr>
            <a:xfrm>
              <a:off x="3596051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3" name="Google Shape;4453;g31d7038f3b5_0_5310"/>
            <p:cNvSpPr/>
            <p:nvPr/>
          </p:nvSpPr>
          <p:spPr>
            <a:xfrm>
              <a:off x="3696042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4" name="Google Shape;4454;g31d7038f3b5_0_5310"/>
            <p:cNvSpPr/>
            <p:nvPr/>
          </p:nvSpPr>
          <p:spPr>
            <a:xfrm>
              <a:off x="1396501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5" name="Google Shape;4455;g31d7038f3b5_0_5310"/>
            <p:cNvSpPr/>
            <p:nvPr/>
          </p:nvSpPr>
          <p:spPr>
            <a:xfrm>
              <a:off x="1496441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6" name="Google Shape;4456;g31d7038f3b5_0_5310"/>
            <p:cNvSpPr/>
            <p:nvPr/>
          </p:nvSpPr>
          <p:spPr>
            <a:xfrm>
              <a:off x="1596432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7" name="Google Shape;4457;g31d7038f3b5_0_5310"/>
            <p:cNvSpPr/>
            <p:nvPr/>
          </p:nvSpPr>
          <p:spPr>
            <a:xfrm>
              <a:off x="1696423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8" name="Google Shape;4458;g31d7038f3b5_0_5310"/>
            <p:cNvSpPr/>
            <p:nvPr/>
          </p:nvSpPr>
          <p:spPr>
            <a:xfrm>
              <a:off x="1796414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9" name="Google Shape;4459;g31d7038f3b5_0_5310"/>
            <p:cNvSpPr/>
            <p:nvPr/>
          </p:nvSpPr>
          <p:spPr>
            <a:xfrm>
              <a:off x="1896406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0" name="Google Shape;4460;g31d7038f3b5_0_5310"/>
            <p:cNvSpPr/>
            <p:nvPr/>
          </p:nvSpPr>
          <p:spPr>
            <a:xfrm>
              <a:off x="1996346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1" name="Google Shape;4461;g31d7038f3b5_0_5310"/>
            <p:cNvSpPr/>
            <p:nvPr/>
          </p:nvSpPr>
          <p:spPr>
            <a:xfrm>
              <a:off x="2096337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2" name="Google Shape;4462;g31d7038f3b5_0_5310"/>
            <p:cNvSpPr/>
            <p:nvPr/>
          </p:nvSpPr>
          <p:spPr>
            <a:xfrm>
              <a:off x="2196328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3" name="Google Shape;4463;g31d7038f3b5_0_5310"/>
            <p:cNvSpPr/>
            <p:nvPr/>
          </p:nvSpPr>
          <p:spPr>
            <a:xfrm>
              <a:off x="2296319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4" name="Google Shape;4464;g31d7038f3b5_0_5310"/>
            <p:cNvSpPr/>
            <p:nvPr/>
          </p:nvSpPr>
          <p:spPr>
            <a:xfrm>
              <a:off x="2396310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5" name="Google Shape;4465;g31d7038f3b5_0_5310"/>
            <p:cNvSpPr/>
            <p:nvPr/>
          </p:nvSpPr>
          <p:spPr>
            <a:xfrm>
              <a:off x="2496302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6" name="Google Shape;4466;g31d7038f3b5_0_5310"/>
            <p:cNvSpPr/>
            <p:nvPr/>
          </p:nvSpPr>
          <p:spPr>
            <a:xfrm>
              <a:off x="2596241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7" name="Google Shape;4467;g31d7038f3b5_0_5310"/>
            <p:cNvSpPr/>
            <p:nvPr/>
          </p:nvSpPr>
          <p:spPr>
            <a:xfrm>
              <a:off x="2696232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8" name="Google Shape;4468;g31d7038f3b5_0_5310"/>
            <p:cNvSpPr/>
            <p:nvPr/>
          </p:nvSpPr>
          <p:spPr>
            <a:xfrm>
              <a:off x="2796223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9" name="Google Shape;4469;g31d7038f3b5_0_5310"/>
            <p:cNvSpPr/>
            <p:nvPr/>
          </p:nvSpPr>
          <p:spPr>
            <a:xfrm>
              <a:off x="2896214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0" name="Google Shape;4470;g31d7038f3b5_0_5310"/>
            <p:cNvSpPr/>
            <p:nvPr/>
          </p:nvSpPr>
          <p:spPr>
            <a:xfrm>
              <a:off x="2996205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1" name="Google Shape;4471;g31d7038f3b5_0_5310"/>
            <p:cNvSpPr/>
            <p:nvPr/>
          </p:nvSpPr>
          <p:spPr>
            <a:xfrm>
              <a:off x="3096146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2" name="Google Shape;4472;g31d7038f3b5_0_5310"/>
            <p:cNvSpPr/>
            <p:nvPr/>
          </p:nvSpPr>
          <p:spPr>
            <a:xfrm>
              <a:off x="3196137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3" name="Google Shape;4473;g31d7038f3b5_0_5310"/>
            <p:cNvSpPr/>
            <p:nvPr/>
          </p:nvSpPr>
          <p:spPr>
            <a:xfrm>
              <a:off x="3296128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4" name="Google Shape;4474;g31d7038f3b5_0_5310"/>
            <p:cNvSpPr/>
            <p:nvPr/>
          </p:nvSpPr>
          <p:spPr>
            <a:xfrm>
              <a:off x="3396119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5" name="Google Shape;4475;g31d7038f3b5_0_5310"/>
            <p:cNvSpPr/>
            <p:nvPr/>
          </p:nvSpPr>
          <p:spPr>
            <a:xfrm>
              <a:off x="3496110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6" name="Google Shape;4476;g31d7038f3b5_0_5310"/>
            <p:cNvSpPr/>
            <p:nvPr/>
          </p:nvSpPr>
          <p:spPr>
            <a:xfrm>
              <a:off x="3596051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7" name="Google Shape;4477;g31d7038f3b5_0_5310"/>
            <p:cNvSpPr/>
            <p:nvPr/>
          </p:nvSpPr>
          <p:spPr>
            <a:xfrm>
              <a:off x="3696042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8" name="Google Shape;4478;g31d7038f3b5_0_5310"/>
            <p:cNvSpPr/>
            <p:nvPr/>
          </p:nvSpPr>
          <p:spPr>
            <a:xfrm>
              <a:off x="1396501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9" name="Google Shape;4479;g31d7038f3b5_0_5310"/>
            <p:cNvSpPr/>
            <p:nvPr/>
          </p:nvSpPr>
          <p:spPr>
            <a:xfrm>
              <a:off x="1496441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0" name="Google Shape;4480;g31d7038f3b5_0_5310"/>
            <p:cNvSpPr/>
            <p:nvPr/>
          </p:nvSpPr>
          <p:spPr>
            <a:xfrm>
              <a:off x="1596432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1" name="Google Shape;4481;g31d7038f3b5_0_5310"/>
            <p:cNvSpPr/>
            <p:nvPr/>
          </p:nvSpPr>
          <p:spPr>
            <a:xfrm>
              <a:off x="1696423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2" name="Google Shape;4482;g31d7038f3b5_0_5310"/>
            <p:cNvSpPr/>
            <p:nvPr/>
          </p:nvSpPr>
          <p:spPr>
            <a:xfrm>
              <a:off x="1796414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3" name="Google Shape;4483;g31d7038f3b5_0_5310"/>
            <p:cNvSpPr/>
            <p:nvPr/>
          </p:nvSpPr>
          <p:spPr>
            <a:xfrm>
              <a:off x="1896406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4" name="Google Shape;4484;g31d7038f3b5_0_5310"/>
            <p:cNvSpPr/>
            <p:nvPr/>
          </p:nvSpPr>
          <p:spPr>
            <a:xfrm>
              <a:off x="1996346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5" name="Google Shape;4485;g31d7038f3b5_0_5310"/>
            <p:cNvSpPr/>
            <p:nvPr/>
          </p:nvSpPr>
          <p:spPr>
            <a:xfrm>
              <a:off x="2096337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6" name="Google Shape;4486;g31d7038f3b5_0_5310"/>
            <p:cNvSpPr/>
            <p:nvPr/>
          </p:nvSpPr>
          <p:spPr>
            <a:xfrm>
              <a:off x="2196328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7" name="Google Shape;4487;g31d7038f3b5_0_5310"/>
            <p:cNvSpPr/>
            <p:nvPr/>
          </p:nvSpPr>
          <p:spPr>
            <a:xfrm>
              <a:off x="2296319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8" name="Google Shape;4488;g31d7038f3b5_0_5310"/>
            <p:cNvSpPr/>
            <p:nvPr/>
          </p:nvSpPr>
          <p:spPr>
            <a:xfrm>
              <a:off x="2396310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9" name="Google Shape;4489;g31d7038f3b5_0_5310"/>
            <p:cNvSpPr/>
            <p:nvPr/>
          </p:nvSpPr>
          <p:spPr>
            <a:xfrm>
              <a:off x="2496302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0" name="Google Shape;4490;g31d7038f3b5_0_5310"/>
            <p:cNvSpPr/>
            <p:nvPr/>
          </p:nvSpPr>
          <p:spPr>
            <a:xfrm>
              <a:off x="2596241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1" name="Google Shape;4491;g31d7038f3b5_0_5310"/>
            <p:cNvSpPr/>
            <p:nvPr/>
          </p:nvSpPr>
          <p:spPr>
            <a:xfrm>
              <a:off x="2696232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2" name="Google Shape;4492;g31d7038f3b5_0_5310"/>
            <p:cNvSpPr/>
            <p:nvPr/>
          </p:nvSpPr>
          <p:spPr>
            <a:xfrm>
              <a:off x="2796223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3" name="Google Shape;4493;g31d7038f3b5_0_5310"/>
            <p:cNvSpPr/>
            <p:nvPr/>
          </p:nvSpPr>
          <p:spPr>
            <a:xfrm>
              <a:off x="2896214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4" name="Google Shape;4494;g31d7038f3b5_0_5310"/>
            <p:cNvSpPr/>
            <p:nvPr/>
          </p:nvSpPr>
          <p:spPr>
            <a:xfrm>
              <a:off x="2996205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5" name="Google Shape;4495;g31d7038f3b5_0_5310"/>
            <p:cNvSpPr/>
            <p:nvPr/>
          </p:nvSpPr>
          <p:spPr>
            <a:xfrm>
              <a:off x="3096146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6" name="Google Shape;4496;g31d7038f3b5_0_5310"/>
            <p:cNvSpPr/>
            <p:nvPr/>
          </p:nvSpPr>
          <p:spPr>
            <a:xfrm>
              <a:off x="3196137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7" name="Google Shape;4497;g31d7038f3b5_0_5310"/>
            <p:cNvSpPr/>
            <p:nvPr/>
          </p:nvSpPr>
          <p:spPr>
            <a:xfrm>
              <a:off x="3296128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8" name="Google Shape;4498;g31d7038f3b5_0_5310"/>
            <p:cNvSpPr/>
            <p:nvPr/>
          </p:nvSpPr>
          <p:spPr>
            <a:xfrm>
              <a:off x="3396119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9" name="Google Shape;4499;g31d7038f3b5_0_5310"/>
            <p:cNvSpPr/>
            <p:nvPr/>
          </p:nvSpPr>
          <p:spPr>
            <a:xfrm>
              <a:off x="3496110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0" name="Google Shape;4500;g31d7038f3b5_0_5310"/>
            <p:cNvSpPr/>
            <p:nvPr/>
          </p:nvSpPr>
          <p:spPr>
            <a:xfrm>
              <a:off x="3596051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1" name="Google Shape;4501;g31d7038f3b5_0_5310"/>
            <p:cNvSpPr/>
            <p:nvPr/>
          </p:nvSpPr>
          <p:spPr>
            <a:xfrm>
              <a:off x="3696042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2" name="Google Shape;4502;g31d7038f3b5_0_5310"/>
            <p:cNvSpPr/>
            <p:nvPr/>
          </p:nvSpPr>
          <p:spPr>
            <a:xfrm>
              <a:off x="1396501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3" name="Google Shape;4503;g31d7038f3b5_0_5310"/>
            <p:cNvSpPr/>
            <p:nvPr/>
          </p:nvSpPr>
          <p:spPr>
            <a:xfrm>
              <a:off x="1496441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4" name="Google Shape;4504;g31d7038f3b5_0_5310"/>
            <p:cNvSpPr/>
            <p:nvPr/>
          </p:nvSpPr>
          <p:spPr>
            <a:xfrm>
              <a:off x="1596432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5" name="Google Shape;4505;g31d7038f3b5_0_5310"/>
            <p:cNvSpPr/>
            <p:nvPr/>
          </p:nvSpPr>
          <p:spPr>
            <a:xfrm>
              <a:off x="1696423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6" name="Google Shape;4506;g31d7038f3b5_0_5310"/>
            <p:cNvSpPr/>
            <p:nvPr/>
          </p:nvSpPr>
          <p:spPr>
            <a:xfrm>
              <a:off x="1796414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7" name="Google Shape;4507;g31d7038f3b5_0_5310"/>
            <p:cNvSpPr/>
            <p:nvPr/>
          </p:nvSpPr>
          <p:spPr>
            <a:xfrm>
              <a:off x="1896406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8" name="Google Shape;4508;g31d7038f3b5_0_5310"/>
            <p:cNvSpPr/>
            <p:nvPr/>
          </p:nvSpPr>
          <p:spPr>
            <a:xfrm>
              <a:off x="1996346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9" name="Google Shape;4509;g31d7038f3b5_0_5310"/>
            <p:cNvSpPr/>
            <p:nvPr/>
          </p:nvSpPr>
          <p:spPr>
            <a:xfrm>
              <a:off x="2096337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0" name="Google Shape;4510;g31d7038f3b5_0_5310"/>
            <p:cNvSpPr/>
            <p:nvPr/>
          </p:nvSpPr>
          <p:spPr>
            <a:xfrm>
              <a:off x="2196328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1" name="Google Shape;4511;g31d7038f3b5_0_5310"/>
            <p:cNvSpPr/>
            <p:nvPr/>
          </p:nvSpPr>
          <p:spPr>
            <a:xfrm>
              <a:off x="2296319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2" name="Google Shape;4512;g31d7038f3b5_0_5310"/>
            <p:cNvSpPr/>
            <p:nvPr/>
          </p:nvSpPr>
          <p:spPr>
            <a:xfrm>
              <a:off x="2396310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3" name="Google Shape;4513;g31d7038f3b5_0_5310"/>
            <p:cNvSpPr/>
            <p:nvPr/>
          </p:nvSpPr>
          <p:spPr>
            <a:xfrm>
              <a:off x="2496302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4" name="Google Shape;4514;g31d7038f3b5_0_5310"/>
            <p:cNvSpPr/>
            <p:nvPr/>
          </p:nvSpPr>
          <p:spPr>
            <a:xfrm>
              <a:off x="2596241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5" name="Google Shape;4515;g31d7038f3b5_0_5310"/>
            <p:cNvSpPr/>
            <p:nvPr/>
          </p:nvSpPr>
          <p:spPr>
            <a:xfrm>
              <a:off x="2696232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6" name="Google Shape;4516;g31d7038f3b5_0_5310"/>
            <p:cNvSpPr/>
            <p:nvPr/>
          </p:nvSpPr>
          <p:spPr>
            <a:xfrm>
              <a:off x="2796223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7" name="Google Shape;4517;g31d7038f3b5_0_5310"/>
            <p:cNvSpPr/>
            <p:nvPr/>
          </p:nvSpPr>
          <p:spPr>
            <a:xfrm>
              <a:off x="2896214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8" name="Google Shape;4518;g31d7038f3b5_0_5310"/>
            <p:cNvSpPr/>
            <p:nvPr/>
          </p:nvSpPr>
          <p:spPr>
            <a:xfrm>
              <a:off x="2996205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9" name="Google Shape;4519;g31d7038f3b5_0_5310"/>
            <p:cNvSpPr/>
            <p:nvPr/>
          </p:nvSpPr>
          <p:spPr>
            <a:xfrm>
              <a:off x="3096146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0" name="Google Shape;4520;g31d7038f3b5_0_5310"/>
            <p:cNvSpPr/>
            <p:nvPr/>
          </p:nvSpPr>
          <p:spPr>
            <a:xfrm>
              <a:off x="3196137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1" name="Google Shape;4521;g31d7038f3b5_0_5310"/>
            <p:cNvSpPr/>
            <p:nvPr/>
          </p:nvSpPr>
          <p:spPr>
            <a:xfrm>
              <a:off x="3296128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2" name="Google Shape;4522;g31d7038f3b5_0_5310"/>
            <p:cNvSpPr/>
            <p:nvPr/>
          </p:nvSpPr>
          <p:spPr>
            <a:xfrm>
              <a:off x="3396119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3" name="Google Shape;4523;g31d7038f3b5_0_5310"/>
            <p:cNvSpPr/>
            <p:nvPr/>
          </p:nvSpPr>
          <p:spPr>
            <a:xfrm>
              <a:off x="3496110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4" name="Google Shape;4524;g31d7038f3b5_0_5310"/>
            <p:cNvSpPr/>
            <p:nvPr/>
          </p:nvSpPr>
          <p:spPr>
            <a:xfrm>
              <a:off x="3596051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5" name="Google Shape;4525;g31d7038f3b5_0_5310"/>
            <p:cNvSpPr/>
            <p:nvPr/>
          </p:nvSpPr>
          <p:spPr>
            <a:xfrm>
              <a:off x="3696042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6" name="Google Shape;4526;g31d7038f3b5_0_5310"/>
            <p:cNvSpPr/>
            <p:nvPr/>
          </p:nvSpPr>
          <p:spPr>
            <a:xfrm>
              <a:off x="1396501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7" name="Google Shape;4527;g31d7038f3b5_0_5310"/>
            <p:cNvSpPr/>
            <p:nvPr/>
          </p:nvSpPr>
          <p:spPr>
            <a:xfrm>
              <a:off x="1496441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8" name="Google Shape;4528;g31d7038f3b5_0_5310"/>
            <p:cNvSpPr/>
            <p:nvPr/>
          </p:nvSpPr>
          <p:spPr>
            <a:xfrm>
              <a:off x="1596432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9" name="Google Shape;4529;g31d7038f3b5_0_5310"/>
            <p:cNvSpPr/>
            <p:nvPr/>
          </p:nvSpPr>
          <p:spPr>
            <a:xfrm>
              <a:off x="1696423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0" name="Google Shape;4530;g31d7038f3b5_0_5310"/>
            <p:cNvSpPr/>
            <p:nvPr/>
          </p:nvSpPr>
          <p:spPr>
            <a:xfrm>
              <a:off x="1796414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1" name="Google Shape;4531;g31d7038f3b5_0_5310"/>
            <p:cNvSpPr/>
            <p:nvPr/>
          </p:nvSpPr>
          <p:spPr>
            <a:xfrm>
              <a:off x="1896406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2" name="Google Shape;4532;g31d7038f3b5_0_5310"/>
            <p:cNvSpPr/>
            <p:nvPr/>
          </p:nvSpPr>
          <p:spPr>
            <a:xfrm>
              <a:off x="1996346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3" name="Google Shape;4533;g31d7038f3b5_0_5310"/>
            <p:cNvSpPr/>
            <p:nvPr/>
          </p:nvSpPr>
          <p:spPr>
            <a:xfrm>
              <a:off x="2096337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4" name="Google Shape;4534;g31d7038f3b5_0_5310"/>
            <p:cNvSpPr/>
            <p:nvPr/>
          </p:nvSpPr>
          <p:spPr>
            <a:xfrm>
              <a:off x="2196328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5" name="Google Shape;4535;g31d7038f3b5_0_5310"/>
            <p:cNvSpPr/>
            <p:nvPr/>
          </p:nvSpPr>
          <p:spPr>
            <a:xfrm>
              <a:off x="2296319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6" name="Google Shape;4536;g31d7038f3b5_0_5310"/>
            <p:cNvSpPr/>
            <p:nvPr/>
          </p:nvSpPr>
          <p:spPr>
            <a:xfrm>
              <a:off x="2396310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7" name="Google Shape;4537;g31d7038f3b5_0_5310"/>
            <p:cNvSpPr/>
            <p:nvPr/>
          </p:nvSpPr>
          <p:spPr>
            <a:xfrm>
              <a:off x="2496302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8" name="Google Shape;4538;g31d7038f3b5_0_5310"/>
            <p:cNvSpPr/>
            <p:nvPr/>
          </p:nvSpPr>
          <p:spPr>
            <a:xfrm>
              <a:off x="2596241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9" name="Google Shape;4539;g31d7038f3b5_0_5310"/>
            <p:cNvSpPr/>
            <p:nvPr/>
          </p:nvSpPr>
          <p:spPr>
            <a:xfrm>
              <a:off x="2696232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0" name="Google Shape;4540;g31d7038f3b5_0_5310"/>
            <p:cNvSpPr/>
            <p:nvPr/>
          </p:nvSpPr>
          <p:spPr>
            <a:xfrm>
              <a:off x="2796223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1" name="Google Shape;4541;g31d7038f3b5_0_5310"/>
            <p:cNvSpPr/>
            <p:nvPr/>
          </p:nvSpPr>
          <p:spPr>
            <a:xfrm>
              <a:off x="2896214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2" name="Google Shape;4542;g31d7038f3b5_0_5310"/>
            <p:cNvSpPr/>
            <p:nvPr/>
          </p:nvSpPr>
          <p:spPr>
            <a:xfrm>
              <a:off x="2996205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3" name="Google Shape;4543;g31d7038f3b5_0_5310"/>
            <p:cNvSpPr/>
            <p:nvPr/>
          </p:nvSpPr>
          <p:spPr>
            <a:xfrm>
              <a:off x="3096146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4" name="Google Shape;4544;g31d7038f3b5_0_5310"/>
            <p:cNvSpPr/>
            <p:nvPr/>
          </p:nvSpPr>
          <p:spPr>
            <a:xfrm>
              <a:off x="3196137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5" name="Google Shape;4545;g31d7038f3b5_0_5310"/>
            <p:cNvSpPr/>
            <p:nvPr/>
          </p:nvSpPr>
          <p:spPr>
            <a:xfrm>
              <a:off x="3296128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6" name="Google Shape;4546;g31d7038f3b5_0_5310"/>
            <p:cNvSpPr/>
            <p:nvPr/>
          </p:nvSpPr>
          <p:spPr>
            <a:xfrm>
              <a:off x="3396119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7" name="Google Shape;4547;g31d7038f3b5_0_5310"/>
            <p:cNvSpPr/>
            <p:nvPr/>
          </p:nvSpPr>
          <p:spPr>
            <a:xfrm>
              <a:off x="3496110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8" name="Google Shape;4548;g31d7038f3b5_0_5310"/>
            <p:cNvSpPr/>
            <p:nvPr/>
          </p:nvSpPr>
          <p:spPr>
            <a:xfrm>
              <a:off x="3596051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9" name="Google Shape;4549;g31d7038f3b5_0_5310"/>
            <p:cNvSpPr/>
            <p:nvPr/>
          </p:nvSpPr>
          <p:spPr>
            <a:xfrm>
              <a:off x="3696042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0" name="Google Shape;4550;g31d7038f3b5_0_5310"/>
            <p:cNvSpPr/>
            <p:nvPr/>
          </p:nvSpPr>
          <p:spPr>
            <a:xfrm>
              <a:off x="1396501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1" name="Google Shape;4551;g31d7038f3b5_0_5310"/>
            <p:cNvSpPr/>
            <p:nvPr/>
          </p:nvSpPr>
          <p:spPr>
            <a:xfrm>
              <a:off x="1496441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2" name="Google Shape;4552;g31d7038f3b5_0_5310"/>
            <p:cNvSpPr/>
            <p:nvPr/>
          </p:nvSpPr>
          <p:spPr>
            <a:xfrm>
              <a:off x="1596432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3" name="Google Shape;4553;g31d7038f3b5_0_5310"/>
            <p:cNvSpPr/>
            <p:nvPr/>
          </p:nvSpPr>
          <p:spPr>
            <a:xfrm>
              <a:off x="1696423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4" name="Google Shape;4554;g31d7038f3b5_0_5310"/>
            <p:cNvSpPr/>
            <p:nvPr/>
          </p:nvSpPr>
          <p:spPr>
            <a:xfrm>
              <a:off x="1796414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5" name="Google Shape;4555;g31d7038f3b5_0_5310"/>
            <p:cNvSpPr/>
            <p:nvPr/>
          </p:nvSpPr>
          <p:spPr>
            <a:xfrm>
              <a:off x="1896406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6" name="Google Shape;4556;g31d7038f3b5_0_5310"/>
            <p:cNvSpPr/>
            <p:nvPr/>
          </p:nvSpPr>
          <p:spPr>
            <a:xfrm>
              <a:off x="1996346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7" name="Google Shape;4557;g31d7038f3b5_0_5310"/>
            <p:cNvSpPr/>
            <p:nvPr/>
          </p:nvSpPr>
          <p:spPr>
            <a:xfrm>
              <a:off x="2096337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8" name="Google Shape;4558;g31d7038f3b5_0_5310"/>
            <p:cNvSpPr/>
            <p:nvPr/>
          </p:nvSpPr>
          <p:spPr>
            <a:xfrm>
              <a:off x="2196328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9" name="Google Shape;4559;g31d7038f3b5_0_5310"/>
            <p:cNvSpPr/>
            <p:nvPr/>
          </p:nvSpPr>
          <p:spPr>
            <a:xfrm>
              <a:off x="2296319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0" name="Google Shape;4560;g31d7038f3b5_0_5310"/>
            <p:cNvSpPr/>
            <p:nvPr/>
          </p:nvSpPr>
          <p:spPr>
            <a:xfrm>
              <a:off x="2396310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1" name="Google Shape;4561;g31d7038f3b5_0_5310"/>
            <p:cNvSpPr/>
            <p:nvPr/>
          </p:nvSpPr>
          <p:spPr>
            <a:xfrm>
              <a:off x="2496302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2" name="Google Shape;4562;g31d7038f3b5_0_5310"/>
            <p:cNvSpPr/>
            <p:nvPr/>
          </p:nvSpPr>
          <p:spPr>
            <a:xfrm>
              <a:off x="2596241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3" name="Google Shape;4563;g31d7038f3b5_0_5310"/>
            <p:cNvSpPr/>
            <p:nvPr/>
          </p:nvSpPr>
          <p:spPr>
            <a:xfrm>
              <a:off x="2696232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4" name="Google Shape;4564;g31d7038f3b5_0_5310"/>
            <p:cNvSpPr/>
            <p:nvPr/>
          </p:nvSpPr>
          <p:spPr>
            <a:xfrm>
              <a:off x="2796223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5" name="Google Shape;4565;g31d7038f3b5_0_5310"/>
            <p:cNvSpPr/>
            <p:nvPr/>
          </p:nvSpPr>
          <p:spPr>
            <a:xfrm>
              <a:off x="2896214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6" name="Google Shape;4566;g31d7038f3b5_0_5310"/>
            <p:cNvSpPr/>
            <p:nvPr/>
          </p:nvSpPr>
          <p:spPr>
            <a:xfrm>
              <a:off x="2996205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7" name="Google Shape;4567;g31d7038f3b5_0_5310"/>
            <p:cNvSpPr/>
            <p:nvPr/>
          </p:nvSpPr>
          <p:spPr>
            <a:xfrm>
              <a:off x="3096146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8" name="Google Shape;4568;g31d7038f3b5_0_5310"/>
            <p:cNvSpPr/>
            <p:nvPr/>
          </p:nvSpPr>
          <p:spPr>
            <a:xfrm>
              <a:off x="3196137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9" name="Google Shape;4569;g31d7038f3b5_0_5310"/>
            <p:cNvSpPr/>
            <p:nvPr/>
          </p:nvSpPr>
          <p:spPr>
            <a:xfrm>
              <a:off x="3296128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0" name="Google Shape;4570;g31d7038f3b5_0_5310"/>
            <p:cNvSpPr/>
            <p:nvPr/>
          </p:nvSpPr>
          <p:spPr>
            <a:xfrm>
              <a:off x="3396119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1" name="Google Shape;4571;g31d7038f3b5_0_5310"/>
            <p:cNvSpPr/>
            <p:nvPr/>
          </p:nvSpPr>
          <p:spPr>
            <a:xfrm>
              <a:off x="3496110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2" name="Google Shape;4572;g31d7038f3b5_0_5310"/>
            <p:cNvSpPr/>
            <p:nvPr/>
          </p:nvSpPr>
          <p:spPr>
            <a:xfrm>
              <a:off x="3596051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3" name="Google Shape;4573;g31d7038f3b5_0_5310"/>
            <p:cNvSpPr/>
            <p:nvPr/>
          </p:nvSpPr>
          <p:spPr>
            <a:xfrm>
              <a:off x="3696042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4" name="Google Shape;4574;g31d7038f3b5_0_5310"/>
            <p:cNvSpPr/>
            <p:nvPr/>
          </p:nvSpPr>
          <p:spPr>
            <a:xfrm>
              <a:off x="1396501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5" name="Google Shape;4575;g31d7038f3b5_0_5310"/>
            <p:cNvSpPr/>
            <p:nvPr/>
          </p:nvSpPr>
          <p:spPr>
            <a:xfrm>
              <a:off x="1496441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6" name="Google Shape;4576;g31d7038f3b5_0_5310"/>
            <p:cNvSpPr/>
            <p:nvPr/>
          </p:nvSpPr>
          <p:spPr>
            <a:xfrm>
              <a:off x="1596432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7" name="Google Shape;4577;g31d7038f3b5_0_5310"/>
            <p:cNvSpPr/>
            <p:nvPr/>
          </p:nvSpPr>
          <p:spPr>
            <a:xfrm>
              <a:off x="1696423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8" name="Google Shape;4578;g31d7038f3b5_0_5310"/>
            <p:cNvSpPr/>
            <p:nvPr/>
          </p:nvSpPr>
          <p:spPr>
            <a:xfrm>
              <a:off x="1796414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9" name="Google Shape;4579;g31d7038f3b5_0_5310"/>
            <p:cNvSpPr/>
            <p:nvPr/>
          </p:nvSpPr>
          <p:spPr>
            <a:xfrm>
              <a:off x="1896406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0" name="Google Shape;4580;g31d7038f3b5_0_5310"/>
            <p:cNvSpPr/>
            <p:nvPr/>
          </p:nvSpPr>
          <p:spPr>
            <a:xfrm>
              <a:off x="1996346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1" name="Google Shape;4581;g31d7038f3b5_0_5310"/>
            <p:cNvSpPr/>
            <p:nvPr/>
          </p:nvSpPr>
          <p:spPr>
            <a:xfrm>
              <a:off x="2096337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2" name="Google Shape;4582;g31d7038f3b5_0_5310"/>
            <p:cNvSpPr/>
            <p:nvPr/>
          </p:nvSpPr>
          <p:spPr>
            <a:xfrm>
              <a:off x="2196328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3" name="Google Shape;4583;g31d7038f3b5_0_5310"/>
            <p:cNvSpPr/>
            <p:nvPr/>
          </p:nvSpPr>
          <p:spPr>
            <a:xfrm>
              <a:off x="2296319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4" name="Google Shape;4584;g31d7038f3b5_0_5310"/>
            <p:cNvSpPr/>
            <p:nvPr/>
          </p:nvSpPr>
          <p:spPr>
            <a:xfrm>
              <a:off x="2396310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5" name="Google Shape;4585;g31d7038f3b5_0_5310"/>
            <p:cNvSpPr/>
            <p:nvPr/>
          </p:nvSpPr>
          <p:spPr>
            <a:xfrm>
              <a:off x="2496302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6" name="Google Shape;4586;g31d7038f3b5_0_5310"/>
            <p:cNvSpPr/>
            <p:nvPr/>
          </p:nvSpPr>
          <p:spPr>
            <a:xfrm>
              <a:off x="2596241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7" name="Google Shape;4587;g31d7038f3b5_0_5310"/>
            <p:cNvSpPr/>
            <p:nvPr/>
          </p:nvSpPr>
          <p:spPr>
            <a:xfrm>
              <a:off x="2696232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8" name="Google Shape;4588;g31d7038f3b5_0_5310"/>
            <p:cNvSpPr/>
            <p:nvPr/>
          </p:nvSpPr>
          <p:spPr>
            <a:xfrm>
              <a:off x="2796223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9" name="Google Shape;4589;g31d7038f3b5_0_5310"/>
            <p:cNvSpPr/>
            <p:nvPr/>
          </p:nvSpPr>
          <p:spPr>
            <a:xfrm>
              <a:off x="2896214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0" name="Google Shape;4590;g31d7038f3b5_0_5310"/>
            <p:cNvSpPr/>
            <p:nvPr/>
          </p:nvSpPr>
          <p:spPr>
            <a:xfrm>
              <a:off x="2996205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1" name="Google Shape;4591;g31d7038f3b5_0_5310"/>
            <p:cNvSpPr/>
            <p:nvPr/>
          </p:nvSpPr>
          <p:spPr>
            <a:xfrm>
              <a:off x="3096146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2" name="Google Shape;4592;g31d7038f3b5_0_5310"/>
            <p:cNvSpPr/>
            <p:nvPr/>
          </p:nvSpPr>
          <p:spPr>
            <a:xfrm>
              <a:off x="3196137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3" name="Google Shape;4593;g31d7038f3b5_0_5310"/>
            <p:cNvSpPr/>
            <p:nvPr/>
          </p:nvSpPr>
          <p:spPr>
            <a:xfrm>
              <a:off x="3296128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4" name="Google Shape;4594;g31d7038f3b5_0_5310"/>
            <p:cNvSpPr/>
            <p:nvPr/>
          </p:nvSpPr>
          <p:spPr>
            <a:xfrm>
              <a:off x="3396119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5" name="Google Shape;4595;g31d7038f3b5_0_5310"/>
            <p:cNvSpPr/>
            <p:nvPr/>
          </p:nvSpPr>
          <p:spPr>
            <a:xfrm>
              <a:off x="3496110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6" name="Google Shape;4596;g31d7038f3b5_0_5310"/>
            <p:cNvSpPr/>
            <p:nvPr/>
          </p:nvSpPr>
          <p:spPr>
            <a:xfrm>
              <a:off x="3596051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7" name="Google Shape;4597;g31d7038f3b5_0_5310"/>
            <p:cNvSpPr/>
            <p:nvPr/>
          </p:nvSpPr>
          <p:spPr>
            <a:xfrm>
              <a:off x="3696042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8" name="Google Shape;4598;g31d7038f3b5_0_5310"/>
            <p:cNvSpPr/>
            <p:nvPr/>
          </p:nvSpPr>
          <p:spPr>
            <a:xfrm>
              <a:off x="3796033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9" name="Google Shape;4599;g31d7038f3b5_0_5310"/>
            <p:cNvSpPr/>
            <p:nvPr/>
          </p:nvSpPr>
          <p:spPr>
            <a:xfrm>
              <a:off x="3896024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0" name="Google Shape;4600;g31d7038f3b5_0_5310"/>
            <p:cNvSpPr/>
            <p:nvPr/>
          </p:nvSpPr>
          <p:spPr>
            <a:xfrm>
              <a:off x="-327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1" name="Google Shape;4601;g31d7038f3b5_0_5310"/>
            <p:cNvSpPr/>
            <p:nvPr/>
          </p:nvSpPr>
          <p:spPr>
            <a:xfrm>
              <a:off x="96719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2" name="Google Shape;4602;g31d7038f3b5_0_5310"/>
            <p:cNvSpPr/>
            <p:nvPr/>
          </p:nvSpPr>
          <p:spPr>
            <a:xfrm>
              <a:off x="19671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3" name="Google Shape;4603;g31d7038f3b5_0_5310"/>
            <p:cNvSpPr/>
            <p:nvPr/>
          </p:nvSpPr>
          <p:spPr>
            <a:xfrm>
              <a:off x="29670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4" name="Google Shape;4604;g31d7038f3b5_0_5310"/>
            <p:cNvSpPr/>
            <p:nvPr/>
          </p:nvSpPr>
          <p:spPr>
            <a:xfrm>
              <a:off x="59662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5" name="Google Shape;4605;g31d7038f3b5_0_5310"/>
            <p:cNvSpPr/>
            <p:nvPr/>
          </p:nvSpPr>
          <p:spPr>
            <a:xfrm>
              <a:off x="69661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6" name="Google Shape;4606;g31d7038f3b5_0_5310"/>
            <p:cNvSpPr/>
            <p:nvPr/>
          </p:nvSpPr>
          <p:spPr>
            <a:xfrm>
              <a:off x="796605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7" name="Google Shape;4607;g31d7038f3b5_0_5310"/>
            <p:cNvSpPr/>
            <p:nvPr/>
          </p:nvSpPr>
          <p:spPr>
            <a:xfrm>
              <a:off x="89659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8" name="Google Shape;4608;g31d7038f3b5_0_5310"/>
            <p:cNvSpPr/>
            <p:nvPr/>
          </p:nvSpPr>
          <p:spPr>
            <a:xfrm>
              <a:off x="99653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9" name="Google Shape;4609;g31d7038f3b5_0_5310"/>
            <p:cNvSpPr/>
            <p:nvPr/>
          </p:nvSpPr>
          <p:spPr>
            <a:xfrm>
              <a:off x="109652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0" name="Google Shape;4610;g31d7038f3b5_0_5310"/>
            <p:cNvSpPr/>
            <p:nvPr/>
          </p:nvSpPr>
          <p:spPr>
            <a:xfrm>
              <a:off x="119651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1" name="Google Shape;4611;g31d7038f3b5_0_5310"/>
            <p:cNvSpPr/>
            <p:nvPr/>
          </p:nvSpPr>
          <p:spPr>
            <a:xfrm>
              <a:off x="129651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2" name="Google Shape;4612;g31d7038f3b5_0_5310"/>
            <p:cNvSpPr/>
            <p:nvPr/>
          </p:nvSpPr>
          <p:spPr>
            <a:xfrm>
              <a:off x="139650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3" name="Google Shape;4613;g31d7038f3b5_0_5310"/>
            <p:cNvSpPr/>
            <p:nvPr/>
          </p:nvSpPr>
          <p:spPr>
            <a:xfrm>
              <a:off x="149644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4" name="Google Shape;4614;g31d7038f3b5_0_5310"/>
            <p:cNvSpPr/>
            <p:nvPr/>
          </p:nvSpPr>
          <p:spPr>
            <a:xfrm>
              <a:off x="159643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5" name="Google Shape;4615;g31d7038f3b5_0_5310"/>
            <p:cNvSpPr/>
            <p:nvPr/>
          </p:nvSpPr>
          <p:spPr>
            <a:xfrm>
              <a:off x="169642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6" name="Google Shape;4616;g31d7038f3b5_0_5310"/>
            <p:cNvSpPr/>
            <p:nvPr/>
          </p:nvSpPr>
          <p:spPr>
            <a:xfrm>
              <a:off x="1796414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7" name="Google Shape;4617;g31d7038f3b5_0_5310"/>
            <p:cNvSpPr/>
            <p:nvPr/>
          </p:nvSpPr>
          <p:spPr>
            <a:xfrm>
              <a:off x="189640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8" name="Google Shape;4618;g31d7038f3b5_0_5310"/>
            <p:cNvSpPr/>
            <p:nvPr/>
          </p:nvSpPr>
          <p:spPr>
            <a:xfrm>
              <a:off x="199634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9" name="Google Shape;4619;g31d7038f3b5_0_5310"/>
            <p:cNvSpPr/>
            <p:nvPr/>
          </p:nvSpPr>
          <p:spPr>
            <a:xfrm>
              <a:off x="209633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0" name="Google Shape;4620;g31d7038f3b5_0_5310"/>
            <p:cNvSpPr/>
            <p:nvPr/>
          </p:nvSpPr>
          <p:spPr>
            <a:xfrm>
              <a:off x="219632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1" name="Google Shape;4621;g31d7038f3b5_0_5310"/>
            <p:cNvSpPr/>
            <p:nvPr/>
          </p:nvSpPr>
          <p:spPr>
            <a:xfrm>
              <a:off x="2296319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2" name="Google Shape;4622;g31d7038f3b5_0_5310"/>
            <p:cNvSpPr/>
            <p:nvPr/>
          </p:nvSpPr>
          <p:spPr>
            <a:xfrm>
              <a:off x="239631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3" name="Google Shape;4623;g31d7038f3b5_0_5310"/>
            <p:cNvSpPr/>
            <p:nvPr/>
          </p:nvSpPr>
          <p:spPr>
            <a:xfrm>
              <a:off x="249630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4" name="Google Shape;4624;g31d7038f3b5_0_5310"/>
            <p:cNvSpPr/>
            <p:nvPr/>
          </p:nvSpPr>
          <p:spPr>
            <a:xfrm>
              <a:off x="259624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5" name="Google Shape;4625;g31d7038f3b5_0_5310"/>
            <p:cNvSpPr/>
            <p:nvPr/>
          </p:nvSpPr>
          <p:spPr>
            <a:xfrm>
              <a:off x="269623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6" name="Google Shape;4626;g31d7038f3b5_0_5310"/>
            <p:cNvSpPr/>
            <p:nvPr/>
          </p:nvSpPr>
          <p:spPr>
            <a:xfrm>
              <a:off x="279622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7" name="Google Shape;4627;g31d7038f3b5_0_5310"/>
            <p:cNvSpPr/>
            <p:nvPr/>
          </p:nvSpPr>
          <p:spPr>
            <a:xfrm>
              <a:off x="2896214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8" name="Google Shape;4628;g31d7038f3b5_0_5310"/>
            <p:cNvSpPr/>
            <p:nvPr/>
          </p:nvSpPr>
          <p:spPr>
            <a:xfrm>
              <a:off x="2996205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9" name="Google Shape;4629;g31d7038f3b5_0_5310"/>
            <p:cNvSpPr/>
            <p:nvPr/>
          </p:nvSpPr>
          <p:spPr>
            <a:xfrm>
              <a:off x="309614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30" name="Google Shape;4630;g31d7038f3b5_0_5310"/>
            <p:cNvSpPr/>
            <p:nvPr/>
          </p:nvSpPr>
          <p:spPr>
            <a:xfrm>
              <a:off x="319613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31" name="Google Shape;4631;g31d7038f3b5_0_5310"/>
            <p:cNvSpPr/>
            <p:nvPr/>
          </p:nvSpPr>
          <p:spPr>
            <a:xfrm>
              <a:off x="329612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32" name="Google Shape;4632;g31d7038f3b5_0_5310"/>
            <p:cNvSpPr/>
            <p:nvPr/>
          </p:nvSpPr>
          <p:spPr>
            <a:xfrm>
              <a:off x="3396119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33" name="Google Shape;4633;g31d7038f3b5_0_5310"/>
            <p:cNvSpPr/>
            <p:nvPr/>
          </p:nvSpPr>
          <p:spPr>
            <a:xfrm>
              <a:off x="349611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34" name="Google Shape;4634;g31d7038f3b5_0_5310"/>
            <p:cNvSpPr/>
            <p:nvPr/>
          </p:nvSpPr>
          <p:spPr>
            <a:xfrm>
              <a:off x="359605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35" name="Google Shape;4635;g31d7038f3b5_0_5310"/>
            <p:cNvSpPr/>
            <p:nvPr/>
          </p:nvSpPr>
          <p:spPr>
            <a:xfrm>
              <a:off x="369604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36" name="Google Shape;4636;g31d7038f3b5_0_5310"/>
            <p:cNvSpPr/>
            <p:nvPr/>
          </p:nvSpPr>
          <p:spPr>
            <a:xfrm>
              <a:off x="379603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37" name="Google Shape;4637;g31d7038f3b5_0_5310"/>
            <p:cNvSpPr/>
            <p:nvPr/>
          </p:nvSpPr>
          <p:spPr>
            <a:xfrm>
              <a:off x="3896024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38" name="Google Shape;4638;g31d7038f3b5_0_5310"/>
            <p:cNvSpPr/>
            <p:nvPr/>
          </p:nvSpPr>
          <p:spPr>
            <a:xfrm>
              <a:off x="3996015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39" name="Google Shape;4639;g31d7038f3b5_0_5310"/>
            <p:cNvSpPr/>
            <p:nvPr/>
          </p:nvSpPr>
          <p:spPr>
            <a:xfrm>
              <a:off x="409595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0" name="Google Shape;4640;g31d7038f3b5_0_5310"/>
            <p:cNvSpPr/>
            <p:nvPr/>
          </p:nvSpPr>
          <p:spPr>
            <a:xfrm>
              <a:off x="419594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1" name="Google Shape;4641;g31d7038f3b5_0_5310"/>
            <p:cNvSpPr/>
            <p:nvPr/>
          </p:nvSpPr>
          <p:spPr>
            <a:xfrm>
              <a:off x="429593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2" name="Google Shape;4642;g31d7038f3b5_0_5310"/>
            <p:cNvSpPr/>
            <p:nvPr/>
          </p:nvSpPr>
          <p:spPr>
            <a:xfrm>
              <a:off x="4395929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3" name="Google Shape;4643;g31d7038f3b5_0_5310"/>
            <p:cNvSpPr/>
            <p:nvPr/>
          </p:nvSpPr>
          <p:spPr>
            <a:xfrm>
              <a:off x="449592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4" name="Google Shape;4644;g31d7038f3b5_0_5310"/>
            <p:cNvSpPr/>
            <p:nvPr/>
          </p:nvSpPr>
          <p:spPr>
            <a:xfrm>
              <a:off x="479584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5" name="Google Shape;4645;g31d7038f3b5_0_5310"/>
            <p:cNvSpPr/>
            <p:nvPr/>
          </p:nvSpPr>
          <p:spPr>
            <a:xfrm>
              <a:off x="489583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6" name="Google Shape;4646;g31d7038f3b5_0_5310"/>
            <p:cNvSpPr/>
            <p:nvPr/>
          </p:nvSpPr>
          <p:spPr>
            <a:xfrm>
              <a:off x="4995824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7" name="Google Shape;4647;g31d7038f3b5_0_5310"/>
            <p:cNvSpPr/>
            <p:nvPr/>
          </p:nvSpPr>
          <p:spPr>
            <a:xfrm>
              <a:off x="5095815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8" name="Google Shape;4648;g31d7038f3b5_0_5310"/>
            <p:cNvSpPr/>
            <p:nvPr/>
          </p:nvSpPr>
          <p:spPr>
            <a:xfrm>
              <a:off x="-327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9" name="Google Shape;4649;g31d7038f3b5_0_5310"/>
            <p:cNvSpPr/>
            <p:nvPr/>
          </p:nvSpPr>
          <p:spPr>
            <a:xfrm>
              <a:off x="96719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0" name="Google Shape;4650;g31d7038f3b5_0_5310"/>
            <p:cNvSpPr/>
            <p:nvPr/>
          </p:nvSpPr>
          <p:spPr>
            <a:xfrm>
              <a:off x="19671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1" name="Google Shape;4651;g31d7038f3b5_0_5310"/>
            <p:cNvSpPr/>
            <p:nvPr/>
          </p:nvSpPr>
          <p:spPr>
            <a:xfrm>
              <a:off x="29670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2" name="Google Shape;4652;g31d7038f3b5_0_5310"/>
            <p:cNvSpPr/>
            <p:nvPr/>
          </p:nvSpPr>
          <p:spPr>
            <a:xfrm>
              <a:off x="39669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3" name="Google Shape;4653;g31d7038f3b5_0_5310"/>
            <p:cNvSpPr/>
            <p:nvPr/>
          </p:nvSpPr>
          <p:spPr>
            <a:xfrm>
              <a:off x="49663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4" name="Google Shape;4654;g31d7038f3b5_0_5310"/>
            <p:cNvSpPr/>
            <p:nvPr/>
          </p:nvSpPr>
          <p:spPr>
            <a:xfrm>
              <a:off x="59662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5" name="Google Shape;4655;g31d7038f3b5_0_5310"/>
            <p:cNvSpPr/>
            <p:nvPr/>
          </p:nvSpPr>
          <p:spPr>
            <a:xfrm>
              <a:off x="69661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6" name="Google Shape;4656;g31d7038f3b5_0_5310"/>
            <p:cNvSpPr/>
            <p:nvPr/>
          </p:nvSpPr>
          <p:spPr>
            <a:xfrm>
              <a:off x="796605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7" name="Google Shape;4657;g31d7038f3b5_0_5310"/>
            <p:cNvSpPr/>
            <p:nvPr/>
          </p:nvSpPr>
          <p:spPr>
            <a:xfrm>
              <a:off x="89659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8" name="Google Shape;4658;g31d7038f3b5_0_5310"/>
            <p:cNvSpPr/>
            <p:nvPr/>
          </p:nvSpPr>
          <p:spPr>
            <a:xfrm>
              <a:off x="99653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9" name="Google Shape;4659;g31d7038f3b5_0_5310"/>
            <p:cNvSpPr/>
            <p:nvPr/>
          </p:nvSpPr>
          <p:spPr>
            <a:xfrm>
              <a:off x="109652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0" name="Google Shape;4660;g31d7038f3b5_0_5310"/>
            <p:cNvSpPr/>
            <p:nvPr/>
          </p:nvSpPr>
          <p:spPr>
            <a:xfrm>
              <a:off x="119651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1" name="Google Shape;4661;g31d7038f3b5_0_5310"/>
            <p:cNvSpPr/>
            <p:nvPr/>
          </p:nvSpPr>
          <p:spPr>
            <a:xfrm>
              <a:off x="129651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2" name="Google Shape;4662;g31d7038f3b5_0_5310"/>
            <p:cNvSpPr/>
            <p:nvPr/>
          </p:nvSpPr>
          <p:spPr>
            <a:xfrm>
              <a:off x="139650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3" name="Google Shape;4663;g31d7038f3b5_0_5310"/>
            <p:cNvSpPr/>
            <p:nvPr/>
          </p:nvSpPr>
          <p:spPr>
            <a:xfrm>
              <a:off x="149644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4" name="Google Shape;4664;g31d7038f3b5_0_5310"/>
            <p:cNvSpPr/>
            <p:nvPr/>
          </p:nvSpPr>
          <p:spPr>
            <a:xfrm>
              <a:off x="159643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5" name="Google Shape;4665;g31d7038f3b5_0_5310"/>
            <p:cNvSpPr/>
            <p:nvPr/>
          </p:nvSpPr>
          <p:spPr>
            <a:xfrm>
              <a:off x="169642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6" name="Google Shape;4666;g31d7038f3b5_0_5310"/>
            <p:cNvSpPr/>
            <p:nvPr/>
          </p:nvSpPr>
          <p:spPr>
            <a:xfrm>
              <a:off x="1796414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7" name="Google Shape;4667;g31d7038f3b5_0_5310"/>
            <p:cNvSpPr/>
            <p:nvPr/>
          </p:nvSpPr>
          <p:spPr>
            <a:xfrm>
              <a:off x="189640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8" name="Google Shape;4668;g31d7038f3b5_0_5310"/>
            <p:cNvSpPr/>
            <p:nvPr/>
          </p:nvSpPr>
          <p:spPr>
            <a:xfrm>
              <a:off x="199634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9" name="Google Shape;4669;g31d7038f3b5_0_5310"/>
            <p:cNvSpPr/>
            <p:nvPr/>
          </p:nvSpPr>
          <p:spPr>
            <a:xfrm>
              <a:off x="209633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0" name="Google Shape;4670;g31d7038f3b5_0_5310"/>
            <p:cNvSpPr/>
            <p:nvPr/>
          </p:nvSpPr>
          <p:spPr>
            <a:xfrm>
              <a:off x="219632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1" name="Google Shape;4671;g31d7038f3b5_0_5310"/>
            <p:cNvSpPr/>
            <p:nvPr/>
          </p:nvSpPr>
          <p:spPr>
            <a:xfrm>
              <a:off x="2296319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2" name="Google Shape;4672;g31d7038f3b5_0_5310"/>
            <p:cNvSpPr/>
            <p:nvPr/>
          </p:nvSpPr>
          <p:spPr>
            <a:xfrm>
              <a:off x="239631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3" name="Google Shape;4673;g31d7038f3b5_0_5310"/>
            <p:cNvSpPr/>
            <p:nvPr/>
          </p:nvSpPr>
          <p:spPr>
            <a:xfrm>
              <a:off x="249630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4" name="Google Shape;4674;g31d7038f3b5_0_5310"/>
            <p:cNvSpPr/>
            <p:nvPr/>
          </p:nvSpPr>
          <p:spPr>
            <a:xfrm>
              <a:off x="259624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5" name="Google Shape;4675;g31d7038f3b5_0_5310"/>
            <p:cNvSpPr/>
            <p:nvPr/>
          </p:nvSpPr>
          <p:spPr>
            <a:xfrm>
              <a:off x="269623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6" name="Google Shape;4676;g31d7038f3b5_0_5310"/>
            <p:cNvSpPr/>
            <p:nvPr/>
          </p:nvSpPr>
          <p:spPr>
            <a:xfrm>
              <a:off x="279622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7" name="Google Shape;4677;g31d7038f3b5_0_5310"/>
            <p:cNvSpPr/>
            <p:nvPr/>
          </p:nvSpPr>
          <p:spPr>
            <a:xfrm>
              <a:off x="2896214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8" name="Google Shape;4678;g31d7038f3b5_0_5310"/>
            <p:cNvSpPr/>
            <p:nvPr/>
          </p:nvSpPr>
          <p:spPr>
            <a:xfrm>
              <a:off x="2996205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9" name="Google Shape;4679;g31d7038f3b5_0_5310"/>
            <p:cNvSpPr/>
            <p:nvPr/>
          </p:nvSpPr>
          <p:spPr>
            <a:xfrm>
              <a:off x="309614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0" name="Google Shape;4680;g31d7038f3b5_0_5310"/>
            <p:cNvSpPr/>
            <p:nvPr/>
          </p:nvSpPr>
          <p:spPr>
            <a:xfrm>
              <a:off x="319613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1" name="Google Shape;4681;g31d7038f3b5_0_5310"/>
            <p:cNvSpPr/>
            <p:nvPr/>
          </p:nvSpPr>
          <p:spPr>
            <a:xfrm>
              <a:off x="329612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2" name="Google Shape;4682;g31d7038f3b5_0_5310"/>
            <p:cNvSpPr/>
            <p:nvPr/>
          </p:nvSpPr>
          <p:spPr>
            <a:xfrm>
              <a:off x="3396119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3" name="Google Shape;4683;g31d7038f3b5_0_5310"/>
            <p:cNvSpPr/>
            <p:nvPr/>
          </p:nvSpPr>
          <p:spPr>
            <a:xfrm>
              <a:off x="349611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4" name="Google Shape;4684;g31d7038f3b5_0_5310"/>
            <p:cNvSpPr/>
            <p:nvPr/>
          </p:nvSpPr>
          <p:spPr>
            <a:xfrm>
              <a:off x="359605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5" name="Google Shape;4685;g31d7038f3b5_0_5310"/>
            <p:cNvSpPr/>
            <p:nvPr/>
          </p:nvSpPr>
          <p:spPr>
            <a:xfrm>
              <a:off x="369604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6" name="Google Shape;4686;g31d7038f3b5_0_5310"/>
            <p:cNvSpPr/>
            <p:nvPr/>
          </p:nvSpPr>
          <p:spPr>
            <a:xfrm>
              <a:off x="379603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7" name="Google Shape;4687;g31d7038f3b5_0_5310"/>
            <p:cNvSpPr/>
            <p:nvPr/>
          </p:nvSpPr>
          <p:spPr>
            <a:xfrm>
              <a:off x="3896024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8" name="Google Shape;4688;g31d7038f3b5_0_5310"/>
            <p:cNvSpPr/>
            <p:nvPr/>
          </p:nvSpPr>
          <p:spPr>
            <a:xfrm>
              <a:off x="3996015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9" name="Google Shape;4689;g31d7038f3b5_0_5310"/>
            <p:cNvSpPr/>
            <p:nvPr/>
          </p:nvSpPr>
          <p:spPr>
            <a:xfrm>
              <a:off x="409595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0" name="Google Shape;4690;g31d7038f3b5_0_5310"/>
            <p:cNvSpPr/>
            <p:nvPr/>
          </p:nvSpPr>
          <p:spPr>
            <a:xfrm>
              <a:off x="419594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1" name="Google Shape;4691;g31d7038f3b5_0_5310"/>
            <p:cNvSpPr/>
            <p:nvPr/>
          </p:nvSpPr>
          <p:spPr>
            <a:xfrm>
              <a:off x="429593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2" name="Google Shape;4692;g31d7038f3b5_0_5310"/>
            <p:cNvSpPr/>
            <p:nvPr/>
          </p:nvSpPr>
          <p:spPr>
            <a:xfrm>
              <a:off x="4395929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3" name="Google Shape;4693;g31d7038f3b5_0_5310"/>
            <p:cNvSpPr/>
            <p:nvPr/>
          </p:nvSpPr>
          <p:spPr>
            <a:xfrm>
              <a:off x="449592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4" name="Google Shape;4694;g31d7038f3b5_0_5310"/>
            <p:cNvSpPr/>
            <p:nvPr/>
          </p:nvSpPr>
          <p:spPr>
            <a:xfrm>
              <a:off x="459591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5" name="Google Shape;4695;g31d7038f3b5_0_5310"/>
            <p:cNvSpPr/>
            <p:nvPr/>
          </p:nvSpPr>
          <p:spPr>
            <a:xfrm>
              <a:off x="469585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6" name="Google Shape;4696;g31d7038f3b5_0_5310"/>
            <p:cNvSpPr/>
            <p:nvPr/>
          </p:nvSpPr>
          <p:spPr>
            <a:xfrm>
              <a:off x="479584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7" name="Google Shape;4697;g31d7038f3b5_0_5310"/>
            <p:cNvSpPr/>
            <p:nvPr/>
          </p:nvSpPr>
          <p:spPr>
            <a:xfrm>
              <a:off x="489583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8" name="Google Shape;4698;g31d7038f3b5_0_5310"/>
            <p:cNvSpPr/>
            <p:nvPr/>
          </p:nvSpPr>
          <p:spPr>
            <a:xfrm>
              <a:off x="4995824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9" name="Google Shape;4699;g31d7038f3b5_0_5310"/>
            <p:cNvSpPr/>
            <p:nvPr/>
          </p:nvSpPr>
          <p:spPr>
            <a:xfrm>
              <a:off x="5095815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0" name="Google Shape;4700;g31d7038f3b5_0_5310"/>
            <p:cNvSpPr/>
            <p:nvPr/>
          </p:nvSpPr>
          <p:spPr>
            <a:xfrm>
              <a:off x="-327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1" name="Google Shape;4701;g31d7038f3b5_0_5310"/>
            <p:cNvSpPr/>
            <p:nvPr/>
          </p:nvSpPr>
          <p:spPr>
            <a:xfrm>
              <a:off x="96719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2" name="Google Shape;4702;g31d7038f3b5_0_5310"/>
            <p:cNvSpPr/>
            <p:nvPr/>
          </p:nvSpPr>
          <p:spPr>
            <a:xfrm>
              <a:off x="19671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3" name="Google Shape;4703;g31d7038f3b5_0_5310"/>
            <p:cNvSpPr/>
            <p:nvPr/>
          </p:nvSpPr>
          <p:spPr>
            <a:xfrm>
              <a:off x="29670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4" name="Google Shape;4704;g31d7038f3b5_0_5310"/>
            <p:cNvSpPr/>
            <p:nvPr/>
          </p:nvSpPr>
          <p:spPr>
            <a:xfrm>
              <a:off x="39669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5" name="Google Shape;4705;g31d7038f3b5_0_5310"/>
            <p:cNvSpPr/>
            <p:nvPr/>
          </p:nvSpPr>
          <p:spPr>
            <a:xfrm>
              <a:off x="49663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6" name="Google Shape;4706;g31d7038f3b5_0_5310"/>
            <p:cNvSpPr/>
            <p:nvPr/>
          </p:nvSpPr>
          <p:spPr>
            <a:xfrm>
              <a:off x="59662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7" name="Google Shape;4707;g31d7038f3b5_0_5310"/>
            <p:cNvSpPr/>
            <p:nvPr/>
          </p:nvSpPr>
          <p:spPr>
            <a:xfrm>
              <a:off x="69661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8" name="Google Shape;4708;g31d7038f3b5_0_5310"/>
            <p:cNvSpPr/>
            <p:nvPr/>
          </p:nvSpPr>
          <p:spPr>
            <a:xfrm>
              <a:off x="796605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9" name="Google Shape;4709;g31d7038f3b5_0_5310"/>
            <p:cNvSpPr/>
            <p:nvPr/>
          </p:nvSpPr>
          <p:spPr>
            <a:xfrm>
              <a:off x="89659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0" name="Google Shape;4710;g31d7038f3b5_0_5310"/>
            <p:cNvSpPr/>
            <p:nvPr/>
          </p:nvSpPr>
          <p:spPr>
            <a:xfrm>
              <a:off x="99653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1" name="Google Shape;4711;g31d7038f3b5_0_5310"/>
            <p:cNvSpPr/>
            <p:nvPr/>
          </p:nvSpPr>
          <p:spPr>
            <a:xfrm>
              <a:off x="109652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2" name="Google Shape;4712;g31d7038f3b5_0_5310"/>
            <p:cNvSpPr/>
            <p:nvPr/>
          </p:nvSpPr>
          <p:spPr>
            <a:xfrm>
              <a:off x="119651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3" name="Google Shape;4713;g31d7038f3b5_0_5310"/>
            <p:cNvSpPr/>
            <p:nvPr/>
          </p:nvSpPr>
          <p:spPr>
            <a:xfrm>
              <a:off x="129651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4" name="Google Shape;4714;g31d7038f3b5_0_5310"/>
            <p:cNvSpPr/>
            <p:nvPr/>
          </p:nvSpPr>
          <p:spPr>
            <a:xfrm>
              <a:off x="139650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5" name="Google Shape;4715;g31d7038f3b5_0_5310"/>
            <p:cNvSpPr/>
            <p:nvPr/>
          </p:nvSpPr>
          <p:spPr>
            <a:xfrm>
              <a:off x="149644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6" name="Google Shape;4716;g31d7038f3b5_0_5310"/>
            <p:cNvSpPr/>
            <p:nvPr/>
          </p:nvSpPr>
          <p:spPr>
            <a:xfrm>
              <a:off x="159643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7" name="Google Shape;4717;g31d7038f3b5_0_5310"/>
            <p:cNvSpPr/>
            <p:nvPr/>
          </p:nvSpPr>
          <p:spPr>
            <a:xfrm>
              <a:off x="169642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8" name="Google Shape;4718;g31d7038f3b5_0_5310"/>
            <p:cNvSpPr/>
            <p:nvPr/>
          </p:nvSpPr>
          <p:spPr>
            <a:xfrm>
              <a:off x="1796414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9" name="Google Shape;4719;g31d7038f3b5_0_5310"/>
            <p:cNvSpPr/>
            <p:nvPr/>
          </p:nvSpPr>
          <p:spPr>
            <a:xfrm>
              <a:off x="189640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0" name="Google Shape;4720;g31d7038f3b5_0_5310"/>
            <p:cNvSpPr/>
            <p:nvPr/>
          </p:nvSpPr>
          <p:spPr>
            <a:xfrm>
              <a:off x="199634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1" name="Google Shape;4721;g31d7038f3b5_0_5310"/>
            <p:cNvSpPr/>
            <p:nvPr/>
          </p:nvSpPr>
          <p:spPr>
            <a:xfrm>
              <a:off x="209633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2" name="Google Shape;4722;g31d7038f3b5_0_5310"/>
            <p:cNvSpPr/>
            <p:nvPr/>
          </p:nvSpPr>
          <p:spPr>
            <a:xfrm>
              <a:off x="219632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3" name="Google Shape;4723;g31d7038f3b5_0_5310"/>
            <p:cNvSpPr/>
            <p:nvPr/>
          </p:nvSpPr>
          <p:spPr>
            <a:xfrm>
              <a:off x="2296319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4" name="Google Shape;4724;g31d7038f3b5_0_5310"/>
            <p:cNvSpPr/>
            <p:nvPr/>
          </p:nvSpPr>
          <p:spPr>
            <a:xfrm>
              <a:off x="239631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5" name="Google Shape;4725;g31d7038f3b5_0_5310"/>
            <p:cNvSpPr/>
            <p:nvPr/>
          </p:nvSpPr>
          <p:spPr>
            <a:xfrm>
              <a:off x="249630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6" name="Google Shape;4726;g31d7038f3b5_0_5310"/>
            <p:cNvSpPr/>
            <p:nvPr/>
          </p:nvSpPr>
          <p:spPr>
            <a:xfrm>
              <a:off x="259624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7" name="Google Shape;4727;g31d7038f3b5_0_5310"/>
            <p:cNvSpPr/>
            <p:nvPr/>
          </p:nvSpPr>
          <p:spPr>
            <a:xfrm>
              <a:off x="269623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8" name="Google Shape;4728;g31d7038f3b5_0_5310"/>
            <p:cNvSpPr/>
            <p:nvPr/>
          </p:nvSpPr>
          <p:spPr>
            <a:xfrm>
              <a:off x="279622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9" name="Google Shape;4729;g31d7038f3b5_0_5310"/>
            <p:cNvSpPr/>
            <p:nvPr/>
          </p:nvSpPr>
          <p:spPr>
            <a:xfrm>
              <a:off x="2896214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0" name="Google Shape;4730;g31d7038f3b5_0_5310"/>
            <p:cNvSpPr/>
            <p:nvPr/>
          </p:nvSpPr>
          <p:spPr>
            <a:xfrm>
              <a:off x="2996205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1" name="Google Shape;4731;g31d7038f3b5_0_5310"/>
            <p:cNvSpPr/>
            <p:nvPr/>
          </p:nvSpPr>
          <p:spPr>
            <a:xfrm>
              <a:off x="309614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2" name="Google Shape;4732;g31d7038f3b5_0_5310"/>
            <p:cNvSpPr/>
            <p:nvPr/>
          </p:nvSpPr>
          <p:spPr>
            <a:xfrm>
              <a:off x="319613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3" name="Google Shape;4733;g31d7038f3b5_0_5310"/>
            <p:cNvSpPr/>
            <p:nvPr/>
          </p:nvSpPr>
          <p:spPr>
            <a:xfrm>
              <a:off x="329612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4" name="Google Shape;4734;g31d7038f3b5_0_5310"/>
            <p:cNvSpPr/>
            <p:nvPr/>
          </p:nvSpPr>
          <p:spPr>
            <a:xfrm>
              <a:off x="3396119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5" name="Google Shape;4735;g31d7038f3b5_0_5310"/>
            <p:cNvSpPr/>
            <p:nvPr/>
          </p:nvSpPr>
          <p:spPr>
            <a:xfrm>
              <a:off x="349611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6" name="Google Shape;4736;g31d7038f3b5_0_5310"/>
            <p:cNvSpPr/>
            <p:nvPr/>
          </p:nvSpPr>
          <p:spPr>
            <a:xfrm>
              <a:off x="359605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7" name="Google Shape;4737;g31d7038f3b5_0_5310"/>
            <p:cNvSpPr/>
            <p:nvPr/>
          </p:nvSpPr>
          <p:spPr>
            <a:xfrm>
              <a:off x="369604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8" name="Google Shape;4738;g31d7038f3b5_0_5310"/>
            <p:cNvSpPr/>
            <p:nvPr/>
          </p:nvSpPr>
          <p:spPr>
            <a:xfrm>
              <a:off x="379603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9" name="Google Shape;4739;g31d7038f3b5_0_5310"/>
            <p:cNvSpPr/>
            <p:nvPr/>
          </p:nvSpPr>
          <p:spPr>
            <a:xfrm>
              <a:off x="3896024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0" name="Google Shape;4740;g31d7038f3b5_0_5310"/>
            <p:cNvSpPr/>
            <p:nvPr/>
          </p:nvSpPr>
          <p:spPr>
            <a:xfrm>
              <a:off x="3996015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1" name="Google Shape;4741;g31d7038f3b5_0_5310"/>
            <p:cNvSpPr/>
            <p:nvPr/>
          </p:nvSpPr>
          <p:spPr>
            <a:xfrm>
              <a:off x="409595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2" name="Google Shape;4742;g31d7038f3b5_0_5310"/>
            <p:cNvSpPr/>
            <p:nvPr/>
          </p:nvSpPr>
          <p:spPr>
            <a:xfrm>
              <a:off x="419594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3" name="Google Shape;4743;g31d7038f3b5_0_5310"/>
            <p:cNvSpPr/>
            <p:nvPr/>
          </p:nvSpPr>
          <p:spPr>
            <a:xfrm>
              <a:off x="429593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4" name="Google Shape;4744;g31d7038f3b5_0_5310"/>
            <p:cNvSpPr/>
            <p:nvPr/>
          </p:nvSpPr>
          <p:spPr>
            <a:xfrm>
              <a:off x="4395929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5" name="Google Shape;4745;g31d7038f3b5_0_5310"/>
            <p:cNvSpPr/>
            <p:nvPr/>
          </p:nvSpPr>
          <p:spPr>
            <a:xfrm>
              <a:off x="449592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6" name="Google Shape;4746;g31d7038f3b5_0_5310"/>
            <p:cNvSpPr/>
            <p:nvPr/>
          </p:nvSpPr>
          <p:spPr>
            <a:xfrm>
              <a:off x="459591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7" name="Google Shape;4747;g31d7038f3b5_0_5310"/>
            <p:cNvSpPr/>
            <p:nvPr/>
          </p:nvSpPr>
          <p:spPr>
            <a:xfrm>
              <a:off x="469585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8" name="Google Shape;4748;g31d7038f3b5_0_5310"/>
            <p:cNvSpPr/>
            <p:nvPr/>
          </p:nvSpPr>
          <p:spPr>
            <a:xfrm>
              <a:off x="479584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9" name="Google Shape;4749;g31d7038f3b5_0_5310"/>
            <p:cNvSpPr/>
            <p:nvPr/>
          </p:nvSpPr>
          <p:spPr>
            <a:xfrm>
              <a:off x="489583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0" name="Google Shape;4750;g31d7038f3b5_0_5310"/>
            <p:cNvSpPr/>
            <p:nvPr/>
          </p:nvSpPr>
          <p:spPr>
            <a:xfrm>
              <a:off x="4995824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1" name="Google Shape;4751;g31d7038f3b5_0_5310"/>
            <p:cNvSpPr/>
            <p:nvPr/>
          </p:nvSpPr>
          <p:spPr>
            <a:xfrm>
              <a:off x="5095815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2" name="Google Shape;4752;g31d7038f3b5_0_5310"/>
            <p:cNvSpPr/>
            <p:nvPr/>
          </p:nvSpPr>
          <p:spPr>
            <a:xfrm>
              <a:off x="-327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3" name="Google Shape;4753;g31d7038f3b5_0_5310"/>
            <p:cNvSpPr/>
            <p:nvPr/>
          </p:nvSpPr>
          <p:spPr>
            <a:xfrm>
              <a:off x="96719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4" name="Google Shape;4754;g31d7038f3b5_0_5310"/>
            <p:cNvSpPr/>
            <p:nvPr/>
          </p:nvSpPr>
          <p:spPr>
            <a:xfrm>
              <a:off x="19671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5" name="Google Shape;4755;g31d7038f3b5_0_5310"/>
            <p:cNvSpPr/>
            <p:nvPr/>
          </p:nvSpPr>
          <p:spPr>
            <a:xfrm>
              <a:off x="29670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6" name="Google Shape;4756;g31d7038f3b5_0_5310"/>
            <p:cNvSpPr/>
            <p:nvPr/>
          </p:nvSpPr>
          <p:spPr>
            <a:xfrm>
              <a:off x="39669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7" name="Google Shape;4757;g31d7038f3b5_0_5310"/>
            <p:cNvSpPr/>
            <p:nvPr/>
          </p:nvSpPr>
          <p:spPr>
            <a:xfrm>
              <a:off x="49663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8" name="Google Shape;4758;g31d7038f3b5_0_5310"/>
            <p:cNvSpPr/>
            <p:nvPr/>
          </p:nvSpPr>
          <p:spPr>
            <a:xfrm>
              <a:off x="59662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9" name="Google Shape;4759;g31d7038f3b5_0_5310"/>
            <p:cNvSpPr/>
            <p:nvPr/>
          </p:nvSpPr>
          <p:spPr>
            <a:xfrm>
              <a:off x="69661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0" name="Google Shape;4760;g31d7038f3b5_0_5310"/>
            <p:cNvSpPr/>
            <p:nvPr/>
          </p:nvSpPr>
          <p:spPr>
            <a:xfrm>
              <a:off x="796605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1" name="Google Shape;4761;g31d7038f3b5_0_5310"/>
            <p:cNvSpPr/>
            <p:nvPr/>
          </p:nvSpPr>
          <p:spPr>
            <a:xfrm>
              <a:off x="89659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2" name="Google Shape;4762;g31d7038f3b5_0_5310"/>
            <p:cNvSpPr/>
            <p:nvPr/>
          </p:nvSpPr>
          <p:spPr>
            <a:xfrm>
              <a:off x="99653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3" name="Google Shape;4763;g31d7038f3b5_0_5310"/>
            <p:cNvSpPr/>
            <p:nvPr/>
          </p:nvSpPr>
          <p:spPr>
            <a:xfrm>
              <a:off x="109652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4" name="Google Shape;4764;g31d7038f3b5_0_5310"/>
            <p:cNvSpPr/>
            <p:nvPr/>
          </p:nvSpPr>
          <p:spPr>
            <a:xfrm>
              <a:off x="119651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5" name="Google Shape;4765;g31d7038f3b5_0_5310"/>
            <p:cNvSpPr/>
            <p:nvPr/>
          </p:nvSpPr>
          <p:spPr>
            <a:xfrm>
              <a:off x="129651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6" name="Google Shape;4766;g31d7038f3b5_0_5310"/>
            <p:cNvSpPr/>
            <p:nvPr/>
          </p:nvSpPr>
          <p:spPr>
            <a:xfrm>
              <a:off x="139650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7" name="Google Shape;4767;g31d7038f3b5_0_5310"/>
            <p:cNvSpPr/>
            <p:nvPr/>
          </p:nvSpPr>
          <p:spPr>
            <a:xfrm>
              <a:off x="149644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8" name="Google Shape;4768;g31d7038f3b5_0_5310"/>
            <p:cNvSpPr/>
            <p:nvPr/>
          </p:nvSpPr>
          <p:spPr>
            <a:xfrm>
              <a:off x="159643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9" name="Google Shape;4769;g31d7038f3b5_0_5310"/>
            <p:cNvSpPr/>
            <p:nvPr/>
          </p:nvSpPr>
          <p:spPr>
            <a:xfrm>
              <a:off x="169642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0" name="Google Shape;4770;g31d7038f3b5_0_5310"/>
            <p:cNvSpPr/>
            <p:nvPr/>
          </p:nvSpPr>
          <p:spPr>
            <a:xfrm>
              <a:off x="1796414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1" name="Google Shape;4771;g31d7038f3b5_0_5310"/>
            <p:cNvSpPr/>
            <p:nvPr/>
          </p:nvSpPr>
          <p:spPr>
            <a:xfrm>
              <a:off x="189640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2" name="Google Shape;4772;g31d7038f3b5_0_5310"/>
            <p:cNvSpPr/>
            <p:nvPr/>
          </p:nvSpPr>
          <p:spPr>
            <a:xfrm>
              <a:off x="199634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3" name="Google Shape;4773;g31d7038f3b5_0_5310"/>
            <p:cNvSpPr/>
            <p:nvPr/>
          </p:nvSpPr>
          <p:spPr>
            <a:xfrm>
              <a:off x="209633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4" name="Google Shape;4774;g31d7038f3b5_0_5310"/>
            <p:cNvSpPr/>
            <p:nvPr/>
          </p:nvSpPr>
          <p:spPr>
            <a:xfrm>
              <a:off x="219632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5" name="Google Shape;4775;g31d7038f3b5_0_5310"/>
            <p:cNvSpPr/>
            <p:nvPr/>
          </p:nvSpPr>
          <p:spPr>
            <a:xfrm>
              <a:off x="2296319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6" name="Google Shape;4776;g31d7038f3b5_0_5310"/>
            <p:cNvSpPr/>
            <p:nvPr/>
          </p:nvSpPr>
          <p:spPr>
            <a:xfrm>
              <a:off x="239631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7" name="Google Shape;4777;g31d7038f3b5_0_5310"/>
            <p:cNvSpPr/>
            <p:nvPr/>
          </p:nvSpPr>
          <p:spPr>
            <a:xfrm>
              <a:off x="249630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8" name="Google Shape;4778;g31d7038f3b5_0_5310"/>
            <p:cNvSpPr/>
            <p:nvPr/>
          </p:nvSpPr>
          <p:spPr>
            <a:xfrm>
              <a:off x="259624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9" name="Google Shape;4779;g31d7038f3b5_0_5310"/>
            <p:cNvSpPr/>
            <p:nvPr/>
          </p:nvSpPr>
          <p:spPr>
            <a:xfrm>
              <a:off x="269623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0" name="Google Shape;4780;g31d7038f3b5_0_5310"/>
            <p:cNvSpPr/>
            <p:nvPr/>
          </p:nvSpPr>
          <p:spPr>
            <a:xfrm>
              <a:off x="279622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1" name="Google Shape;4781;g31d7038f3b5_0_5310"/>
            <p:cNvSpPr/>
            <p:nvPr/>
          </p:nvSpPr>
          <p:spPr>
            <a:xfrm>
              <a:off x="2896214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2" name="Google Shape;4782;g31d7038f3b5_0_5310"/>
            <p:cNvSpPr/>
            <p:nvPr/>
          </p:nvSpPr>
          <p:spPr>
            <a:xfrm>
              <a:off x="2996205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3" name="Google Shape;4783;g31d7038f3b5_0_5310"/>
            <p:cNvSpPr/>
            <p:nvPr/>
          </p:nvSpPr>
          <p:spPr>
            <a:xfrm>
              <a:off x="309614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4" name="Google Shape;4784;g31d7038f3b5_0_5310"/>
            <p:cNvSpPr/>
            <p:nvPr/>
          </p:nvSpPr>
          <p:spPr>
            <a:xfrm>
              <a:off x="319613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5" name="Google Shape;4785;g31d7038f3b5_0_5310"/>
            <p:cNvSpPr/>
            <p:nvPr/>
          </p:nvSpPr>
          <p:spPr>
            <a:xfrm>
              <a:off x="329612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6" name="Google Shape;4786;g31d7038f3b5_0_5310"/>
            <p:cNvSpPr/>
            <p:nvPr/>
          </p:nvSpPr>
          <p:spPr>
            <a:xfrm>
              <a:off x="3396119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7" name="Google Shape;4787;g31d7038f3b5_0_5310"/>
            <p:cNvSpPr/>
            <p:nvPr/>
          </p:nvSpPr>
          <p:spPr>
            <a:xfrm>
              <a:off x="349611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8" name="Google Shape;4788;g31d7038f3b5_0_5310"/>
            <p:cNvSpPr/>
            <p:nvPr/>
          </p:nvSpPr>
          <p:spPr>
            <a:xfrm>
              <a:off x="359605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9" name="Google Shape;4789;g31d7038f3b5_0_5310"/>
            <p:cNvSpPr/>
            <p:nvPr/>
          </p:nvSpPr>
          <p:spPr>
            <a:xfrm>
              <a:off x="369604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0" name="Google Shape;4790;g31d7038f3b5_0_5310"/>
            <p:cNvSpPr/>
            <p:nvPr/>
          </p:nvSpPr>
          <p:spPr>
            <a:xfrm>
              <a:off x="379603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1" name="Google Shape;4791;g31d7038f3b5_0_5310"/>
            <p:cNvSpPr/>
            <p:nvPr/>
          </p:nvSpPr>
          <p:spPr>
            <a:xfrm>
              <a:off x="3896024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2" name="Google Shape;4792;g31d7038f3b5_0_5310"/>
            <p:cNvSpPr/>
            <p:nvPr/>
          </p:nvSpPr>
          <p:spPr>
            <a:xfrm>
              <a:off x="3996015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3" name="Google Shape;4793;g31d7038f3b5_0_5310"/>
            <p:cNvSpPr/>
            <p:nvPr/>
          </p:nvSpPr>
          <p:spPr>
            <a:xfrm>
              <a:off x="409595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4" name="Google Shape;4794;g31d7038f3b5_0_5310"/>
            <p:cNvSpPr/>
            <p:nvPr/>
          </p:nvSpPr>
          <p:spPr>
            <a:xfrm>
              <a:off x="419594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5" name="Google Shape;4795;g31d7038f3b5_0_5310"/>
            <p:cNvSpPr/>
            <p:nvPr/>
          </p:nvSpPr>
          <p:spPr>
            <a:xfrm>
              <a:off x="429593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6" name="Google Shape;4796;g31d7038f3b5_0_5310"/>
            <p:cNvSpPr/>
            <p:nvPr/>
          </p:nvSpPr>
          <p:spPr>
            <a:xfrm>
              <a:off x="4395929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7" name="Google Shape;4797;g31d7038f3b5_0_5310"/>
            <p:cNvSpPr/>
            <p:nvPr/>
          </p:nvSpPr>
          <p:spPr>
            <a:xfrm>
              <a:off x="449592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8" name="Google Shape;4798;g31d7038f3b5_0_5310"/>
            <p:cNvSpPr/>
            <p:nvPr/>
          </p:nvSpPr>
          <p:spPr>
            <a:xfrm>
              <a:off x="459591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9" name="Google Shape;4799;g31d7038f3b5_0_5310"/>
            <p:cNvSpPr/>
            <p:nvPr/>
          </p:nvSpPr>
          <p:spPr>
            <a:xfrm>
              <a:off x="469585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0" name="Google Shape;4800;g31d7038f3b5_0_5310"/>
            <p:cNvSpPr/>
            <p:nvPr/>
          </p:nvSpPr>
          <p:spPr>
            <a:xfrm>
              <a:off x="479584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1" name="Google Shape;4801;g31d7038f3b5_0_5310"/>
            <p:cNvSpPr/>
            <p:nvPr/>
          </p:nvSpPr>
          <p:spPr>
            <a:xfrm>
              <a:off x="489583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2" name="Google Shape;4802;g31d7038f3b5_0_5310"/>
            <p:cNvSpPr/>
            <p:nvPr/>
          </p:nvSpPr>
          <p:spPr>
            <a:xfrm>
              <a:off x="4995824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3" name="Google Shape;4803;g31d7038f3b5_0_5310"/>
            <p:cNvSpPr/>
            <p:nvPr/>
          </p:nvSpPr>
          <p:spPr>
            <a:xfrm>
              <a:off x="5095815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4" name="Google Shape;4804;g31d7038f3b5_0_5310"/>
            <p:cNvSpPr/>
            <p:nvPr/>
          </p:nvSpPr>
          <p:spPr>
            <a:xfrm>
              <a:off x="-327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5" name="Google Shape;4805;g31d7038f3b5_0_5310"/>
            <p:cNvSpPr/>
            <p:nvPr/>
          </p:nvSpPr>
          <p:spPr>
            <a:xfrm>
              <a:off x="96719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6" name="Google Shape;4806;g31d7038f3b5_0_5310"/>
            <p:cNvSpPr/>
            <p:nvPr/>
          </p:nvSpPr>
          <p:spPr>
            <a:xfrm>
              <a:off x="19671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7" name="Google Shape;4807;g31d7038f3b5_0_5310"/>
            <p:cNvSpPr/>
            <p:nvPr/>
          </p:nvSpPr>
          <p:spPr>
            <a:xfrm>
              <a:off x="29670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8" name="Google Shape;4808;g31d7038f3b5_0_5310"/>
            <p:cNvSpPr/>
            <p:nvPr/>
          </p:nvSpPr>
          <p:spPr>
            <a:xfrm>
              <a:off x="39669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9" name="Google Shape;4809;g31d7038f3b5_0_5310"/>
            <p:cNvSpPr/>
            <p:nvPr/>
          </p:nvSpPr>
          <p:spPr>
            <a:xfrm>
              <a:off x="49663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0" name="Google Shape;4810;g31d7038f3b5_0_5310"/>
            <p:cNvSpPr/>
            <p:nvPr/>
          </p:nvSpPr>
          <p:spPr>
            <a:xfrm>
              <a:off x="59662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1" name="Google Shape;4811;g31d7038f3b5_0_5310"/>
            <p:cNvSpPr/>
            <p:nvPr/>
          </p:nvSpPr>
          <p:spPr>
            <a:xfrm>
              <a:off x="69661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2" name="Google Shape;4812;g31d7038f3b5_0_5310"/>
            <p:cNvSpPr/>
            <p:nvPr/>
          </p:nvSpPr>
          <p:spPr>
            <a:xfrm>
              <a:off x="796605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3" name="Google Shape;4813;g31d7038f3b5_0_5310"/>
            <p:cNvSpPr/>
            <p:nvPr/>
          </p:nvSpPr>
          <p:spPr>
            <a:xfrm>
              <a:off x="89659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4" name="Google Shape;4814;g31d7038f3b5_0_5310"/>
            <p:cNvSpPr/>
            <p:nvPr/>
          </p:nvSpPr>
          <p:spPr>
            <a:xfrm>
              <a:off x="99653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5" name="Google Shape;4815;g31d7038f3b5_0_5310"/>
            <p:cNvSpPr/>
            <p:nvPr/>
          </p:nvSpPr>
          <p:spPr>
            <a:xfrm>
              <a:off x="109652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6" name="Google Shape;4816;g31d7038f3b5_0_5310"/>
            <p:cNvSpPr/>
            <p:nvPr/>
          </p:nvSpPr>
          <p:spPr>
            <a:xfrm>
              <a:off x="119651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7" name="Google Shape;4817;g31d7038f3b5_0_5310"/>
            <p:cNvSpPr/>
            <p:nvPr/>
          </p:nvSpPr>
          <p:spPr>
            <a:xfrm>
              <a:off x="129651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8" name="Google Shape;4818;g31d7038f3b5_0_5310"/>
            <p:cNvSpPr/>
            <p:nvPr/>
          </p:nvSpPr>
          <p:spPr>
            <a:xfrm>
              <a:off x="139650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9" name="Google Shape;4819;g31d7038f3b5_0_5310"/>
            <p:cNvSpPr/>
            <p:nvPr/>
          </p:nvSpPr>
          <p:spPr>
            <a:xfrm>
              <a:off x="149644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0" name="Google Shape;4820;g31d7038f3b5_0_5310"/>
            <p:cNvSpPr/>
            <p:nvPr/>
          </p:nvSpPr>
          <p:spPr>
            <a:xfrm>
              <a:off x="159643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1" name="Google Shape;4821;g31d7038f3b5_0_5310"/>
            <p:cNvSpPr/>
            <p:nvPr/>
          </p:nvSpPr>
          <p:spPr>
            <a:xfrm>
              <a:off x="169642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2" name="Google Shape;4822;g31d7038f3b5_0_5310"/>
            <p:cNvSpPr/>
            <p:nvPr/>
          </p:nvSpPr>
          <p:spPr>
            <a:xfrm>
              <a:off x="1796414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3" name="Google Shape;4823;g31d7038f3b5_0_5310"/>
            <p:cNvSpPr/>
            <p:nvPr/>
          </p:nvSpPr>
          <p:spPr>
            <a:xfrm>
              <a:off x="189640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4" name="Google Shape;4824;g31d7038f3b5_0_5310"/>
            <p:cNvSpPr/>
            <p:nvPr/>
          </p:nvSpPr>
          <p:spPr>
            <a:xfrm>
              <a:off x="199634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5" name="Google Shape;4825;g31d7038f3b5_0_5310"/>
            <p:cNvSpPr/>
            <p:nvPr/>
          </p:nvSpPr>
          <p:spPr>
            <a:xfrm>
              <a:off x="209633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6" name="Google Shape;4826;g31d7038f3b5_0_5310"/>
            <p:cNvSpPr/>
            <p:nvPr/>
          </p:nvSpPr>
          <p:spPr>
            <a:xfrm>
              <a:off x="219632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7" name="Google Shape;4827;g31d7038f3b5_0_5310"/>
            <p:cNvSpPr/>
            <p:nvPr/>
          </p:nvSpPr>
          <p:spPr>
            <a:xfrm>
              <a:off x="2296319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8" name="Google Shape;4828;g31d7038f3b5_0_5310"/>
            <p:cNvSpPr/>
            <p:nvPr/>
          </p:nvSpPr>
          <p:spPr>
            <a:xfrm>
              <a:off x="239631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9" name="Google Shape;4829;g31d7038f3b5_0_5310"/>
            <p:cNvSpPr/>
            <p:nvPr/>
          </p:nvSpPr>
          <p:spPr>
            <a:xfrm>
              <a:off x="249630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0" name="Google Shape;4830;g31d7038f3b5_0_5310"/>
            <p:cNvSpPr/>
            <p:nvPr/>
          </p:nvSpPr>
          <p:spPr>
            <a:xfrm>
              <a:off x="259624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1" name="Google Shape;4831;g31d7038f3b5_0_5310"/>
            <p:cNvSpPr/>
            <p:nvPr/>
          </p:nvSpPr>
          <p:spPr>
            <a:xfrm>
              <a:off x="269623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2" name="Google Shape;4832;g31d7038f3b5_0_5310"/>
            <p:cNvSpPr/>
            <p:nvPr/>
          </p:nvSpPr>
          <p:spPr>
            <a:xfrm>
              <a:off x="279622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3" name="Google Shape;4833;g31d7038f3b5_0_5310"/>
            <p:cNvSpPr/>
            <p:nvPr/>
          </p:nvSpPr>
          <p:spPr>
            <a:xfrm>
              <a:off x="2896214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4" name="Google Shape;4834;g31d7038f3b5_0_5310"/>
            <p:cNvSpPr/>
            <p:nvPr/>
          </p:nvSpPr>
          <p:spPr>
            <a:xfrm>
              <a:off x="2996205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5" name="Google Shape;4835;g31d7038f3b5_0_5310"/>
            <p:cNvSpPr/>
            <p:nvPr/>
          </p:nvSpPr>
          <p:spPr>
            <a:xfrm>
              <a:off x="309614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6" name="Google Shape;4836;g31d7038f3b5_0_5310"/>
            <p:cNvSpPr/>
            <p:nvPr/>
          </p:nvSpPr>
          <p:spPr>
            <a:xfrm>
              <a:off x="319613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7" name="Google Shape;4837;g31d7038f3b5_0_5310"/>
            <p:cNvSpPr/>
            <p:nvPr/>
          </p:nvSpPr>
          <p:spPr>
            <a:xfrm>
              <a:off x="329612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8" name="Google Shape;4838;g31d7038f3b5_0_5310"/>
            <p:cNvSpPr/>
            <p:nvPr/>
          </p:nvSpPr>
          <p:spPr>
            <a:xfrm>
              <a:off x="3396119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9" name="Google Shape;4839;g31d7038f3b5_0_5310"/>
            <p:cNvSpPr/>
            <p:nvPr/>
          </p:nvSpPr>
          <p:spPr>
            <a:xfrm>
              <a:off x="349611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0" name="Google Shape;4840;g31d7038f3b5_0_5310"/>
            <p:cNvSpPr/>
            <p:nvPr/>
          </p:nvSpPr>
          <p:spPr>
            <a:xfrm>
              <a:off x="359605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1" name="Google Shape;4841;g31d7038f3b5_0_5310"/>
            <p:cNvSpPr/>
            <p:nvPr/>
          </p:nvSpPr>
          <p:spPr>
            <a:xfrm>
              <a:off x="369604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2" name="Google Shape;4842;g31d7038f3b5_0_5310"/>
            <p:cNvSpPr/>
            <p:nvPr/>
          </p:nvSpPr>
          <p:spPr>
            <a:xfrm>
              <a:off x="379603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3" name="Google Shape;4843;g31d7038f3b5_0_5310"/>
            <p:cNvSpPr/>
            <p:nvPr/>
          </p:nvSpPr>
          <p:spPr>
            <a:xfrm>
              <a:off x="3896024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4" name="Google Shape;4844;g31d7038f3b5_0_5310"/>
            <p:cNvSpPr/>
            <p:nvPr/>
          </p:nvSpPr>
          <p:spPr>
            <a:xfrm>
              <a:off x="3996015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5" name="Google Shape;4845;g31d7038f3b5_0_5310"/>
            <p:cNvSpPr/>
            <p:nvPr/>
          </p:nvSpPr>
          <p:spPr>
            <a:xfrm>
              <a:off x="409595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6" name="Google Shape;4846;g31d7038f3b5_0_5310"/>
            <p:cNvSpPr/>
            <p:nvPr/>
          </p:nvSpPr>
          <p:spPr>
            <a:xfrm>
              <a:off x="419594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7" name="Google Shape;4847;g31d7038f3b5_0_5310"/>
            <p:cNvSpPr/>
            <p:nvPr/>
          </p:nvSpPr>
          <p:spPr>
            <a:xfrm>
              <a:off x="429593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8" name="Google Shape;4848;g31d7038f3b5_0_5310"/>
            <p:cNvSpPr/>
            <p:nvPr/>
          </p:nvSpPr>
          <p:spPr>
            <a:xfrm>
              <a:off x="4395929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9" name="Google Shape;4849;g31d7038f3b5_0_5310"/>
            <p:cNvSpPr/>
            <p:nvPr/>
          </p:nvSpPr>
          <p:spPr>
            <a:xfrm>
              <a:off x="449592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0" name="Google Shape;4850;g31d7038f3b5_0_5310"/>
            <p:cNvSpPr/>
            <p:nvPr/>
          </p:nvSpPr>
          <p:spPr>
            <a:xfrm>
              <a:off x="459591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1" name="Google Shape;4851;g31d7038f3b5_0_5310"/>
            <p:cNvSpPr/>
            <p:nvPr/>
          </p:nvSpPr>
          <p:spPr>
            <a:xfrm>
              <a:off x="469585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2" name="Google Shape;4852;g31d7038f3b5_0_5310"/>
            <p:cNvSpPr/>
            <p:nvPr/>
          </p:nvSpPr>
          <p:spPr>
            <a:xfrm>
              <a:off x="479584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3" name="Google Shape;4853;g31d7038f3b5_0_5310"/>
            <p:cNvSpPr/>
            <p:nvPr/>
          </p:nvSpPr>
          <p:spPr>
            <a:xfrm>
              <a:off x="489583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4" name="Google Shape;4854;g31d7038f3b5_0_5310"/>
            <p:cNvSpPr/>
            <p:nvPr/>
          </p:nvSpPr>
          <p:spPr>
            <a:xfrm>
              <a:off x="4995824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5" name="Google Shape;4855;g31d7038f3b5_0_5310"/>
            <p:cNvSpPr/>
            <p:nvPr/>
          </p:nvSpPr>
          <p:spPr>
            <a:xfrm>
              <a:off x="5095815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6" name="Google Shape;4856;g31d7038f3b5_0_5310"/>
            <p:cNvSpPr/>
            <p:nvPr/>
          </p:nvSpPr>
          <p:spPr>
            <a:xfrm>
              <a:off x="-327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7" name="Google Shape;4857;g31d7038f3b5_0_5310"/>
            <p:cNvSpPr/>
            <p:nvPr/>
          </p:nvSpPr>
          <p:spPr>
            <a:xfrm>
              <a:off x="96719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8" name="Google Shape;4858;g31d7038f3b5_0_5310"/>
            <p:cNvSpPr/>
            <p:nvPr/>
          </p:nvSpPr>
          <p:spPr>
            <a:xfrm>
              <a:off x="19671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9" name="Google Shape;4859;g31d7038f3b5_0_5310"/>
            <p:cNvSpPr/>
            <p:nvPr/>
          </p:nvSpPr>
          <p:spPr>
            <a:xfrm>
              <a:off x="29670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0" name="Google Shape;4860;g31d7038f3b5_0_5310"/>
            <p:cNvSpPr/>
            <p:nvPr/>
          </p:nvSpPr>
          <p:spPr>
            <a:xfrm>
              <a:off x="39669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1" name="Google Shape;4861;g31d7038f3b5_0_5310"/>
            <p:cNvSpPr/>
            <p:nvPr/>
          </p:nvSpPr>
          <p:spPr>
            <a:xfrm>
              <a:off x="49663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2" name="Google Shape;4862;g31d7038f3b5_0_5310"/>
            <p:cNvSpPr/>
            <p:nvPr/>
          </p:nvSpPr>
          <p:spPr>
            <a:xfrm>
              <a:off x="59662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3" name="Google Shape;4863;g31d7038f3b5_0_5310"/>
            <p:cNvSpPr/>
            <p:nvPr/>
          </p:nvSpPr>
          <p:spPr>
            <a:xfrm>
              <a:off x="69661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4" name="Google Shape;4864;g31d7038f3b5_0_5310"/>
            <p:cNvSpPr/>
            <p:nvPr/>
          </p:nvSpPr>
          <p:spPr>
            <a:xfrm>
              <a:off x="796605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5" name="Google Shape;4865;g31d7038f3b5_0_5310"/>
            <p:cNvSpPr/>
            <p:nvPr/>
          </p:nvSpPr>
          <p:spPr>
            <a:xfrm>
              <a:off x="89659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6" name="Google Shape;4866;g31d7038f3b5_0_5310"/>
            <p:cNvSpPr/>
            <p:nvPr/>
          </p:nvSpPr>
          <p:spPr>
            <a:xfrm>
              <a:off x="99653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7" name="Google Shape;4867;g31d7038f3b5_0_5310"/>
            <p:cNvSpPr/>
            <p:nvPr/>
          </p:nvSpPr>
          <p:spPr>
            <a:xfrm>
              <a:off x="109652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8" name="Google Shape;4868;g31d7038f3b5_0_5310"/>
            <p:cNvSpPr/>
            <p:nvPr/>
          </p:nvSpPr>
          <p:spPr>
            <a:xfrm>
              <a:off x="119651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9" name="Google Shape;4869;g31d7038f3b5_0_5310"/>
            <p:cNvSpPr/>
            <p:nvPr/>
          </p:nvSpPr>
          <p:spPr>
            <a:xfrm>
              <a:off x="129651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0" name="Google Shape;4870;g31d7038f3b5_0_5310"/>
            <p:cNvSpPr/>
            <p:nvPr/>
          </p:nvSpPr>
          <p:spPr>
            <a:xfrm>
              <a:off x="139650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1" name="Google Shape;4871;g31d7038f3b5_0_5310"/>
            <p:cNvSpPr/>
            <p:nvPr/>
          </p:nvSpPr>
          <p:spPr>
            <a:xfrm>
              <a:off x="149644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2" name="Google Shape;4872;g31d7038f3b5_0_5310"/>
            <p:cNvSpPr/>
            <p:nvPr/>
          </p:nvSpPr>
          <p:spPr>
            <a:xfrm>
              <a:off x="159643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3" name="Google Shape;4873;g31d7038f3b5_0_5310"/>
            <p:cNvSpPr/>
            <p:nvPr/>
          </p:nvSpPr>
          <p:spPr>
            <a:xfrm>
              <a:off x="169642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4" name="Google Shape;4874;g31d7038f3b5_0_5310"/>
            <p:cNvSpPr/>
            <p:nvPr/>
          </p:nvSpPr>
          <p:spPr>
            <a:xfrm>
              <a:off x="1796414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5" name="Google Shape;4875;g31d7038f3b5_0_5310"/>
            <p:cNvSpPr/>
            <p:nvPr/>
          </p:nvSpPr>
          <p:spPr>
            <a:xfrm>
              <a:off x="189640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6" name="Google Shape;4876;g31d7038f3b5_0_5310"/>
            <p:cNvSpPr/>
            <p:nvPr/>
          </p:nvSpPr>
          <p:spPr>
            <a:xfrm>
              <a:off x="199634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7" name="Google Shape;4877;g31d7038f3b5_0_5310"/>
            <p:cNvSpPr/>
            <p:nvPr/>
          </p:nvSpPr>
          <p:spPr>
            <a:xfrm>
              <a:off x="209633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8" name="Google Shape;4878;g31d7038f3b5_0_5310"/>
            <p:cNvSpPr/>
            <p:nvPr/>
          </p:nvSpPr>
          <p:spPr>
            <a:xfrm>
              <a:off x="219632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9" name="Google Shape;4879;g31d7038f3b5_0_5310"/>
            <p:cNvSpPr/>
            <p:nvPr/>
          </p:nvSpPr>
          <p:spPr>
            <a:xfrm>
              <a:off x="2296319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0" name="Google Shape;4880;g31d7038f3b5_0_5310"/>
            <p:cNvSpPr/>
            <p:nvPr/>
          </p:nvSpPr>
          <p:spPr>
            <a:xfrm>
              <a:off x="239631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1" name="Google Shape;4881;g31d7038f3b5_0_5310"/>
            <p:cNvSpPr/>
            <p:nvPr/>
          </p:nvSpPr>
          <p:spPr>
            <a:xfrm>
              <a:off x="249630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2" name="Google Shape;4882;g31d7038f3b5_0_5310"/>
            <p:cNvSpPr/>
            <p:nvPr/>
          </p:nvSpPr>
          <p:spPr>
            <a:xfrm>
              <a:off x="259624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3" name="Google Shape;4883;g31d7038f3b5_0_5310"/>
            <p:cNvSpPr/>
            <p:nvPr/>
          </p:nvSpPr>
          <p:spPr>
            <a:xfrm>
              <a:off x="269623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4" name="Google Shape;4884;g31d7038f3b5_0_5310"/>
            <p:cNvSpPr/>
            <p:nvPr/>
          </p:nvSpPr>
          <p:spPr>
            <a:xfrm>
              <a:off x="279622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5" name="Google Shape;4885;g31d7038f3b5_0_5310"/>
            <p:cNvSpPr/>
            <p:nvPr/>
          </p:nvSpPr>
          <p:spPr>
            <a:xfrm>
              <a:off x="2896214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6" name="Google Shape;4886;g31d7038f3b5_0_5310"/>
            <p:cNvSpPr/>
            <p:nvPr/>
          </p:nvSpPr>
          <p:spPr>
            <a:xfrm>
              <a:off x="2996205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7" name="Google Shape;4887;g31d7038f3b5_0_5310"/>
            <p:cNvSpPr/>
            <p:nvPr/>
          </p:nvSpPr>
          <p:spPr>
            <a:xfrm>
              <a:off x="309614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8" name="Google Shape;4888;g31d7038f3b5_0_5310"/>
            <p:cNvSpPr/>
            <p:nvPr/>
          </p:nvSpPr>
          <p:spPr>
            <a:xfrm>
              <a:off x="319613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9" name="Google Shape;4889;g31d7038f3b5_0_5310"/>
            <p:cNvSpPr/>
            <p:nvPr/>
          </p:nvSpPr>
          <p:spPr>
            <a:xfrm>
              <a:off x="329612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0" name="Google Shape;4890;g31d7038f3b5_0_5310"/>
            <p:cNvSpPr/>
            <p:nvPr/>
          </p:nvSpPr>
          <p:spPr>
            <a:xfrm>
              <a:off x="3396119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1" name="Google Shape;4891;g31d7038f3b5_0_5310"/>
            <p:cNvSpPr/>
            <p:nvPr/>
          </p:nvSpPr>
          <p:spPr>
            <a:xfrm>
              <a:off x="349611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2" name="Google Shape;4892;g31d7038f3b5_0_5310"/>
            <p:cNvSpPr/>
            <p:nvPr/>
          </p:nvSpPr>
          <p:spPr>
            <a:xfrm>
              <a:off x="359605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3" name="Google Shape;4893;g31d7038f3b5_0_5310"/>
            <p:cNvSpPr/>
            <p:nvPr/>
          </p:nvSpPr>
          <p:spPr>
            <a:xfrm>
              <a:off x="369604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4" name="Google Shape;4894;g31d7038f3b5_0_5310"/>
            <p:cNvSpPr/>
            <p:nvPr/>
          </p:nvSpPr>
          <p:spPr>
            <a:xfrm>
              <a:off x="379603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5" name="Google Shape;4895;g31d7038f3b5_0_5310"/>
            <p:cNvSpPr/>
            <p:nvPr/>
          </p:nvSpPr>
          <p:spPr>
            <a:xfrm>
              <a:off x="3896024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6" name="Google Shape;4896;g31d7038f3b5_0_5310"/>
            <p:cNvSpPr/>
            <p:nvPr/>
          </p:nvSpPr>
          <p:spPr>
            <a:xfrm>
              <a:off x="3996015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7" name="Google Shape;4897;g31d7038f3b5_0_5310"/>
            <p:cNvSpPr/>
            <p:nvPr/>
          </p:nvSpPr>
          <p:spPr>
            <a:xfrm>
              <a:off x="409595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8" name="Google Shape;4898;g31d7038f3b5_0_5310"/>
            <p:cNvSpPr/>
            <p:nvPr/>
          </p:nvSpPr>
          <p:spPr>
            <a:xfrm>
              <a:off x="419594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9" name="Google Shape;4899;g31d7038f3b5_0_5310"/>
            <p:cNvSpPr/>
            <p:nvPr/>
          </p:nvSpPr>
          <p:spPr>
            <a:xfrm>
              <a:off x="429593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0" name="Google Shape;4900;g31d7038f3b5_0_5310"/>
            <p:cNvSpPr/>
            <p:nvPr/>
          </p:nvSpPr>
          <p:spPr>
            <a:xfrm>
              <a:off x="4395929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1" name="Google Shape;4901;g31d7038f3b5_0_5310"/>
            <p:cNvSpPr/>
            <p:nvPr/>
          </p:nvSpPr>
          <p:spPr>
            <a:xfrm>
              <a:off x="449592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2" name="Google Shape;4902;g31d7038f3b5_0_5310"/>
            <p:cNvSpPr/>
            <p:nvPr/>
          </p:nvSpPr>
          <p:spPr>
            <a:xfrm>
              <a:off x="459591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3" name="Google Shape;4903;g31d7038f3b5_0_5310"/>
            <p:cNvSpPr/>
            <p:nvPr/>
          </p:nvSpPr>
          <p:spPr>
            <a:xfrm>
              <a:off x="469585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4" name="Google Shape;4904;g31d7038f3b5_0_5310"/>
            <p:cNvSpPr/>
            <p:nvPr/>
          </p:nvSpPr>
          <p:spPr>
            <a:xfrm>
              <a:off x="479584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5" name="Google Shape;4905;g31d7038f3b5_0_5310"/>
            <p:cNvSpPr/>
            <p:nvPr/>
          </p:nvSpPr>
          <p:spPr>
            <a:xfrm>
              <a:off x="489583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6" name="Google Shape;4906;g31d7038f3b5_0_5310"/>
            <p:cNvSpPr/>
            <p:nvPr/>
          </p:nvSpPr>
          <p:spPr>
            <a:xfrm>
              <a:off x="4995824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7" name="Google Shape;4907;g31d7038f3b5_0_5310"/>
            <p:cNvSpPr/>
            <p:nvPr/>
          </p:nvSpPr>
          <p:spPr>
            <a:xfrm>
              <a:off x="5095815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8" name="Google Shape;4908;g31d7038f3b5_0_5310"/>
            <p:cNvSpPr/>
            <p:nvPr/>
          </p:nvSpPr>
          <p:spPr>
            <a:xfrm>
              <a:off x="-327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9" name="Google Shape;4909;g31d7038f3b5_0_5310"/>
            <p:cNvSpPr/>
            <p:nvPr/>
          </p:nvSpPr>
          <p:spPr>
            <a:xfrm>
              <a:off x="96719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0" name="Google Shape;4910;g31d7038f3b5_0_5310"/>
            <p:cNvSpPr/>
            <p:nvPr/>
          </p:nvSpPr>
          <p:spPr>
            <a:xfrm>
              <a:off x="19671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1" name="Google Shape;4911;g31d7038f3b5_0_5310"/>
            <p:cNvSpPr/>
            <p:nvPr/>
          </p:nvSpPr>
          <p:spPr>
            <a:xfrm>
              <a:off x="29670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2" name="Google Shape;4912;g31d7038f3b5_0_5310"/>
            <p:cNvSpPr/>
            <p:nvPr/>
          </p:nvSpPr>
          <p:spPr>
            <a:xfrm>
              <a:off x="39669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3" name="Google Shape;4913;g31d7038f3b5_0_5310"/>
            <p:cNvSpPr/>
            <p:nvPr/>
          </p:nvSpPr>
          <p:spPr>
            <a:xfrm>
              <a:off x="49663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4" name="Google Shape;4914;g31d7038f3b5_0_5310"/>
            <p:cNvSpPr/>
            <p:nvPr/>
          </p:nvSpPr>
          <p:spPr>
            <a:xfrm>
              <a:off x="59662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5" name="Google Shape;4915;g31d7038f3b5_0_5310"/>
            <p:cNvSpPr/>
            <p:nvPr/>
          </p:nvSpPr>
          <p:spPr>
            <a:xfrm>
              <a:off x="69661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6" name="Google Shape;4916;g31d7038f3b5_0_5310"/>
            <p:cNvSpPr/>
            <p:nvPr/>
          </p:nvSpPr>
          <p:spPr>
            <a:xfrm>
              <a:off x="796605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7" name="Google Shape;4917;g31d7038f3b5_0_5310"/>
            <p:cNvSpPr/>
            <p:nvPr/>
          </p:nvSpPr>
          <p:spPr>
            <a:xfrm>
              <a:off x="89659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8" name="Google Shape;4918;g31d7038f3b5_0_5310"/>
            <p:cNvSpPr/>
            <p:nvPr/>
          </p:nvSpPr>
          <p:spPr>
            <a:xfrm>
              <a:off x="99653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9" name="Google Shape;4919;g31d7038f3b5_0_5310"/>
            <p:cNvSpPr/>
            <p:nvPr/>
          </p:nvSpPr>
          <p:spPr>
            <a:xfrm>
              <a:off x="109652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0" name="Google Shape;4920;g31d7038f3b5_0_5310"/>
            <p:cNvSpPr/>
            <p:nvPr/>
          </p:nvSpPr>
          <p:spPr>
            <a:xfrm>
              <a:off x="119651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1" name="Google Shape;4921;g31d7038f3b5_0_5310"/>
            <p:cNvSpPr/>
            <p:nvPr/>
          </p:nvSpPr>
          <p:spPr>
            <a:xfrm>
              <a:off x="129651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2" name="Google Shape;4922;g31d7038f3b5_0_5310"/>
            <p:cNvSpPr/>
            <p:nvPr/>
          </p:nvSpPr>
          <p:spPr>
            <a:xfrm>
              <a:off x="139650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3" name="Google Shape;4923;g31d7038f3b5_0_5310"/>
            <p:cNvSpPr/>
            <p:nvPr/>
          </p:nvSpPr>
          <p:spPr>
            <a:xfrm>
              <a:off x="149644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4" name="Google Shape;4924;g31d7038f3b5_0_5310"/>
            <p:cNvSpPr/>
            <p:nvPr/>
          </p:nvSpPr>
          <p:spPr>
            <a:xfrm>
              <a:off x="159643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5" name="Google Shape;4925;g31d7038f3b5_0_5310"/>
            <p:cNvSpPr/>
            <p:nvPr/>
          </p:nvSpPr>
          <p:spPr>
            <a:xfrm>
              <a:off x="169642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6" name="Google Shape;4926;g31d7038f3b5_0_5310"/>
            <p:cNvSpPr/>
            <p:nvPr/>
          </p:nvSpPr>
          <p:spPr>
            <a:xfrm>
              <a:off x="1796414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7" name="Google Shape;4927;g31d7038f3b5_0_5310"/>
            <p:cNvSpPr/>
            <p:nvPr/>
          </p:nvSpPr>
          <p:spPr>
            <a:xfrm>
              <a:off x="189640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8" name="Google Shape;4928;g31d7038f3b5_0_5310"/>
            <p:cNvSpPr/>
            <p:nvPr/>
          </p:nvSpPr>
          <p:spPr>
            <a:xfrm>
              <a:off x="199634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9" name="Google Shape;4929;g31d7038f3b5_0_5310"/>
            <p:cNvSpPr/>
            <p:nvPr/>
          </p:nvSpPr>
          <p:spPr>
            <a:xfrm>
              <a:off x="209633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0" name="Google Shape;4930;g31d7038f3b5_0_5310"/>
            <p:cNvSpPr/>
            <p:nvPr/>
          </p:nvSpPr>
          <p:spPr>
            <a:xfrm>
              <a:off x="219632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1" name="Google Shape;4931;g31d7038f3b5_0_5310"/>
            <p:cNvSpPr/>
            <p:nvPr/>
          </p:nvSpPr>
          <p:spPr>
            <a:xfrm>
              <a:off x="2296319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2" name="Google Shape;4932;g31d7038f3b5_0_5310"/>
            <p:cNvSpPr/>
            <p:nvPr/>
          </p:nvSpPr>
          <p:spPr>
            <a:xfrm>
              <a:off x="239631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3" name="Google Shape;4933;g31d7038f3b5_0_5310"/>
            <p:cNvSpPr/>
            <p:nvPr/>
          </p:nvSpPr>
          <p:spPr>
            <a:xfrm>
              <a:off x="249630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4" name="Google Shape;4934;g31d7038f3b5_0_5310"/>
            <p:cNvSpPr/>
            <p:nvPr/>
          </p:nvSpPr>
          <p:spPr>
            <a:xfrm>
              <a:off x="259624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5" name="Google Shape;4935;g31d7038f3b5_0_5310"/>
            <p:cNvSpPr/>
            <p:nvPr/>
          </p:nvSpPr>
          <p:spPr>
            <a:xfrm>
              <a:off x="269623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6" name="Google Shape;4936;g31d7038f3b5_0_5310"/>
            <p:cNvSpPr/>
            <p:nvPr/>
          </p:nvSpPr>
          <p:spPr>
            <a:xfrm>
              <a:off x="279622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7" name="Google Shape;4937;g31d7038f3b5_0_5310"/>
            <p:cNvSpPr/>
            <p:nvPr/>
          </p:nvSpPr>
          <p:spPr>
            <a:xfrm>
              <a:off x="2896214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8" name="Google Shape;4938;g31d7038f3b5_0_5310"/>
            <p:cNvSpPr/>
            <p:nvPr/>
          </p:nvSpPr>
          <p:spPr>
            <a:xfrm>
              <a:off x="2996205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9" name="Google Shape;4939;g31d7038f3b5_0_5310"/>
            <p:cNvSpPr/>
            <p:nvPr/>
          </p:nvSpPr>
          <p:spPr>
            <a:xfrm>
              <a:off x="309614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0" name="Google Shape;4940;g31d7038f3b5_0_5310"/>
            <p:cNvSpPr/>
            <p:nvPr/>
          </p:nvSpPr>
          <p:spPr>
            <a:xfrm>
              <a:off x="319613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1" name="Google Shape;4941;g31d7038f3b5_0_5310"/>
            <p:cNvSpPr/>
            <p:nvPr/>
          </p:nvSpPr>
          <p:spPr>
            <a:xfrm>
              <a:off x="329612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2" name="Google Shape;4942;g31d7038f3b5_0_5310"/>
            <p:cNvSpPr/>
            <p:nvPr/>
          </p:nvSpPr>
          <p:spPr>
            <a:xfrm>
              <a:off x="3396119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3" name="Google Shape;4943;g31d7038f3b5_0_5310"/>
            <p:cNvSpPr/>
            <p:nvPr/>
          </p:nvSpPr>
          <p:spPr>
            <a:xfrm>
              <a:off x="349611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4" name="Google Shape;4944;g31d7038f3b5_0_5310"/>
            <p:cNvSpPr/>
            <p:nvPr/>
          </p:nvSpPr>
          <p:spPr>
            <a:xfrm>
              <a:off x="359605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5" name="Google Shape;4945;g31d7038f3b5_0_5310"/>
            <p:cNvSpPr/>
            <p:nvPr/>
          </p:nvSpPr>
          <p:spPr>
            <a:xfrm>
              <a:off x="369604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6" name="Google Shape;4946;g31d7038f3b5_0_5310"/>
            <p:cNvSpPr/>
            <p:nvPr/>
          </p:nvSpPr>
          <p:spPr>
            <a:xfrm>
              <a:off x="379603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7" name="Google Shape;4947;g31d7038f3b5_0_5310"/>
            <p:cNvSpPr/>
            <p:nvPr/>
          </p:nvSpPr>
          <p:spPr>
            <a:xfrm>
              <a:off x="3896024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8" name="Google Shape;4948;g31d7038f3b5_0_5310"/>
            <p:cNvSpPr/>
            <p:nvPr/>
          </p:nvSpPr>
          <p:spPr>
            <a:xfrm>
              <a:off x="3996015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9" name="Google Shape;4949;g31d7038f3b5_0_5310"/>
            <p:cNvSpPr/>
            <p:nvPr/>
          </p:nvSpPr>
          <p:spPr>
            <a:xfrm>
              <a:off x="409595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0" name="Google Shape;4950;g31d7038f3b5_0_5310"/>
            <p:cNvSpPr/>
            <p:nvPr/>
          </p:nvSpPr>
          <p:spPr>
            <a:xfrm>
              <a:off x="419594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1" name="Google Shape;4951;g31d7038f3b5_0_5310"/>
            <p:cNvSpPr/>
            <p:nvPr/>
          </p:nvSpPr>
          <p:spPr>
            <a:xfrm>
              <a:off x="429593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2" name="Google Shape;4952;g31d7038f3b5_0_5310"/>
            <p:cNvSpPr/>
            <p:nvPr/>
          </p:nvSpPr>
          <p:spPr>
            <a:xfrm>
              <a:off x="4395929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3" name="Google Shape;4953;g31d7038f3b5_0_5310"/>
            <p:cNvSpPr/>
            <p:nvPr/>
          </p:nvSpPr>
          <p:spPr>
            <a:xfrm>
              <a:off x="449592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4" name="Google Shape;4954;g31d7038f3b5_0_5310"/>
            <p:cNvSpPr/>
            <p:nvPr/>
          </p:nvSpPr>
          <p:spPr>
            <a:xfrm>
              <a:off x="459591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5" name="Google Shape;4955;g31d7038f3b5_0_5310"/>
            <p:cNvSpPr/>
            <p:nvPr/>
          </p:nvSpPr>
          <p:spPr>
            <a:xfrm>
              <a:off x="469585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6" name="Google Shape;4956;g31d7038f3b5_0_5310"/>
            <p:cNvSpPr/>
            <p:nvPr/>
          </p:nvSpPr>
          <p:spPr>
            <a:xfrm>
              <a:off x="479584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7" name="Google Shape;4957;g31d7038f3b5_0_5310"/>
            <p:cNvSpPr/>
            <p:nvPr/>
          </p:nvSpPr>
          <p:spPr>
            <a:xfrm>
              <a:off x="489583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8" name="Google Shape;4958;g31d7038f3b5_0_5310"/>
            <p:cNvSpPr/>
            <p:nvPr/>
          </p:nvSpPr>
          <p:spPr>
            <a:xfrm>
              <a:off x="4995824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9" name="Google Shape;4959;g31d7038f3b5_0_5310"/>
            <p:cNvSpPr/>
            <p:nvPr/>
          </p:nvSpPr>
          <p:spPr>
            <a:xfrm>
              <a:off x="5095815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0" name="Google Shape;4960;g31d7038f3b5_0_5310"/>
            <p:cNvSpPr/>
            <p:nvPr/>
          </p:nvSpPr>
          <p:spPr>
            <a:xfrm>
              <a:off x="-327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1" name="Google Shape;4961;g31d7038f3b5_0_5310"/>
            <p:cNvSpPr/>
            <p:nvPr/>
          </p:nvSpPr>
          <p:spPr>
            <a:xfrm>
              <a:off x="96719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2" name="Google Shape;4962;g31d7038f3b5_0_5310"/>
            <p:cNvSpPr/>
            <p:nvPr/>
          </p:nvSpPr>
          <p:spPr>
            <a:xfrm>
              <a:off x="19671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3" name="Google Shape;4963;g31d7038f3b5_0_5310"/>
            <p:cNvSpPr/>
            <p:nvPr/>
          </p:nvSpPr>
          <p:spPr>
            <a:xfrm>
              <a:off x="29670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4" name="Google Shape;4964;g31d7038f3b5_0_5310"/>
            <p:cNvSpPr/>
            <p:nvPr/>
          </p:nvSpPr>
          <p:spPr>
            <a:xfrm>
              <a:off x="39669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5" name="Google Shape;4965;g31d7038f3b5_0_5310"/>
            <p:cNvSpPr/>
            <p:nvPr/>
          </p:nvSpPr>
          <p:spPr>
            <a:xfrm>
              <a:off x="49663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6" name="Google Shape;4966;g31d7038f3b5_0_5310"/>
            <p:cNvSpPr/>
            <p:nvPr/>
          </p:nvSpPr>
          <p:spPr>
            <a:xfrm>
              <a:off x="59662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7" name="Google Shape;4967;g31d7038f3b5_0_5310"/>
            <p:cNvSpPr/>
            <p:nvPr/>
          </p:nvSpPr>
          <p:spPr>
            <a:xfrm>
              <a:off x="69661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8" name="Google Shape;4968;g31d7038f3b5_0_5310"/>
            <p:cNvSpPr/>
            <p:nvPr/>
          </p:nvSpPr>
          <p:spPr>
            <a:xfrm>
              <a:off x="796605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9" name="Google Shape;4969;g31d7038f3b5_0_5310"/>
            <p:cNvSpPr/>
            <p:nvPr/>
          </p:nvSpPr>
          <p:spPr>
            <a:xfrm>
              <a:off x="89659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70" name="Google Shape;4970;g31d7038f3b5_0_5310"/>
            <p:cNvSpPr/>
            <p:nvPr/>
          </p:nvSpPr>
          <p:spPr>
            <a:xfrm>
              <a:off x="99653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71" name="Google Shape;4971;g31d7038f3b5_0_5310"/>
            <p:cNvSpPr/>
            <p:nvPr/>
          </p:nvSpPr>
          <p:spPr>
            <a:xfrm>
              <a:off x="109652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72" name="Google Shape;4972;g31d7038f3b5_0_5310"/>
            <p:cNvSpPr/>
            <p:nvPr/>
          </p:nvSpPr>
          <p:spPr>
            <a:xfrm>
              <a:off x="119651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73" name="Google Shape;4973;g31d7038f3b5_0_5310"/>
            <p:cNvSpPr/>
            <p:nvPr/>
          </p:nvSpPr>
          <p:spPr>
            <a:xfrm>
              <a:off x="129651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74" name="Google Shape;4974;g31d7038f3b5_0_5310"/>
            <p:cNvSpPr/>
            <p:nvPr/>
          </p:nvSpPr>
          <p:spPr>
            <a:xfrm>
              <a:off x="139650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75" name="Google Shape;4975;g31d7038f3b5_0_5310"/>
            <p:cNvSpPr/>
            <p:nvPr/>
          </p:nvSpPr>
          <p:spPr>
            <a:xfrm>
              <a:off x="149644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76" name="Google Shape;4976;g31d7038f3b5_0_5310"/>
            <p:cNvSpPr/>
            <p:nvPr/>
          </p:nvSpPr>
          <p:spPr>
            <a:xfrm>
              <a:off x="159643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77" name="Google Shape;4977;g31d7038f3b5_0_5310"/>
            <p:cNvSpPr/>
            <p:nvPr/>
          </p:nvSpPr>
          <p:spPr>
            <a:xfrm>
              <a:off x="169642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78" name="Google Shape;4978;g31d7038f3b5_0_5310"/>
            <p:cNvSpPr/>
            <p:nvPr/>
          </p:nvSpPr>
          <p:spPr>
            <a:xfrm>
              <a:off x="1796414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79" name="Google Shape;4979;g31d7038f3b5_0_5310"/>
            <p:cNvSpPr/>
            <p:nvPr/>
          </p:nvSpPr>
          <p:spPr>
            <a:xfrm>
              <a:off x="189640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0" name="Google Shape;4980;g31d7038f3b5_0_5310"/>
            <p:cNvSpPr/>
            <p:nvPr/>
          </p:nvSpPr>
          <p:spPr>
            <a:xfrm>
              <a:off x="199634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1" name="Google Shape;4981;g31d7038f3b5_0_5310"/>
            <p:cNvSpPr/>
            <p:nvPr/>
          </p:nvSpPr>
          <p:spPr>
            <a:xfrm>
              <a:off x="209633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2" name="Google Shape;4982;g31d7038f3b5_0_5310"/>
            <p:cNvSpPr/>
            <p:nvPr/>
          </p:nvSpPr>
          <p:spPr>
            <a:xfrm>
              <a:off x="219632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3" name="Google Shape;4983;g31d7038f3b5_0_5310"/>
            <p:cNvSpPr/>
            <p:nvPr/>
          </p:nvSpPr>
          <p:spPr>
            <a:xfrm>
              <a:off x="2296319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4" name="Google Shape;4984;g31d7038f3b5_0_5310"/>
            <p:cNvSpPr/>
            <p:nvPr/>
          </p:nvSpPr>
          <p:spPr>
            <a:xfrm>
              <a:off x="239631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5" name="Google Shape;4985;g31d7038f3b5_0_5310"/>
            <p:cNvSpPr/>
            <p:nvPr/>
          </p:nvSpPr>
          <p:spPr>
            <a:xfrm>
              <a:off x="249630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6" name="Google Shape;4986;g31d7038f3b5_0_5310"/>
            <p:cNvSpPr/>
            <p:nvPr/>
          </p:nvSpPr>
          <p:spPr>
            <a:xfrm>
              <a:off x="259624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7" name="Google Shape;4987;g31d7038f3b5_0_5310"/>
            <p:cNvSpPr/>
            <p:nvPr/>
          </p:nvSpPr>
          <p:spPr>
            <a:xfrm>
              <a:off x="269623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8" name="Google Shape;4988;g31d7038f3b5_0_5310"/>
            <p:cNvSpPr/>
            <p:nvPr/>
          </p:nvSpPr>
          <p:spPr>
            <a:xfrm>
              <a:off x="279622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9" name="Google Shape;4989;g31d7038f3b5_0_5310"/>
            <p:cNvSpPr/>
            <p:nvPr/>
          </p:nvSpPr>
          <p:spPr>
            <a:xfrm>
              <a:off x="2896214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0" name="Google Shape;4990;g31d7038f3b5_0_5310"/>
            <p:cNvSpPr/>
            <p:nvPr/>
          </p:nvSpPr>
          <p:spPr>
            <a:xfrm>
              <a:off x="2996205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1" name="Google Shape;4991;g31d7038f3b5_0_5310"/>
            <p:cNvSpPr/>
            <p:nvPr/>
          </p:nvSpPr>
          <p:spPr>
            <a:xfrm>
              <a:off x="309614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2" name="Google Shape;4992;g31d7038f3b5_0_5310"/>
            <p:cNvSpPr/>
            <p:nvPr/>
          </p:nvSpPr>
          <p:spPr>
            <a:xfrm>
              <a:off x="319613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3" name="Google Shape;4993;g31d7038f3b5_0_5310"/>
            <p:cNvSpPr/>
            <p:nvPr/>
          </p:nvSpPr>
          <p:spPr>
            <a:xfrm>
              <a:off x="329612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4" name="Google Shape;4994;g31d7038f3b5_0_5310"/>
            <p:cNvSpPr/>
            <p:nvPr/>
          </p:nvSpPr>
          <p:spPr>
            <a:xfrm>
              <a:off x="3396119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5" name="Google Shape;4995;g31d7038f3b5_0_5310"/>
            <p:cNvSpPr/>
            <p:nvPr/>
          </p:nvSpPr>
          <p:spPr>
            <a:xfrm>
              <a:off x="349611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6" name="Google Shape;4996;g31d7038f3b5_0_5310"/>
            <p:cNvSpPr/>
            <p:nvPr/>
          </p:nvSpPr>
          <p:spPr>
            <a:xfrm>
              <a:off x="359605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7" name="Google Shape;4997;g31d7038f3b5_0_5310"/>
            <p:cNvSpPr/>
            <p:nvPr/>
          </p:nvSpPr>
          <p:spPr>
            <a:xfrm>
              <a:off x="369604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8" name="Google Shape;4998;g31d7038f3b5_0_5310"/>
            <p:cNvSpPr/>
            <p:nvPr/>
          </p:nvSpPr>
          <p:spPr>
            <a:xfrm>
              <a:off x="379603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9" name="Google Shape;4999;g31d7038f3b5_0_5310"/>
            <p:cNvSpPr/>
            <p:nvPr/>
          </p:nvSpPr>
          <p:spPr>
            <a:xfrm>
              <a:off x="3896024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0" name="Google Shape;5000;g31d7038f3b5_0_5310"/>
            <p:cNvSpPr/>
            <p:nvPr/>
          </p:nvSpPr>
          <p:spPr>
            <a:xfrm>
              <a:off x="3996015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1" name="Google Shape;5001;g31d7038f3b5_0_5310"/>
            <p:cNvSpPr/>
            <p:nvPr/>
          </p:nvSpPr>
          <p:spPr>
            <a:xfrm>
              <a:off x="409595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2" name="Google Shape;5002;g31d7038f3b5_0_5310"/>
            <p:cNvSpPr/>
            <p:nvPr/>
          </p:nvSpPr>
          <p:spPr>
            <a:xfrm>
              <a:off x="419594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3" name="Google Shape;5003;g31d7038f3b5_0_5310"/>
            <p:cNvSpPr/>
            <p:nvPr/>
          </p:nvSpPr>
          <p:spPr>
            <a:xfrm>
              <a:off x="429593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4" name="Google Shape;5004;g31d7038f3b5_0_5310"/>
            <p:cNvSpPr/>
            <p:nvPr/>
          </p:nvSpPr>
          <p:spPr>
            <a:xfrm>
              <a:off x="4395929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5" name="Google Shape;5005;g31d7038f3b5_0_5310"/>
            <p:cNvSpPr/>
            <p:nvPr/>
          </p:nvSpPr>
          <p:spPr>
            <a:xfrm>
              <a:off x="449592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6" name="Google Shape;5006;g31d7038f3b5_0_5310"/>
            <p:cNvSpPr/>
            <p:nvPr/>
          </p:nvSpPr>
          <p:spPr>
            <a:xfrm>
              <a:off x="459591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7" name="Google Shape;5007;g31d7038f3b5_0_5310"/>
            <p:cNvSpPr/>
            <p:nvPr/>
          </p:nvSpPr>
          <p:spPr>
            <a:xfrm>
              <a:off x="469585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8" name="Google Shape;5008;g31d7038f3b5_0_5310"/>
            <p:cNvSpPr/>
            <p:nvPr/>
          </p:nvSpPr>
          <p:spPr>
            <a:xfrm>
              <a:off x="479584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9" name="Google Shape;5009;g31d7038f3b5_0_5310"/>
            <p:cNvSpPr/>
            <p:nvPr/>
          </p:nvSpPr>
          <p:spPr>
            <a:xfrm>
              <a:off x="489583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0" name="Google Shape;5010;g31d7038f3b5_0_5310"/>
            <p:cNvSpPr/>
            <p:nvPr/>
          </p:nvSpPr>
          <p:spPr>
            <a:xfrm>
              <a:off x="4995824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1" name="Google Shape;5011;g31d7038f3b5_0_5310"/>
            <p:cNvSpPr/>
            <p:nvPr/>
          </p:nvSpPr>
          <p:spPr>
            <a:xfrm>
              <a:off x="5095815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2" name="Google Shape;5012;g31d7038f3b5_0_5310"/>
            <p:cNvSpPr/>
            <p:nvPr/>
          </p:nvSpPr>
          <p:spPr>
            <a:xfrm>
              <a:off x="-327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3" name="Google Shape;5013;g31d7038f3b5_0_5310"/>
            <p:cNvSpPr/>
            <p:nvPr/>
          </p:nvSpPr>
          <p:spPr>
            <a:xfrm>
              <a:off x="96719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4" name="Google Shape;5014;g31d7038f3b5_0_5310"/>
            <p:cNvSpPr/>
            <p:nvPr/>
          </p:nvSpPr>
          <p:spPr>
            <a:xfrm>
              <a:off x="19671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5" name="Google Shape;5015;g31d7038f3b5_0_5310"/>
            <p:cNvSpPr/>
            <p:nvPr/>
          </p:nvSpPr>
          <p:spPr>
            <a:xfrm>
              <a:off x="29670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6" name="Google Shape;5016;g31d7038f3b5_0_5310"/>
            <p:cNvSpPr/>
            <p:nvPr/>
          </p:nvSpPr>
          <p:spPr>
            <a:xfrm>
              <a:off x="39669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7" name="Google Shape;5017;g31d7038f3b5_0_5310"/>
            <p:cNvSpPr/>
            <p:nvPr/>
          </p:nvSpPr>
          <p:spPr>
            <a:xfrm>
              <a:off x="49663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8" name="Google Shape;5018;g31d7038f3b5_0_5310"/>
            <p:cNvSpPr/>
            <p:nvPr/>
          </p:nvSpPr>
          <p:spPr>
            <a:xfrm>
              <a:off x="59662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9" name="Google Shape;5019;g31d7038f3b5_0_5310"/>
            <p:cNvSpPr/>
            <p:nvPr/>
          </p:nvSpPr>
          <p:spPr>
            <a:xfrm>
              <a:off x="69661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0" name="Google Shape;5020;g31d7038f3b5_0_5310"/>
            <p:cNvSpPr/>
            <p:nvPr/>
          </p:nvSpPr>
          <p:spPr>
            <a:xfrm>
              <a:off x="796605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1" name="Google Shape;5021;g31d7038f3b5_0_5310"/>
            <p:cNvSpPr/>
            <p:nvPr/>
          </p:nvSpPr>
          <p:spPr>
            <a:xfrm>
              <a:off x="89659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2" name="Google Shape;5022;g31d7038f3b5_0_5310"/>
            <p:cNvSpPr/>
            <p:nvPr/>
          </p:nvSpPr>
          <p:spPr>
            <a:xfrm>
              <a:off x="99653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3" name="Google Shape;5023;g31d7038f3b5_0_5310"/>
            <p:cNvSpPr/>
            <p:nvPr/>
          </p:nvSpPr>
          <p:spPr>
            <a:xfrm>
              <a:off x="109652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4" name="Google Shape;5024;g31d7038f3b5_0_5310"/>
            <p:cNvSpPr/>
            <p:nvPr/>
          </p:nvSpPr>
          <p:spPr>
            <a:xfrm>
              <a:off x="119651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5" name="Google Shape;5025;g31d7038f3b5_0_5310"/>
            <p:cNvSpPr/>
            <p:nvPr/>
          </p:nvSpPr>
          <p:spPr>
            <a:xfrm>
              <a:off x="129651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6" name="Google Shape;5026;g31d7038f3b5_0_5310"/>
            <p:cNvSpPr/>
            <p:nvPr/>
          </p:nvSpPr>
          <p:spPr>
            <a:xfrm>
              <a:off x="139650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7" name="Google Shape;5027;g31d7038f3b5_0_5310"/>
            <p:cNvSpPr/>
            <p:nvPr/>
          </p:nvSpPr>
          <p:spPr>
            <a:xfrm>
              <a:off x="149644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8" name="Google Shape;5028;g31d7038f3b5_0_5310"/>
            <p:cNvSpPr/>
            <p:nvPr/>
          </p:nvSpPr>
          <p:spPr>
            <a:xfrm>
              <a:off x="159643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9" name="Google Shape;5029;g31d7038f3b5_0_5310"/>
            <p:cNvSpPr/>
            <p:nvPr/>
          </p:nvSpPr>
          <p:spPr>
            <a:xfrm>
              <a:off x="169642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0" name="Google Shape;5030;g31d7038f3b5_0_5310"/>
            <p:cNvSpPr/>
            <p:nvPr/>
          </p:nvSpPr>
          <p:spPr>
            <a:xfrm>
              <a:off x="1796414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1" name="Google Shape;5031;g31d7038f3b5_0_5310"/>
            <p:cNvSpPr/>
            <p:nvPr/>
          </p:nvSpPr>
          <p:spPr>
            <a:xfrm>
              <a:off x="189640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2" name="Google Shape;5032;g31d7038f3b5_0_5310"/>
            <p:cNvSpPr/>
            <p:nvPr/>
          </p:nvSpPr>
          <p:spPr>
            <a:xfrm>
              <a:off x="199634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3" name="Google Shape;5033;g31d7038f3b5_0_5310"/>
            <p:cNvSpPr/>
            <p:nvPr/>
          </p:nvSpPr>
          <p:spPr>
            <a:xfrm>
              <a:off x="209633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4" name="Google Shape;5034;g31d7038f3b5_0_5310"/>
            <p:cNvSpPr/>
            <p:nvPr/>
          </p:nvSpPr>
          <p:spPr>
            <a:xfrm>
              <a:off x="219632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5" name="Google Shape;5035;g31d7038f3b5_0_5310"/>
            <p:cNvSpPr/>
            <p:nvPr/>
          </p:nvSpPr>
          <p:spPr>
            <a:xfrm>
              <a:off x="2296319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6" name="Google Shape;5036;g31d7038f3b5_0_5310"/>
            <p:cNvSpPr/>
            <p:nvPr/>
          </p:nvSpPr>
          <p:spPr>
            <a:xfrm>
              <a:off x="239631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7" name="Google Shape;5037;g31d7038f3b5_0_5310"/>
            <p:cNvSpPr/>
            <p:nvPr/>
          </p:nvSpPr>
          <p:spPr>
            <a:xfrm>
              <a:off x="249630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8" name="Google Shape;5038;g31d7038f3b5_0_5310"/>
            <p:cNvSpPr/>
            <p:nvPr/>
          </p:nvSpPr>
          <p:spPr>
            <a:xfrm>
              <a:off x="259624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9" name="Google Shape;5039;g31d7038f3b5_0_5310"/>
            <p:cNvSpPr/>
            <p:nvPr/>
          </p:nvSpPr>
          <p:spPr>
            <a:xfrm>
              <a:off x="269623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0" name="Google Shape;5040;g31d7038f3b5_0_5310"/>
            <p:cNvSpPr/>
            <p:nvPr/>
          </p:nvSpPr>
          <p:spPr>
            <a:xfrm>
              <a:off x="279622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1" name="Google Shape;5041;g31d7038f3b5_0_5310"/>
            <p:cNvSpPr/>
            <p:nvPr/>
          </p:nvSpPr>
          <p:spPr>
            <a:xfrm>
              <a:off x="2896214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2" name="Google Shape;5042;g31d7038f3b5_0_5310"/>
            <p:cNvSpPr/>
            <p:nvPr/>
          </p:nvSpPr>
          <p:spPr>
            <a:xfrm>
              <a:off x="2996205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3" name="Google Shape;5043;g31d7038f3b5_0_5310"/>
            <p:cNvSpPr/>
            <p:nvPr/>
          </p:nvSpPr>
          <p:spPr>
            <a:xfrm>
              <a:off x="309614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4" name="Google Shape;5044;g31d7038f3b5_0_5310"/>
            <p:cNvSpPr/>
            <p:nvPr/>
          </p:nvSpPr>
          <p:spPr>
            <a:xfrm>
              <a:off x="319613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5" name="Google Shape;5045;g31d7038f3b5_0_5310"/>
            <p:cNvSpPr/>
            <p:nvPr/>
          </p:nvSpPr>
          <p:spPr>
            <a:xfrm>
              <a:off x="329612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6" name="Google Shape;5046;g31d7038f3b5_0_5310"/>
            <p:cNvSpPr/>
            <p:nvPr/>
          </p:nvSpPr>
          <p:spPr>
            <a:xfrm>
              <a:off x="3396119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7" name="Google Shape;5047;g31d7038f3b5_0_5310"/>
            <p:cNvSpPr/>
            <p:nvPr/>
          </p:nvSpPr>
          <p:spPr>
            <a:xfrm>
              <a:off x="349611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8" name="Google Shape;5048;g31d7038f3b5_0_5310"/>
            <p:cNvSpPr/>
            <p:nvPr/>
          </p:nvSpPr>
          <p:spPr>
            <a:xfrm>
              <a:off x="359605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9" name="Google Shape;5049;g31d7038f3b5_0_5310"/>
            <p:cNvSpPr/>
            <p:nvPr/>
          </p:nvSpPr>
          <p:spPr>
            <a:xfrm>
              <a:off x="369604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0" name="Google Shape;5050;g31d7038f3b5_0_5310"/>
            <p:cNvSpPr/>
            <p:nvPr/>
          </p:nvSpPr>
          <p:spPr>
            <a:xfrm>
              <a:off x="379603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1" name="Google Shape;5051;g31d7038f3b5_0_5310"/>
            <p:cNvSpPr/>
            <p:nvPr/>
          </p:nvSpPr>
          <p:spPr>
            <a:xfrm>
              <a:off x="3896024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2" name="Google Shape;5052;g31d7038f3b5_0_5310"/>
            <p:cNvSpPr/>
            <p:nvPr/>
          </p:nvSpPr>
          <p:spPr>
            <a:xfrm>
              <a:off x="3996015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3" name="Google Shape;5053;g31d7038f3b5_0_5310"/>
            <p:cNvSpPr/>
            <p:nvPr/>
          </p:nvSpPr>
          <p:spPr>
            <a:xfrm>
              <a:off x="409595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4" name="Google Shape;5054;g31d7038f3b5_0_5310"/>
            <p:cNvSpPr/>
            <p:nvPr/>
          </p:nvSpPr>
          <p:spPr>
            <a:xfrm>
              <a:off x="419594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5" name="Google Shape;5055;g31d7038f3b5_0_5310"/>
            <p:cNvSpPr/>
            <p:nvPr/>
          </p:nvSpPr>
          <p:spPr>
            <a:xfrm>
              <a:off x="429593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6" name="Google Shape;5056;g31d7038f3b5_0_5310"/>
            <p:cNvSpPr/>
            <p:nvPr/>
          </p:nvSpPr>
          <p:spPr>
            <a:xfrm>
              <a:off x="4395929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7" name="Google Shape;5057;g31d7038f3b5_0_5310"/>
            <p:cNvSpPr/>
            <p:nvPr/>
          </p:nvSpPr>
          <p:spPr>
            <a:xfrm>
              <a:off x="449592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8" name="Google Shape;5058;g31d7038f3b5_0_5310"/>
            <p:cNvSpPr/>
            <p:nvPr/>
          </p:nvSpPr>
          <p:spPr>
            <a:xfrm>
              <a:off x="459591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9" name="Google Shape;5059;g31d7038f3b5_0_5310"/>
            <p:cNvSpPr/>
            <p:nvPr/>
          </p:nvSpPr>
          <p:spPr>
            <a:xfrm>
              <a:off x="469585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0" name="Google Shape;5060;g31d7038f3b5_0_5310"/>
            <p:cNvSpPr/>
            <p:nvPr/>
          </p:nvSpPr>
          <p:spPr>
            <a:xfrm>
              <a:off x="479584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1" name="Google Shape;5061;g31d7038f3b5_0_5310"/>
            <p:cNvSpPr/>
            <p:nvPr/>
          </p:nvSpPr>
          <p:spPr>
            <a:xfrm>
              <a:off x="489583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2" name="Google Shape;5062;g31d7038f3b5_0_5310"/>
            <p:cNvSpPr/>
            <p:nvPr/>
          </p:nvSpPr>
          <p:spPr>
            <a:xfrm>
              <a:off x="4995824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3" name="Google Shape;5063;g31d7038f3b5_0_5310"/>
            <p:cNvSpPr/>
            <p:nvPr/>
          </p:nvSpPr>
          <p:spPr>
            <a:xfrm>
              <a:off x="5095815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4" name="Google Shape;5064;g31d7038f3b5_0_5310"/>
            <p:cNvSpPr/>
            <p:nvPr/>
          </p:nvSpPr>
          <p:spPr>
            <a:xfrm>
              <a:off x="-327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5" name="Google Shape;5065;g31d7038f3b5_0_5310"/>
            <p:cNvSpPr/>
            <p:nvPr/>
          </p:nvSpPr>
          <p:spPr>
            <a:xfrm>
              <a:off x="96719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6" name="Google Shape;5066;g31d7038f3b5_0_5310"/>
            <p:cNvSpPr/>
            <p:nvPr/>
          </p:nvSpPr>
          <p:spPr>
            <a:xfrm>
              <a:off x="19671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7" name="Google Shape;5067;g31d7038f3b5_0_5310"/>
            <p:cNvSpPr/>
            <p:nvPr/>
          </p:nvSpPr>
          <p:spPr>
            <a:xfrm>
              <a:off x="29670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8" name="Google Shape;5068;g31d7038f3b5_0_5310"/>
            <p:cNvSpPr/>
            <p:nvPr/>
          </p:nvSpPr>
          <p:spPr>
            <a:xfrm>
              <a:off x="39669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9" name="Google Shape;5069;g31d7038f3b5_0_5310"/>
            <p:cNvSpPr/>
            <p:nvPr/>
          </p:nvSpPr>
          <p:spPr>
            <a:xfrm>
              <a:off x="49663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0" name="Google Shape;5070;g31d7038f3b5_0_5310"/>
            <p:cNvSpPr/>
            <p:nvPr/>
          </p:nvSpPr>
          <p:spPr>
            <a:xfrm>
              <a:off x="59662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1" name="Google Shape;5071;g31d7038f3b5_0_5310"/>
            <p:cNvSpPr/>
            <p:nvPr/>
          </p:nvSpPr>
          <p:spPr>
            <a:xfrm>
              <a:off x="69661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2" name="Google Shape;5072;g31d7038f3b5_0_5310"/>
            <p:cNvSpPr/>
            <p:nvPr/>
          </p:nvSpPr>
          <p:spPr>
            <a:xfrm>
              <a:off x="796605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3" name="Google Shape;5073;g31d7038f3b5_0_5310"/>
            <p:cNvSpPr/>
            <p:nvPr/>
          </p:nvSpPr>
          <p:spPr>
            <a:xfrm>
              <a:off x="89659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4" name="Google Shape;5074;g31d7038f3b5_0_5310"/>
            <p:cNvSpPr/>
            <p:nvPr/>
          </p:nvSpPr>
          <p:spPr>
            <a:xfrm>
              <a:off x="99653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5" name="Google Shape;5075;g31d7038f3b5_0_5310"/>
            <p:cNvSpPr/>
            <p:nvPr/>
          </p:nvSpPr>
          <p:spPr>
            <a:xfrm>
              <a:off x="109652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6" name="Google Shape;5076;g31d7038f3b5_0_5310"/>
            <p:cNvSpPr/>
            <p:nvPr/>
          </p:nvSpPr>
          <p:spPr>
            <a:xfrm>
              <a:off x="119651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7" name="Google Shape;5077;g31d7038f3b5_0_5310"/>
            <p:cNvSpPr/>
            <p:nvPr/>
          </p:nvSpPr>
          <p:spPr>
            <a:xfrm>
              <a:off x="129651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8" name="Google Shape;5078;g31d7038f3b5_0_5310"/>
            <p:cNvSpPr/>
            <p:nvPr/>
          </p:nvSpPr>
          <p:spPr>
            <a:xfrm>
              <a:off x="139650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9" name="Google Shape;5079;g31d7038f3b5_0_5310"/>
            <p:cNvSpPr/>
            <p:nvPr/>
          </p:nvSpPr>
          <p:spPr>
            <a:xfrm>
              <a:off x="149644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0" name="Google Shape;5080;g31d7038f3b5_0_5310"/>
            <p:cNvSpPr/>
            <p:nvPr/>
          </p:nvSpPr>
          <p:spPr>
            <a:xfrm>
              <a:off x="159643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1" name="Google Shape;5081;g31d7038f3b5_0_5310"/>
            <p:cNvSpPr/>
            <p:nvPr/>
          </p:nvSpPr>
          <p:spPr>
            <a:xfrm>
              <a:off x="169642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2" name="Google Shape;5082;g31d7038f3b5_0_5310"/>
            <p:cNvSpPr/>
            <p:nvPr/>
          </p:nvSpPr>
          <p:spPr>
            <a:xfrm>
              <a:off x="1796414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3" name="Google Shape;5083;g31d7038f3b5_0_5310"/>
            <p:cNvSpPr/>
            <p:nvPr/>
          </p:nvSpPr>
          <p:spPr>
            <a:xfrm>
              <a:off x="189640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4" name="Google Shape;5084;g31d7038f3b5_0_5310"/>
            <p:cNvSpPr/>
            <p:nvPr/>
          </p:nvSpPr>
          <p:spPr>
            <a:xfrm>
              <a:off x="199634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5" name="Google Shape;5085;g31d7038f3b5_0_5310"/>
            <p:cNvSpPr/>
            <p:nvPr/>
          </p:nvSpPr>
          <p:spPr>
            <a:xfrm>
              <a:off x="209633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6" name="Google Shape;5086;g31d7038f3b5_0_5310"/>
            <p:cNvSpPr/>
            <p:nvPr/>
          </p:nvSpPr>
          <p:spPr>
            <a:xfrm>
              <a:off x="219632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7" name="Google Shape;5087;g31d7038f3b5_0_5310"/>
            <p:cNvSpPr/>
            <p:nvPr/>
          </p:nvSpPr>
          <p:spPr>
            <a:xfrm>
              <a:off x="2296319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8" name="Google Shape;5088;g31d7038f3b5_0_5310"/>
            <p:cNvSpPr/>
            <p:nvPr/>
          </p:nvSpPr>
          <p:spPr>
            <a:xfrm>
              <a:off x="239631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9" name="Google Shape;5089;g31d7038f3b5_0_5310"/>
            <p:cNvSpPr/>
            <p:nvPr/>
          </p:nvSpPr>
          <p:spPr>
            <a:xfrm>
              <a:off x="249630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0" name="Google Shape;5090;g31d7038f3b5_0_5310"/>
            <p:cNvSpPr/>
            <p:nvPr/>
          </p:nvSpPr>
          <p:spPr>
            <a:xfrm>
              <a:off x="259624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1" name="Google Shape;5091;g31d7038f3b5_0_5310"/>
            <p:cNvSpPr/>
            <p:nvPr/>
          </p:nvSpPr>
          <p:spPr>
            <a:xfrm>
              <a:off x="269623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2" name="Google Shape;5092;g31d7038f3b5_0_5310"/>
            <p:cNvSpPr/>
            <p:nvPr/>
          </p:nvSpPr>
          <p:spPr>
            <a:xfrm>
              <a:off x="279622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3" name="Google Shape;5093;g31d7038f3b5_0_5310"/>
            <p:cNvSpPr/>
            <p:nvPr/>
          </p:nvSpPr>
          <p:spPr>
            <a:xfrm>
              <a:off x="2896214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4" name="Google Shape;5094;g31d7038f3b5_0_5310"/>
            <p:cNvSpPr/>
            <p:nvPr/>
          </p:nvSpPr>
          <p:spPr>
            <a:xfrm>
              <a:off x="2996205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5" name="Google Shape;5095;g31d7038f3b5_0_5310"/>
            <p:cNvSpPr/>
            <p:nvPr/>
          </p:nvSpPr>
          <p:spPr>
            <a:xfrm>
              <a:off x="309614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6" name="Google Shape;5096;g31d7038f3b5_0_5310"/>
            <p:cNvSpPr/>
            <p:nvPr/>
          </p:nvSpPr>
          <p:spPr>
            <a:xfrm>
              <a:off x="319613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7" name="Google Shape;5097;g31d7038f3b5_0_5310"/>
            <p:cNvSpPr/>
            <p:nvPr/>
          </p:nvSpPr>
          <p:spPr>
            <a:xfrm>
              <a:off x="329612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8" name="Google Shape;5098;g31d7038f3b5_0_5310"/>
            <p:cNvSpPr/>
            <p:nvPr/>
          </p:nvSpPr>
          <p:spPr>
            <a:xfrm>
              <a:off x="3396119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9" name="Google Shape;5099;g31d7038f3b5_0_5310"/>
            <p:cNvSpPr/>
            <p:nvPr/>
          </p:nvSpPr>
          <p:spPr>
            <a:xfrm>
              <a:off x="349611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0" name="Google Shape;5100;g31d7038f3b5_0_5310"/>
            <p:cNvSpPr/>
            <p:nvPr/>
          </p:nvSpPr>
          <p:spPr>
            <a:xfrm>
              <a:off x="359605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1" name="Google Shape;5101;g31d7038f3b5_0_5310"/>
            <p:cNvSpPr/>
            <p:nvPr/>
          </p:nvSpPr>
          <p:spPr>
            <a:xfrm>
              <a:off x="369604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2" name="Google Shape;5102;g31d7038f3b5_0_5310"/>
            <p:cNvSpPr/>
            <p:nvPr/>
          </p:nvSpPr>
          <p:spPr>
            <a:xfrm>
              <a:off x="379603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3" name="Google Shape;5103;g31d7038f3b5_0_5310"/>
            <p:cNvSpPr/>
            <p:nvPr/>
          </p:nvSpPr>
          <p:spPr>
            <a:xfrm>
              <a:off x="3896024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4" name="Google Shape;5104;g31d7038f3b5_0_5310"/>
            <p:cNvSpPr/>
            <p:nvPr/>
          </p:nvSpPr>
          <p:spPr>
            <a:xfrm>
              <a:off x="3996015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5" name="Google Shape;5105;g31d7038f3b5_0_5310"/>
            <p:cNvSpPr/>
            <p:nvPr/>
          </p:nvSpPr>
          <p:spPr>
            <a:xfrm>
              <a:off x="409595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6" name="Google Shape;5106;g31d7038f3b5_0_5310"/>
            <p:cNvSpPr/>
            <p:nvPr/>
          </p:nvSpPr>
          <p:spPr>
            <a:xfrm>
              <a:off x="419594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7" name="Google Shape;5107;g31d7038f3b5_0_5310"/>
            <p:cNvSpPr/>
            <p:nvPr/>
          </p:nvSpPr>
          <p:spPr>
            <a:xfrm>
              <a:off x="429593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8" name="Google Shape;5108;g31d7038f3b5_0_5310"/>
            <p:cNvSpPr/>
            <p:nvPr/>
          </p:nvSpPr>
          <p:spPr>
            <a:xfrm>
              <a:off x="4395929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9" name="Google Shape;5109;g31d7038f3b5_0_5310"/>
            <p:cNvSpPr/>
            <p:nvPr/>
          </p:nvSpPr>
          <p:spPr>
            <a:xfrm>
              <a:off x="449592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0" name="Google Shape;5110;g31d7038f3b5_0_5310"/>
            <p:cNvSpPr/>
            <p:nvPr/>
          </p:nvSpPr>
          <p:spPr>
            <a:xfrm>
              <a:off x="459591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1" name="Google Shape;5111;g31d7038f3b5_0_5310"/>
            <p:cNvSpPr/>
            <p:nvPr/>
          </p:nvSpPr>
          <p:spPr>
            <a:xfrm>
              <a:off x="469585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2" name="Google Shape;5112;g31d7038f3b5_0_5310"/>
            <p:cNvSpPr/>
            <p:nvPr/>
          </p:nvSpPr>
          <p:spPr>
            <a:xfrm>
              <a:off x="479584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3" name="Google Shape;5113;g31d7038f3b5_0_5310"/>
            <p:cNvSpPr/>
            <p:nvPr/>
          </p:nvSpPr>
          <p:spPr>
            <a:xfrm>
              <a:off x="489583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4" name="Google Shape;5114;g31d7038f3b5_0_5310"/>
            <p:cNvSpPr/>
            <p:nvPr/>
          </p:nvSpPr>
          <p:spPr>
            <a:xfrm>
              <a:off x="4995824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5" name="Google Shape;5115;g31d7038f3b5_0_5310"/>
            <p:cNvSpPr/>
            <p:nvPr/>
          </p:nvSpPr>
          <p:spPr>
            <a:xfrm>
              <a:off x="5095815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6" name="Google Shape;5116;g31d7038f3b5_0_5310"/>
            <p:cNvSpPr/>
            <p:nvPr/>
          </p:nvSpPr>
          <p:spPr>
            <a:xfrm>
              <a:off x="-327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7" name="Google Shape;5117;g31d7038f3b5_0_5310"/>
            <p:cNvSpPr/>
            <p:nvPr/>
          </p:nvSpPr>
          <p:spPr>
            <a:xfrm>
              <a:off x="96719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8" name="Google Shape;5118;g31d7038f3b5_0_5310"/>
            <p:cNvSpPr/>
            <p:nvPr/>
          </p:nvSpPr>
          <p:spPr>
            <a:xfrm>
              <a:off x="19671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9" name="Google Shape;5119;g31d7038f3b5_0_5310"/>
            <p:cNvSpPr/>
            <p:nvPr/>
          </p:nvSpPr>
          <p:spPr>
            <a:xfrm>
              <a:off x="29670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0" name="Google Shape;5120;g31d7038f3b5_0_5310"/>
            <p:cNvSpPr/>
            <p:nvPr/>
          </p:nvSpPr>
          <p:spPr>
            <a:xfrm>
              <a:off x="39669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1" name="Google Shape;5121;g31d7038f3b5_0_5310"/>
            <p:cNvSpPr/>
            <p:nvPr/>
          </p:nvSpPr>
          <p:spPr>
            <a:xfrm>
              <a:off x="49663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2" name="Google Shape;5122;g31d7038f3b5_0_5310"/>
            <p:cNvSpPr/>
            <p:nvPr/>
          </p:nvSpPr>
          <p:spPr>
            <a:xfrm>
              <a:off x="59662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3" name="Google Shape;5123;g31d7038f3b5_0_5310"/>
            <p:cNvSpPr/>
            <p:nvPr/>
          </p:nvSpPr>
          <p:spPr>
            <a:xfrm>
              <a:off x="69661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4" name="Google Shape;5124;g31d7038f3b5_0_5310"/>
            <p:cNvSpPr/>
            <p:nvPr/>
          </p:nvSpPr>
          <p:spPr>
            <a:xfrm>
              <a:off x="796605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5" name="Google Shape;5125;g31d7038f3b5_0_5310"/>
            <p:cNvSpPr/>
            <p:nvPr/>
          </p:nvSpPr>
          <p:spPr>
            <a:xfrm>
              <a:off x="89659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6" name="Google Shape;5126;g31d7038f3b5_0_5310"/>
            <p:cNvSpPr/>
            <p:nvPr/>
          </p:nvSpPr>
          <p:spPr>
            <a:xfrm>
              <a:off x="99653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7" name="Google Shape;5127;g31d7038f3b5_0_5310"/>
            <p:cNvSpPr/>
            <p:nvPr/>
          </p:nvSpPr>
          <p:spPr>
            <a:xfrm>
              <a:off x="109652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8" name="Google Shape;5128;g31d7038f3b5_0_5310"/>
            <p:cNvSpPr/>
            <p:nvPr/>
          </p:nvSpPr>
          <p:spPr>
            <a:xfrm>
              <a:off x="119651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9" name="Google Shape;5129;g31d7038f3b5_0_5310"/>
            <p:cNvSpPr/>
            <p:nvPr/>
          </p:nvSpPr>
          <p:spPr>
            <a:xfrm>
              <a:off x="129651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0" name="Google Shape;5130;g31d7038f3b5_0_5310"/>
            <p:cNvSpPr/>
            <p:nvPr/>
          </p:nvSpPr>
          <p:spPr>
            <a:xfrm>
              <a:off x="139650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1" name="Google Shape;5131;g31d7038f3b5_0_5310"/>
            <p:cNvSpPr/>
            <p:nvPr/>
          </p:nvSpPr>
          <p:spPr>
            <a:xfrm>
              <a:off x="149644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2" name="Google Shape;5132;g31d7038f3b5_0_5310"/>
            <p:cNvSpPr/>
            <p:nvPr/>
          </p:nvSpPr>
          <p:spPr>
            <a:xfrm>
              <a:off x="159643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3" name="Google Shape;5133;g31d7038f3b5_0_5310"/>
            <p:cNvSpPr/>
            <p:nvPr/>
          </p:nvSpPr>
          <p:spPr>
            <a:xfrm>
              <a:off x="169642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4" name="Google Shape;5134;g31d7038f3b5_0_5310"/>
            <p:cNvSpPr/>
            <p:nvPr/>
          </p:nvSpPr>
          <p:spPr>
            <a:xfrm>
              <a:off x="1796414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5" name="Google Shape;5135;g31d7038f3b5_0_5310"/>
            <p:cNvSpPr/>
            <p:nvPr/>
          </p:nvSpPr>
          <p:spPr>
            <a:xfrm>
              <a:off x="189640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6" name="Google Shape;5136;g31d7038f3b5_0_5310"/>
            <p:cNvSpPr/>
            <p:nvPr/>
          </p:nvSpPr>
          <p:spPr>
            <a:xfrm>
              <a:off x="199634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7" name="Google Shape;5137;g31d7038f3b5_0_5310"/>
            <p:cNvSpPr/>
            <p:nvPr/>
          </p:nvSpPr>
          <p:spPr>
            <a:xfrm>
              <a:off x="209633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8" name="Google Shape;5138;g31d7038f3b5_0_5310"/>
            <p:cNvSpPr/>
            <p:nvPr/>
          </p:nvSpPr>
          <p:spPr>
            <a:xfrm>
              <a:off x="219632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9" name="Google Shape;5139;g31d7038f3b5_0_5310"/>
            <p:cNvSpPr/>
            <p:nvPr/>
          </p:nvSpPr>
          <p:spPr>
            <a:xfrm>
              <a:off x="2296319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0" name="Google Shape;5140;g31d7038f3b5_0_5310"/>
            <p:cNvSpPr/>
            <p:nvPr/>
          </p:nvSpPr>
          <p:spPr>
            <a:xfrm>
              <a:off x="239631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1" name="Google Shape;5141;g31d7038f3b5_0_5310"/>
            <p:cNvSpPr/>
            <p:nvPr/>
          </p:nvSpPr>
          <p:spPr>
            <a:xfrm>
              <a:off x="249630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2" name="Google Shape;5142;g31d7038f3b5_0_5310"/>
            <p:cNvSpPr/>
            <p:nvPr/>
          </p:nvSpPr>
          <p:spPr>
            <a:xfrm>
              <a:off x="259624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3" name="Google Shape;5143;g31d7038f3b5_0_5310"/>
            <p:cNvSpPr/>
            <p:nvPr/>
          </p:nvSpPr>
          <p:spPr>
            <a:xfrm>
              <a:off x="269623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4" name="Google Shape;5144;g31d7038f3b5_0_5310"/>
            <p:cNvSpPr/>
            <p:nvPr/>
          </p:nvSpPr>
          <p:spPr>
            <a:xfrm>
              <a:off x="279622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5" name="Google Shape;5145;g31d7038f3b5_0_5310"/>
            <p:cNvSpPr/>
            <p:nvPr/>
          </p:nvSpPr>
          <p:spPr>
            <a:xfrm>
              <a:off x="2896214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6" name="Google Shape;5146;g31d7038f3b5_0_5310"/>
            <p:cNvSpPr/>
            <p:nvPr/>
          </p:nvSpPr>
          <p:spPr>
            <a:xfrm>
              <a:off x="2996205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7" name="Google Shape;5147;g31d7038f3b5_0_5310"/>
            <p:cNvSpPr/>
            <p:nvPr/>
          </p:nvSpPr>
          <p:spPr>
            <a:xfrm>
              <a:off x="309614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8" name="Google Shape;5148;g31d7038f3b5_0_5310"/>
            <p:cNvSpPr/>
            <p:nvPr/>
          </p:nvSpPr>
          <p:spPr>
            <a:xfrm>
              <a:off x="319613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9" name="Google Shape;5149;g31d7038f3b5_0_5310"/>
            <p:cNvSpPr/>
            <p:nvPr/>
          </p:nvSpPr>
          <p:spPr>
            <a:xfrm>
              <a:off x="329612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0" name="Google Shape;5150;g31d7038f3b5_0_5310"/>
            <p:cNvSpPr/>
            <p:nvPr/>
          </p:nvSpPr>
          <p:spPr>
            <a:xfrm>
              <a:off x="3396119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1" name="Google Shape;5151;g31d7038f3b5_0_5310"/>
            <p:cNvSpPr/>
            <p:nvPr/>
          </p:nvSpPr>
          <p:spPr>
            <a:xfrm>
              <a:off x="349611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2" name="Google Shape;5152;g31d7038f3b5_0_5310"/>
            <p:cNvSpPr/>
            <p:nvPr/>
          </p:nvSpPr>
          <p:spPr>
            <a:xfrm>
              <a:off x="359605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3" name="Google Shape;5153;g31d7038f3b5_0_5310"/>
            <p:cNvSpPr/>
            <p:nvPr/>
          </p:nvSpPr>
          <p:spPr>
            <a:xfrm>
              <a:off x="369604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4" name="Google Shape;5154;g31d7038f3b5_0_5310"/>
            <p:cNvSpPr/>
            <p:nvPr/>
          </p:nvSpPr>
          <p:spPr>
            <a:xfrm>
              <a:off x="379603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5" name="Google Shape;5155;g31d7038f3b5_0_5310"/>
            <p:cNvSpPr/>
            <p:nvPr/>
          </p:nvSpPr>
          <p:spPr>
            <a:xfrm>
              <a:off x="3896024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6" name="Google Shape;5156;g31d7038f3b5_0_5310"/>
            <p:cNvSpPr/>
            <p:nvPr/>
          </p:nvSpPr>
          <p:spPr>
            <a:xfrm>
              <a:off x="3996015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7" name="Google Shape;5157;g31d7038f3b5_0_5310"/>
            <p:cNvSpPr/>
            <p:nvPr/>
          </p:nvSpPr>
          <p:spPr>
            <a:xfrm>
              <a:off x="409595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8" name="Google Shape;5158;g31d7038f3b5_0_5310"/>
            <p:cNvSpPr/>
            <p:nvPr/>
          </p:nvSpPr>
          <p:spPr>
            <a:xfrm>
              <a:off x="419594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9" name="Google Shape;5159;g31d7038f3b5_0_5310"/>
            <p:cNvSpPr/>
            <p:nvPr/>
          </p:nvSpPr>
          <p:spPr>
            <a:xfrm>
              <a:off x="429593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0" name="Google Shape;5160;g31d7038f3b5_0_5310"/>
            <p:cNvSpPr/>
            <p:nvPr/>
          </p:nvSpPr>
          <p:spPr>
            <a:xfrm>
              <a:off x="4395929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1" name="Google Shape;5161;g31d7038f3b5_0_5310"/>
            <p:cNvSpPr/>
            <p:nvPr/>
          </p:nvSpPr>
          <p:spPr>
            <a:xfrm>
              <a:off x="449592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2" name="Google Shape;5162;g31d7038f3b5_0_5310"/>
            <p:cNvSpPr/>
            <p:nvPr/>
          </p:nvSpPr>
          <p:spPr>
            <a:xfrm>
              <a:off x="459591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3" name="Google Shape;5163;g31d7038f3b5_0_5310"/>
            <p:cNvSpPr/>
            <p:nvPr/>
          </p:nvSpPr>
          <p:spPr>
            <a:xfrm>
              <a:off x="469585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4" name="Google Shape;5164;g31d7038f3b5_0_5310"/>
            <p:cNvSpPr/>
            <p:nvPr/>
          </p:nvSpPr>
          <p:spPr>
            <a:xfrm>
              <a:off x="479584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5" name="Google Shape;5165;g31d7038f3b5_0_5310"/>
            <p:cNvSpPr/>
            <p:nvPr/>
          </p:nvSpPr>
          <p:spPr>
            <a:xfrm>
              <a:off x="489583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6" name="Google Shape;5166;g31d7038f3b5_0_5310"/>
            <p:cNvSpPr/>
            <p:nvPr/>
          </p:nvSpPr>
          <p:spPr>
            <a:xfrm>
              <a:off x="4995824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7" name="Google Shape;5167;g31d7038f3b5_0_5310"/>
            <p:cNvSpPr/>
            <p:nvPr/>
          </p:nvSpPr>
          <p:spPr>
            <a:xfrm>
              <a:off x="5095815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168" name="Google Shape;5168;g31d7038f3b5_0_5310"/>
          <p:cNvSpPr/>
          <p:nvPr/>
        </p:nvSpPr>
        <p:spPr>
          <a:xfrm>
            <a:off x="0" y="0"/>
            <a:ext cx="5159400" cy="6858000"/>
          </a:xfrm>
          <a:prstGeom prst="rect">
            <a:avLst/>
          </a:prstGeom>
          <a:solidFill>
            <a:srgbClr val="0B60A8">
              <a:alpha val="8000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69" name="Google Shape;5169;g31d7038f3b5_0_5310"/>
          <p:cNvSpPr txBox="1">
            <a:spLocks noGrp="1"/>
          </p:cNvSpPr>
          <p:nvPr>
            <p:ph type="title"/>
          </p:nvPr>
        </p:nvSpPr>
        <p:spPr>
          <a:xfrm>
            <a:off x="5610385" y="462111"/>
            <a:ext cx="60657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70" name="Google Shape;5170;g31d7038f3b5_0_5310"/>
          <p:cNvSpPr txBox="1">
            <a:spLocks noGrp="1"/>
          </p:cNvSpPr>
          <p:nvPr>
            <p:ph type="body" idx="1"/>
          </p:nvPr>
        </p:nvSpPr>
        <p:spPr>
          <a:xfrm>
            <a:off x="5610517" y="1233488"/>
            <a:ext cx="60654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71" name="Google Shape;5171;g31d7038f3b5_0_5310"/>
          <p:cNvSpPr txBox="1">
            <a:spLocks noGrp="1"/>
          </p:cNvSpPr>
          <p:nvPr>
            <p:ph type="body" idx="2"/>
          </p:nvPr>
        </p:nvSpPr>
        <p:spPr>
          <a:xfrm>
            <a:off x="5610385" y="1889705"/>
            <a:ext cx="60657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172" name="Google Shape;5172;g31d7038f3b5_0_5310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5173" name="Google Shape;5173;g31d7038f3b5_0_5310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74" name="Google Shape;5174;g31d7038f3b5_0_5310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175" name="Google Shape;5175;g31d7038f3b5_0_5310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5176" name="Google Shape;5176;g31d7038f3b5_0_5310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  <p15:guide id="23" pos="619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5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8" name="Google Shape;5178;g31d7038f3b5_0_6352"/>
          <p:cNvSpPr>
            <a:spLocks noGrp="1"/>
          </p:cNvSpPr>
          <p:nvPr>
            <p:ph type="pic" idx="2"/>
          </p:nvPr>
        </p:nvSpPr>
        <p:spPr>
          <a:xfrm>
            <a:off x="0" y="0"/>
            <a:ext cx="5159400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5179" name="Google Shape;5179;g31d7038f3b5_0_6352"/>
          <p:cNvSpPr txBox="1">
            <a:spLocks noGrp="1"/>
          </p:cNvSpPr>
          <p:nvPr>
            <p:ph type="title"/>
          </p:nvPr>
        </p:nvSpPr>
        <p:spPr>
          <a:xfrm>
            <a:off x="5610385" y="462111"/>
            <a:ext cx="60657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80" name="Google Shape;5180;g31d7038f3b5_0_6352"/>
          <p:cNvSpPr txBox="1">
            <a:spLocks noGrp="1"/>
          </p:cNvSpPr>
          <p:nvPr>
            <p:ph type="body" idx="1"/>
          </p:nvPr>
        </p:nvSpPr>
        <p:spPr>
          <a:xfrm>
            <a:off x="5610517" y="1233488"/>
            <a:ext cx="60654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81" name="Google Shape;5181;g31d7038f3b5_0_6352"/>
          <p:cNvSpPr txBox="1">
            <a:spLocks noGrp="1"/>
          </p:cNvSpPr>
          <p:nvPr>
            <p:ph type="body" idx="3"/>
          </p:nvPr>
        </p:nvSpPr>
        <p:spPr>
          <a:xfrm>
            <a:off x="5610385" y="1889705"/>
            <a:ext cx="60657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182" name="Google Shape;5182;g31d7038f3b5_0_6352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5183" name="Google Shape;5183;g31d7038f3b5_0_6352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84" name="Google Shape;5184;g31d7038f3b5_0_6352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185" name="Google Shape;5185;g31d7038f3b5_0_6352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5186" name="Google Shape;5186;g31d7038f3b5_0_6352"/>
          <p:cNvSpPr txBox="1">
            <a:spLocks noGrp="1"/>
          </p:cNvSpPr>
          <p:nvPr>
            <p:ph type="body" idx="4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  <p15:guide id="23" pos="619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bg>
      <p:bgPr>
        <a:solidFill>
          <a:schemeClr val="lt2"/>
        </a:solidFill>
        <a:effectLst/>
      </p:bgPr>
    </p:bg>
    <p:spTree>
      <p:nvGrpSpPr>
        <p:cNvPr id="1" name="Shape 5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88" name="Google Shape;5188;g31d7038f3b5_0_6362"/>
          <p:cNvPicPr preferRelativeResize="0"/>
          <p:nvPr/>
        </p:nvPicPr>
        <p:blipFill rotWithShape="1"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3241"/>
          <a:stretch/>
        </p:blipFill>
        <p:spPr>
          <a:xfrm>
            <a:off x="-1" y="0"/>
            <a:ext cx="12192000" cy="4059295"/>
          </a:xfrm>
          <a:prstGeom prst="rect">
            <a:avLst/>
          </a:prstGeom>
          <a:noFill/>
          <a:ln>
            <a:noFill/>
          </a:ln>
        </p:spPr>
      </p:pic>
      <p:sp>
        <p:nvSpPr>
          <p:cNvPr id="5189" name="Google Shape;5189;g31d7038f3b5_0_6362"/>
          <p:cNvSpPr txBox="1">
            <a:spLocks noGrp="1"/>
          </p:cNvSpPr>
          <p:nvPr>
            <p:ph type="title"/>
          </p:nvPr>
        </p:nvSpPr>
        <p:spPr>
          <a:xfrm>
            <a:off x="524359" y="462111"/>
            <a:ext cx="11151600" cy="100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90" name="Google Shape;5190;g31d7038f3b5_0_6362"/>
          <p:cNvSpPr txBox="1">
            <a:spLocks noGrp="1"/>
          </p:cNvSpPr>
          <p:nvPr>
            <p:ph type="body" idx="1"/>
          </p:nvPr>
        </p:nvSpPr>
        <p:spPr>
          <a:xfrm>
            <a:off x="524359" y="1825625"/>
            <a:ext cx="10829400" cy="379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191" name="Google Shape;5191;g31d7038f3b5_0_6362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5192" name="Google Shape;5192;g31d7038f3b5_0_6362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93" name="Google Shape;5193;g31d7038f3b5_0_6362"/>
            <p:cNvPicPr preferRelativeResize="0"/>
            <p:nvPr/>
          </p:nvPicPr>
          <p:blipFill rotWithShape="1">
            <a:blip r:embed="rId4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194" name="Google Shape;5194;g31d7038f3b5_0_6362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5195" name="Google Shape;5195;g31d7038f3b5_0_6362"/>
          <p:cNvSpPr txBox="1">
            <a:spLocks noGrp="1"/>
          </p:cNvSpPr>
          <p:nvPr>
            <p:ph type="body" idx="2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>
                <a:solidFill>
                  <a:schemeClr val="dk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5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7" name="Google Shape;5197;g31d7038f3b5_0_6371"/>
          <p:cNvSpPr txBox="1">
            <a:spLocks noGrp="1"/>
          </p:cNvSpPr>
          <p:nvPr>
            <p:ph type="title"/>
          </p:nvPr>
        </p:nvSpPr>
        <p:spPr>
          <a:xfrm>
            <a:off x="524359" y="462111"/>
            <a:ext cx="11151600" cy="100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98" name="Google Shape;5198;g31d7038f3b5_0_6371"/>
          <p:cNvSpPr txBox="1">
            <a:spLocks noGrp="1"/>
          </p:cNvSpPr>
          <p:nvPr>
            <p:ph type="body" idx="1"/>
          </p:nvPr>
        </p:nvSpPr>
        <p:spPr>
          <a:xfrm>
            <a:off x="524359" y="1825625"/>
            <a:ext cx="10829400" cy="379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199" name="Google Shape;5199;g31d7038f3b5_0_6371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5200" name="Google Shape;5200;g31d7038f3b5_0_6371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201" name="Google Shape;5201;g31d7038f3b5_0_6371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202" name="Google Shape;5202;g31d7038f3b5_0_6371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5203" name="Google Shape;5203;g31d7038f3b5_0_6371"/>
          <p:cNvSpPr txBox="1">
            <a:spLocks noGrp="1"/>
          </p:cNvSpPr>
          <p:nvPr>
            <p:ph type="body" idx="2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>
                <a:solidFill>
                  <a:schemeClr val="dk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  <p15:guide id="23" pos="619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bg>
      <p:bgPr>
        <a:solidFill>
          <a:schemeClr val="lt2"/>
        </a:solidFill>
        <a:effectLst/>
      </p:bgPr>
    </p:bg>
    <p:spTree>
      <p:nvGrpSpPr>
        <p:cNvPr id="1" name="Shape 1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" name="Google Shape;1064;p27"/>
          <p:cNvSpPr txBox="1">
            <a:spLocks noGrp="1"/>
          </p:cNvSpPr>
          <p:nvPr>
            <p:ph type="title"/>
          </p:nvPr>
        </p:nvSpPr>
        <p:spPr>
          <a:xfrm>
            <a:off x="524359" y="462111"/>
            <a:ext cx="11151704" cy="1006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65" name="Google Shape;1065;p27"/>
          <p:cNvSpPr txBox="1">
            <a:spLocks noGrp="1"/>
          </p:cNvSpPr>
          <p:nvPr>
            <p:ph type="body" idx="1"/>
          </p:nvPr>
        </p:nvSpPr>
        <p:spPr>
          <a:xfrm>
            <a:off x="524359" y="1825625"/>
            <a:ext cx="10829441" cy="37932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1066" name="Google Shape;1066;p27"/>
          <p:cNvGrpSpPr/>
          <p:nvPr/>
        </p:nvGrpSpPr>
        <p:grpSpPr>
          <a:xfrm>
            <a:off x="9723118" y="5818200"/>
            <a:ext cx="2170361" cy="879162"/>
            <a:chOff x="-1" y="0"/>
            <a:chExt cx="2170360" cy="879160"/>
          </a:xfrm>
        </p:grpSpPr>
        <p:pic>
          <p:nvPicPr>
            <p:cNvPr id="1067" name="Google Shape;1067;p27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8" name="Google Shape;1068;p27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69" name="Google Shape;1069;p27"/>
          <p:cNvSpPr txBox="1"/>
          <p:nvPr/>
        </p:nvSpPr>
        <p:spPr>
          <a:xfrm>
            <a:off x="515939" y="6241773"/>
            <a:ext cx="570740" cy="2782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70" name="Google Shape;1070;p27"/>
          <p:cNvSpPr txBox="1">
            <a:spLocks noGrp="1"/>
          </p:cNvSpPr>
          <p:nvPr>
            <p:ph type="body" idx="2"/>
          </p:nvPr>
        </p:nvSpPr>
        <p:spPr>
          <a:xfrm>
            <a:off x="1000858" y="6294782"/>
            <a:ext cx="3743326" cy="225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>
                <a:solidFill>
                  <a:schemeClr val="dk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5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05" name="Google Shape;5205;g31d7038f3b5_0_6379" descr="A picture containing cloud, sky, outdoor, classical architecture&#10;&#10;Description automatically generated"/>
          <p:cNvPicPr preferRelativeResize="0"/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4553117"/>
            <a:ext cx="12192000" cy="2304886"/>
          </a:xfrm>
          <a:prstGeom prst="rect">
            <a:avLst/>
          </a:prstGeom>
          <a:noFill/>
          <a:ln>
            <a:noFill/>
          </a:ln>
        </p:spPr>
      </p:pic>
      <p:sp>
        <p:nvSpPr>
          <p:cNvPr id="5206" name="Google Shape;5206;g31d7038f3b5_0_6379"/>
          <p:cNvSpPr/>
          <p:nvPr/>
        </p:nvSpPr>
        <p:spPr>
          <a:xfrm>
            <a:off x="0" y="4553116"/>
            <a:ext cx="12192000" cy="2304900"/>
          </a:xfrm>
          <a:prstGeom prst="rect">
            <a:avLst/>
          </a:prstGeom>
          <a:solidFill>
            <a:schemeClr val="accent1">
              <a:alpha val="89410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07" name="Google Shape;5207;g31d7038f3b5_0_6379"/>
          <p:cNvSpPr txBox="1">
            <a:spLocks noGrp="1"/>
          </p:cNvSpPr>
          <p:nvPr>
            <p:ph type="title"/>
          </p:nvPr>
        </p:nvSpPr>
        <p:spPr>
          <a:xfrm>
            <a:off x="524359" y="462111"/>
            <a:ext cx="11151600" cy="77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08" name="Google Shape;5208;g31d7038f3b5_0_6379"/>
          <p:cNvSpPr txBox="1">
            <a:spLocks noGrp="1"/>
          </p:cNvSpPr>
          <p:nvPr>
            <p:ph type="body" idx="1"/>
          </p:nvPr>
        </p:nvSpPr>
        <p:spPr>
          <a:xfrm>
            <a:off x="524359" y="1452282"/>
            <a:ext cx="10829400" cy="310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09" name="Google Shape;5209;g31d7038f3b5_0_6379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5210" name="Google Shape;5210;g31d7038f3b5_0_6379"/>
          <p:cNvSpPr txBox="1">
            <a:spLocks noGrp="1"/>
          </p:cNvSpPr>
          <p:nvPr>
            <p:ph type="body" idx="2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211" name="Google Shape;5211;g31d7038f3b5_0_6379"/>
          <p:cNvGrpSpPr/>
          <p:nvPr/>
        </p:nvGrpSpPr>
        <p:grpSpPr>
          <a:xfrm>
            <a:off x="9839325" y="5999594"/>
            <a:ext cx="1892299" cy="580352"/>
            <a:chOff x="9839325" y="5999594"/>
            <a:chExt cx="1892299" cy="580352"/>
          </a:xfrm>
        </p:grpSpPr>
        <p:pic>
          <p:nvPicPr>
            <p:cNvPr id="5212" name="Google Shape;5212;g31d7038f3b5_0_6379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0991849" y="5999594"/>
              <a:ext cx="739775" cy="58035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213" name="Google Shape;5213;g31d7038f3b5_0_6379"/>
            <p:cNvPicPr preferRelativeResize="0"/>
            <p:nvPr/>
          </p:nvPicPr>
          <p:blipFill rotWithShape="1">
            <a:blip r:embed="rId4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839325" y="6026150"/>
              <a:ext cx="967435" cy="517525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  <p15:guide id="23" pos="619">
          <p15:clr>
            <a:srgbClr val="FBAE40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5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15" name="Google Shape;5215;g31d7038f3b5_0_6389" descr="A picture containing cloud, sky, outdoor, classical architecture&#10;&#10;Description automatically generated"/>
          <p:cNvPicPr preferRelativeResize="0"/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4553117"/>
            <a:ext cx="12192000" cy="2304886"/>
          </a:xfrm>
          <a:prstGeom prst="rect">
            <a:avLst/>
          </a:prstGeom>
          <a:noFill/>
          <a:ln>
            <a:noFill/>
          </a:ln>
        </p:spPr>
      </p:pic>
      <p:sp>
        <p:nvSpPr>
          <p:cNvPr id="5216" name="Google Shape;5216;g31d7038f3b5_0_6389"/>
          <p:cNvSpPr/>
          <p:nvPr/>
        </p:nvSpPr>
        <p:spPr>
          <a:xfrm>
            <a:off x="0" y="4553116"/>
            <a:ext cx="12192000" cy="2304900"/>
          </a:xfrm>
          <a:prstGeom prst="rect">
            <a:avLst/>
          </a:prstGeom>
          <a:solidFill>
            <a:schemeClr val="accent3">
              <a:alpha val="89410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17" name="Google Shape;5217;g31d7038f3b5_0_6389"/>
          <p:cNvSpPr txBox="1">
            <a:spLocks noGrp="1"/>
          </p:cNvSpPr>
          <p:nvPr>
            <p:ph type="title"/>
          </p:nvPr>
        </p:nvSpPr>
        <p:spPr>
          <a:xfrm>
            <a:off x="524359" y="462111"/>
            <a:ext cx="11151600" cy="100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18" name="Google Shape;5218;g31d7038f3b5_0_6389"/>
          <p:cNvSpPr txBox="1">
            <a:spLocks noGrp="1"/>
          </p:cNvSpPr>
          <p:nvPr>
            <p:ph type="body" idx="1"/>
          </p:nvPr>
        </p:nvSpPr>
        <p:spPr>
          <a:xfrm>
            <a:off x="524359" y="1452283"/>
            <a:ext cx="10829400" cy="310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219" name="Google Shape;5219;g31d7038f3b5_0_6389"/>
          <p:cNvGrpSpPr/>
          <p:nvPr/>
        </p:nvGrpSpPr>
        <p:grpSpPr>
          <a:xfrm>
            <a:off x="9839325" y="5999594"/>
            <a:ext cx="1892299" cy="580352"/>
            <a:chOff x="9839325" y="5999594"/>
            <a:chExt cx="1892299" cy="580352"/>
          </a:xfrm>
        </p:grpSpPr>
        <p:pic>
          <p:nvPicPr>
            <p:cNvPr id="5220" name="Google Shape;5220;g31d7038f3b5_0_6389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0991849" y="5999594"/>
              <a:ext cx="739775" cy="58035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221" name="Google Shape;5221;g31d7038f3b5_0_6389"/>
            <p:cNvPicPr preferRelativeResize="0"/>
            <p:nvPr/>
          </p:nvPicPr>
          <p:blipFill rotWithShape="1">
            <a:blip r:embed="rId4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839325" y="6026150"/>
              <a:ext cx="967435" cy="517525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222" name="Google Shape;5222;g31d7038f3b5_0_6389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5223" name="Google Shape;5223;g31d7038f3b5_0_6389"/>
          <p:cNvSpPr txBox="1">
            <a:spLocks noGrp="1"/>
          </p:cNvSpPr>
          <p:nvPr>
            <p:ph type="body" idx="2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5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5" name="Google Shape;5225;g31d7038f3b5_0_6399" descr="A picture containing building, symmetry, circle, architecture&#10;&#10;Description automatically generated"/>
          <p:cNvPicPr preferRelativeResize="0"/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5159375" cy="6858002"/>
          </a:xfrm>
          <a:prstGeom prst="rect">
            <a:avLst/>
          </a:prstGeom>
          <a:noFill/>
          <a:ln>
            <a:noFill/>
          </a:ln>
        </p:spPr>
      </p:pic>
      <p:sp>
        <p:nvSpPr>
          <p:cNvPr id="5226" name="Google Shape;5226;g31d7038f3b5_0_6399"/>
          <p:cNvSpPr/>
          <p:nvPr/>
        </p:nvSpPr>
        <p:spPr>
          <a:xfrm>
            <a:off x="0" y="0"/>
            <a:ext cx="5159400" cy="6858000"/>
          </a:xfrm>
          <a:prstGeom prst="rect">
            <a:avLst/>
          </a:prstGeom>
          <a:solidFill>
            <a:srgbClr val="EF5553">
              <a:alpha val="8000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27" name="Google Shape;5227;g31d7038f3b5_0_6399"/>
          <p:cNvSpPr txBox="1">
            <a:spLocks noGrp="1"/>
          </p:cNvSpPr>
          <p:nvPr>
            <p:ph type="title"/>
          </p:nvPr>
        </p:nvSpPr>
        <p:spPr>
          <a:xfrm>
            <a:off x="5610385" y="462111"/>
            <a:ext cx="60657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28" name="Google Shape;5228;g31d7038f3b5_0_6399"/>
          <p:cNvSpPr txBox="1">
            <a:spLocks noGrp="1"/>
          </p:cNvSpPr>
          <p:nvPr>
            <p:ph type="body" idx="1"/>
          </p:nvPr>
        </p:nvSpPr>
        <p:spPr>
          <a:xfrm>
            <a:off x="5610517" y="1233488"/>
            <a:ext cx="60654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29" name="Google Shape;5229;g31d7038f3b5_0_6399"/>
          <p:cNvSpPr txBox="1">
            <a:spLocks noGrp="1"/>
          </p:cNvSpPr>
          <p:nvPr>
            <p:ph type="body" idx="2"/>
          </p:nvPr>
        </p:nvSpPr>
        <p:spPr>
          <a:xfrm>
            <a:off x="5610385" y="1889705"/>
            <a:ext cx="60657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230" name="Google Shape;5230;g31d7038f3b5_0_6399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5231" name="Google Shape;5231;g31d7038f3b5_0_6399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232" name="Google Shape;5232;g31d7038f3b5_0_6399"/>
            <p:cNvPicPr preferRelativeResize="0"/>
            <p:nvPr/>
          </p:nvPicPr>
          <p:blipFill rotWithShape="1">
            <a:blip r:embed="rId4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233" name="Google Shape;5233;g31d7038f3b5_0_6399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5234" name="Google Shape;5234;g31d7038f3b5_0_6399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Content">
  <p:cSld name="25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5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6" name="Google Shape;5236;g31d7038f3b5_0_6410"/>
          <p:cNvSpPr/>
          <p:nvPr/>
        </p:nvSpPr>
        <p:spPr>
          <a:xfrm>
            <a:off x="0" y="0"/>
            <a:ext cx="51594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237" name="Google Shape;5237;g31d7038f3b5_0_6410"/>
          <p:cNvPicPr preferRelativeResize="0"/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56445" r="-836" b="-68526"/>
          <a:stretch/>
        </p:blipFill>
        <p:spPr>
          <a:xfrm>
            <a:off x="-16690" y="0"/>
            <a:ext cx="5176062" cy="6859121"/>
          </a:xfrm>
          <a:prstGeom prst="rect">
            <a:avLst/>
          </a:prstGeom>
          <a:noFill/>
          <a:ln>
            <a:noFill/>
          </a:ln>
        </p:spPr>
      </p:pic>
      <p:sp>
        <p:nvSpPr>
          <p:cNvPr id="5238" name="Google Shape;5238;g31d7038f3b5_0_6410"/>
          <p:cNvSpPr/>
          <p:nvPr/>
        </p:nvSpPr>
        <p:spPr>
          <a:xfrm>
            <a:off x="0" y="0"/>
            <a:ext cx="5159400" cy="6858000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39" name="Google Shape;5239;g31d7038f3b5_0_6410"/>
          <p:cNvSpPr txBox="1">
            <a:spLocks noGrp="1"/>
          </p:cNvSpPr>
          <p:nvPr>
            <p:ph type="title"/>
          </p:nvPr>
        </p:nvSpPr>
        <p:spPr>
          <a:xfrm>
            <a:off x="5610385" y="462111"/>
            <a:ext cx="60657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40" name="Google Shape;5240;g31d7038f3b5_0_6410"/>
          <p:cNvSpPr txBox="1">
            <a:spLocks noGrp="1"/>
          </p:cNvSpPr>
          <p:nvPr>
            <p:ph type="body" idx="1"/>
          </p:nvPr>
        </p:nvSpPr>
        <p:spPr>
          <a:xfrm>
            <a:off x="5610517" y="1233488"/>
            <a:ext cx="60654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41" name="Google Shape;5241;g31d7038f3b5_0_6410"/>
          <p:cNvSpPr txBox="1">
            <a:spLocks noGrp="1"/>
          </p:cNvSpPr>
          <p:nvPr>
            <p:ph type="body" idx="2"/>
          </p:nvPr>
        </p:nvSpPr>
        <p:spPr>
          <a:xfrm>
            <a:off x="5610385" y="1889705"/>
            <a:ext cx="60657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242" name="Google Shape;5242;g31d7038f3b5_0_6410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5243" name="Google Shape;5243;g31d7038f3b5_0_6410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244" name="Google Shape;5244;g31d7038f3b5_0_6410"/>
            <p:cNvPicPr preferRelativeResize="0"/>
            <p:nvPr/>
          </p:nvPicPr>
          <p:blipFill rotWithShape="1">
            <a:blip r:embed="rId4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245" name="Google Shape;5245;g31d7038f3b5_0_6410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5246" name="Google Shape;5246;g31d7038f3b5_0_6410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  <p15:guide id="23" pos="619">
          <p15:clr>
            <a:srgbClr val="FBAE40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5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8" name="Google Shape;5248;g31d7038f3b5_0_6422"/>
          <p:cNvSpPr/>
          <p:nvPr/>
        </p:nvSpPr>
        <p:spPr>
          <a:xfrm>
            <a:off x="0" y="0"/>
            <a:ext cx="51594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249" name="Google Shape;5249;g31d7038f3b5_0_6422"/>
          <p:cNvGrpSpPr/>
          <p:nvPr/>
        </p:nvGrpSpPr>
        <p:grpSpPr>
          <a:xfrm>
            <a:off x="-3273" y="1065007"/>
            <a:ext cx="5165849" cy="4412287"/>
            <a:chOff x="-3273" y="1065007"/>
            <a:chExt cx="5165849" cy="4412287"/>
          </a:xfrm>
        </p:grpSpPr>
        <p:sp>
          <p:nvSpPr>
            <p:cNvPr id="5250" name="Google Shape;5250;g31d7038f3b5_0_6422"/>
            <p:cNvSpPr/>
            <p:nvPr/>
          </p:nvSpPr>
          <p:spPr>
            <a:xfrm>
              <a:off x="2496302" y="1065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1" name="Google Shape;5251;g31d7038f3b5_0_6422"/>
            <p:cNvSpPr/>
            <p:nvPr/>
          </p:nvSpPr>
          <p:spPr>
            <a:xfrm>
              <a:off x="2596241" y="1065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2" name="Google Shape;5252;g31d7038f3b5_0_6422"/>
            <p:cNvSpPr/>
            <p:nvPr/>
          </p:nvSpPr>
          <p:spPr>
            <a:xfrm>
              <a:off x="2496302" y="1166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3" name="Google Shape;5253;g31d7038f3b5_0_6422"/>
            <p:cNvSpPr/>
            <p:nvPr/>
          </p:nvSpPr>
          <p:spPr>
            <a:xfrm>
              <a:off x="2596241" y="1166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4" name="Google Shape;5254;g31d7038f3b5_0_6422"/>
            <p:cNvSpPr/>
            <p:nvPr/>
          </p:nvSpPr>
          <p:spPr>
            <a:xfrm>
              <a:off x="2496302" y="1267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5" name="Google Shape;5255;g31d7038f3b5_0_6422"/>
            <p:cNvSpPr/>
            <p:nvPr/>
          </p:nvSpPr>
          <p:spPr>
            <a:xfrm>
              <a:off x="2596241" y="1267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6" name="Google Shape;5256;g31d7038f3b5_0_6422"/>
            <p:cNvSpPr/>
            <p:nvPr/>
          </p:nvSpPr>
          <p:spPr>
            <a:xfrm>
              <a:off x="2496302" y="1368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7" name="Google Shape;5257;g31d7038f3b5_0_6422"/>
            <p:cNvSpPr/>
            <p:nvPr/>
          </p:nvSpPr>
          <p:spPr>
            <a:xfrm>
              <a:off x="2596241" y="1368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8" name="Google Shape;5258;g31d7038f3b5_0_6422"/>
            <p:cNvSpPr/>
            <p:nvPr/>
          </p:nvSpPr>
          <p:spPr>
            <a:xfrm>
              <a:off x="2496302" y="146900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9" name="Google Shape;5259;g31d7038f3b5_0_6422"/>
            <p:cNvSpPr/>
            <p:nvPr/>
          </p:nvSpPr>
          <p:spPr>
            <a:xfrm>
              <a:off x="2596241" y="146900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0" name="Google Shape;5260;g31d7038f3b5_0_6422"/>
            <p:cNvSpPr/>
            <p:nvPr/>
          </p:nvSpPr>
          <p:spPr>
            <a:xfrm>
              <a:off x="2496302" y="1570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1" name="Google Shape;5261;g31d7038f3b5_0_6422"/>
            <p:cNvSpPr/>
            <p:nvPr/>
          </p:nvSpPr>
          <p:spPr>
            <a:xfrm>
              <a:off x="2596241" y="1570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2" name="Google Shape;5262;g31d7038f3b5_0_6422"/>
            <p:cNvSpPr/>
            <p:nvPr/>
          </p:nvSpPr>
          <p:spPr>
            <a:xfrm>
              <a:off x="2396310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3" name="Google Shape;5263;g31d7038f3b5_0_6422"/>
            <p:cNvSpPr/>
            <p:nvPr/>
          </p:nvSpPr>
          <p:spPr>
            <a:xfrm>
              <a:off x="2496302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4" name="Google Shape;5264;g31d7038f3b5_0_6422"/>
            <p:cNvSpPr/>
            <p:nvPr/>
          </p:nvSpPr>
          <p:spPr>
            <a:xfrm>
              <a:off x="2596241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5" name="Google Shape;5265;g31d7038f3b5_0_6422"/>
            <p:cNvSpPr/>
            <p:nvPr/>
          </p:nvSpPr>
          <p:spPr>
            <a:xfrm>
              <a:off x="2696232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6" name="Google Shape;5266;g31d7038f3b5_0_6422"/>
            <p:cNvSpPr/>
            <p:nvPr/>
          </p:nvSpPr>
          <p:spPr>
            <a:xfrm>
              <a:off x="2396310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7" name="Google Shape;5267;g31d7038f3b5_0_6422"/>
            <p:cNvSpPr/>
            <p:nvPr/>
          </p:nvSpPr>
          <p:spPr>
            <a:xfrm>
              <a:off x="2496302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8" name="Google Shape;5268;g31d7038f3b5_0_6422"/>
            <p:cNvSpPr/>
            <p:nvPr/>
          </p:nvSpPr>
          <p:spPr>
            <a:xfrm>
              <a:off x="2596241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9" name="Google Shape;5269;g31d7038f3b5_0_6422"/>
            <p:cNvSpPr/>
            <p:nvPr/>
          </p:nvSpPr>
          <p:spPr>
            <a:xfrm>
              <a:off x="2696232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0" name="Google Shape;5270;g31d7038f3b5_0_6422"/>
            <p:cNvSpPr/>
            <p:nvPr/>
          </p:nvSpPr>
          <p:spPr>
            <a:xfrm>
              <a:off x="2396310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1" name="Google Shape;5271;g31d7038f3b5_0_6422"/>
            <p:cNvSpPr/>
            <p:nvPr/>
          </p:nvSpPr>
          <p:spPr>
            <a:xfrm>
              <a:off x="2496302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2" name="Google Shape;5272;g31d7038f3b5_0_6422"/>
            <p:cNvSpPr/>
            <p:nvPr/>
          </p:nvSpPr>
          <p:spPr>
            <a:xfrm>
              <a:off x="2596241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3" name="Google Shape;5273;g31d7038f3b5_0_6422"/>
            <p:cNvSpPr/>
            <p:nvPr/>
          </p:nvSpPr>
          <p:spPr>
            <a:xfrm>
              <a:off x="2696232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4" name="Google Shape;5274;g31d7038f3b5_0_6422"/>
            <p:cNvSpPr/>
            <p:nvPr/>
          </p:nvSpPr>
          <p:spPr>
            <a:xfrm>
              <a:off x="2396310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5" name="Google Shape;5275;g31d7038f3b5_0_6422"/>
            <p:cNvSpPr/>
            <p:nvPr/>
          </p:nvSpPr>
          <p:spPr>
            <a:xfrm>
              <a:off x="2496302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6" name="Google Shape;5276;g31d7038f3b5_0_6422"/>
            <p:cNvSpPr/>
            <p:nvPr/>
          </p:nvSpPr>
          <p:spPr>
            <a:xfrm>
              <a:off x="2596241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7" name="Google Shape;5277;g31d7038f3b5_0_6422"/>
            <p:cNvSpPr/>
            <p:nvPr/>
          </p:nvSpPr>
          <p:spPr>
            <a:xfrm>
              <a:off x="2696232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8" name="Google Shape;5278;g31d7038f3b5_0_6422"/>
            <p:cNvSpPr/>
            <p:nvPr/>
          </p:nvSpPr>
          <p:spPr>
            <a:xfrm>
              <a:off x="2296319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9" name="Google Shape;5279;g31d7038f3b5_0_6422"/>
            <p:cNvSpPr/>
            <p:nvPr/>
          </p:nvSpPr>
          <p:spPr>
            <a:xfrm>
              <a:off x="2396310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0" name="Google Shape;5280;g31d7038f3b5_0_6422"/>
            <p:cNvSpPr/>
            <p:nvPr/>
          </p:nvSpPr>
          <p:spPr>
            <a:xfrm>
              <a:off x="2496302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1" name="Google Shape;5281;g31d7038f3b5_0_6422"/>
            <p:cNvSpPr/>
            <p:nvPr/>
          </p:nvSpPr>
          <p:spPr>
            <a:xfrm>
              <a:off x="2596241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2" name="Google Shape;5282;g31d7038f3b5_0_6422"/>
            <p:cNvSpPr/>
            <p:nvPr/>
          </p:nvSpPr>
          <p:spPr>
            <a:xfrm>
              <a:off x="2696232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3" name="Google Shape;5283;g31d7038f3b5_0_6422"/>
            <p:cNvSpPr/>
            <p:nvPr/>
          </p:nvSpPr>
          <p:spPr>
            <a:xfrm>
              <a:off x="2796223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4" name="Google Shape;5284;g31d7038f3b5_0_6422"/>
            <p:cNvSpPr/>
            <p:nvPr/>
          </p:nvSpPr>
          <p:spPr>
            <a:xfrm>
              <a:off x="2196328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5" name="Google Shape;5285;g31d7038f3b5_0_6422"/>
            <p:cNvSpPr/>
            <p:nvPr/>
          </p:nvSpPr>
          <p:spPr>
            <a:xfrm>
              <a:off x="2296319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6" name="Google Shape;5286;g31d7038f3b5_0_6422"/>
            <p:cNvSpPr/>
            <p:nvPr/>
          </p:nvSpPr>
          <p:spPr>
            <a:xfrm>
              <a:off x="2396310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7" name="Google Shape;5287;g31d7038f3b5_0_6422"/>
            <p:cNvSpPr/>
            <p:nvPr/>
          </p:nvSpPr>
          <p:spPr>
            <a:xfrm>
              <a:off x="2496302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8" name="Google Shape;5288;g31d7038f3b5_0_6422"/>
            <p:cNvSpPr/>
            <p:nvPr/>
          </p:nvSpPr>
          <p:spPr>
            <a:xfrm>
              <a:off x="2596241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9" name="Google Shape;5289;g31d7038f3b5_0_6422"/>
            <p:cNvSpPr/>
            <p:nvPr/>
          </p:nvSpPr>
          <p:spPr>
            <a:xfrm>
              <a:off x="2696232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0" name="Google Shape;5290;g31d7038f3b5_0_6422"/>
            <p:cNvSpPr/>
            <p:nvPr/>
          </p:nvSpPr>
          <p:spPr>
            <a:xfrm>
              <a:off x="2796223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1" name="Google Shape;5291;g31d7038f3b5_0_6422"/>
            <p:cNvSpPr/>
            <p:nvPr/>
          </p:nvSpPr>
          <p:spPr>
            <a:xfrm>
              <a:off x="2896214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2" name="Google Shape;5292;g31d7038f3b5_0_6422"/>
            <p:cNvSpPr/>
            <p:nvPr/>
          </p:nvSpPr>
          <p:spPr>
            <a:xfrm>
              <a:off x="2096337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3" name="Google Shape;5293;g31d7038f3b5_0_6422"/>
            <p:cNvSpPr/>
            <p:nvPr/>
          </p:nvSpPr>
          <p:spPr>
            <a:xfrm>
              <a:off x="2196328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4" name="Google Shape;5294;g31d7038f3b5_0_6422"/>
            <p:cNvSpPr/>
            <p:nvPr/>
          </p:nvSpPr>
          <p:spPr>
            <a:xfrm>
              <a:off x="2296319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5" name="Google Shape;5295;g31d7038f3b5_0_6422"/>
            <p:cNvSpPr/>
            <p:nvPr/>
          </p:nvSpPr>
          <p:spPr>
            <a:xfrm>
              <a:off x="2396310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6" name="Google Shape;5296;g31d7038f3b5_0_6422"/>
            <p:cNvSpPr/>
            <p:nvPr/>
          </p:nvSpPr>
          <p:spPr>
            <a:xfrm>
              <a:off x="2496302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7" name="Google Shape;5297;g31d7038f3b5_0_6422"/>
            <p:cNvSpPr/>
            <p:nvPr/>
          </p:nvSpPr>
          <p:spPr>
            <a:xfrm>
              <a:off x="2596241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8" name="Google Shape;5298;g31d7038f3b5_0_6422"/>
            <p:cNvSpPr/>
            <p:nvPr/>
          </p:nvSpPr>
          <p:spPr>
            <a:xfrm>
              <a:off x="2696232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9" name="Google Shape;5299;g31d7038f3b5_0_6422"/>
            <p:cNvSpPr/>
            <p:nvPr/>
          </p:nvSpPr>
          <p:spPr>
            <a:xfrm>
              <a:off x="2796223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0" name="Google Shape;5300;g31d7038f3b5_0_6422"/>
            <p:cNvSpPr/>
            <p:nvPr/>
          </p:nvSpPr>
          <p:spPr>
            <a:xfrm>
              <a:off x="2896214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1" name="Google Shape;5301;g31d7038f3b5_0_6422"/>
            <p:cNvSpPr/>
            <p:nvPr/>
          </p:nvSpPr>
          <p:spPr>
            <a:xfrm>
              <a:off x="2996205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2" name="Google Shape;5302;g31d7038f3b5_0_6422"/>
            <p:cNvSpPr/>
            <p:nvPr/>
          </p:nvSpPr>
          <p:spPr>
            <a:xfrm>
              <a:off x="1996346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3" name="Google Shape;5303;g31d7038f3b5_0_6422"/>
            <p:cNvSpPr/>
            <p:nvPr/>
          </p:nvSpPr>
          <p:spPr>
            <a:xfrm>
              <a:off x="2096337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4" name="Google Shape;5304;g31d7038f3b5_0_6422"/>
            <p:cNvSpPr/>
            <p:nvPr/>
          </p:nvSpPr>
          <p:spPr>
            <a:xfrm>
              <a:off x="2196328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5" name="Google Shape;5305;g31d7038f3b5_0_6422"/>
            <p:cNvSpPr/>
            <p:nvPr/>
          </p:nvSpPr>
          <p:spPr>
            <a:xfrm>
              <a:off x="2296319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6" name="Google Shape;5306;g31d7038f3b5_0_6422"/>
            <p:cNvSpPr/>
            <p:nvPr/>
          </p:nvSpPr>
          <p:spPr>
            <a:xfrm>
              <a:off x="2396310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7" name="Google Shape;5307;g31d7038f3b5_0_6422"/>
            <p:cNvSpPr/>
            <p:nvPr/>
          </p:nvSpPr>
          <p:spPr>
            <a:xfrm>
              <a:off x="2496302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8" name="Google Shape;5308;g31d7038f3b5_0_6422"/>
            <p:cNvSpPr/>
            <p:nvPr/>
          </p:nvSpPr>
          <p:spPr>
            <a:xfrm>
              <a:off x="2596241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9" name="Google Shape;5309;g31d7038f3b5_0_6422"/>
            <p:cNvSpPr/>
            <p:nvPr/>
          </p:nvSpPr>
          <p:spPr>
            <a:xfrm>
              <a:off x="2696232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0" name="Google Shape;5310;g31d7038f3b5_0_6422"/>
            <p:cNvSpPr/>
            <p:nvPr/>
          </p:nvSpPr>
          <p:spPr>
            <a:xfrm>
              <a:off x="2796223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1" name="Google Shape;5311;g31d7038f3b5_0_6422"/>
            <p:cNvSpPr/>
            <p:nvPr/>
          </p:nvSpPr>
          <p:spPr>
            <a:xfrm>
              <a:off x="2896214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2" name="Google Shape;5312;g31d7038f3b5_0_6422"/>
            <p:cNvSpPr/>
            <p:nvPr/>
          </p:nvSpPr>
          <p:spPr>
            <a:xfrm>
              <a:off x="2996205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3" name="Google Shape;5313;g31d7038f3b5_0_6422"/>
            <p:cNvSpPr/>
            <p:nvPr/>
          </p:nvSpPr>
          <p:spPr>
            <a:xfrm>
              <a:off x="3096146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4" name="Google Shape;5314;g31d7038f3b5_0_6422"/>
            <p:cNvSpPr/>
            <p:nvPr/>
          </p:nvSpPr>
          <p:spPr>
            <a:xfrm>
              <a:off x="1896406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5" name="Google Shape;5315;g31d7038f3b5_0_6422"/>
            <p:cNvSpPr/>
            <p:nvPr/>
          </p:nvSpPr>
          <p:spPr>
            <a:xfrm>
              <a:off x="1996346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6" name="Google Shape;5316;g31d7038f3b5_0_6422"/>
            <p:cNvSpPr/>
            <p:nvPr/>
          </p:nvSpPr>
          <p:spPr>
            <a:xfrm>
              <a:off x="2096337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7" name="Google Shape;5317;g31d7038f3b5_0_6422"/>
            <p:cNvSpPr/>
            <p:nvPr/>
          </p:nvSpPr>
          <p:spPr>
            <a:xfrm>
              <a:off x="2196328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8" name="Google Shape;5318;g31d7038f3b5_0_6422"/>
            <p:cNvSpPr/>
            <p:nvPr/>
          </p:nvSpPr>
          <p:spPr>
            <a:xfrm>
              <a:off x="2296319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9" name="Google Shape;5319;g31d7038f3b5_0_6422"/>
            <p:cNvSpPr/>
            <p:nvPr/>
          </p:nvSpPr>
          <p:spPr>
            <a:xfrm>
              <a:off x="2396310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0" name="Google Shape;5320;g31d7038f3b5_0_6422"/>
            <p:cNvSpPr/>
            <p:nvPr/>
          </p:nvSpPr>
          <p:spPr>
            <a:xfrm>
              <a:off x="2496302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1" name="Google Shape;5321;g31d7038f3b5_0_6422"/>
            <p:cNvSpPr/>
            <p:nvPr/>
          </p:nvSpPr>
          <p:spPr>
            <a:xfrm>
              <a:off x="2596241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2" name="Google Shape;5322;g31d7038f3b5_0_6422"/>
            <p:cNvSpPr/>
            <p:nvPr/>
          </p:nvSpPr>
          <p:spPr>
            <a:xfrm>
              <a:off x="2696232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3" name="Google Shape;5323;g31d7038f3b5_0_6422"/>
            <p:cNvSpPr/>
            <p:nvPr/>
          </p:nvSpPr>
          <p:spPr>
            <a:xfrm>
              <a:off x="2796223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4" name="Google Shape;5324;g31d7038f3b5_0_6422"/>
            <p:cNvSpPr/>
            <p:nvPr/>
          </p:nvSpPr>
          <p:spPr>
            <a:xfrm>
              <a:off x="2896214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5" name="Google Shape;5325;g31d7038f3b5_0_6422"/>
            <p:cNvSpPr/>
            <p:nvPr/>
          </p:nvSpPr>
          <p:spPr>
            <a:xfrm>
              <a:off x="2996205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6" name="Google Shape;5326;g31d7038f3b5_0_6422"/>
            <p:cNvSpPr/>
            <p:nvPr/>
          </p:nvSpPr>
          <p:spPr>
            <a:xfrm>
              <a:off x="3096146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7" name="Google Shape;5327;g31d7038f3b5_0_6422"/>
            <p:cNvSpPr/>
            <p:nvPr/>
          </p:nvSpPr>
          <p:spPr>
            <a:xfrm>
              <a:off x="3196137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8" name="Google Shape;5328;g31d7038f3b5_0_6422"/>
            <p:cNvSpPr/>
            <p:nvPr/>
          </p:nvSpPr>
          <p:spPr>
            <a:xfrm>
              <a:off x="1896406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9" name="Google Shape;5329;g31d7038f3b5_0_6422"/>
            <p:cNvSpPr/>
            <p:nvPr/>
          </p:nvSpPr>
          <p:spPr>
            <a:xfrm>
              <a:off x="1996346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0" name="Google Shape;5330;g31d7038f3b5_0_6422"/>
            <p:cNvSpPr/>
            <p:nvPr/>
          </p:nvSpPr>
          <p:spPr>
            <a:xfrm>
              <a:off x="2096337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1" name="Google Shape;5331;g31d7038f3b5_0_6422"/>
            <p:cNvSpPr/>
            <p:nvPr/>
          </p:nvSpPr>
          <p:spPr>
            <a:xfrm>
              <a:off x="2196328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2" name="Google Shape;5332;g31d7038f3b5_0_6422"/>
            <p:cNvSpPr/>
            <p:nvPr/>
          </p:nvSpPr>
          <p:spPr>
            <a:xfrm>
              <a:off x="2296319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3" name="Google Shape;5333;g31d7038f3b5_0_6422"/>
            <p:cNvSpPr/>
            <p:nvPr/>
          </p:nvSpPr>
          <p:spPr>
            <a:xfrm>
              <a:off x="2396310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4" name="Google Shape;5334;g31d7038f3b5_0_6422"/>
            <p:cNvSpPr/>
            <p:nvPr/>
          </p:nvSpPr>
          <p:spPr>
            <a:xfrm>
              <a:off x="2496302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5" name="Google Shape;5335;g31d7038f3b5_0_6422"/>
            <p:cNvSpPr/>
            <p:nvPr/>
          </p:nvSpPr>
          <p:spPr>
            <a:xfrm>
              <a:off x="2596241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6" name="Google Shape;5336;g31d7038f3b5_0_6422"/>
            <p:cNvSpPr/>
            <p:nvPr/>
          </p:nvSpPr>
          <p:spPr>
            <a:xfrm>
              <a:off x="2696232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7" name="Google Shape;5337;g31d7038f3b5_0_6422"/>
            <p:cNvSpPr/>
            <p:nvPr/>
          </p:nvSpPr>
          <p:spPr>
            <a:xfrm>
              <a:off x="2796223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8" name="Google Shape;5338;g31d7038f3b5_0_6422"/>
            <p:cNvSpPr/>
            <p:nvPr/>
          </p:nvSpPr>
          <p:spPr>
            <a:xfrm>
              <a:off x="2896214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9" name="Google Shape;5339;g31d7038f3b5_0_6422"/>
            <p:cNvSpPr/>
            <p:nvPr/>
          </p:nvSpPr>
          <p:spPr>
            <a:xfrm>
              <a:off x="2996205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0" name="Google Shape;5340;g31d7038f3b5_0_6422"/>
            <p:cNvSpPr/>
            <p:nvPr/>
          </p:nvSpPr>
          <p:spPr>
            <a:xfrm>
              <a:off x="3096146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1" name="Google Shape;5341;g31d7038f3b5_0_6422"/>
            <p:cNvSpPr/>
            <p:nvPr/>
          </p:nvSpPr>
          <p:spPr>
            <a:xfrm>
              <a:off x="3196137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2" name="Google Shape;5342;g31d7038f3b5_0_6422"/>
            <p:cNvSpPr/>
            <p:nvPr/>
          </p:nvSpPr>
          <p:spPr>
            <a:xfrm>
              <a:off x="1796414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3" name="Google Shape;5343;g31d7038f3b5_0_6422"/>
            <p:cNvSpPr/>
            <p:nvPr/>
          </p:nvSpPr>
          <p:spPr>
            <a:xfrm>
              <a:off x="1896406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4" name="Google Shape;5344;g31d7038f3b5_0_6422"/>
            <p:cNvSpPr/>
            <p:nvPr/>
          </p:nvSpPr>
          <p:spPr>
            <a:xfrm>
              <a:off x="1996346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5" name="Google Shape;5345;g31d7038f3b5_0_6422"/>
            <p:cNvSpPr/>
            <p:nvPr/>
          </p:nvSpPr>
          <p:spPr>
            <a:xfrm>
              <a:off x="2096337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6" name="Google Shape;5346;g31d7038f3b5_0_6422"/>
            <p:cNvSpPr/>
            <p:nvPr/>
          </p:nvSpPr>
          <p:spPr>
            <a:xfrm>
              <a:off x="2196328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7" name="Google Shape;5347;g31d7038f3b5_0_6422"/>
            <p:cNvSpPr/>
            <p:nvPr/>
          </p:nvSpPr>
          <p:spPr>
            <a:xfrm>
              <a:off x="2296319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8" name="Google Shape;5348;g31d7038f3b5_0_6422"/>
            <p:cNvSpPr/>
            <p:nvPr/>
          </p:nvSpPr>
          <p:spPr>
            <a:xfrm>
              <a:off x="2396310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9" name="Google Shape;5349;g31d7038f3b5_0_6422"/>
            <p:cNvSpPr/>
            <p:nvPr/>
          </p:nvSpPr>
          <p:spPr>
            <a:xfrm>
              <a:off x="2496302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0" name="Google Shape;5350;g31d7038f3b5_0_6422"/>
            <p:cNvSpPr/>
            <p:nvPr/>
          </p:nvSpPr>
          <p:spPr>
            <a:xfrm>
              <a:off x="2596241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1" name="Google Shape;5351;g31d7038f3b5_0_6422"/>
            <p:cNvSpPr/>
            <p:nvPr/>
          </p:nvSpPr>
          <p:spPr>
            <a:xfrm>
              <a:off x="2696232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2" name="Google Shape;5352;g31d7038f3b5_0_6422"/>
            <p:cNvSpPr/>
            <p:nvPr/>
          </p:nvSpPr>
          <p:spPr>
            <a:xfrm>
              <a:off x="2796223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3" name="Google Shape;5353;g31d7038f3b5_0_6422"/>
            <p:cNvSpPr/>
            <p:nvPr/>
          </p:nvSpPr>
          <p:spPr>
            <a:xfrm>
              <a:off x="2896214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4" name="Google Shape;5354;g31d7038f3b5_0_6422"/>
            <p:cNvSpPr/>
            <p:nvPr/>
          </p:nvSpPr>
          <p:spPr>
            <a:xfrm>
              <a:off x="2996205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5" name="Google Shape;5355;g31d7038f3b5_0_6422"/>
            <p:cNvSpPr/>
            <p:nvPr/>
          </p:nvSpPr>
          <p:spPr>
            <a:xfrm>
              <a:off x="3096146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6" name="Google Shape;5356;g31d7038f3b5_0_6422"/>
            <p:cNvSpPr/>
            <p:nvPr/>
          </p:nvSpPr>
          <p:spPr>
            <a:xfrm>
              <a:off x="3196137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7" name="Google Shape;5357;g31d7038f3b5_0_6422"/>
            <p:cNvSpPr/>
            <p:nvPr/>
          </p:nvSpPr>
          <p:spPr>
            <a:xfrm>
              <a:off x="3296128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8" name="Google Shape;5358;g31d7038f3b5_0_6422"/>
            <p:cNvSpPr/>
            <p:nvPr/>
          </p:nvSpPr>
          <p:spPr>
            <a:xfrm>
              <a:off x="1796414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9" name="Google Shape;5359;g31d7038f3b5_0_6422"/>
            <p:cNvSpPr/>
            <p:nvPr/>
          </p:nvSpPr>
          <p:spPr>
            <a:xfrm>
              <a:off x="1896406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0" name="Google Shape;5360;g31d7038f3b5_0_6422"/>
            <p:cNvSpPr/>
            <p:nvPr/>
          </p:nvSpPr>
          <p:spPr>
            <a:xfrm>
              <a:off x="1996346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1" name="Google Shape;5361;g31d7038f3b5_0_6422"/>
            <p:cNvSpPr/>
            <p:nvPr/>
          </p:nvSpPr>
          <p:spPr>
            <a:xfrm>
              <a:off x="2096337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2" name="Google Shape;5362;g31d7038f3b5_0_6422"/>
            <p:cNvSpPr/>
            <p:nvPr/>
          </p:nvSpPr>
          <p:spPr>
            <a:xfrm>
              <a:off x="2196328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3" name="Google Shape;5363;g31d7038f3b5_0_6422"/>
            <p:cNvSpPr/>
            <p:nvPr/>
          </p:nvSpPr>
          <p:spPr>
            <a:xfrm>
              <a:off x="2296319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4" name="Google Shape;5364;g31d7038f3b5_0_6422"/>
            <p:cNvSpPr/>
            <p:nvPr/>
          </p:nvSpPr>
          <p:spPr>
            <a:xfrm>
              <a:off x="2396310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5" name="Google Shape;5365;g31d7038f3b5_0_6422"/>
            <p:cNvSpPr/>
            <p:nvPr/>
          </p:nvSpPr>
          <p:spPr>
            <a:xfrm>
              <a:off x="2496302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6" name="Google Shape;5366;g31d7038f3b5_0_6422"/>
            <p:cNvSpPr/>
            <p:nvPr/>
          </p:nvSpPr>
          <p:spPr>
            <a:xfrm>
              <a:off x="2596241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7" name="Google Shape;5367;g31d7038f3b5_0_6422"/>
            <p:cNvSpPr/>
            <p:nvPr/>
          </p:nvSpPr>
          <p:spPr>
            <a:xfrm>
              <a:off x="2696232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8" name="Google Shape;5368;g31d7038f3b5_0_6422"/>
            <p:cNvSpPr/>
            <p:nvPr/>
          </p:nvSpPr>
          <p:spPr>
            <a:xfrm>
              <a:off x="2796223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9" name="Google Shape;5369;g31d7038f3b5_0_6422"/>
            <p:cNvSpPr/>
            <p:nvPr/>
          </p:nvSpPr>
          <p:spPr>
            <a:xfrm>
              <a:off x="2896214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0" name="Google Shape;5370;g31d7038f3b5_0_6422"/>
            <p:cNvSpPr/>
            <p:nvPr/>
          </p:nvSpPr>
          <p:spPr>
            <a:xfrm>
              <a:off x="2996205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1" name="Google Shape;5371;g31d7038f3b5_0_6422"/>
            <p:cNvSpPr/>
            <p:nvPr/>
          </p:nvSpPr>
          <p:spPr>
            <a:xfrm>
              <a:off x="3096146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2" name="Google Shape;5372;g31d7038f3b5_0_6422"/>
            <p:cNvSpPr/>
            <p:nvPr/>
          </p:nvSpPr>
          <p:spPr>
            <a:xfrm>
              <a:off x="3196137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3" name="Google Shape;5373;g31d7038f3b5_0_6422"/>
            <p:cNvSpPr/>
            <p:nvPr/>
          </p:nvSpPr>
          <p:spPr>
            <a:xfrm>
              <a:off x="3296128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4" name="Google Shape;5374;g31d7038f3b5_0_6422"/>
            <p:cNvSpPr/>
            <p:nvPr/>
          </p:nvSpPr>
          <p:spPr>
            <a:xfrm>
              <a:off x="1696423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5" name="Google Shape;5375;g31d7038f3b5_0_6422"/>
            <p:cNvSpPr/>
            <p:nvPr/>
          </p:nvSpPr>
          <p:spPr>
            <a:xfrm>
              <a:off x="1796414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6" name="Google Shape;5376;g31d7038f3b5_0_6422"/>
            <p:cNvSpPr/>
            <p:nvPr/>
          </p:nvSpPr>
          <p:spPr>
            <a:xfrm>
              <a:off x="1896406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7" name="Google Shape;5377;g31d7038f3b5_0_6422"/>
            <p:cNvSpPr/>
            <p:nvPr/>
          </p:nvSpPr>
          <p:spPr>
            <a:xfrm>
              <a:off x="1996346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8" name="Google Shape;5378;g31d7038f3b5_0_6422"/>
            <p:cNvSpPr/>
            <p:nvPr/>
          </p:nvSpPr>
          <p:spPr>
            <a:xfrm>
              <a:off x="2096337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9" name="Google Shape;5379;g31d7038f3b5_0_6422"/>
            <p:cNvSpPr/>
            <p:nvPr/>
          </p:nvSpPr>
          <p:spPr>
            <a:xfrm>
              <a:off x="2196328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0" name="Google Shape;5380;g31d7038f3b5_0_6422"/>
            <p:cNvSpPr/>
            <p:nvPr/>
          </p:nvSpPr>
          <p:spPr>
            <a:xfrm>
              <a:off x="2296319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1" name="Google Shape;5381;g31d7038f3b5_0_6422"/>
            <p:cNvSpPr/>
            <p:nvPr/>
          </p:nvSpPr>
          <p:spPr>
            <a:xfrm>
              <a:off x="2396310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2" name="Google Shape;5382;g31d7038f3b5_0_6422"/>
            <p:cNvSpPr/>
            <p:nvPr/>
          </p:nvSpPr>
          <p:spPr>
            <a:xfrm>
              <a:off x="2496302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3" name="Google Shape;5383;g31d7038f3b5_0_6422"/>
            <p:cNvSpPr/>
            <p:nvPr/>
          </p:nvSpPr>
          <p:spPr>
            <a:xfrm>
              <a:off x="2596241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4" name="Google Shape;5384;g31d7038f3b5_0_6422"/>
            <p:cNvSpPr/>
            <p:nvPr/>
          </p:nvSpPr>
          <p:spPr>
            <a:xfrm>
              <a:off x="2696232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5" name="Google Shape;5385;g31d7038f3b5_0_6422"/>
            <p:cNvSpPr/>
            <p:nvPr/>
          </p:nvSpPr>
          <p:spPr>
            <a:xfrm>
              <a:off x="2796223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6" name="Google Shape;5386;g31d7038f3b5_0_6422"/>
            <p:cNvSpPr/>
            <p:nvPr/>
          </p:nvSpPr>
          <p:spPr>
            <a:xfrm>
              <a:off x="2896214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7" name="Google Shape;5387;g31d7038f3b5_0_6422"/>
            <p:cNvSpPr/>
            <p:nvPr/>
          </p:nvSpPr>
          <p:spPr>
            <a:xfrm>
              <a:off x="2996205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8" name="Google Shape;5388;g31d7038f3b5_0_6422"/>
            <p:cNvSpPr/>
            <p:nvPr/>
          </p:nvSpPr>
          <p:spPr>
            <a:xfrm>
              <a:off x="3096146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9" name="Google Shape;5389;g31d7038f3b5_0_6422"/>
            <p:cNvSpPr/>
            <p:nvPr/>
          </p:nvSpPr>
          <p:spPr>
            <a:xfrm>
              <a:off x="3196137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0" name="Google Shape;5390;g31d7038f3b5_0_6422"/>
            <p:cNvSpPr/>
            <p:nvPr/>
          </p:nvSpPr>
          <p:spPr>
            <a:xfrm>
              <a:off x="3296128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1" name="Google Shape;5391;g31d7038f3b5_0_6422"/>
            <p:cNvSpPr/>
            <p:nvPr/>
          </p:nvSpPr>
          <p:spPr>
            <a:xfrm>
              <a:off x="3396119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2" name="Google Shape;5392;g31d7038f3b5_0_6422"/>
            <p:cNvSpPr/>
            <p:nvPr/>
          </p:nvSpPr>
          <p:spPr>
            <a:xfrm>
              <a:off x="1596432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3" name="Google Shape;5393;g31d7038f3b5_0_6422"/>
            <p:cNvSpPr/>
            <p:nvPr/>
          </p:nvSpPr>
          <p:spPr>
            <a:xfrm>
              <a:off x="1696423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4" name="Google Shape;5394;g31d7038f3b5_0_6422"/>
            <p:cNvSpPr/>
            <p:nvPr/>
          </p:nvSpPr>
          <p:spPr>
            <a:xfrm>
              <a:off x="1796414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5" name="Google Shape;5395;g31d7038f3b5_0_6422"/>
            <p:cNvSpPr/>
            <p:nvPr/>
          </p:nvSpPr>
          <p:spPr>
            <a:xfrm>
              <a:off x="1896406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6" name="Google Shape;5396;g31d7038f3b5_0_6422"/>
            <p:cNvSpPr/>
            <p:nvPr/>
          </p:nvSpPr>
          <p:spPr>
            <a:xfrm>
              <a:off x="1996346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7" name="Google Shape;5397;g31d7038f3b5_0_6422"/>
            <p:cNvSpPr/>
            <p:nvPr/>
          </p:nvSpPr>
          <p:spPr>
            <a:xfrm>
              <a:off x="2096337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8" name="Google Shape;5398;g31d7038f3b5_0_6422"/>
            <p:cNvSpPr/>
            <p:nvPr/>
          </p:nvSpPr>
          <p:spPr>
            <a:xfrm>
              <a:off x="2196328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9" name="Google Shape;5399;g31d7038f3b5_0_6422"/>
            <p:cNvSpPr/>
            <p:nvPr/>
          </p:nvSpPr>
          <p:spPr>
            <a:xfrm>
              <a:off x="2296319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0" name="Google Shape;5400;g31d7038f3b5_0_6422"/>
            <p:cNvSpPr/>
            <p:nvPr/>
          </p:nvSpPr>
          <p:spPr>
            <a:xfrm>
              <a:off x="2396310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1" name="Google Shape;5401;g31d7038f3b5_0_6422"/>
            <p:cNvSpPr/>
            <p:nvPr/>
          </p:nvSpPr>
          <p:spPr>
            <a:xfrm>
              <a:off x="2496302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2" name="Google Shape;5402;g31d7038f3b5_0_6422"/>
            <p:cNvSpPr/>
            <p:nvPr/>
          </p:nvSpPr>
          <p:spPr>
            <a:xfrm>
              <a:off x="2596241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3" name="Google Shape;5403;g31d7038f3b5_0_6422"/>
            <p:cNvSpPr/>
            <p:nvPr/>
          </p:nvSpPr>
          <p:spPr>
            <a:xfrm>
              <a:off x="2696232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4" name="Google Shape;5404;g31d7038f3b5_0_6422"/>
            <p:cNvSpPr/>
            <p:nvPr/>
          </p:nvSpPr>
          <p:spPr>
            <a:xfrm>
              <a:off x="2796223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5" name="Google Shape;5405;g31d7038f3b5_0_6422"/>
            <p:cNvSpPr/>
            <p:nvPr/>
          </p:nvSpPr>
          <p:spPr>
            <a:xfrm>
              <a:off x="2896214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6" name="Google Shape;5406;g31d7038f3b5_0_6422"/>
            <p:cNvSpPr/>
            <p:nvPr/>
          </p:nvSpPr>
          <p:spPr>
            <a:xfrm>
              <a:off x="2996205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7" name="Google Shape;5407;g31d7038f3b5_0_6422"/>
            <p:cNvSpPr/>
            <p:nvPr/>
          </p:nvSpPr>
          <p:spPr>
            <a:xfrm>
              <a:off x="3096146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8" name="Google Shape;5408;g31d7038f3b5_0_6422"/>
            <p:cNvSpPr/>
            <p:nvPr/>
          </p:nvSpPr>
          <p:spPr>
            <a:xfrm>
              <a:off x="3196137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9" name="Google Shape;5409;g31d7038f3b5_0_6422"/>
            <p:cNvSpPr/>
            <p:nvPr/>
          </p:nvSpPr>
          <p:spPr>
            <a:xfrm>
              <a:off x="3296128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0" name="Google Shape;5410;g31d7038f3b5_0_6422"/>
            <p:cNvSpPr/>
            <p:nvPr/>
          </p:nvSpPr>
          <p:spPr>
            <a:xfrm>
              <a:off x="3396119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1" name="Google Shape;5411;g31d7038f3b5_0_6422"/>
            <p:cNvSpPr/>
            <p:nvPr/>
          </p:nvSpPr>
          <p:spPr>
            <a:xfrm>
              <a:off x="3496110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2" name="Google Shape;5412;g31d7038f3b5_0_6422"/>
            <p:cNvSpPr/>
            <p:nvPr/>
          </p:nvSpPr>
          <p:spPr>
            <a:xfrm>
              <a:off x="1596432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3" name="Google Shape;5413;g31d7038f3b5_0_6422"/>
            <p:cNvSpPr/>
            <p:nvPr/>
          </p:nvSpPr>
          <p:spPr>
            <a:xfrm>
              <a:off x="1696423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4" name="Google Shape;5414;g31d7038f3b5_0_6422"/>
            <p:cNvSpPr/>
            <p:nvPr/>
          </p:nvSpPr>
          <p:spPr>
            <a:xfrm>
              <a:off x="1796414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5" name="Google Shape;5415;g31d7038f3b5_0_6422"/>
            <p:cNvSpPr/>
            <p:nvPr/>
          </p:nvSpPr>
          <p:spPr>
            <a:xfrm>
              <a:off x="1896406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6" name="Google Shape;5416;g31d7038f3b5_0_6422"/>
            <p:cNvSpPr/>
            <p:nvPr/>
          </p:nvSpPr>
          <p:spPr>
            <a:xfrm>
              <a:off x="1996346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7" name="Google Shape;5417;g31d7038f3b5_0_6422"/>
            <p:cNvSpPr/>
            <p:nvPr/>
          </p:nvSpPr>
          <p:spPr>
            <a:xfrm>
              <a:off x="2096337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8" name="Google Shape;5418;g31d7038f3b5_0_6422"/>
            <p:cNvSpPr/>
            <p:nvPr/>
          </p:nvSpPr>
          <p:spPr>
            <a:xfrm>
              <a:off x="2196328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9" name="Google Shape;5419;g31d7038f3b5_0_6422"/>
            <p:cNvSpPr/>
            <p:nvPr/>
          </p:nvSpPr>
          <p:spPr>
            <a:xfrm>
              <a:off x="2296319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0" name="Google Shape;5420;g31d7038f3b5_0_6422"/>
            <p:cNvSpPr/>
            <p:nvPr/>
          </p:nvSpPr>
          <p:spPr>
            <a:xfrm>
              <a:off x="2396310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1" name="Google Shape;5421;g31d7038f3b5_0_6422"/>
            <p:cNvSpPr/>
            <p:nvPr/>
          </p:nvSpPr>
          <p:spPr>
            <a:xfrm>
              <a:off x="2496302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2" name="Google Shape;5422;g31d7038f3b5_0_6422"/>
            <p:cNvSpPr/>
            <p:nvPr/>
          </p:nvSpPr>
          <p:spPr>
            <a:xfrm>
              <a:off x="2596241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3" name="Google Shape;5423;g31d7038f3b5_0_6422"/>
            <p:cNvSpPr/>
            <p:nvPr/>
          </p:nvSpPr>
          <p:spPr>
            <a:xfrm>
              <a:off x="2696232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4" name="Google Shape;5424;g31d7038f3b5_0_6422"/>
            <p:cNvSpPr/>
            <p:nvPr/>
          </p:nvSpPr>
          <p:spPr>
            <a:xfrm>
              <a:off x="2796223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5" name="Google Shape;5425;g31d7038f3b5_0_6422"/>
            <p:cNvSpPr/>
            <p:nvPr/>
          </p:nvSpPr>
          <p:spPr>
            <a:xfrm>
              <a:off x="2896214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6" name="Google Shape;5426;g31d7038f3b5_0_6422"/>
            <p:cNvSpPr/>
            <p:nvPr/>
          </p:nvSpPr>
          <p:spPr>
            <a:xfrm>
              <a:off x="2996205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7" name="Google Shape;5427;g31d7038f3b5_0_6422"/>
            <p:cNvSpPr/>
            <p:nvPr/>
          </p:nvSpPr>
          <p:spPr>
            <a:xfrm>
              <a:off x="3096146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8" name="Google Shape;5428;g31d7038f3b5_0_6422"/>
            <p:cNvSpPr/>
            <p:nvPr/>
          </p:nvSpPr>
          <p:spPr>
            <a:xfrm>
              <a:off x="3196137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9" name="Google Shape;5429;g31d7038f3b5_0_6422"/>
            <p:cNvSpPr/>
            <p:nvPr/>
          </p:nvSpPr>
          <p:spPr>
            <a:xfrm>
              <a:off x="3296128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0" name="Google Shape;5430;g31d7038f3b5_0_6422"/>
            <p:cNvSpPr/>
            <p:nvPr/>
          </p:nvSpPr>
          <p:spPr>
            <a:xfrm>
              <a:off x="3396119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1" name="Google Shape;5431;g31d7038f3b5_0_6422"/>
            <p:cNvSpPr/>
            <p:nvPr/>
          </p:nvSpPr>
          <p:spPr>
            <a:xfrm>
              <a:off x="3496110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2" name="Google Shape;5432;g31d7038f3b5_0_6422"/>
            <p:cNvSpPr/>
            <p:nvPr/>
          </p:nvSpPr>
          <p:spPr>
            <a:xfrm>
              <a:off x="1596432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3" name="Google Shape;5433;g31d7038f3b5_0_6422"/>
            <p:cNvSpPr/>
            <p:nvPr/>
          </p:nvSpPr>
          <p:spPr>
            <a:xfrm>
              <a:off x="1696423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4" name="Google Shape;5434;g31d7038f3b5_0_6422"/>
            <p:cNvSpPr/>
            <p:nvPr/>
          </p:nvSpPr>
          <p:spPr>
            <a:xfrm>
              <a:off x="1796414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5" name="Google Shape;5435;g31d7038f3b5_0_6422"/>
            <p:cNvSpPr/>
            <p:nvPr/>
          </p:nvSpPr>
          <p:spPr>
            <a:xfrm>
              <a:off x="1896406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6" name="Google Shape;5436;g31d7038f3b5_0_6422"/>
            <p:cNvSpPr/>
            <p:nvPr/>
          </p:nvSpPr>
          <p:spPr>
            <a:xfrm>
              <a:off x="1996346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7" name="Google Shape;5437;g31d7038f3b5_0_6422"/>
            <p:cNvSpPr/>
            <p:nvPr/>
          </p:nvSpPr>
          <p:spPr>
            <a:xfrm>
              <a:off x="2096337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8" name="Google Shape;5438;g31d7038f3b5_0_6422"/>
            <p:cNvSpPr/>
            <p:nvPr/>
          </p:nvSpPr>
          <p:spPr>
            <a:xfrm>
              <a:off x="2196328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9" name="Google Shape;5439;g31d7038f3b5_0_6422"/>
            <p:cNvSpPr/>
            <p:nvPr/>
          </p:nvSpPr>
          <p:spPr>
            <a:xfrm>
              <a:off x="2296319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0" name="Google Shape;5440;g31d7038f3b5_0_6422"/>
            <p:cNvSpPr/>
            <p:nvPr/>
          </p:nvSpPr>
          <p:spPr>
            <a:xfrm>
              <a:off x="2396310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1" name="Google Shape;5441;g31d7038f3b5_0_6422"/>
            <p:cNvSpPr/>
            <p:nvPr/>
          </p:nvSpPr>
          <p:spPr>
            <a:xfrm>
              <a:off x="2496302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2" name="Google Shape;5442;g31d7038f3b5_0_6422"/>
            <p:cNvSpPr/>
            <p:nvPr/>
          </p:nvSpPr>
          <p:spPr>
            <a:xfrm>
              <a:off x="2596241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3" name="Google Shape;5443;g31d7038f3b5_0_6422"/>
            <p:cNvSpPr/>
            <p:nvPr/>
          </p:nvSpPr>
          <p:spPr>
            <a:xfrm>
              <a:off x="2696232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4" name="Google Shape;5444;g31d7038f3b5_0_6422"/>
            <p:cNvSpPr/>
            <p:nvPr/>
          </p:nvSpPr>
          <p:spPr>
            <a:xfrm>
              <a:off x="2796223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5" name="Google Shape;5445;g31d7038f3b5_0_6422"/>
            <p:cNvSpPr/>
            <p:nvPr/>
          </p:nvSpPr>
          <p:spPr>
            <a:xfrm>
              <a:off x="2896214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6" name="Google Shape;5446;g31d7038f3b5_0_6422"/>
            <p:cNvSpPr/>
            <p:nvPr/>
          </p:nvSpPr>
          <p:spPr>
            <a:xfrm>
              <a:off x="2996205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7" name="Google Shape;5447;g31d7038f3b5_0_6422"/>
            <p:cNvSpPr/>
            <p:nvPr/>
          </p:nvSpPr>
          <p:spPr>
            <a:xfrm>
              <a:off x="3096146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8" name="Google Shape;5448;g31d7038f3b5_0_6422"/>
            <p:cNvSpPr/>
            <p:nvPr/>
          </p:nvSpPr>
          <p:spPr>
            <a:xfrm>
              <a:off x="3196137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9" name="Google Shape;5449;g31d7038f3b5_0_6422"/>
            <p:cNvSpPr/>
            <p:nvPr/>
          </p:nvSpPr>
          <p:spPr>
            <a:xfrm>
              <a:off x="3296128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0" name="Google Shape;5450;g31d7038f3b5_0_6422"/>
            <p:cNvSpPr/>
            <p:nvPr/>
          </p:nvSpPr>
          <p:spPr>
            <a:xfrm>
              <a:off x="3396119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1" name="Google Shape;5451;g31d7038f3b5_0_6422"/>
            <p:cNvSpPr/>
            <p:nvPr/>
          </p:nvSpPr>
          <p:spPr>
            <a:xfrm>
              <a:off x="3496110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2" name="Google Shape;5452;g31d7038f3b5_0_6422"/>
            <p:cNvSpPr/>
            <p:nvPr/>
          </p:nvSpPr>
          <p:spPr>
            <a:xfrm>
              <a:off x="1596432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3" name="Google Shape;5453;g31d7038f3b5_0_6422"/>
            <p:cNvSpPr/>
            <p:nvPr/>
          </p:nvSpPr>
          <p:spPr>
            <a:xfrm>
              <a:off x="1696423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4" name="Google Shape;5454;g31d7038f3b5_0_6422"/>
            <p:cNvSpPr/>
            <p:nvPr/>
          </p:nvSpPr>
          <p:spPr>
            <a:xfrm>
              <a:off x="1796414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5" name="Google Shape;5455;g31d7038f3b5_0_6422"/>
            <p:cNvSpPr/>
            <p:nvPr/>
          </p:nvSpPr>
          <p:spPr>
            <a:xfrm>
              <a:off x="1896406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6" name="Google Shape;5456;g31d7038f3b5_0_6422"/>
            <p:cNvSpPr/>
            <p:nvPr/>
          </p:nvSpPr>
          <p:spPr>
            <a:xfrm>
              <a:off x="1996346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7" name="Google Shape;5457;g31d7038f3b5_0_6422"/>
            <p:cNvSpPr/>
            <p:nvPr/>
          </p:nvSpPr>
          <p:spPr>
            <a:xfrm>
              <a:off x="2096337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8" name="Google Shape;5458;g31d7038f3b5_0_6422"/>
            <p:cNvSpPr/>
            <p:nvPr/>
          </p:nvSpPr>
          <p:spPr>
            <a:xfrm>
              <a:off x="2196328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9" name="Google Shape;5459;g31d7038f3b5_0_6422"/>
            <p:cNvSpPr/>
            <p:nvPr/>
          </p:nvSpPr>
          <p:spPr>
            <a:xfrm>
              <a:off x="2296319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0" name="Google Shape;5460;g31d7038f3b5_0_6422"/>
            <p:cNvSpPr/>
            <p:nvPr/>
          </p:nvSpPr>
          <p:spPr>
            <a:xfrm>
              <a:off x="2396310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1" name="Google Shape;5461;g31d7038f3b5_0_6422"/>
            <p:cNvSpPr/>
            <p:nvPr/>
          </p:nvSpPr>
          <p:spPr>
            <a:xfrm>
              <a:off x="2496302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2" name="Google Shape;5462;g31d7038f3b5_0_6422"/>
            <p:cNvSpPr/>
            <p:nvPr/>
          </p:nvSpPr>
          <p:spPr>
            <a:xfrm>
              <a:off x="2596241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3" name="Google Shape;5463;g31d7038f3b5_0_6422"/>
            <p:cNvSpPr/>
            <p:nvPr/>
          </p:nvSpPr>
          <p:spPr>
            <a:xfrm>
              <a:off x="2696232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4" name="Google Shape;5464;g31d7038f3b5_0_6422"/>
            <p:cNvSpPr/>
            <p:nvPr/>
          </p:nvSpPr>
          <p:spPr>
            <a:xfrm>
              <a:off x="2796223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5" name="Google Shape;5465;g31d7038f3b5_0_6422"/>
            <p:cNvSpPr/>
            <p:nvPr/>
          </p:nvSpPr>
          <p:spPr>
            <a:xfrm>
              <a:off x="2896214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6" name="Google Shape;5466;g31d7038f3b5_0_6422"/>
            <p:cNvSpPr/>
            <p:nvPr/>
          </p:nvSpPr>
          <p:spPr>
            <a:xfrm>
              <a:off x="2996205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7" name="Google Shape;5467;g31d7038f3b5_0_6422"/>
            <p:cNvSpPr/>
            <p:nvPr/>
          </p:nvSpPr>
          <p:spPr>
            <a:xfrm>
              <a:off x="3096146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8" name="Google Shape;5468;g31d7038f3b5_0_6422"/>
            <p:cNvSpPr/>
            <p:nvPr/>
          </p:nvSpPr>
          <p:spPr>
            <a:xfrm>
              <a:off x="3196137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9" name="Google Shape;5469;g31d7038f3b5_0_6422"/>
            <p:cNvSpPr/>
            <p:nvPr/>
          </p:nvSpPr>
          <p:spPr>
            <a:xfrm>
              <a:off x="3296128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0" name="Google Shape;5470;g31d7038f3b5_0_6422"/>
            <p:cNvSpPr/>
            <p:nvPr/>
          </p:nvSpPr>
          <p:spPr>
            <a:xfrm>
              <a:off x="3396119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1" name="Google Shape;5471;g31d7038f3b5_0_6422"/>
            <p:cNvSpPr/>
            <p:nvPr/>
          </p:nvSpPr>
          <p:spPr>
            <a:xfrm>
              <a:off x="3496110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2" name="Google Shape;5472;g31d7038f3b5_0_6422"/>
            <p:cNvSpPr/>
            <p:nvPr/>
          </p:nvSpPr>
          <p:spPr>
            <a:xfrm>
              <a:off x="1496441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3" name="Google Shape;5473;g31d7038f3b5_0_6422"/>
            <p:cNvSpPr/>
            <p:nvPr/>
          </p:nvSpPr>
          <p:spPr>
            <a:xfrm>
              <a:off x="1596432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4" name="Google Shape;5474;g31d7038f3b5_0_6422"/>
            <p:cNvSpPr/>
            <p:nvPr/>
          </p:nvSpPr>
          <p:spPr>
            <a:xfrm>
              <a:off x="1696423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5" name="Google Shape;5475;g31d7038f3b5_0_6422"/>
            <p:cNvSpPr/>
            <p:nvPr/>
          </p:nvSpPr>
          <p:spPr>
            <a:xfrm>
              <a:off x="1796414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6" name="Google Shape;5476;g31d7038f3b5_0_6422"/>
            <p:cNvSpPr/>
            <p:nvPr/>
          </p:nvSpPr>
          <p:spPr>
            <a:xfrm>
              <a:off x="1896406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7" name="Google Shape;5477;g31d7038f3b5_0_6422"/>
            <p:cNvSpPr/>
            <p:nvPr/>
          </p:nvSpPr>
          <p:spPr>
            <a:xfrm>
              <a:off x="1996346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8" name="Google Shape;5478;g31d7038f3b5_0_6422"/>
            <p:cNvSpPr/>
            <p:nvPr/>
          </p:nvSpPr>
          <p:spPr>
            <a:xfrm>
              <a:off x="2096337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9" name="Google Shape;5479;g31d7038f3b5_0_6422"/>
            <p:cNvSpPr/>
            <p:nvPr/>
          </p:nvSpPr>
          <p:spPr>
            <a:xfrm>
              <a:off x="2196328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0" name="Google Shape;5480;g31d7038f3b5_0_6422"/>
            <p:cNvSpPr/>
            <p:nvPr/>
          </p:nvSpPr>
          <p:spPr>
            <a:xfrm>
              <a:off x="2296319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1" name="Google Shape;5481;g31d7038f3b5_0_6422"/>
            <p:cNvSpPr/>
            <p:nvPr/>
          </p:nvSpPr>
          <p:spPr>
            <a:xfrm>
              <a:off x="2396310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2" name="Google Shape;5482;g31d7038f3b5_0_6422"/>
            <p:cNvSpPr/>
            <p:nvPr/>
          </p:nvSpPr>
          <p:spPr>
            <a:xfrm>
              <a:off x="2496302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3" name="Google Shape;5483;g31d7038f3b5_0_6422"/>
            <p:cNvSpPr/>
            <p:nvPr/>
          </p:nvSpPr>
          <p:spPr>
            <a:xfrm>
              <a:off x="2596241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4" name="Google Shape;5484;g31d7038f3b5_0_6422"/>
            <p:cNvSpPr/>
            <p:nvPr/>
          </p:nvSpPr>
          <p:spPr>
            <a:xfrm>
              <a:off x="2696232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5" name="Google Shape;5485;g31d7038f3b5_0_6422"/>
            <p:cNvSpPr/>
            <p:nvPr/>
          </p:nvSpPr>
          <p:spPr>
            <a:xfrm>
              <a:off x="2796223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6" name="Google Shape;5486;g31d7038f3b5_0_6422"/>
            <p:cNvSpPr/>
            <p:nvPr/>
          </p:nvSpPr>
          <p:spPr>
            <a:xfrm>
              <a:off x="2896214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7" name="Google Shape;5487;g31d7038f3b5_0_6422"/>
            <p:cNvSpPr/>
            <p:nvPr/>
          </p:nvSpPr>
          <p:spPr>
            <a:xfrm>
              <a:off x="2996205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8" name="Google Shape;5488;g31d7038f3b5_0_6422"/>
            <p:cNvSpPr/>
            <p:nvPr/>
          </p:nvSpPr>
          <p:spPr>
            <a:xfrm>
              <a:off x="3096146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9" name="Google Shape;5489;g31d7038f3b5_0_6422"/>
            <p:cNvSpPr/>
            <p:nvPr/>
          </p:nvSpPr>
          <p:spPr>
            <a:xfrm>
              <a:off x="3196137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0" name="Google Shape;5490;g31d7038f3b5_0_6422"/>
            <p:cNvSpPr/>
            <p:nvPr/>
          </p:nvSpPr>
          <p:spPr>
            <a:xfrm>
              <a:off x="3296128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1" name="Google Shape;5491;g31d7038f3b5_0_6422"/>
            <p:cNvSpPr/>
            <p:nvPr/>
          </p:nvSpPr>
          <p:spPr>
            <a:xfrm>
              <a:off x="3396119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2" name="Google Shape;5492;g31d7038f3b5_0_6422"/>
            <p:cNvSpPr/>
            <p:nvPr/>
          </p:nvSpPr>
          <p:spPr>
            <a:xfrm>
              <a:off x="3496110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3" name="Google Shape;5493;g31d7038f3b5_0_6422"/>
            <p:cNvSpPr/>
            <p:nvPr/>
          </p:nvSpPr>
          <p:spPr>
            <a:xfrm>
              <a:off x="3596051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4" name="Google Shape;5494;g31d7038f3b5_0_6422"/>
            <p:cNvSpPr/>
            <p:nvPr/>
          </p:nvSpPr>
          <p:spPr>
            <a:xfrm>
              <a:off x="1396501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5" name="Google Shape;5495;g31d7038f3b5_0_6422"/>
            <p:cNvSpPr/>
            <p:nvPr/>
          </p:nvSpPr>
          <p:spPr>
            <a:xfrm>
              <a:off x="1496441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6" name="Google Shape;5496;g31d7038f3b5_0_6422"/>
            <p:cNvSpPr/>
            <p:nvPr/>
          </p:nvSpPr>
          <p:spPr>
            <a:xfrm>
              <a:off x="1596432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7" name="Google Shape;5497;g31d7038f3b5_0_6422"/>
            <p:cNvSpPr/>
            <p:nvPr/>
          </p:nvSpPr>
          <p:spPr>
            <a:xfrm>
              <a:off x="1696423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8" name="Google Shape;5498;g31d7038f3b5_0_6422"/>
            <p:cNvSpPr/>
            <p:nvPr/>
          </p:nvSpPr>
          <p:spPr>
            <a:xfrm>
              <a:off x="1796414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9" name="Google Shape;5499;g31d7038f3b5_0_6422"/>
            <p:cNvSpPr/>
            <p:nvPr/>
          </p:nvSpPr>
          <p:spPr>
            <a:xfrm>
              <a:off x="1896406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0" name="Google Shape;5500;g31d7038f3b5_0_6422"/>
            <p:cNvSpPr/>
            <p:nvPr/>
          </p:nvSpPr>
          <p:spPr>
            <a:xfrm>
              <a:off x="1996346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1" name="Google Shape;5501;g31d7038f3b5_0_6422"/>
            <p:cNvSpPr/>
            <p:nvPr/>
          </p:nvSpPr>
          <p:spPr>
            <a:xfrm>
              <a:off x="2096337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2" name="Google Shape;5502;g31d7038f3b5_0_6422"/>
            <p:cNvSpPr/>
            <p:nvPr/>
          </p:nvSpPr>
          <p:spPr>
            <a:xfrm>
              <a:off x="2196328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3" name="Google Shape;5503;g31d7038f3b5_0_6422"/>
            <p:cNvSpPr/>
            <p:nvPr/>
          </p:nvSpPr>
          <p:spPr>
            <a:xfrm>
              <a:off x="2296319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4" name="Google Shape;5504;g31d7038f3b5_0_6422"/>
            <p:cNvSpPr/>
            <p:nvPr/>
          </p:nvSpPr>
          <p:spPr>
            <a:xfrm>
              <a:off x="2396310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5" name="Google Shape;5505;g31d7038f3b5_0_6422"/>
            <p:cNvSpPr/>
            <p:nvPr/>
          </p:nvSpPr>
          <p:spPr>
            <a:xfrm>
              <a:off x="2496302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6" name="Google Shape;5506;g31d7038f3b5_0_6422"/>
            <p:cNvSpPr/>
            <p:nvPr/>
          </p:nvSpPr>
          <p:spPr>
            <a:xfrm>
              <a:off x="2596241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7" name="Google Shape;5507;g31d7038f3b5_0_6422"/>
            <p:cNvSpPr/>
            <p:nvPr/>
          </p:nvSpPr>
          <p:spPr>
            <a:xfrm>
              <a:off x="2696232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8" name="Google Shape;5508;g31d7038f3b5_0_6422"/>
            <p:cNvSpPr/>
            <p:nvPr/>
          </p:nvSpPr>
          <p:spPr>
            <a:xfrm>
              <a:off x="2796223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9" name="Google Shape;5509;g31d7038f3b5_0_6422"/>
            <p:cNvSpPr/>
            <p:nvPr/>
          </p:nvSpPr>
          <p:spPr>
            <a:xfrm>
              <a:off x="2896214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0" name="Google Shape;5510;g31d7038f3b5_0_6422"/>
            <p:cNvSpPr/>
            <p:nvPr/>
          </p:nvSpPr>
          <p:spPr>
            <a:xfrm>
              <a:off x="2996205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1" name="Google Shape;5511;g31d7038f3b5_0_6422"/>
            <p:cNvSpPr/>
            <p:nvPr/>
          </p:nvSpPr>
          <p:spPr>
            <a:xfrm>
              <a:off x="3096146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2" name="Google Shape;5512;g31d7038f3b5_0_6422"/>
            <p:cNvSpPr/>
            <p:nvPr/>
          </p:nvSpPr>
          <p:spPr>
            <a:xfrm>
              <a:off x="3196137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3" name="Google Shape;5513;g31d7038f3b5_0_6422"/>
            <p:cNvSpPr/>
            <p:nvPr/>
          </p:nvSpPr>
          <p:spPr>
            <a:xfrm>
              <a:off x="3296128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4" name="Google Shape;5514;g31d7038f3b5_0_6422"/>
            <p:cNvSpPr/>
            <p:nvPr/>
          </p:nvSpPr>
          <p:spPr>
            <a:xfrm>
              <a:off x="3396119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5" name="Google Shape;5515;g31d7038f3b5_0_6422"/>
            <p:cNvSpPr/>
            <p:nvPr/>
          </p:nvSpPr>
          <p:spPr>
            <a:xfrm>
              <a:off x="3496110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6" name="Google Shape;5516;g31d7038f3b5_0_6422"/>
            <p:cNvSpPr/>
            <p:nvPr/>
          </p:nvSpPr>
          <p:spPr>
            <a:xfrm>
              <a:off x="3596051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7" name="Google Shape;5517;g31d7038f3b5_0_6422"/>
            <p:cNvSpPr/>
            <p:nvPr/>
          </p:nvSpPr>
          <p:spPr>
            <a:xfrm>
              <a:off x="3696042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8" name="Google Shape;5518;g31d7038f3b5_0_6422"/>
            <p:cNvSpPr/>
            <p:nvPr/>
          </p:nvSpPr>
          <p:spPr>
            <a:xfrm>
              <a:off x="1396501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9" name="Google Shape;5519;g31d7038f3b5_0_6422"/>
            <p:cNvSpPr/>
            <p:nvPr/>
          </p:nvSpPr>
          <p:spPr>
            <a:xfrm>
              <a:off x="1496441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0" name="Google Shape;5520;g31d7038f3b5_0_6422"/>
            <p:cNvSpPr/>
            <p:nvPr/>
          </p:nvSpPr>
          <p:spPr>
            <a:xfrm>
              <a:off x="1596432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1" name="Google Shape;5521;g31d7038f3b5_0_6422"/>
            <p:cNvSpPr/>
            <p:nvPr/>
          </p:nvSpPr>
          <p:spPr>
            <a:xfrm>
              <a:off x="1696423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2" name="Google Shape;5522;g31d7038f3b5_0_6422"/>
            <p:cNvSpPr/>
            <p:nvPr/>
          </p:nvSpPr>
          <p:spPr>
            <a:xfrm>
              <a:off x="1796414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3" name="Google Shape;5523;g31d7038f3b5_0_6422"/>
            <p:cNvSpPr/>
            <p:nvPr/>
          </p:nvSpPr>
          <p:spPr>
            <a:xfrm>
              <a:off x="1896406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4" name="Google Shape;5524;g31d7038f3b5_0_6422"/>
            <p:cNvSpPr/>
            <p:nvPr/>
          </p:nvSpPr>
          <p:spPr>
            <a:xfrm>
              <a:off x="1996346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5" name="Google Shape;5525;g31d7038f3b5_0_6422"/>
            <p:cNvSpPr/>
            <p:nvPr/>
          </p:nvSpPr>
          <p:spPr>
            <a:xfrm>
              <a:off x="2096337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6" name="Google Shape;5526;g31d7038f3b5_0_6422"/>
            <p:cNvSpPr/>
            <p:nvPr/>
          </p:nvSpPr>
          <p:spPr>
            <a:xfrm>
              <a:off x="2196328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7" name="Google Shape;5527;g31d7038f3b5_0_6422"/>
            <p:cNvSpPr/>
            <p:nvPr/>
          </p:nvSpPr>
          <p:spPr>
            <a:xfrm>
              <a:off x="2296319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8" name="Google Shape;5528;g31d7038f3b5_0_6422"/>
            <p:cNvSpPr/>
            <p:nvPr/>
          </p:nvSpPr>
          <p:spPr>
            <a:xfrm>
              <a:off x="2396310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9" name="Google Shape;5529;g31d7038f3b5_0_6422"/>
            <p:cNvSpPr/>
            <p:nvPr/>
          </p:nvSpPr>
          <p:spPr>
            <a:xfrm>
              <a:off x="2496302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0" name="Google Shape;5530;g31d7038f3b5_0_6422"/>
            <p:cNvSpPr/>
            <p:nvPr/>
          </p:nvSpPr>
          <p:spPr>
            <a:xfrm>
              <a:off x="2596241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1" name="Google Shape;5531;g31d7038f3b5_0_6422"/>
            <p:cNvSpPr/>
            <p:nvPr/>
          </p:nvSpPr>
          <p:spPr>
            <a:xfrm>
              <a:off x="2696232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2" name="Google Shape;5532;g31d7038f3b5_0_6422"/>
            <p:cNvSpPr/>
            <p:nvPr/>
          </p:nvSpPr>
          <p:spPr>
            <a:xfrm>
              <a:off x="2796223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3" name="Google Shape;5533;g31d7038f3b5_0_6422"/>
            <p:cNvSpPr/>
            <p:nvPr/>
          </p:nvSpPr>
          <p:spPr>
            <a:xfrm>
              <a:off x="2896214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4" name="Google Shape;5534;g31d7038f3b5_0_6422"/>
            <p:cNvSpPr/>
            <p:nvPr/>
          </p:nvSpPr>
          <p:spPr>
            <a:xfrm>
              <a:off x="2996205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5" name="Google Shape;5535;g31d7038f3b5_0_6422"/>
            <p:cNvSpPr/>
            <p:nvPr/>
          </p:nvSpPr>
          <p:spPr>
            <a:xfrm>
              <a:off x="3096146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6" name="Google Shape;5536;g31d7038f3b5_0_6422"/>
            <p:cNvSpPr/>
            <p:nvPr/>
          </p:nvSpPr>
          <p:spPr>
            <a:xfrm>
              <a:off x="3196137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7" name="Google Shape;5537;g31d7038f3b5_0_6422"/>
            <p:cNvSpPr/>
            <p:nvPr/>
          </p:nvSpPr>
          <p:spPr>
            <a:xfrm>
              <a:off x="3296128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8" name="Google Shape;5538;g31d7038f3b5_0_6422"/>
            <p:cNvSpPr/>
            <p:nvPr/>
          </p:nvSpPr>
          <p:spPr>
            <a:xfrm>
              <a:off x="3396119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9" name="Google Shape;5539;g31d7038f3b5_0_6422"/>
            <p:cNvSpPr/>
            <p:nvPr/>
          </p:nvSpPr>
          <p:spPr>
            <a:xfrm>
              <a:off x="3496110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0" name="Google Shape;5540;g31d7038f3b5_0_6422"/>
            <p:cNvSpPr/>
            <p:nvPr/>
          </p:nvSpPr>
          <p:spPr>
            <a:xfrm>
              <a:off x="3596051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1" name="Google Shape;5541;g31d7038f3b5_0_6422"/>
            <p:cNvSpPr/>
            <p:nvPr/>
          </p:nvSpPr>
          <p:spPr>
            <a:xfrm>
              <a:off x="3696042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2" name="Google Shape;5542;g31d7038f3b5_0_6422"/>
            <p:cNvSpPr/>
            <p:nvPr/>
          </p:nvSpPr>
          <p:spPr>
            <a:xfrm>
              <a:off x="1396501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3" name="Google Shape;5543;g31d7038f3b5_0_6422"/>
            <p:cNvSpPr/>
            <p:nvPr/>
          </p:nvSpPr>
          <p:spPr>
            <a:xfrm>
              <a:off x="1496441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4" name="Google Shape;5544;g31d7038f3b5_0_6422"/>
            <p:cNvSpPr/>
            <p:nvPr/>
          </p:nvSpPr>
          <p:spPr>
            <a:xfrm>
              <a:off x="1596432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5" name="Google Shape;5545;g31d7038f3b5_0_6422"/>
            <p:cNvSpPr/>
            <p:nvPr/>
          </p:nvSpPr>
          <p:spPr>
            <a:xfrm>
              <a:off x="1696423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6" name="Google Shape;5546;g31d7038f3b5_0_6422"/>
            <p:cNvSpPr/>
            <p:nvPr/>
          </p:nvSpPr>
          <p:spPr>
            <a:xfrm>
              <a:off x="1796414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7" name="Google Shape;5547;g31d7038f3b5_0_6422"/>
            <p:cNvSpPr/>
            <p:nvPr/>
          </p:nvSpPr>
          <p:spPr>
            <a:xfrm>
              <a:off x="1896406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8" name="Google Shape;5548;g31d7038f3b5_0_6422"/>
            <p:cNvSpPr/>
            <p:nvPr/>
          </p:nvSpPr>
          <p:spPr>
            <a:xfrm>
              <a:off x="1996346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9" name="Google Shape;5549;g31d7038f3b5_0_6422"/>
            <p:cNvSpPr/>
            <p:nvPr/>
          </p:nvSpPr>
          <p:spPr>
            <a:xfrm>
              <a:off x="2096337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0" name="Google Shape;5550;g31d7038f3b5_0_6422"/>
            <p:cNvSpPr/>
            <p:nvPr/>
          </p:nvSpPr>
          <p:spPr>
            <a:xfrm>
              <a:off x="2196328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1" name="Google Shape;5551;g31d7038f3b5_0_6422"/>
            <p:cNvSpPr/>
            <p:nvPr/>
          </p:nvSpPr>
          <p:spPr>
            <a:xfrm>
              <a:off x="2296319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2" name="Google Shape;5552;g31d7038f3b5_0_6422"/>
            <p:cNvSpPr/>
            <p:nvPr/>
          </p:nvSpPr>
          <p:spPr>
            <a:xfrm>
              <a:off x="2396310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3" name="Google Shape;5553;g31d7038f3b5_0_6422"/>
            <p:cNvSpPr/>
            <p:nvPr/>
          </p:nvSpPr>
          <p:spPr>
            <a:xfrm>
              <a:off x="2496302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4" name="Google Shape;5554;g31d7038f3b5_0_6422"/>
            <p:cNvSpPr/>
            <p:nvPr/>
          </p:nvSpPr>
          <p:spPr>
            <a:xfrm>
              <a:off x="2596241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5" name="Google Shape;5555;g31d7038f3b5_0_6422"/>
            <p:cNvSpPr/>
            <p:nvPr/>
          </p:nvSpPr>
          <p:spPr>
            <a:xfrm>
              <a:off x="2696232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6" name="Google Shape;5556;g31d7038f3b5_0_6422"/>
            <p:cNvSpPr/>
            <p:nvPr/>
          </p:nvSpPr>
          <p:spPr>
            <a:xfrm>
              <a:off x="2796223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7" name="Google Shape;5557;g31d7038f3b5_0_6422"/>
            <p:cNvSpPr/>
            <p:nvPr/>
          </p:nvSpPr>
          <p:spPr>
            <a:xfrm>
              <a:off x="2896214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8" name="Google Shape;5558;g31d7038f3b5_0_6422"/>
            <p:cNvSpPr/>
            <p:nvPr/>
          </p:nvSpPr>
          <p:spPr>
            <a:xfrm>
              <a:off x="2996205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9" name="Google Shape;5559;g31d7038f3b5_0_6422"/>
            <p:cNvSpPr/>
            <p:nvPr/>
          </p:nvSpPr>
          <p:spPr>
            <a:xfrm>
              <a:off x="3096146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0" name="Google Shape;5560;g31d7038f3b5_0_6422"/>
            <p:cNvSpPr/>
            <p:nvPr/>
          </p:nvSpPr>
          <p:spPr>
            <a:xfrm>
              <a:off x="3196137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1" name="Google Shape;5561;g31d7038f3b5_0_6422"/>
            <p:cNvSpPr/>
            <p:nvPr/>
          </p:nvSpPr>
          <p:spPr>
            <a:xfrm>
              <a:off x="3296128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2" name="Google Shape;5562;g31d7038f3b5_0_6422"/>
            <p:cNvSpPr/>
            <p:nvPr/>
          </p:nvSpPr>
          <p:spPr>
            <a:xfrm>
              <a:off x="3396119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3" name="Google Shape;5563;g31d7038f3b5_0_6422"/>
            <p:cNvSpPr/>
            <p:nvPr/>
          </p:nvSpPr>
          <p:spPr>
            <a:xfrm>
              <a:off x="3496110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4" name="Google Shape;5564;g31d7038f3b5_0_6422"/>
            <p:cNvSpPr/>
            <p:nvPr/>
          </p:nvSpPr>
          <p:spPr>
            <a:xfrm>
              <a:off x="3596051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5" name="Google Shape;5565;g31d7038f3b5_0_6422"/>
            <p:cNvSpPr/>
            <p:nvPr/>
          </p:nvSpPr>
          <p:spPr>
            <a:xfrm>
              <a:off x="3696042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6" name="Google Shape;5566;g31d7038f3b5_0_6422"/>
            <p:cNvSpPr/>
            <p:nvPr/>
          </p:nvSpPr>
          <p:spPr>
            <a:xfrm>
              <a:off x="1396501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7" name="Google Shape;5567;g31d7038f3b5_0_6422"/>
            <p:cNvSpPr/>
            <p:nvPr/>
          </p:nvSpPr>
          <p:spPr>
            <a:xfrm>
              <a:off x="1496441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8" name="Google Shape;5568;g31d7038f3b5_0_6422"/>
            <p:cNvSpPr/>
            <p:nvPr/>
          </p:nvSpPr>
          <p:spPr>
            <a:xfrm>
              <a:off x="1596432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9" name="Google Shape;5569;g31d7038f3b5_0_6422"/>
            <p:cNvSpPr/>
            <p:nvPr/>
          </p:nvSpPr>
          <p:spPr>
            <a:xfrm>
              <a:off x="1696423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0" name="Google Shape;5570;g31d7038f3b5_0_6422"/>
            <p:cNvSpPr/>
            <p:nvPr/>
          </p:nvSpPr>
          <p:spPr>
            <a:xfrm>
              <a:off x="1796414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1" name="Google Shape;5571;g31d7038f3b5_0_6422"/>
            <p:cNvSpPr/>
            <p:nvPr/>
          </p:nvSpPr>
          <p:spPr>
            <a:xfrm>
              <a:off x="1896406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2" name="Google Shape;5572;g31d7038f3b5_0_6422"/>
            <p:cNvSpPr/>
            <p:nvPr/>
          </p:nvSpPr>
          <p:spPr>
            <a:xfrm>
              <a:off x="1996346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3" name="Google Shape;5573;g31d7038f3b5_0_6422"/>
            <p:cNvSpPr/>
            <p:nvPr/>
          </p:nvSpPr>
          <p:spPr>
            <a:xfrm>
              <a:off x="2096337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4" name="Google Shape;5574;g31d7038f3b5_0_6422"/>
            <p:cNvSpPr/>
            <p:nvPr/>
          </p:nvSpPr>
          <p:spPr>
            <a:xfrm>
              <a:off x="2196328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5" name="Google Shape;5575;g31d7038f3b5_0_6422"/>
            <p:cNvSpPr/>
            <p:nvPr/>
          </p:nvSpPr>
          <p:spPr>
            <a:xfrm>
              <a:off x="2296319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6" name="Google Shape;5576;g31d7038f3b5_0_6422"/>
            <p:cNvSpPr/>
            <p:nvPr/>
          </p:nvSpPr>
          <p:spPr>
            <a:xfrm>
              <a:off x="2396310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7" name="Google Shape;5577;g31d7038f3b5_0_6422"/>
            <p:cNvSpPr/>
            <p:nvPr/>
          </p:nvSpPr>
          <p:spPr>
            <a:xfrm>
              <a:off x="2496302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8" name="Google Shape;5578;g31d7038f3b5_0_6422"/>
            <p:cNvSpPr/>
            <p:nvPr/>
          </p:nvSpPr>
          <p:spPr>
            <a:xfrm>
              <a:off x="2596241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9" name="Google Shape;5579;g31d7038f3b5_0_6422"/>
            <p:cNvSpPr/>
            <p:nvPr/>
          </p:nvSpPr>
          <p:spPr>
            <a:xfrm>
              <a:off x="2696232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0" name="Google Shape;5580;g31d7038f3b5_0_6422"/>
            <p:cNvSpPr/>
            <p:nvPr/>
          </p:nvSpPr>
          <p:spPr>
            <a:xfrm>
              <a:off x="2796223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1" name="Google Shape;5581;g31d7038f3b5_0_6422"/>
            <p:cNvSpPr/>
            <p:nvPr/>
          </p:nvSpPr>
          <p:spPr>
            <a:xfrm>
              <a:off x="2896214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2" name="Google Shape;5582;g31d7038f3b5_0_6422"/>
            <p:cNvSpPr/>
            <p:nvPr/>
          </p:nvSpPr>
          <p:spPr>
            <a:xfrm>
              <a:off x="2996205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3" name="Google Shape;5583;g31d7038f3b5_0_6422"/>
            <p:cNvSpPr/>
            <p:nvPr/>
          </p:nvSpPr>
          <p:spPr>
            <a:xfrm>
              <a:off x="3096146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4" name="Google Shape;5584;g31d7038f3b5_0_6422"/>
            <p:cNvSpPr/>
            <p:nvPr/>
          </p:nvSpPr>
          <p:spPr>
            <a:xfrm>
              <a:off x="3196137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5" name="Google Shape;5585;g31d7038f3b5_0_6422"/>
            <p:cNvSpPr/>
            <p:nvPr/>
          </p:nvSpPr>
          <p:spPr>
            <a:xfrm>
              <a:off x="3296128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6" name="Google Shape;5586;g31d7038f3b5_0_6422"/>
            <p:cNvSpPr/>
            <p:nvPr/>
          </p:nvSpPr>
          <p:spPr>
            <a:xfrm>
              <a:off x="3396119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7" name="Google Shape;5587;g31d7038f3b5_0_6422"/>
            <p:cNvSpPr/>
            <p:nvPr/>
          </p:nvSpPr>
          <p:spPr>
            <a:xfrm>
              <a:off x="3496110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8" name="Google Shape;5588;g31d7038f3b5_0_6422"/>
            <p:cNvSpPr/>
            <p:nvPr/>
          </p:nvSpPr>
          <p:spPr>
            <a:xfrm>
              <a:off x="3596051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9" name="Google Shape;5589;g31d7038f3b5_0_6422"/>
            <p:cNvSpPr/>
            <p:nvPr/>
          </p:nvSpPr>
          <p:spPr>
            <a:xfrm>
              <a:off x="3696042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0" name="Google Shape;5590;g31d7038f3b5_0_6422"/>
            <p:cNvSpPr/>
            <p:nvPr/>
          </p:nvSpPr>
          <p:spPr>
            <a:xfrm>
              <a:off x="1396501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1" name="Google Shape;5591;g31d7038f3b5_0_6422"/>
            <p:cNvSpPr/>
            <p:nvPr/>
          </p:nvSpPr>
          <p:spPr>
            <a:xfrm>
              <a:off x="1496441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2" name="Google Shape;5592;g31d7038f3b5_0_6422"/>
            <p:cNvSpPr/>
            <p:nvPr/>
          </p:nvSpPr>
          <p:spPr>
            <a:xfrm>
              <a:off x="1596432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3" name="Google Shape;5593;g31d7038f3b5_0_6422"/>
            <p:cNvSpPr/>
            <p:nvPr/>
          </p:nvSpPr>
          <p:spPr>
            <a:xfrm>
              <a:off x="1696423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4" name="Google Shape;5594;g31d7038f3b5_0_6422"/>
            <p:cNvSpPr/>
            <p:nvPr/>
          </p:nvSpPr>
          <p:spPr>
            <a:xfrm>
              <a:off x="1796414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5" name="Google Shape;5595;g31d7038f3b5_0_6422"/>
            <p:cNvSpPr/>
            <p:nvPr/>
          </p:nvSpPr>
          <p:spPr>
            <a:xfrm>
              <a:off x="1896406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6" name="Google Shape;5596;g31d7038f3b5_0_6422"/>
            <p:cNvSpPr/>
            <p:nvPr/>
          </p:nvSpPr>
          <p:spPr>
            <a:xfrm>
              <a:off x="1996346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7" name="Google Shape;5597;g31d7038f3b5_0_6422"/>
            <p:cNvSpPr/>
            <p:nvPr/>
          </p:nvSpPr>
          <p:spPr>
            <a:xfrm>
              <a:off x="2096337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8" name="Google Shape;5598;g31d7038f3b5_0_6422"/>
            <p:cNvSpPr/>
            <p:nvPr/>
          </p:nvSpPr>
          <p:spPr>
            <a:xfrm>
              <a:off x="2196328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9" name="Google Shape;5599;g31d7038f3b5_0_6422"/>
            <p:cNvSpPr/>
            <p:nvPr/>
          </p:nvSpPr>
          <p:spPr>
            <a:xfrm>
              <a:off x="2296319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0" name="Google Shape;5600;g31d7038f3b5_0_6422"/>
            <p:cNvSpPr/>
            <p:nvPr/>
          </p:nvSpPr>
          <p:spPr>
            <a:xfrm>
              <a:off x="2396310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1" name="Google Shape;5601;g31d7038f3b5_0_6422"/>
            <p:cNvSpPr/>
            <p:nvPr/>
          </p:nvSpPr>
          <p:spPr>
            <a:xfrm>
              <a:off x="2496302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2" name="Google Shape;5602;g31d7038f3b5_0_6422"/>
            <p:cNvSpPr/>
            <p:nvPr/>
          </p:nvSpPr>
          <p:spPr>
            <a:xfrm>
              <a:off x="2596241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3" name="Google Shape;5603;g31d7038f3b5_0_6422"/>
            <p:cNvSpPr/>
            <p:nvPr/>
          </p:nvSpPr>
          <p:spPr>
            <a:xfrm>
              <a:off x="2696232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4" name="Google Shape;5604;g31d7038f3b5_0_6422"/>
            <p:cNvSpPr/>
            <p:nvPr/>
          </p:nvSpPr>
          <p:spPr>
            <a:xfrm>
              <a:off x="2796223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5" name="Google Shape;5605;g31d7038f3b5_0_6422"/>
            <p:cNvSpPr/>
            <p:nvPr/>
          </p:nvSpPr>
          <p:spPr>
            <a:xfrm>
              <a:off x="2896214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6" name="Google Shape;5606;g31d7038f3b5_0_6422"/>
            <p:cNvSpPr/>
            <p:nvPr/>
          </p:nvSpPr>
          <p:spPr>
            <a:xfrm>
              <a:off x="2996205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7" name="Google Shape;5607;g31d7038f3b5_0_6422"/>
            <p:cNvSpPr/>
            <p:nvPr/>
          </p:nvSpPr>
          <p:spPr>
            <a:xfrm>
              <a:off x="3096146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8" name="Google Shape;5608;g31d7038f3b5_0_6422"/>
            <p:cNvSpPr/>
            <p:nvPr/>
          </p:nvSpPr>
          <p:spPr>
            <a:xfrm>
              <a:off x="3196137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9" name="Google Shape;5609;g31d7038f3b5_0_6422"/>
            <p:cNvSpPr/>
            <p:nvPr/>
          </p:nvSpPr>
          <p:spPr>
            <a:xfrm>
              <a:off x="3296128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0" name="Google Shape;5610;g31d7038f3b5_0_6422"/>
            <p:cNvSpPr/>
            <p:nvPr/>
          </p:nvSpPr>
          <p:spPr>
            <a:xfrm>
              <a:off x="3396119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1" name="Google Shape;5611;g31d7038f3b5_0_6422"/>
            <p:cNvSpPr/>
            <p:nvPr/>
          </p:nvSpPr>
          <p:spPr>
            <a:xfrm>
              <a:off x="3496110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2" name="Google Shape;5612;g31d7038f3b5_0_6422"/>
            <p:cNvSpPr/>
            <p:nvPr/>
          </p:nvSpPr>
          <p:spPr>
            <a:xfrm>
              <a:off x="3596051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3" name="Google Shape;5613;g31d7038f3b5_0_6422"/>
            <p:cNvSpPr/>
            <p:nvPr/>
          </p:nvSpPr>
          <p:spPr>
            <a:xfrm>
              <a:off x="3696042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4" name="Google Shape;5614;g31d7038f3b5_0_6422"/>
            <p:cNvSpPr/>
            <p:nvPr/>
          </p:nvSpPr>
          <p:spPr>
            <a:xfrm>
              <a:off x="1396501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5" name="Google Shape;5615;g31d7038f3b5_0_6422"/>
            <p:cNvSpPr/>
            <p:nvPr/>
          </p:nvSpPr>
          <p:spPr>
            <a:xfrm>
              <a:off x="1496441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6" name="Google Shape;5616;g31d7038f3b5_0_6422"/>
            <p:cNvSpPr/>
            <p:nvPr/>
          </p:nvSpPr>
          <p:spPr>
            <a:xfrm>
              <a:off x="1596432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7" name="Google Shape;5617;g31d7038f3b5_0_6422"/>
            <p:cNvSpPr/>
            <p:nvPr/>
          </p:nvSpPr>
          <p:spPr>
            <a:xfrm>
              <a:off x="1696423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8" name="Google Shape;5618;g31d7038f3b5_0_6422"/>
            <p:cNvSpPr/>
            <p:nvPr/>
          </p:nvSpPr>
          <p:spPr>
            <a:xfrm>
              <a:off x="1796414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9" name="Google Shape;5619;g31d7038f3b5_0_6422"/>
            <p:cNvSpPr/>
            <p:nvPr/>
          </p:nvSpPr>
          <p:spPr>
            <a:xfrm>
              <a:off x="1896406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20" name="Google Shape;5620;g31d7038f3b5_0_6422"/>
            <p:cNvSpPr/>
            <p:nvPr/>
          </p:nvSpPr>
          <p:spPr>
            <a:xfrm>
              <a:off x="1996346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21" name="Google Shape;5621;g31d7038f3b5_0_6422"/>
            <p:cNvSpPr/>
            <p:nvPr/>
          </p:nvSpPr>
          <p:spPr>
            <a:xfrm>
              <a:off x="2096337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22" name="Google Shape;5622;g31d7038f3b5_0_6422"/>
            <p:cNvSpPr/>
            <p:nvPr/>
          </p:nvSpPr>
          <p:spPr>
            <a:xfrm>
              <a:off x="2196328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23" name="Google Shape;5623;g31d7038f3b5_0_6422"/>
            <p:cNvSpPr/>
            <p:nvPr/>
          </p:nvSpPr>
          <p:spPr>
            <a:xfrm>
              <a:off x="2296319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24" name="Google Shape;5624;g31d7038f3b5_0_6422"/>
            <p:cNvSpPr/>
            <p:nvPr/>
          </p:nvSpPr>
          <p:spPr>
            <a:xfrm>
              <a:off x="2396310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25" name="Google Shape;5625;g31d7038f3b5_0_6422"/>
            <p:cNvSpPr/>
            <p:nvPr/>
          </p:nvSpPr>
          <p:spPr>
            <a:xfrm>
              <a:off x="2496302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26" name="Google Shape;5626;g31d7038f3b5_0_6422"/>
            <p:cNvSpPr/>
            <p:nvPr/>
          </p:nvSpPr>
          <p:spPr>
            <a:xfrm>
              <a:off x="2596241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27" name="Google Shape;5627;g31d7038f3b5_0_6422"/>
            <p:cNvSpPr/>
            <p:nvPr/>
          </p:nvSpPr>
          <p:spPr>
            <a:xfrm>
              <a:off x="2696232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28" name="Google Shape;5628;g31d7038f3b5_0_6422"/>
            <p:cNvSpPr/>
            <p:nvPr/>
          </p:nvSpPr>
          <p:spPr>
            <a:xfrm>
              <a:off x="2796223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29" name="Google Shape;5629;g31d7038f3b5_0_6422"/>
            <p:cNvSpPr/>
            <p:nvPr/>
          </p:nvSpPr>
          <p:spPr>
            <a:xfrm>
              <a:off x="2896214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0" name="Google Shape;5630;g31d7038f3b5_0_6422"/>
            <p:cNvSpPr/>
            <p:nvPr/>
          </p:nvSpPr>
          <p:spPr>
            <a:xfrm>
              <a:off x="2996205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1" name="Google Shape;5631;g31d7038f3b5_0_6422"/>
            <p:cNvSpPr/>
            <p:nvPr/>
          </p:nvSpPr>
          <p:spPr>
            <a:xfrm>
              <a:off x="3096146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2" name="Google Shape;5632;g31d7038f3b5_0_6422"/>
            <p:cNvSpPr/>
            <p:nvPr/>
          </p:nvSpPr>
          <p:spPr>
            <a:xfrm>
              <a:off x="3196137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3" name="Google Shape;5633;g31d7038f3b5_0_6422"/>
            <p:cNvSpPr/>
            <p:nvPr/>
          </p:nvSpPr>
          <p:spPr>
            <a:xfrm>
              <a:off x="3296128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4" name="Google Shape;5634;g31d7038f3b5_0_6422"/>
            <p:cNvSpPr/>
            <p:nvPr/>
          </p:nvSpPr>
          <p:spPr>
            <a:xfrm>
              <a:off x="3396119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5" name="Google Shape;5635;g31d7038f3b5_0_6422"/>
            <p:cNvSpPr/>
            <p:nvPr/>
          </p:nvSpPr>
          <p:spPr>
            <a:xfrm>
              <a:off x="3496110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6" name="Google Shape;5636;g31d7038f3b5_0_6422"/>
            <p:cNvSpPr/>
            <p:nvPr/>
          </p:nvSpPr>
          <p:spPr>
            <a:xfrm>
              <a:off x="3596051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7" name="Google Shape;5637;g31d7038f3b5_0_6422"/>
            <p:cNvSpPr/>
            <p:nvPr/>
          </p:nvSpPr>
          <p:spPr>
            <a:xfrm>
              <a:off x="3696042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8" name="Google Shape;5638;g31d7038f3b5_0_6422"/>
            <p:cNvSpPr/>
            <p:nvPr/>
          </p:nvSpPr>
          <p:spPr>
            <a:xfrm>
              <a:off x="1396501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9" name="Google Shape;5639;g31d7038f3b5_0_6422"/>
            <p:cNvSpPr/>
            <p:nvPr/>
          </p:nvSpPr>
          <p:spPr>
            <a:xfrm>
              <a:off x="1496441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0" name="Google Shape;5640;g31d7038f3b5_0_6422"/>
            <p:cNvSpPr/>
            <p:nvPr/>
          </p:nvSpPr>
          <p:spPr>
            <a:xfrm>
              <a:off x="1596432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1" name="Google Shape;5641;g31d7038f3b5_0_6422"/>
            <p:cNvSpPr/>
            <p:nvPr/>
          </p:nvSpPr>
          <p:spPr>
            <a:xfrm>
              <a:off x="1696423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2" name="Google Shape;5642;g31d7038f3b5_0_6422"/>
            <p:cNvSpPr/>
            <p:nvPr/>
          </p:nvSpPr>
          <p:spPr>
            <a:xfrm>
              <a:off x="1796414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3" name="Google Shape;5643;g31d7038f3b5_0_6422"/>
            <p:cNvSpPr/>
            <p:nvPr/>
          </p:nvSpPr>
          <p:spPr>
            <a:xfrm>
              <a:off x="1896406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4" name="Google Shape;5644;g31d7038f3b5_0_6422"/>
            <p:cNvSpPr/>
            <p:nvPr/>
          </p:nvSpPr>
          <p:spPr>
            <a:xfrm>
              <a:off x="1996346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5" name="Google Shape;5645;g31d7038f3b5_0_6422"/>
            <p:cNvSpPr/>
            <p:nvPr/>
          </p:nvSpPr>
          <p:spPr>
            <a:xfrm>
              <a:off x="2096337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6" name="Google Shape;5646;g31d7038f3b5_0_6422"/>
            <p:cNvSpPr/>
            <p:nvPr/>
          </p:nvSpPr>
          <p:spPr>
            <a:xfrm>
              <a:off x="2196328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7" name="Google Shape;5647;g31d7038f3b5_0_6422"/>
            <p:cNvSpPr/>
            <p:nvPr/>
          </p:nvSpPr>
          <p:spPr>
            <a:xfrm>
              <a:off x="2296319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8" name="Google Shape;5648;g31d7038f3b5_0_6422"/>
            <p:cNvSpPr/>
            <p:nvPr/>
          </p:nvSpPr>
          <p:spPr>
            <a:xfrm>
              <a:off x="2396310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9" name="Google Shape;5649;g31d7038f3b5_0_6422"/>
            <p:cNvSpPr/>
            <p:nvPr/>
          </p:nvSpPr>
          <p:spPr>
            <a:xfrm>
              <a:off x="2496302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0" name="Google Shape;5650;g31d7038f3b5_0_6422"/>
            <p:cNvSpPr/>
            <p:nvPr/>
          </p:nvSpPr>
          <p:spPr>
            <a:xfrm>
              <a:off x="2596241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1" name="Google Shape;5651;g31d7038f3b5_0_6422"/>
            <p:cNvSpPr/>
            <p:nvPr/>
          </p:nvSpPr>
          <p:spPr>
            <a:xfrm>
              <a:off x="2696232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2" name="Google Shape;5652;g31d7038f3b5_0_6422"/>
            <p:cNvSpPr/>
            <p:nvPr/>
          </p:nvSpPr>
          <p:spPr>
            <a:xfrm>
              <a:off x="2796223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3" name="Google Shape;5653;g31d7038f3b5_0_6422"/>
            <p:cNvSpPr/>
            <p:nvPr/>
          </p:nvSpPr>
          <p:spPr>
            <a:xfrm>
              <a:off x="2896214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4" name="Google Shape;5654;g31d7038f3b5_0_6422"/>
            <p:cNvSpPr/>
            <p:nvPr/>
          </p:nvSpPr>
          <p:spPr>
            <a:xfrm>
              <a:off x="2996205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5" name="Google Shape;5655;g31d7038f3b5_0_6422"/>
            <p:cNvSpPr/>
            <p:nvPr/>
          </p:nvSpPr>
          <p:spPr>
            <a:xfrm>
              <a:off x="3096146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6" name="Google Shape;5656;g31d7038f3b5_0_6422"/>
            <p:cNvSpPr/>
            <p:nvPr/>
          </p:nvSpPr>
          <p:spPr>
            <a:xfrm>
              <a:off x="3196137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7" name="Google Shape;5657;g31d7038f3b5_0_6422"/>
            <p:cNvSpPr/>
            <p:nvPr/>
          </p:nvSpPr>
          <p:spPr>
            <a:xfrm>
              <a:off x="3296128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8" name="Google Shape;5658;g31d7038f3b5_0_6422"/>
            <p:cNvSpPr/>
            <p:nvPr/>
          </p:nvSpPr>
          <p:spPr>
            <a:xfrm>
              <a:off x="3396119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9" name="Google Shape;5659;g31d7038f3b5_0_6422"/>
            <p:cNvSpPr/>
            <p:nvPr/>
          </p:nvSpPr>
          <p:spPr>
            <a:xfrm>
              <a:off x="3496110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0" name="Google Shape;5660;g31d7038f3b5_0_6422"/>
            <p:cNvSpPr/>
            <p:nvPr/>
          </p:nvSpPr>
          <p:spPr>
            <a:xfrm>
              <a:off x="3596051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1" name="Google Shape;5661;g31d7038f3b5_0_6422"/>
            <p:cNvSpPr/>
            <p:nvPr/>
          </p:nvSpPr>
          <p:spPr>
            <a:xfrm>
              <a:off x="3696042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2" name="Google Shape;5662;g31d7038f3b5_0_6422"/>
            <p:cNvSpPr/>
            <p:nvPr/>
          </p:nvSpPr>
          <p:spPr>
            <a:xfrm>
              <a:off x="1396501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3" name="Google Shape;5663;g31d7038f3b5_0_6422"/>
            <p:cNvSpPr/>
            <p:nvPr/>
          </p:nvSpPr>
          <p:spPr>
            <a:xfrm>
              <a:off x="1496441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4" name="Google Shape;5664;g31d7038f3b5_0_6422"/>
            <p:cNvSpPr/>
            <p:nvPr/>
          </p:nvSpPr>
          <p:spPr>
            <a:xfrm>
              <a:off x="1596432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5" name="Google Shape;5665;g31d7038f3b5_0_6422"/>
            <p:cNvSpPr/>
            <p:nvPr/>
          </p:nvSpPr>
          <p:spPr>
            <a:xfrm>
              <a:off x="1696423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6" name="Google Shape;5666;g31d7038f3b5_0_6422"/>
            <p:cNvSpPr/>
            <p:nvPr/>
          </p:nvSpPr>
          <p:spPr>
            <a:xfrm>
              <a:off x="1796414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7" name="Google Shape;5667;g31d7038f3b5_0_6422"/>
            <p:cNvSpPr/>
            <p:nvPr/>
          </p:nvSpPr>
          <p:spPr>
            <a:xfrm>
              <a:off x="1896406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8" name="Google Shape;5668;g31d7038f3b5_0_6422"/>
            <p:cNvSpPr/>
            <p:nvPr/>
          </p:nvSpPr>
          <p:spPr>
            <a:xfrm>
              <a:off x="1996346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9" name="Google Shape;5669;g31d7038f3b5_0_6422"/>
            <p:cNvSpPr/>
            <p:nvPr/>
          </p:nvSpPr>
          <p:spPr>
            <a:xfrm>
              <a:off x="2096337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0" name="Google Shape;5670;g31d7038f3b5_0_6422"/>
            <p:cNvSpPr/>
            <p:nvPr/>
          </p:nvSpPr>
          <p:spPr>
            <a:xfrm>
              <a:off x="2196328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1" name="Google Shape;5671;g31d7038f3b5_0_6422"/>
            <p:cNvSpPr/>
            <p:nvPr/>
          </p:nvSpPr>
          <p:spPr>
            <a:xfrm>
              <a:off x="2296319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2" name="Google Shape;5672;g31d7038f3b5_0_6422"/>
            <p:cNvSpPr/>
            <p:nvPr/>
          </p:nvSpPr>
          <p:spPr>
            <a:xfrm>
              <a:off x="2396310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3" name="Google Shape;5673;g31d7038f3b5_0_6422"/>
            <p:cNvSpPr/>
            <p:nvPr/>
          </p:nvSpPr>
          <p:spPr>
            <a:xfrm>
              <a:off x="2496302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4" name="Google Shape;5674;g31d7038f3b5_0_6422"/>
            <p:cNvSpPr/>
            <p:nvPr/>
          </p:nvSpPr>
          <p:spPr>
            <a:xfrm>
              <a:off x="2596241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5" name="Google Shape;5675;g31d7038f3b5_0_6422"/>
            <p:cNvSpPr/>
            <p:nvPr/>
          </p:nvSpPr>
          <p:spPr>
            <a:xfrm>
              <a:off x="2696232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6" name="Google Shape;5676;g31d7038f3b5_0_6422"/>
            <p:cNvSpPr/>
            <p:nvPr/>
          </p:nvSpPr>
          <p:spPr>
            <a:xfrm>
              <a:off x="2796223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7" name="Google Shape;5677;g31d7038f3b5_0_6422"/>
            <p:cNvSpPr/>
            <p:nvPr/>
          </p:nvSpPr>
          <p:spPr>
            <a:xfrm>
              <a:off x="2896214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8" name="Google Shape;5678;g31d7038f3b5_0_6422"/>
            <p:cNvSpPr/>
            <p:nvPr/>
          </p:nvSpPr>
          <p:spPr>
            <a:xfrm>
              <a:off x="2996205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9" name="Google Shape;5679;g31d7038f3b5_0_6422"/>
            <p:cNvSpPr/>
            <p:nvPr/>
          </p:nvSpPr>
          <p:spPr>
            <a:xfrm>
              <a:off x="3096146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0" name="Google Shape;5680;g31d7038f3b5_0_6422"/>
            <p:cNvSpPr/>
            <p:nvPr/>
          </p:nvSpPr>
          <p:spPr>
            <a:xfrm>
              <a:off x="3196137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1" name="Google Shape;5681;g31d7038f3b5_0_6422"/>
            <p:cNvSpPr/>
            <p:nvPr/>
          </p:nvSpPr>
          <p:spPr>
            <a:xfrm>
              <a:off x="3296128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2" name="Google Shape;5682;g31d7038f3b5_0_6422"/>
            <p:cNvSpPr/>
            <p:nvPr/>
          </p:nvSpPr>
          <p:spPr>
            <a:xfrm>
              <a:off x="3396119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3" name="Google Shape;5683;g31d7038f3b5_0_6422"/>
            <p:cNvSpPr/>
            <p:nvPr/>
          </p:nvSpPr>
          <p:spPr>
            <a:xfrm>
              <a:off x="3496110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4" name="Google Shape;5684;g31d7038f3b5_0_6422"/>
            <p:cNvSpPr/>
            <p:nvPr/>
          </p:nvSpPr>
          <p:spPr>
            <a:xfrm>
              <a:off x="3596051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5" name="Google Shape;5685;g31d7038f3b5_0_6422"/>
            <p:cNvSpPr/>
            <p:nvPr/>
          </p:nvSpPr>
          <p:spPr>
            <a:xfrm>
              <a:off x="3696042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6" name="Google Shape;5686;g31d7038f3b5_0_6422"/>
            <p:cNvSpPr/>
            <p:nvPr/>
          </p:nvSpPr>
          <p:spPr>
            <a:xfrm>
              <a:off x="1396501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7" name="Google Shape;5687;g31d7038f3b5_0_6422"/>
            <p:cNvSpPr/>
            <p:nvPr/>
          </p:nvSpPr>
          <p:spPr>
            <a:xfrm>
              <a:off x="1496441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8" name="Google Shape;5688;g31d7038f3b5_0_6422"/>
            <p:cNvSpPr/>
            <p:nvPr/>
          </p:nvSpPr>
          <p:spPr>
            <a:xfrm>
              <a:off x="1596432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9" name="Google Shape;5689;g31d7038f3b5_0_6422"/>
            <p:cNvSpPr/>
            <p:nvPr/>
          </p:nvSpPr>
          <p:spPr>
            <a:xfrm>
              <a:off x="1696423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0" name="Google Shape;5690;g31d7038f3b5_0_6422"/>
            <p:cNvSpPr/>
            <p:nvPr/>
          </p:nvSpPr>
          <p:spPr>
            <a:xfrm>
              <a:off x="1796414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1" name="Google Shape;5691;g31d7038f3b5_0_6422"/>
            <p:cNvSpPr/>
            <p:nvPr/>
          </p:nvSpPr>
          <p:spPr>
            <a:xfrm>
              <a:off x="1896406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2" name="Google Shape;5692;g31d7038f3b5_0_6422"/>
            <p:cNvSpPr/>
            <p:nvPr/>
          </p:nvSpPr>
          <p:spPr>
            <a:xfrm>
              <a:off x="1996346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3" name="Google Shape;5693;g31d7038f3b5_0_6422"/>
            <p:cNvSpPr/>
            <p:nvPr/>
          </p:nvSpPr>
          <p:spPr>
            <a:xfrm>
              <a:off x="2096337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4" name="Google Shape;5694;g31d7038f3b5_0_6422"/>
            <p:cNvSpPr/>
            <p:nvPr/>
          </p:nvSpPr>
          <p:spPr>
            <a:xfrm>
              <a:off x="2196328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5" name="Google Shape;5695;g31d7038f3b5_0_6422"/>
            <p:cNvSpPr/>
            <p:nvPr/>
          </p:nvSpPr>
          <p:spPr>
            <a:xfrm>
              <a:off x="2296319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6" name="Google Shape;5696;g31d7038f3b5_0_6422"/>
            <p:cNvSpPr/>
            <p:nvPr/>
          </p:nvSpPr>
          <p:spPr>
            <a:xfrm>
              <a:off x="2396310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7" name="Google Shape;5697;g31d7038f3b5_0_6422"/>
            <p:cNvSpPr/>
            <p:nvPr/>
          </p:nvSpPr>
          <p:spPr>
            <a:xfrm>
              <a:off x="2496302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8" name="Google Shape;5698;g31d7038f3b5_0_6422"/>
            <p:cNvSpPr/>
            <p:nvPr/>
          </p:nvSpPr>
          <p:spPr>
            <a:xfrm>
              <a:off x="2596241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9" name="Google Shape;5699;g31d7038f3b5_0_6422"/>
            <p:cNvSpPr/>
            <p:nvPr/>
          </p:nvSpPr>
          <p:spPr>
            <a:xfrm>
              <a:off x="2696232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0" name="Google Shape;5700;g31d7038f3b5_0_6422"/>
            <p:cNvSpPr/>
            <p:nvPr/>
          </p:nvSpPr>
          <p:spPr>
            <a:xfrm>
              <a:off x="2796223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1" name="Google Shape;5701;g31d7038f3b5_0_6422"/>
            <p:cNvSpPr/>
            <p:nvPr/>
          </p:nvSpPr>
          <p:spPr>
            <a:xfrm>
              <a:off x="2896214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2" name="Google Shape;5702;g31d7038f3b5_0_6422"/>
            <p:cNvSpPr/>
            <p:nvPr/>
          </p:nvSpPr>
          <p:spPr>
            <a:xfrm>
              <a:off x="2996205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3" name="Google Shape;5703;g31d7038f3b5_0_6422"/>
            <p:cNvSpPr/>
            <p:nvPr/>
          </p:nvSpPr>
          <p:spPr>
            <a:xfrm>
              <a:off x="3096146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4" name="Google Shape;5704;g31d7038f3b5_0_6422"/>
            <p:cNvSpPr/>
            <p:nvPr/>
          </p:nvSpPr>
          <p:spPr>
            <a:xfrm>
              <a:off x="3196137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5" name="Google Shape;5705;g31d7038f3b5_0_6422"/>
            <p:cNvSpPr/>
            <p:nvPr/>
          </p:nvSpPr>
          <p:spPr>
            <a:xfrm>
              <a:off x="3296128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6" name="Google Shape;5706;g31d7038f3b5_0_6422"/>
            <p:cNvSpPr/>
            <p:nvPr/>
          </p:nvSpPr>
          <p:spPr>
            <a:xfrm>
              <a:off x="3396119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7" name="Google Shape;5707;g31d7038f3b5_0_6422"/>
            <p:cNvSpPr/>
            <p:nvPr/>
          </p:nvSpPr>
          <p:spPr>
            <a:xfrm>
              <a:off x="3496110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8" name="Google Shape;5708;g31d7038f3b5_0_6422"/>
            <p:cNvSpPr/>
            <p:nvPr/>
          </p:nvSpPr>
          <p:spPr>
            <a:xfrm>
              <a:off x="3596051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9" name="Google Shape;5709;g31d7038f3b5_0_6422"/>
            <p:cNvSpPr/>
            <p:nvPr/>
          </p:nvSpPr>
          <p:spPr>
            <a:xfrm>
              <a:off x="3696042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0" name="Google Shape;5710;g31d7038f3b5_0_6422"/>
            <p:cNvSpPr/>
            <p:nvPr/>
          </p:nvSpPr>
          <p:spPr>
            <a:xfrm>
              <a:off x="3796033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1" name="Google Shape;5711;g31d7038f3b5_0_6422"/>
            <p:cNvSpPr/>
            <p:nvPr/>
          </p:nvSpPr>
          <p:spPr>
            <a:xfrm>
              <a:off x="3896024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2" name="Google Shape;5712;g31d7038f3b5_0_6422"/>
            <p:cNvSpPr/>
            <p:nvPr/>
          </p:nvSpPr>
          <p:spPr>
            <a:xfrm>
              <a:off x="-327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3" name="Google Shape;5713;g31d7038f3b5_0_6422"/>
            <p:cNvSpPr/>
            <p:nvPr/>
          </p:nvSpPr>
          <p:spPr>
            <a:xfrm>
              <a:off x="96719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4" name="Google Shape;5714;g31d7038f3b5_0_6422"/>
            <p:cNvSpPr/>
            <p:nvPr/>
          </p:nvSpPr>
          <p:spPr>
            <a:xfrm>
              <a:off x="19671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5" name="Google Shape;5715;g31d7038f3b5_0_6422"/>
            <p:cNvSpPr/>
            <p:nvPr/>
          </p:nvSpPr>
          <p:spPr>
            <a:xfrm>
              <a:off x="29670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6" name="Google Shape;5716;g31d7038f3b5_0_6422"/>
            <p:cNvSpPr/>
            <p:nvPr/>
          </p:nvSpPr>
          <p:spPr>
            <a:xfrm>
              <a:off x="59662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7" name="Google Shape;5717;g31d7038f3b5_0_6422"/>
            <p:cNvSpPr/>
            <p:nvPr/>
          </p:nvSpPr>
          <p:spPr>
            <a:xfrm>
              <a:off x="69661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8" name="Google Shape;5718;g31d7038f3b5_0_6422"/>
            <p:cNvSpPr/>
            <p:nvPr/>
          </p:nvSpPr>
          <p:spPr>
            <a:xfrm>
              <a:off x="796605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9" name="Google Shape;5719;g31d7038f3b5_0_6422"/>
            <p:cNvSpPr/>
            <p:nvPr/>
          </p:nvSpPr>
          <p:spPr>
            <a:xfrm>
              <a:off x="89659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0" name="Google Shape;5720;g31d7038f3b5_0_6422"/>
            <p:cNvSpPr/>
            <p:nvPr/>
          </p:nvSpPr>
          <p:spPr>
            <a:xfrm>
              <a:off x="99653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1" name="Google Shape;5721;g31d7038f3b5_0_6422"/>
            <p:cNvSpPr/>
            <p:nvPr/>
          </p:nvSpPr>
          <p:spPr>
            <a:xfrm>
              <a:off x="109652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2" name="Google Shape;5722;g31d7038f3b5_0_6422"/>
            <p:cNvSpPr/>
            <p:nvPr/>
          </p:nvSpPr>
          <p:spPr>
            <a:xfrm>
              <a:off x="119651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3" name="Google Shape;5723;g31d7038f3b5_0_6422"/>
            <p:cNvSpPr/>
            <p:nvPr/>
          </p:nvSpPr>
          <p:spPr>
            <a:xfrm>
              <a:off x="129651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4" name="Google Shape;5724;g31d7038f3b5_0_6422"/>
            <p:cNvSpPr/>
            <p:nvPr/>
          </p:nvSpPr>
          <p:spPr>
            <a:xfrm>
              <a:off x="139650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5" name="Google Shape;5725;g31d7038f3b5_0_6422"/>
            <p:cNvSpPr/>
            <p:nvPr/>
          </p:nvSpPr>
          <p:spPr>
            <a:xfrm>
              <a:off x="149644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6" name="Google Shape;5726;g31d7038f3b5_0_6422"/>
            <p:cNvSpPr/>
            <p:nvPr/>
          </p:nvSpPr>
          <p:spPr>
            <a:xfrm>
              <a:off x="159643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7" name="Google Shape;5727;g31d7038f3b5_0_6422"/>
            <p:cNvSpPr/>
            <p:nvPr/>
          </p:nvSpPr>
          <p:spPr>
            <a:xfrm>
              <a:off x="169642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8" name="Google Shape;5728;g31d7038f3b5_0_6422"/>
            <p:cNvSpPr/>
            <p:nvPr/>
          </p:nvSpPr>
          <p:spPr>
            <a:xfrm>
              <a:off x="1796414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9" name="Google Shape;5729;g31d7038f3b5_0_6422"/>
            <p:cNvSpPr/>
            <p:nvPr/>
          </p:nvSpPr>
          <p:spPr>
            <a:xfrm>
              <a:off x="189640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0" name="Google Shape;5730;g31d7038f3b5_0_6422"/>
            <p:cNvSpPr/>
            <p:nvPr/>
          </p:nvSpPr>
          <p:spPr>
            <a:xfrm>
              <a:off x="199634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1" name="Google Shape;5731;g31d7038f3b5_0_6422"/>
            <p:cNvSpPr/>
            <p:nvPr/>
          </p:nvSpPr>
          <p:spPr>
            <a:xfrm>
              <a:off x="209633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2" name="Google Shape;5732;g31d7038f3b5_0_6422"/>
            <p:cNvSpPr/>
            <p:nvPr/>
          </p:nvSpPr>
          <p:spPr>
            <a:xfrm>
              <a:off x="219632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3" name="Google Shape;5733;g31d7038f3b5_0_6422"/>
            <p:cNvSpPr/>
            <p:nvPr/>
          </p:nvSpPr>
          <p:spPr>
            <a:xfrm>
              <a:off x="2296319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4" name="Google Shape;5734;g31d7038f3b5_0_6422"/>
            <p:cNvSpPr/>
            <p:nvPr/>
          </p:nvSpPr>
          <p:spPr>
            <a:xfrm>
              <a:off x="239631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5" name="Google Shape;5735;g31d7038f3b5_0_6422"/>
            <p:cNvSpPr/>
            <p:nvPr/>
          </p:nvSpPr>
          <p:spPr>
            <a:xfrm>
              <a:off x="249630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6" name="Google Shape;5736;g31d7038f3b5_0_6422"/>
            <p:cNvSpPr/>
            <p:nvPr/>
          </p:nvSpPr>
          <p:spPr>
            <a:xfrm>
              <a:off x="259624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7" name="Google Shape;5737;g31d7038f3b5_0_6422"/>
            <p:cNvSpPr/>
            <p:nvPr/>
          </p:nvSpPr>
          <p:spPr>
            <a:xfrm>
              <a:off x="269623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8" name="Google Shape;5738;g31d7038f3b5_0_6422"/>
            <p:cNvSpPr/>
            <p:nvPr/>
          </p:nvSpPr>
          <p:spPr>
            <a:xfrm>
              <a:off x="279622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9" name="Google Shape;5739;g31d7038f3b5_0_6422"/>
            <p:cNvSpPr/>
            <p:nvPr/>
          </p:nvSpPr>
          <p:spPr>
            <a:xfrm>
              <a:off x="2896214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0" name="Google Shape;5740;g31d7038f3b5_0_6422"/>
            <p:cNvSpPr/>
            <p:nvPr/>
          </p:nvSpPr>
          <p:spPr>
            <a:xfrm>
              <a:off x="2996205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1" name="Google Shape;5741;g31d7038f3b5_0_6422"/>
            <p:cNvSpPr/>
            <p:nvPr/>
          </p:nvSpPr>
          <p:spPr>
            <a:xfrm>
              <a:off x="309614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2" name="Google Shape;5742;g31d7038f3b5_0_6422"/>
            <p:cNvSpPr/>
            <p:nvPr/>
          </p:nvSpPr>
          <p:spPr>
            <a:xfrm>
              <a:off x="319613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3" name="Google Shape;5743;g31d7038f3b5_0_6422"/>
            <p:cNvSpPr/>
            <p:nvPr/>
          </p:nvSpPr>
          <p:spPr>
            <a:xfrm>
              <a:off x="329612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4" name="Google Shape;5744;g31d7038f3b5_0_6422"/>
            <p:cNvSpPr/>
            <p:nvPr/>
          </p:nvSpPr>
          <p:spPr>
            <a:xfrm>
              <a:off x="3396119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5" name="Google Shape;5745;g31d7038f3b5_0_6422"/>
            <p:cNvSpPr/>
            <p:nvPr/>
          </p:nvSpPr>
          <p:spPr>
            <a:xfrm>
              <a:off x="349611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6" name="Google Shape;5746;g31d7038f3b5_0_6422"/>
            <p:cNvSpPr/>
            <p:nvPr/>
          </p:nvSpPr>
          <p:spPr>
            <a:xfrm>
              <a:off x="359605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7" name="Google Shape;5747;g31d7038f3b5_0_6422"/>
            <p:cNvSpPr/>
            <p:nvPr/>
          </p:nvSpPr>
          <p:spPr>
            <a:xfrm>
              <a:off x="369604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8" name="Google Shape;5748;g31d7038f3b5_0_6422"/>
            <p:cNvSpPr/>
            <p:nvPr/>
          </p:nvSpPr>
          <p:spPr>
            <a:xfrm>
              <a:off x="379603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9" name="Google Shape;5749;g31d7038f3b5_0_6422"/>
            <p:cNvSpPr/>
            <p:nvPr/>
          </p:nvSpPr>
          <p:spPr>
            <a:xfrm>
              <a:off x="3896024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0" name="Google Shape;5750;g31d7038f3b5_0_6422"/>
            <p:cNvSpPr/>
            <p:nvPr/>
          </p:nvSpPr>
          <p:spPr>
            <a:xfrm>
              <a:off x="3996015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1" name="Google Shape;5751;g31d7038f3b5_0_6422"/>
            <p:cNvSpPr/>
            <p:nvPr/>
          </p:nvSpPr>
          <p:spPr>
            <a:xfrm>
              <a:off x="409595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2" name="Google Shape;5752;g31d7038f3b5_0_6422"/>
            <p:cNvSpPr/>
            <p:nvPr/>
          </p:nvSpPr>
          <p:spPr>
            <a:xfrm>
              <a:off x="419594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3" name="Google Shape;5753;g31d7038f3b5_0_6422"/>
            <p:cNvSpPr/>
            <p:nvPr/>
          </p:nvSpPr>
          <p:spPr>
            <a:xfrm>
              <a:off x="429593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4" name="Google Shape;5754;g31d7038f3b5_0_6422"/>
            <p:cNvSpPr/>
            <p:nvPr/>
          </p:nvSpPr>
          <p:spPr>
            <a:xfrm>
              <a:off x="4395929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5" name="Google Shape;5755;g31d7038f3b5_0_6422"/>
            <p:cNvSpPr/>
            <p:nvPr/>
          </p:nvSpPr>
          <p:spPr>
            <a:xfrm>
              <a:off x="449592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6" name="Google Shape;5756;g31d7038f3b5_0_6422"/>
            <p:cNvSpPr/>
            <p:nvPr/>
          </p:nvSpPr>
          <p:spPr>
            <a:xfrm>
              <a:off x="479584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7" name="Google Shape;5757;g31d7038f3b5_0_6422"/>
            <p:cNvSpPr/>
            <p:nvPr/>
          </p:nvSpPr>
          <p:spPr>
            <a:xfrm>
              <a:off x="489583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8" name="Google Shape;5758;g31d7038f3b5_0_6422"/>
            <p:cNvSpPr/>
            <p:nvPr/>
          </p:nvSpPr>
          <p:spPr>
            <a:xfrm>
              <a:off x="4995824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9" name="Google Shape;5759;g31d7038f3b5_0_6422"/>
            <p:cNvSpPr/>
            <p:nvPr/>
          </p:nvSpPr>
          <p:spPr>
            <a:xfrm>
              <a:off x="5095815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0" name="Google Shape;5760;g31d7038f3b5_0_6422"/>
            <p:cNvSpPr/>
            <p:nvPr/>
          </p:nvSpPr>
          <p:spPr>
            <a:xfrm>
              <a:off x="-327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1" name="Google Shape;5761;g31d7038f3b5_0_6422"/>
            <p:cNvSpPr/>
            <p:nvPr/>
          </p:nvSpPr>
          <p:spPr>
            <a:xfrm>
              <a:off x="96719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2" name="Google Shape;5762;g31d7038f3b5_0_6422"/>
            <p:cNvSpPr/>
            <p:nvPr/>
          </p:nvSpPr>
          <p:spPr>
            <a:xfrm>
              <a:off x="19671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3" name="Google Shape;5763;g31d7038f3b5_0_6422"/>
            <p:cNvSpPr/>
            <p:nvPr/>
          </p:nvSpPr>
          <p:spPr>
            <a:xfrm>
              <a:off x="29670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4" name="Google Shape;5764;g31d7038f3b5_0_6422"/>
            <p:cNvSpPr/>
            <p:nvPr/>
          </p:nvSpPr>
          <p:spPr>
            <a:xfrm>
              <a:off x="39669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5" name="Google Shape;5765;g31d7038f3b5_0_6422"/>
            <p:cNvSpPr/>
            <p:nvPr/>
          </p:nvSpPr>
          <p:spPr>
            <a:xfrm>
              <a:off x="49663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6" name="Google Shape;5766;g31d7038f3b5_0_6422"/>
            <p:cNvSpPr/>
            <p:nvPr/>
          </p:nvSpPr>
          <p:spPr>
            <a:xfrm>
              <a:off x="59662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7" name="Google Shape;5767;g31d7038f3b5_0_6422"/>
            <p:cNvSpPr/>
            <p:nvPr/>
          </p:nvSpPr>
          <p:spPr>
            <a:xfrm>
              <a:off x="69661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8" name="Google Shape;5768;g31d7038f3b5_0_6422"/>
            <p:cNvSpPr/>
            <p:nvPr/>
          </p:nvSpPr>
          <p:spPr>
            <a:xfrm>
              <a:off x="796605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9" name="Google Shape;5769;g31d7038f3b5_0_6422"/>
            <p:cNvSpPr/>
            <p:nvPr/>
          </p:nvSpPr>
          <p:spPr>
            <a:xfrm>
              <a:off x="89659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0" name="Google Shape;5770;g31d7038f3b5_0_6422"/>
            <p:cNvSpPr/>
            <p:nvPr/>
          </p:nvSpPr>
          <p:spPr>
            <a:xfrm>
              <a:off x="99653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1" name="Google Shape;5771;g31d7038f3b5_0_6422"/>
            <p:cNvSpPr/>
            <p:nvPr/>
          </p:nvSpPr>
          <p:spPr>
            <a:xfrm>
              <a:off x="109652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2" name="Google Shape;5772;g31d7038f3b5_0_6422"/>
            <p:cNvSpPr/>
            <p:nvPr/>
          </p:nvSpPr>
          <p:spPr>
            <a:xfrm>
              <a:off x="119651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3" name="Google Shape;5773;g31d7038f3b5_0_6422"/>
            <p:cNvSpPr/>
            <p:nvPr/>
          </p:nvSpPr>
          <p:spPr>
            <a:xfrm>
              <a:off x="129651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4" name="Google Shape;5774;g31d7038f3b5_0_6422"/>
            <p:cNvSpPr/>
            <p:nvPr/>
          </p:nvSpPr>
          <p:spPr>
            <a:xfrm>
              <a:off x="139650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5" name="Google Shape;5775;g31d7038f3b5_0_6422"/>
            <p:cNvSpPr/>
            <p:nvPr/>
          </p:nvSpPr>
          <p:spPr>
            <a:xfrm>
              <a:off x="149644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6" name="Google Shape;5776;g31d7038f3b5_0_6422"/>
            <p:cNvSpPr/>
            <p:nvPr/>
          </p:nvSpPr>
          <p:spPr>
            <a:xfrm>
              <a:off x="159643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7" name="Google Shape;5777;g31d7038f3b5_0_6422"/>
            <p:cNvSpPr/>
            <p:nvPr/>
          </p:nvSpPr>
          <p:spPr>
            <a:xfrm>
              <a:off x="169642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8" name="Google Shape;5778;g31d7038f3b5_0_6422"/>
            <p:cNvSpPr/>
            <p:nvPr/>
          </p:nvSpPr>
          <p:spPr>
            <a:xfrm>
              <a:off x="1796414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9" name="Google Shape;5779;g31d7038f3b5_0_6422"/>
            <p:cNvSpPr/>
            <p:nvPr/>
          </p:nvSpPr>
          <p:spPr>
            <a:xfrm>
              <a:off x="189640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80" name="Google Shape;5780;g31d7038f3b5_0_6422"/>
            <p:cNvSpPr/>
            <p:nvPr/>
          </p:nvSpPr>
          <p:spPr>
            <a:xfrm>
              <a:off x="199634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81" name="Google Shape;5781;g31d7038f3b5_0_6422"/>
            <p:cNvSpPr/>
            <p:nvPr/>
          </p:nvSpPr>
          <p:spPr>
            <a:xfrm>
              <a:off x="209633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82" name="Google Shape;5782;g31d7038f3b5_0_6422"/>
            <p:cNvSpPr/>
            <p:nvPr/>
          </p:nvSpPr>
          <p:spPr>
            <a:xfrm>
              <a:off x="219632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83" name="Google Shape;5783;g31d7038f3b5_0_6422"/>
            <p:cNvSpPr/>
            <p:nvPr/>
          </p:nvSpPr>
          <p:spPr>
            <a:xfrm>
              <a:off x="2296319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84" name="Google Shape;5784;g31d7038f3b5_0_6422"/>
            <p:cNvSpPr/>
            <p:nvPr/>
          </p:nvSpPr>
          <p:spPr>
            <a:xfrm>
              <a:off x="239631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85" name="Google Shape;5785;g31d7038f3b5_0_6422"/>
            <p:cNvSpPr/>
            <p:nvPr/>
          </p:nvSpPr>
          <p:spPr>
            <a:xfrm>
              <a:off x="249630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86" name="Google Shape;5786;g31d7038f3b5_0_6422"/>
            <p:cNvSpPr/>
            <p:nvPr/>
          </p:nvSpPr>
          <p:spPr>
            <a:xfrm>
              <a:off x="259624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87" name="Google Shape;5787;g31d7038f3b5_0_6422"/>
            <p:cNvSpPr/>
            <p:nvPr/>
          </p:nvSpPr>
          <p:spPr>
            <a:xfrm>
              <a:off x="269623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88" name="Google Shape;5788;g31d7038f3b5_0_6422"/>
            <p:cNvSpPr/>
            <p:nvPr/>
          </p:nvSpPr>
          <p:spPr>
            <a:xfrm>
              <a:off x="279622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89" name="Google Shape;5789;g31d7038f3b5_0_6422"/>
            <p:cNvSpPr/>
            <p:nvPr/>
          </p:nvSpPr>
          <p:spPr>
            <a:xfrm>
              <a:off x="2896214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0" name="Google Shape;5790;g31d7038f3b5_0_6422"/>
            <p:cNvSpPr/>
            <p:nvPr/>
          </p:nvSpPr>
          <p:spPr>
            <a:xfrm>
              <a:off x="2996205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1" name="Google Shape;5791;g31d7038f3b5_0_6422"/>
            <p:cNvSpPr/>
            <p:nvPr/>
          </p:nvSpPr>
          <p:spPr>
            <a:xfrm>
              <a:off x="309614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2" name="Google Shape;5792;g31d7038f3b5_0_6422"/>
            <p:cNvSpPr/>
            <p:nvPr/>
          </p:nvSpPr>
          <p:spPr>
            <a:xfrm>
              <a:off x="319613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3" name="Google Shape;5793;g31d7038f3b5_0_6422"/>
            <p:cNvSpPr/>
            <p:nvPr/>
          </p:nvSpPr>
          <p:spPr>
            <a:xfrm>
              <a:off x="329612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4" name="Google Shape;5794;g31d7038f3b5_0_6422"/>
            <p:cNvSpPr/>
            <p:nvPr/>
          </p:nvSpPr>
          <p:spPr>
            <a:xfrm>
              <a:off x="3396119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5" name="Google Shape;5795;g31d7038f3b5_0_6422"/>
            <p:cNvSpPr/>
            <p:nvPr/>
          </p:nvSpPr>
          <p:spPr>
            <a:xfrm>
              <a:off x="349611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6" name="Google Shape;5796;g31d7038f3b5_0_6422"/>
            <p:cNvSpPr/>
            <p:nvPr/>
          </p:nvSpPr>
          <p:spPr>
            <a:xfrm>
              <a:off x="359605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7" name="Google Shape;5797;g31d7038f3b5_0_6422"/>
            <p:cNvSpPr/>
            <p:nvPr/>
          </p:nvSpPr>
          <p:spPr>
            <a:xfrm>
              <a:off x="369604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8" name="Google Shape;5798;g31d7038f3b5_0_6422"/>
            <p:cNvSpPr/>
            <p:nvPr/>
          </p:nvSpPr>
          <p:spPr>
            <a:xfrm>
              <a:off x="379603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9" name="Google Shape;5799;g31d7038f3b5_0_6422"/>
            <p:cNvSpPr/>
            <p:nvPr/>
          </p:nvSpPr>
          <p:spPr>
            <a:xfrm>
              <a:off x="3896024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00" name="Google Shape;5800;g31d7038f3b5_0_6422"/>
            <p:cNvSpPr/>
            <p:nvPr/>
          </p:nvSpPr>
          <p:spPr>
            <a:xfrm>
              <a:off x="3996015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01" name="Google Shape;5801;g31d7038f3b5_0_6422"/>
            <p:cNvSpPr/>
            <p:nvPr/>
          </p:nvSpPr>
          <p:spPr>
            <a:xfrm>
              <a:off x="409595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02" name="Google Shape;5802;g31d7038f3b5_0_6422"/>
            <p:cNvSpPr/>
            <p:nvPr/>
          </p:nvSpPr>
          <p:spPr>
            <a:xfrm>
              <a:off x="419594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03" name="Google Shape;5803;g31d7038f3b5_0_6422"/>
            <p:cNvSpPr/>
            <p:nvPr/>
          </p:nvSpPr>
          <p:spPr>
            <a:xfrm>
              <a:off x="429593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04" name="Google Shape;5804;g31d7038f3b5_0_6422"/>
            <p:cNvSpPr/>
            <p:nvPr/>
          </p:nvSpPr>
          <p:spPr>
            <a:xfrm>
              <a:off x="4395929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05" name="Google Shape;5805;g31d7038f3b5_0_6422"/>
            <p:cNvSpPr/>
            <p:nvPr/>
          </p:nvSpPr>
          <p:spPr>
            <a:xfrm>
              <a:off x="449592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06" name="Google Shape;5806;g31d7038f3b5_0_6422"/>
            <p:cNvSpPr/>
            <p:nvPr/>
          </p:nvSpPr>
          <p:spPr>
            <a:xfrm>
              <a:off x="459591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07" name="Google Shape;5807;g31d7038f3b5_0_6422"/>
            <p:cNvSpPr/>
            <p:nvPr/>
          </p:nvSpPr>
          <p:spPr>
            <a:xfrm>
              <a:off x="469585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08" name="Google Shape;5808;g31d7038f3b5_0_6422"/>
            <p:cNvSpPr/>
            <p:nvPr/>
          </p:nvSpPr>
          <p:spPr>
            <a:xfrm>
              <a:off x="479584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09" name="Google Shape;5809;g31d7038f3b5_0_6422"/>
            <p:cNvSpPr/>
            <p:nvPr/>
          </p:nvSpPr>
          <p:spPr>
            <a:xfrm>
              <a:off x="489583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10" name="Google Shape;5810;g31d7038f3b5_0_6422"/>
            <p:cNvSpPr/>
            <p:nvPr/>
          </p:nvSpPr>
          <p:spPr>
            <a:xfrm>
              <a:off x="4995824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11" name="Google Shape;5811;g31d7038f3b5_0_6422"/>
            <p:cNvSpPr/>
            <p:nvPr/>
          </p:nvSpPr>
          <p:spPr>
            <a:xfrm>
              <a:off x="5095815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12" name="Google Shape;5812;g31d7038f3b5_0_6422"/>
            <p:cNvSpPr/>
            <p:nvPr/>
          </p:nvSpPr>
          <p:spPr>
            <a:xfrm>
              <a:off x="-327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13" name="Google Shape;5813;g31d7038f3b5_0_6422"/>
            <p:cNvSpPr/>
            <p:nvPr/>
          </p:nvSpPr>
          <p:spPr>
            <a:xfrm>
              <a:off x="96719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14" name="Google Shape;5814;g31d7038f3b5_0_6422"/>
            <p:cNvSpPr/>
            <p:nvPr/>
          </p:nvSpPr>
          <p:spPr>
            <a:xfrm>
              <a:off x="19671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15" name="Google Shape;5815;g31d7038f3b5_0_6422"/>
            <p:cNvSpPr/>
            <p:nvPr/>
          </p:nvSpPr>
          <p:spPr>
            <a:xfrm>
              <a:off x="29670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16" name="Google Shape;5816;g31d7038f3b5_0_6422"/>
            <p:cNvSpPr/>
            <p:nvPr/>
          </p:nvSpPr>
          <p:spPr>
            <a:xfrm>
              <a:off x="39669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17" name="Google Shape;5817;g31d7038f3b5_0_6422"/>
            <p:cNvSpPr/>
            <p:nvPr/>
          </p:nvSpPr>
          <p:spPr>
            <a:xfrm>
              <a:off x="49663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18" name="Google Shape;5818;g31d7038f3b5_0_6422"/>
            <p:cNvSpPr/>
            <p:nvPr/>
          </p:nvSpPr>
          <p:spPr>
            <a:xfrm>
              <a:off x="59662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19" name="Google Shape;5819;g31d7038f3b5_0_6422"/>
            <p:cNvSpPr/>
            <p:nvPr/>
          </p:nvSpPr>
          <p:spPr>
            <a:xfrm>
              <a:off x="69661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0" name="Google Shape;5820;g31d7038f3b5_0_6422"/>
            <p:cNvSpPr/>
            <p:nvPr/>
          </p:nvSpPr>
          <p:spPr>
            <a:xfrm>
              <a:off x="796605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1" name="Google Shape;5821;g31d7038f3b5_0_6422"/>
            <p:cNvSpPr/>
            <p:nvPr/>
          </p:nvSpPr>
          <p:spPr>
            <a:xfrm>
              <a:off x="89659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2" name="Google Shape;5822;g31d7038f3b5_0_6422"/>
            <p:cNvSpPr/>
            <p:nvPr/>
          </p:nvSpPr>
          <p:spPr>
            <a:xfrm>
              <a:off x="99653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3" name="Google Shape;5823;g31d7038f3b5_0_6422"/>
            <p:cNvSpPr/>
            <p:nvPr/>
          </p:nvSpPr>
          <p:spPr>
            <a:xfrm>
              <a:off x="109652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4" name="Google Shape;5824;g31d7038f3b5_0_6422"/>
            <p:cNvSpPr/>
            <p:nvPr/>
          </p:nvSpPr>
          <p:spPr>
            <a:xfrm>
              <a:off x="119651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5" name="Google Shape;5825;g31d7038f3b5_0_6422"/>
            <p:cNvSpPr/>
            <p:nvPr/>
          </p:nvSpPr>
          <p:spPr>
            <a:xfrm>
              <a:off x="129651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6" name="Google Shape;5826;g31d7038f3b5_0_6422"/>
            <p:cNvSpPr/>
            <p:nvPr/>
          </p:nvSpPr>
          <p:spPr>
            <a:xfrm>
              <a:off x="139650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7" name="Google Shape;5827;g31d7038f3b5_0_6422"/>
            <p:cNvSpPr/>
            <p:nvPr/>
          </p:nvSpPr>
          <p:spPr>
            <a:xfrm>
              <a:off x="149644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8" name="Google Shape;5828;g31d7038f3b5_0_6422"/>
            <p:cNvSpPr/>
            <p:nvPr/>
          </p:nvSpPr>
          <p:spPr>
            <a:xfrm>
              <a:off x="159643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9" name="Google Shape;5829;g31d7038f3b5_0_6422"/>
            <p:cNvSpPr/>
            <p:nvPr/>
          </p:nvSpPr>
          <p:spPr>
            <a:xfrm>
              <a:off x="169642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0" name="Google Shape;5830;g31d7038f3b5_0_6422"/>
            <p:cNvSpPr/>
            <p:nvPr/>
          </p:nvSpPr>
          <p:spPr>
            <a:xfrm>
              <a:off x="1796414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1" name="Google Shape;5831;g31d7038f3b5_0_6422"/>
            <p:cNvSpPr/>
            <p:nvPr/>
          </p:nvSpPr>
          <p:spPr>
            <a:xfrm>
              <a:off x="189640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2" name="Google Shape;5832;g31d7038f3b5_0_6422"/>
            <p:cNvSpPr/>
            <p:nvPr/>
          </p:nvSpPr>
          <p:spPr>
            <a:xfrm>
              <a:off x="199634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3" name="Google Shape;5833;g31d7038f3b5_0_6422"/>
            <p:cNvSpPr/>
            <p:nvPr/>
          </p:nvSpPr>
          <p:spPr>
            <a:xfrm>
              <a:off x="209633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4" name="Google Shape;5834;g31d7038f3b5_0_6422"/>
            <p:cNvSpPr/>
            <p:nvPr/>
          </p:nvSpPr>
          <p:spPr>
            <a:xfrm>
              <a:off x="219632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5" name="Google Shape;5835;g31d7038f3b5_0_6422"/>
            <p:cNvSpPr/>
            <p:nvPr/>
          </p:nvSpPr>
          <p:spPr>
            <a:xfrm>
              <a:off x="2296319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6" name="Google Shape;5836;g31d7038f3b5_0_6422"/>
            <p:cNvSpPr/>
            <p:nvPr/>
          </p:nvSpPr>
          <p:spPr>
            <a:xfrm>
              <a:off x="239631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7" name="Google Shape;5837;g31d7038f3b5_0_6422"/>
            <p:cNvSpPr/>
            <p:nvPr/>
          </p:nvSpPr>
          <p:spPr>
            <a:xfrm>
              <a:off x="249630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8" name="Google Shape;5838;g31d7038f3b5_0_6422"/>
            <p:cNvSpPr/>
            <p:nvPr/>
          </p:nvSpPr>
          <p:spPr>
            <a:xfrm>
              <a:off x="259624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9" name="Google Shape;5839;g31d7038f3b5_0_6422"/>
            <p:cNvSpPr/>
            <p:nvPr/>
          </p:nvSpPr>
          <p:spPr>
            <a:xfrm>
              <a:off x="269623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0" name="Google Shape;5840;g31d7038f3b5_0_6422"/>
            <p:cNvSpPr/>
            <p:nvPr/>
          </p:nvSpPr>
          <p:spPr>
            <a:xfrm>
              <a:off x="279622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1" name="Google Shape;5841;g31d7038f3b5_0_6422"/>
            <p:cNvSpPr/>
            <p:nvPr/>
          </p:nvSpPr>
          <p:spPr>
            <a:xfrm>
              <a:off x="2896214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2" name="Google Shape;5842;g31d7038f3b5_0_6422"/>
            <p:cNvSpPr/>
            <p:nvPr/>
          </p:nvSpPr>
          <p:spPr>
            <a:xfrm>
              <a:off x="2996205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3" name="Google Shape;5843;g31d7038f3b5_0_6422"/>
            <p:cNvSpPr/>
            <p:nvPr/>
          </p:nvSpPr>
          <p:spPr>
            <a:xfrm>
              <a:off x="309614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4" name="Google Shape;5844;g31d7038f3b5_0_6422"/>
            <p:cNvSpPr/>
            <p:nvPr/>
          </p:nvSpPr>
          <p:spPr>
            <a:xfrm>
              <a:off x="319613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5" name="Google Shape;5845;g31d7038f3b5_0_6422"/>
            <p:cNvSpPr/>
            <p:nvPr/>
          </p:nvSpPr>
          <p:spPr>
            <a:xfrm>
              <a:off x="329612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6" name="Google Shape;5846;g31d7038f3b5_0_6422"/>
            <p:cNvSpPr/>
            <p:nvPr/>
          </p:nvSpPr>
          <p:spPr>
            <a:xfrm>
              <a:off x="3396119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7" name="Google Shape;5847;g31d7038f3b5_0_6422"/>
            <p:cNvSpPr/>
            <p:nvPr/>
          </p:nvSpPr>
          <p:spPr>
            <a:xfrm>
              <a:off x="349611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8" name="Google Shape;5848;g31d7038f3b5_0_6422"/>
            <p:cNvSpPr/>
            <p:nvPr/>
          </p:nvSpPr>
          <p:spPr>
            <a:xfrm>
              <a:off x="359605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9" name="Google Shape;5849;g31d7038f3b5_0_6422"/>
            <p:cNvSpPr/>
            <p:nvPr/>
          </p:nvSpPr>
          <p:spPr>
            <a:xfrm>
              <a:off x="369604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0" name="Google Shape;5850;g31d7038f3b5_0_6422"/>
            <p:cNvSpPr/>
            <p:nvPr/>
          </p:nvSpPr>
          <p:spPr>
            <a:xfrm>
              <a:off x="379603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1" name="Google Shape;5851;g31d7038f3b5_0_6422"/>
            <p:cNvSpPr/>
            <p:nvPr/>
          </p:nvSpPr>
          <p:spPr>
            <a:xfrm>
              <a:off x="3896024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2" name="Google Shape;5852;g31d7038f3b5_0_6422"/>
            <p:cNvSpPr/>
            <p:nvPr/>
          </p:nvSpPr>
          <p:spPr>
            <a:xfrm>
              <a:off x="3996015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3" name="Google Shape;5853;g31d7038f3b5_0_6422"/>
            <p:cNvSpPr/>
            <p:nvPr/>
          </p:nvSpPr>
          <p:spPr>
            <a:xfrm>
              <a:off x="409595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4" name="Google Shape;5854;g31d7038f3b5_0_6422"/>
            <p:cNvSpPr/>
            <p:nvPr/>
          </p:nvSpPr>
          <p:spPr>
            <a:xfrm>
              <a:off x="419594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5" name="Google Shape;5855;g31d7038f3b5_0_6422"/>
            <p:cNvSpPr/>
            <p:nvPr/>
          </p:nvSpPr>
          <p:spPr>
            <a:xfrm>
              <a:off x="429593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6" name="Google Shape;5856;g31d7038f3b5_0_6422"/>
            <p:cNvSpPr/>
            <p:nvPr/>
          </p:nvSpPr>
          <p:spPr>
            <a:xfrm>
              <a:off x="4395929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7" name="Google Shape;5857;g31d7038f3b5_0_6422"/>
            <p:cNvSpPr/>
            <p:nvPr/>
          </p:nvSpPr>
          <p:spPr>
            <a:xfrm>
              <a:off x="449592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8" name="Google Shape;5858;g31d7038f3b5_0_6422"/>
            <p:cNvSpPr/>
            <p:nvPr/>
          </p:nvSpPr>
          <p:spPr>
            <a:xfrm>
              <a:off x="459591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9" name="Google Shape;5859;g31d7038f3b5_0_6422"/>
            <p:cNvSpPr/>
            <p:nvPr/>
          </p:nvSpPr>
          <p:spPr>
            <a:xfrm>
              <a:off x="469585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60" name="Google Shape;5860;g31d7038f3b5_0_6422"/>
            <p:cNvSpPr/>
            <p:nvPr/>
          </p:nvSpPr>
          <p:spPr>
            <a:xfrm>
              <a:off x="479584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61" name="Google Shape;5861;g31d7038f3b5_0_6422"/>
            <p:cNvSpPr/>
            <p:nvPr/>
          </p:nvSpPr>
          <p:spPr>
            <a:xfrm>
              <a:off x="489583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62" name="Google Shape;5862;g31d7038f3b5_0_6422"/>
            <p:cNvSpPr/>
            <p:nvPr/>
          </p:nvSpPr>
          <p:spPr>
            <a:xfrm>
              <a:off x="4995824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63" name="Google Shape;5863;g31d7038f3b5_0_6422"/>
            <p:cNvSpPr/>
            <p:nvPr/>
          </p:nvSpPr>
          <p:spPr>
            <a:xfrm>
              <a:off x="5095815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64" name="Google Shape;5864;g31d7038f3b5_0_6422"/>
            <p:cNvSpPr/>
            <p:nvPr/>
          </p:nvSpPr>
          <p:spPr>
            <a:xfrm>
              <a:off x="-327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65" name="Google Shape;5865;g31d7038f3b5_0_6422"/>
            <p:cNvSpPr/>
            <p:nvPr/>
          </p:nvSpPr>
          <p:spPr>
            <a:xfrm>
              <a:off x="96719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66" name="Google Shape;5866;g31d7038f3b5_0_6422"/>
            <p:cNvSpPr/>
            <p:nvPr/>
          </p:nvSpPr>
          <p:spPr>
            <a:xfrm>
              <a:off x="19671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67" name="Google Shape;5867;g31d7038f3b5_0_6422"/>
            <p:cNvSpPr/>
            <p:nvPr/>
          </p:nvSpPr>
          <p:spPr>
            <a:xfrm>
              <a:off x="29670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68" name="Google Shape;5868;g31d7038f3b5_0_6422"/>
            <p:cNvSpPr/>
            <p:nvPr/>
          </p:nvSpPr>
          <p:spPr>
            <a:xfrm>
              <a:off x="39669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69" name="Google Shape;5869;g31d7038f3b5_0_6422"/>
            <p:cNvSpPr/>
            <p:nvPr/>
          </p:nvSpPr>
          <p:spPr>
            <a:xfrm>
              <a:off x="49663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0" name="Google Shape;5870;g31d7038f3b5_0_6422"/>
            <p:cNvSpPr/>
            <p:nvPr/>
          </p:nvSpPr>
          <p:spPr>
            <a:xfrm>
              <a:off x="59662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1" name="Google Shape;5871;g31d7038f3b5_0_6422"/>
            <p:cNvSpPr/>
            <p:nvPr/>
          </p:nvSpPr>
          <p:spPr>
            <a:xfrm>
              <a:off x="69661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2" name="Google Shape;5872;g31d7038f3b5_0_6422"/>
            <p:cNvSpPr/>
            <p:nvPr/>
          </p:nvSpPr>
          <p:spPr>
            <a:xfrm>
              <a:off x="796605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3" name="Google Shape;5873;g31d7038f3b5_0_6422"/>
            <p:cNvSpPr/>
            <p:nvPr/>
          </p:nvSpPr>
          <p:spPr>
            <a:xfrm>
              <a:off x="89659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4" name="Google Shape;5874;g31d7038f3b5_0_6422"/>
            <p:cNvSpPr/>
            <p:nvPr/>
          </p:nvSpPr>
          <p:spPr>
            <a:xfrm>
              <a:off x="99653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5" name="Google Shape;5875;g31d7038f3b5_0_6422"/>
            <p:cNvSpPr/>
            <p:nvPr/>
          </p:nvSpPr>
          <p:spPr>
            <a:xfrm>
              <a:off x="109652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6" name="Google Shape;5876;g31d7038f3b5_0_6422"/>
            <p:cNvSpPr/>
            <p:nvPr/>
          </p:nvSpPr>
          <p:spPr>
            <a:xfrm>
              <a:off x="119651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7" name="Google Shape;5877;g31d7038f3b5_0_6422"/>
            <p:cNvSpPr/>
            <p:nvPr/>
          </p:nvSpPr>
          <p:spPr>
            <a:xfrm>
              <a:off x="129651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8" name="Google Shape;5878;g31d7038f3b5_0_6422"/>
            <p:cNvSpPr/>
            <p:nvPr/>
          </p:nvSpPr>
          <p:spPr>
            <a:xfrm>
              <a:off x="139650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9" name="Google Shape;5879;g31d7038f3b5_0_6422"/>
            <p:cNvSpPr/>
            <p:nvPr/>
          </p:nvSpPr>
          <p:spPr>
            <a:xfrm>
              <a:off x="149644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0" name="Google Shape;5880;g31d7038f3b5_0_6422"/>
            <p:cNvSpPr/>
            <p:nvPr/>
          </p:nvSpPr>
          <p:spPr>
            <a:xfrm>
              <a:off x="159643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1" name="Google Shape;5881;g31d7038f3b5_0_6422"/>
            <p:cNvSpPr/>
            <p:nvPr/>
          </p:nvSpPr>
          <p:spPr>
            <a:xfrm>
              <a:off x="169642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2" name="Google Shape;5882;g31d7038f3b5_0_6422"/>
            <p:cNvSpPr/>
            <p:nvPr/>
          </p:nvSpPr>
          <p:spPr>
            <a:xfrm>
              <a:off x="1796414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3" name="Google Shape;5883;g31d7038f3b5_0_6422"/>
            <p:cNvSpPr/>
            <p:nvPr/>
          </p:nvSpPr>
          <p:spPr>
            <a:xfrm>
              <a:off x="189640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4" name="Google Shape;5884;g31d7038f3b5_0_6422"/>
            <p:cNvSpPr/>
            <p:nvPr/>
          </p:nvSpPr>
          <p:spPr>
            <a:xfrm>
              <a:off x="199634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5" name="Google Shape;5885;g31d7038f3b5_0_6422"/>
            <p:cNvSpPr/>
            <p:nvPr/>
          </p:nvSpPr>
          <p:spPr>
            <a:xfrm>
              <a:off x="209633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6" name="Google Shape;5886;g31d7038f3b5_0_6422"/>
            <p:cNvSpPr/>
            <p:nvPr/>
          </p:nvSpPr>
          <p:spPr>
            <a:xfrm>
              <a:off x="219632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7" name="Google Shape;5887;g31d7038f3b5_0_6422"/>
            <p:cNvSpPr/>
            <p:nvPr/>
          </p:nvSpPr>
          <p:spPr>
            <a:xfrm>
              <a:off x="2296319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8" name="Google Shape;5888;g31d7038f3b5_0_6422"/>
            <p:cNvSpPr/>
            <p:nvPr/>
          </p:nvSpPr>
          <p:spPr>
            <a:xfrm>
              <a:off x="239631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9" name="Google Shape;5889;g31d7038f3b5_0_6422"/>
            <p:cNvSpPr/>
            <p:nvPr/>
          </p:nvSpPr>
          <p:spPr>
            <a:xfrm>
              <a:off x="249630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0" name="Google Shape;5890;g31d7038f3b5_0_6422"/>
            <p:cNvSpPr/>
            <p:nvPr/>
          </p:nvSpPr>
          <p:spPr>
            <a:xfrm>
              <a:off x="259624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1" name="Google Shape;5891;g31d7038f3b5_0_6422"/>
            <p:cNvSpPr/>
            <p:nvPr/>
          </p:nvSpPr>
          <p:spPr>
            <a:xfrm>
              <a:off x="269623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2" name="Google Shape;5892;g31d7038f3b5_0_6422"/>
            <p:cNvSpPr/>
            <p:nvPr/>
          </p:nvSpPr>
          <p:spPr>
            <a:xfrm>
              <a:off x="279622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3" name="Google Shape;5893;g31d7038f3b5_0_6422"/>
            <p:cNvSpPr/>
            <p:nvPr/>
          </p:nvSpPr>
          <p:spPr>
            <a:xfrm>
              <a:off x="2896214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4" name="Google Shape;5894;g31d7038f3b5_0_6422"/>
            <p:cNvSpPr/>
            <p:nvPr/>
          </p:nvSpPr>
          <p:spPr>
            <a:xfrm>
              <a:off x="2996205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5" name="Google Shape;5895;g31d7038f3b5_0_6422"/>
            <p:cNvSpPr/>
            <p:nvPr/>
          </p:nvSpPr>
          <p:spPr>
            <a:xfrm>
              <a:off x="309614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6" name="Google Shape;5896;g31d7038f3b5_0_6422"/>
            <p:cNvSpPr/>
            <p:nvPr/>
          </p:nvSpPr>
          <p:spPr>
            <a:xfrm>
              <a:off x="319613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7" name="Google Shape;5897;g31d7038f3b5_0_6422"/>
            <p:cNvSpPr/>
            <p:nvPr/>
          </p:nvSpPr>
          <p:spPr>
            <a:xfrm>
              <a:off x="329612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8" name="Google Shape;5898;g31d7038f3b5_0_6422"/>
            <p:cNvSpPr/>
            <p:nvPr/>
          </p:nvSpPr>
          <p:spPr>
            <a:xfrm>
              <a:off x="3396119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9" name="Google Shape;5899;g31d7038f3b5_0_6422"/>
            <p:cNvSpPr/>
            <p:nvPr/>
          </p:nvSpPr>
          <p:spPr>
            <a:xfrm>
              <a:off x="349611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0" name="Google Shape;5900;g31d7038f3b5_0_6422"/>
            <p:cNvSpPr/>
            <p:nvPr/>
          </p:nvSpPr>
          <p:spPr>
            <a:xfrm>
              <a:off x="359605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1" name="Google Shape;5901;g31d7038f3b5_0_6422"/>
            <p:cNvSpPr/>
            <p:nvPr/>
          </p:nvSpPr>
          <p:spPr>
            <a:xfrm>
              <a:off x="369604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2" name="Google Shape;5902;g31d7038f3b5_0_6422"/>
            <p:cNvSpPr/>
            <p:nvPr/>
          </p:nvSpPr>
          <p:spPr>
            <a:xfrm>
              <a:off x="379603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3" name="Google Shape;5903;g31d7038f3b5_0_6422"/>
            <p:cNvSpPr/>
            <p:nvPr/>
          </p:nvSpPr>
          <p:spPr>
            <a:xfrm>
              <a:off x="3896024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4" name="Google Shape;5904;g31d7038f3b5_0_6422"/>
            <p:cNvSpPr/>
            <p:nvPr/>
          </p:nvSpPr>
          <p:spPr>
            <a:xfrm>
              <a:off x="3996015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5" name="Google Shape;5905;g31d7038f3b5_0_6422"/>
            <p:cNvSpPr/>
            <p:nvPr/>
          </p:nvSpPr>
          <p:spPr>
            <a:xfrm>
              <a:off x="409595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6" name="Google Shape;5906;g31d7038f3b5_0_6422"/>
            <p:cNvSpPr/>
            <p:nvPr/>
          </p:nvSpPr>
          <p:spPr>
            <a:xfrm>
              <a:off x="419594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7" name="Google Shape;5907;g31d7038f3b5_0_6422"/>
            <p:cNvSpPr/>
            <p:nvPr/>
          </p:nvSpPr>
          <p:spPr>
            <a:xfrm>
              <a:off x="429593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8" name="Google Shape;5908;g31d7038f3b5_0_6422"/>
            <p:cNvSpPr/>
            <p:nvPr/>
          </p:nvSpPr>
          <p:spPr>
            <a:xfrm>
              <a:off x="4395929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9" name="Google Shape;5909;g31d7038f3b5_0_6422"/>
            <p:cNvSpPr/>
            <p:nvPr/>
          </p:nvSpPr>
          <p:spPr>
            <a:xfrm>
              <a:off x="449592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10" name="Google Shape;5910;g31d7038f3b5_0_6422"/>
            <p:cNvSpPr/>
            <p:nvPr/>
          </p:nvSpPr>
          <p:spPr>
            <a:xfrm>
              <a:off x="459591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11" name="Google Shape;5911;g31d7038f3b5_0_6422"/>
            <p:cNvSpPr/>
            <p:nvPr/>
          </p:nvSpPr>
          <p:spPr>
            <a:xfrm>
              <a:off x="469585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12" name="Google Shape;5912;g31d7038f3b5_0_6422"/>
            <p:cNvSpPr/>
            <p:nvPr/>
          </p:nvSpPr>
          <p:spPr>
            <a:xfrm>
              <a:off x="479584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13" name="Google Shape;5913;g31d7038f3b5_0_6422"/>
            <p:cNvSpPr/>
            <p:nvPr/>
          </p:nvSpPr>
          <p:spPr>
            <a:xfrm>
              <a:off x="489583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14" name="Google Shape;5914;g31d7038f3b5_0_6422"/>
            <p:cNvSpPr/>
            <p:nvPr/>
          </p:nvSpPr>
          <p:spPr>
            <a:xfrm>
              <a:off x="4995824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15" name="Google Shape;5915;g31d7038f3b5_0_6422"/>
            <p:cNvSpPr/>
            <p:nvPr/>
          </p:nvSpPr>
          <p:spPr>
            <a:xfrm>
              <a:off x="5095815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16" name="Google Shape;5916;g31d7038f3b5_0_6422"/>
            <p:cNvSpPr/>
            <p:nvPr/>
          </p:nvSpPr>
          <p:spPr>
            <a:xfrm>
              <a:off x="-327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17" name="Google Shape;5917;g31d7038f3b5_0_6422"/>
            <p:cNvSpPr/>
            <p:nvPr/>
          </p:nvSpPr>
          <p:spPr>
            <a:xfrm>
              <a:off x="96719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18" name="Google Shape;5918;g31d7038f3b5_0_6422"/>
            <p:cNvSpPr/>
            <p:nvPr/>
          </p:nvSpPr>
          <p:spPr>
            <a:xfrm>
              <a:off x="19671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19" name="Google Shape;5919;g31d7038f3b5_0_6422"/>
            <p:cNvSpPr/>
            <p:nvPr/>
          </p:nvSpPr>
          <p:spPr>
            <a:xfrm>
              <a:off x="29670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20" name="Google Shape;5920;g31d7038f3b5_0_6422"/>
            <p:cNvSpPr/>
            <p:nvPr/>
          </p:nvSpPr>
          <p:spPr>
            <a:xfrm>
              <a:off x="39669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21" name="Google Shape;5921;g31d7038f3b5_0_6422"/>
            <p:cNvSpPr/>
            <p:nvPr/>
          </p:nvSpPr>
          <p:spPr>
            <a:xfrm>
              <a:off x="49663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22" name="Google Shape;5922;g31d7038f3b5_0_6422"/>
            <p:cNvSpPr/>
            <p:nvPr/>
          </p:nvSpPr>
          <p:spPr>
            <a:xfrm>
              <a:off x="59662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23" name="Google Shape;5923;g31d7038f3b5_0_6422"/>
            <p:cNvSpPr/>
            <p:nvPr/>
          </p:nvSpPr>
          <p:spPr>
            <a:xfrm>
              <a:off x="69661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24" name="Google Shape;5924;g31d7038f3b5_0_6422"/>
            <p:cNvSpPr/>
            <p:nvPr/>
          </p:nvSpPr>
          <p:spPr>
            <a:xfrm>
              <a:off x="796605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25" name="Google Shape;5925;g31d7038f3b5_0_6422"/>
            <p:cNvSpPr/>
            <p:nvPr/>
          </p:nvSpPr>
          <p:spPr>
            <a:xfrm>
              <a:off x="89659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26" name="Google Shape;5926;g31d7038f3b5_0_6422"/>
            <p:cNvSpPr/>
            <p:nvPr/>
          </p:nvSpPr>
          <p:spPr>
            <a:xfrm>
              <a:off x="99653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27" name="Google Shape;5927;g31d7038f3b5_0_6422"/>
            <p:cNvSpPr/>
            <p:nvPr/>
          </p:nvSpPr>
          <p:spPr>
            <a:xfrm>
              <a:off x="109652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28" name="Google Shape;5928;g31d7038f3b5_0_6422"/>
            <p:cNvSpPr/>
            <p:nvPr/>
          </p:nvSpPr>
          <p:spPr>
            <a:xfrm>
              <a:off x="119651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29" name="Google Shape;5929;g31d7038f3b5_0_6422"/>
            <p:cNvSpPr/>
            <p:nvPr/>
          </p:nvSpPr>
          <p:spPr>
            <a:xfrm>
              <a:off x="129651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30" name="Google Shape;5930;g31d7038f3b5_0_6422"/>
            <p:cNvSpPr/>
            <p:nvPr/>
          </p:nvSpPr>
          <p:spPr>
            <a:xfrm>
              <a:off x="139650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31" name="Google Shape;5931;g31d7038f3b5_0_6422"/>
            <p:cNvSpPr/>
            <p:nvPr/>
          </p:nvSpPr>
          <p:spPr>
            <a:xfrm>
              <a:off x="149644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32" name="Google Shape;5932;g31d7038f3b5_0_6422"/>
            <p:cNvSpPr/>
            <p:nvPr/>
          </p:nvSpPr>
          <p:spPr>
            <a:xfrm>
              <a:off x="159643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33" name="Google Shape;5933;g31d7038f3b5_0_6422"/>
            <p:cNvSpPr/>
            <p:nvPr/>
          </p:nvSpPr>
          <p:spPr>
            <a:xfrm>
              <a:off x="169642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34" name="Google Shape;5934;g31d7038f3b5_0_6422"/>
            <p:cNvSpPr/>
            <p:nvPr/>
          </p:nvSpPr>
          <p:spPr>
            <a:xfrm>
              <a:off x="1796414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35" name="Google Shape;5935;g31d7038f3b5_0_6422"/>
            <p:cNvSpPr/>
            <p:nvPr/>
          </p:nvSpPr>
          <p:spPr>
            <a:xfrm>
              <a:off x="189640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36" name="Google Shape;5936;g31d7038f3b5_0_6422"/>
            <p:cNvSpPr/>
            <p:nvPr/>
          </p:nvSpPr>
          <p:spPr>
            <a:xfrm>
              <a:off x="199634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37" name="Google Shape;5937;g31d7038f3b5_0_6422"/>
            <p:cNvSpPr/>
            <p:nvPr/>
          </p:nvSpPr>
          <p:spPr>
            <a:xfrm>
              <a:off x="209633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38" name="Google Shape;5938;g31d7038f3b5_0_6422"/>
            <p:cNvSpPr/>
            <p:nvPr/>
          </p:nvSpPr>
          <p:spPr>
            <a:xfrm>
              <a:off x="219632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39" name="Google Shape;5939;g31d7038f3b5_0_6422"/>
            <p:cNvSpPr/>
            <p:nvPr/>
          </p:nvSpPr>
          <p:spPr>
            <a:xfrm>
              <a:off x="2296319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40" name="Google Shape;5940;g31d7038f3b5_0_6422"/>
            <p:cNvSpPr/>
            <p:nvPr/>
          </p:nvSpPr>
          <p:spPr>
            <a:xfrm>
              <a:off x="239631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41" name="Google Shape;5941;g31d7038f3b5_0_6422"/>
            <p:cNvSpPr/>
            <p:nvPr/>
          </p:nvSpPr>
          <p:spPr>
            <a:xfrm>
              <a:off x="249630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42" name="Google Shape;5942;g31d7038f3b5_0_6422"/>
            <p:cNvSpPr/>
            <p:nvPr/>
          </p:nvSpPr>
          <p:spPr>
            <a:xfrm>
              <a:off x="259624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43" name="Google Shape;5943;g31d7038f3b5_0_6422"/>
            <p:cNvSpPr/>
            <p:nvPr/>
          </p:nvSpPr>
          <p:spPr>
            <a:xfrm>
              <a:off x="269623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44" name="Google Shape;5944;g31d7038f3b5_0_6422"/>
            <p:cNvSpPr/>
            <p:nvPr/>
          </p:nvSpPr>
          <p:spPr>
            <a:xfrm>
              <a:off x="279622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45" name="Google Shape;5945;g31d7038f3b5_0_6422"/>
            <p:cNvSpPr/>
            <p:nvPr/>
          </p:nvSpPr>
          <p:spPr>
            <a:xfrm>
              <a:off x="2896214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46" name="Google Shape;5946;g31d7038f3b5_0_6422"/>
            <p:cNvSpPr/>
            <p:nvPr/>
          </p:nvSpPr>
          <p:spPr>
            <a:xfrm>
              <a:off x="2996205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47" name="Google Shape;5947;g31d7038f3b5_0_6422"/>
            <p:cNvSpPr/>
            <p:nvPr/>
          </p:nvSpPr>
          <p:spPr>
            <a:xfrm>
              <a:off x="309614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48" name="Google Shape;5948;g31d7038f3b5_0_6422"/>
            <p:cNvSpPr/>
            <p:nvPr/>
          </p:nvSpPr>
          <p:spPr>
            <a:xfrm>
              <a:off x="319613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49" name="Google Shape;5949;g31d7038f3b5_0_6422"/>
            <p:cNvSpPr/>
            <p:nvPr/>
          </p:nvSpPr>
          <p:spPr>
            <a:xfrm>
              <a:off x="329612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50" name="Google Shape;5950;g31d7038f3b5_0_6422"/>
            <p:cNvSpPr/>
            <p:nvPr/>
          </p:nvSpPr>
          <p:spPr>
            <a:xfrm>
              <a:off x="3396119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51" name="Google Shape;5951;g31d7038f3b5_0_6422"/>
            <p:cNvSpPr/>
            <p:nvPr/>
          </p:nvSpPr>
          <p:spPr>
            <a:xfrm>
              <a:off x="349611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52" name="Google Shape;5952;g31d7038f3b5_0_6422"/>
            <p:cNvSpPr/>
            <p:nvPr/>
          </p:nvSpPr>
          <p:spPr>
            <a:xfrm>
              <a:off x="359605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53" name="Google Shape;5953;g31d7038f3b5_0_6422"/>
            <p:cNvSpPr/>
            <p:nvPr/>
          </p:nvSpPr>
          <p:spPr>
            <a:xfrm>
              <a:off x="369604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54" name="Google Shape;5954;g31d7038f3b5_0_6422"/>
            <p:cNvSpPr/>
            <p:nvPr/>
          </p:nvSpPr>
          <p:spPr>
            <a:xfrm>
              <a:off x="379603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55" name="Google Shape;5955;g31d7038f3b5_0_6422"/>
            <p:cNvSpPr/>
            <p:nvPr/>
          </p:nvSpPr>
          <p:spPr>
            <a:xfrm>
              <a:off x="3896024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56" name="Google Shape;5956;g31d7038f3b5_0_6422"/>
            <p:cNvSpPr/>
            <p:nvPr/>
          </p:nvSpPr>
          <p:spPr>
            <a:xfrm>
              <a:off x="3996015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57" name="Google Shape;5957;g31d7038f3b5_0_6422"/>
            <p:cNvSpPr/>
            <p:nvPr/>
          </p:nvSpPr>
          <p:spPr>
            <a:xfrm>
              <a:off x="409595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58" name="Google Shape;5958;g31d7038f3b5_0_6422"/>
            <p:cNvSpPr/>
            <p:nvPr/>
          </p:nvSpPr>
          <p:spPr>
            <a:xfrm>
              <a:off x="419594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59" name="Google Shape;5959;g31d7038f3b5_0_6422"/>
            <p:cNvSpPr/>
            <p:nvPr/>
          </p:nvSpPr>
          <p:spPr>
            <a:xfrm>
              <a:off x="429593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0" name="Google Shape;5960;g31d7038f3b5_0_6422"/>
            <p:cNvSpPr/>
            <p:nvPr/>
          </p:nvSpPr>
          <p:spPr>
            <a:xfrm>
              <a:off x="4395929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1" name="Google Shape;5961;g31d7038f3b5_0_6422"/>
            <p:cNvSpPr/>
            <p:nvPr/>
          </p:nvSpPr>
          <p:spPr>
            <a:xfrm>
              <a:off x="449592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2" name="Google Shape;5962;g31d7038f3b5_0_6422"/>
            <p:cNvSpPr/>
            <p:nvPr/>
          </p:nvSpPr>
          <p:spPr>
            <a:xfrm>
              <a:off x="459591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3" name="Google Shape;5963;g31d7038f3b5_0_6422"/>
            <p:cNvSpPr/>
            <p:nvPr/>
          </p:nvSpPr>
          <p:spPr>
            <a:xfrm>
              <a:off x="469585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4" name="Google Shape;5964;g31d7038f3b5_0_6422"/>
            <p:cNvSpPr/>
            <p:nvPr/>
          </p:nvSpPr>
          <p:spPr>
            <a:xfrm>
              <a:off x="479584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5" name="Google Shape;5965;g31d7038f3b5_0_6422"/>
            <p:cNvSpPr/>
            <p:nvPr/>
          </p:nvSpPr>
          <p:spPr>
            <a:xfrm>
              <a:off x="489583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6" name="Google Shape;5966;g31d7038f3b5_0_6422"/>
            <p:cNvSpPr/>
            <p:nvPr/>
          </p:nvSpPr>
          <p:spPr>
            <a:xfrm>
              <a:off x="4995824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7" name="Google Shape;5967;g31d7038f3b5_0_6422"/>
            <p:cNvSpPr/>
            <p:nvPr/>
          </p:nvSpPr>
          <p:spPr>
            <a:xfrm>
              <a:off x="5095815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8" name="Google Shape;5968;g31d7038f3b5_0_6422"/>
            <p:cNvSpPr/>
            <p:nvPr/>
          </p:nvSpPr>
          <p:spPr>
            <a:xfrm>
              <a:off x="-327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9" name="Google Shape;5969;g31d7038f3b5_0_6422"/>
            <p:cNvSpPr/>
            <p:nvPr/>
          </p:nvSpPr>
          <p:spPr>
            <a:xfrm>
              <a:off x="96719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70" name="Google Shape;5970;g31d7038f3b5_0_6422"/>
            <p:cNvSpPr/>
            <p:nvPr/>
          </p:nvSpPr>
          <p:spPr>
            <a:xfrm>
              <a:off x="19671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71" name="Google Shape;5971;g31d7038f3b5_0_6422"/>
            <p:cNvSpPr/>
            <p:nvPr/>
          </p:nvSpPr>
          <p:spPr>
            <a:xfrm>
              <a:off x="29670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72" name="Google Shape;5972;g31d7038f3b5_0_6422"/>
            <p:cNvSpPr/>
            <p:nvPr/>
          </p:nvSpPr>
          <p:spPr>
            <a:xfrm>
              <a:off x="39669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73" name="Google Shape;5973;g31d7038f3b5_0_6422"/>
            <p:cNvSpPr/>
            <p:nvPr/>
          </p:nvSpPr>
          <p:spPr>
            <a:xfrm>
              <a:off x="49663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74" name="Google Shape;5974;g31d7038f3b5_0_6422"/>
            <p:cNvSpPr/>
            <p:nvPr/>
          </p:nvSpPr>
          <p:spPr>
            <a:xfrm>
              <a:off x="59662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75" name="Google Shape;5975;g31d7038f3b5_0_6422"/>
            <p:cNvSpPr/>
            <p:nvPr/>
          </p:nvSpPr>
          <p:spPr>
            <a:xfrm>
              <a:off x="69661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76" name="Google Shape;5976;g31d7038f3b5_0_6422"/>
            <p:cNvSpPr/>
            <p:nvPr/>
          </p:nvSpPr>
          <p:spPr>
            <a:xfrm>
              <a:off x="796605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77" name="Google Shape;5977;g31d7038f3b5_0_6422"/>
            <p:cNvSpPr/>
            <p:nvPr/>
          </p:nvSpPr>
          <p:spPr>
            <a:xfrm>
              <a:off x="89659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78" name="Google Shape;5978;g31d7038f3b5_0_6422"/>
            <p:cNvSpPr/>
            <p:nvPr/>
          </p:nvSpPr>
          <p:spPr>
            <a:xfrm>
              <a:off x="99653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79" name="Google Shape;5979;g31d7038f3b5_0_6422"/>
            <p:cNvSpPr/>
            <p:nvPr/>
          </p:nvSpPr>
          <p:spPr>
            <a:xfrm>
              <a:off x="109652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0" name="Google Shape;5980;g31d7038f3b5_0_6422"/>
            <p:cNvSpPr/>
            <p:nvPr/>
          </p:nvSpPr>
          <p:spPr>
            <a:xfrm>
              <a:off x="119651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1" name="Google Shape;5981;g31d7038f3b5_0_6422"/>
            <p:cNvSpPr/>
            <p:nvPr/>
          </p:nvSpPr>
          <p:spPr>
            <a:xfrm>
              <a:off x="129651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2" name="Google Shape;5982;g31d7038f3b5_0_6422"/>
            <p:cNvSpPr/>
            <p:nvPr/>
          </p:nvSpPr>
          <p:spPr>
            <a:xfrm>
              <a:off x="139650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3" name="Google Shape;5983;g31d7038f3b5_0_6422"/>
            <p:cNvSpPr/>
            <p:nvPr/>
          </p:nvSpPr>
          <p:spPr>
            <a:xfrm>
              <a:off x="149644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4" name="Google Shape;5984;g31d7038f3b5_0_6422"/>
            <p:cNvSpPr/>
            <p:nvPr/>
          </p:nvSpPr>
          <p:spPr>
            <a:xfrm>
              <a:off x="159643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5" name="Google Shape;5985;g31d7038f3b5_0_6422"/>
            <p:cNvSpPr/>
            <p:nvPr/>
          </p:nvSpPr>
          <p:spPr>
            <a:xfrm>
              <a:off x="169642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6" name="Google Shape;5986;g31d7038f3b5_0_6422"/>
            <p:cNvSpPr/>
            <p:nvPr/>
          </p:nvSpPr>
          <p:spPr>
            <a:xfrm>
              <a:off x="1796414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7" name="Google Shape;5987;g31d7038f3b5_0_6422"/>
            <p:cNvSpPr/>
            <p:nvPr/>
          </p:nvSpPr>
          <p:spPr>
            <a:xfrm>
              <a:off x="189640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8" name="Google Shape;5988;g31d7038f3b5_0_6422"/>
            <p:cNvSpPr/>
            <p:nvPr/>
          </p:nvSpPr>
          <p:spPr>
            <a:xfrm>
              <a:off x="199634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9" name="Google Shape;5989;g31d7038f3b5_0_6422"/>
            <p:cNvSpPr/>
            <p:nvPr/>
          </p:nvSpPr>
          <p:spPr>
            <a:xfrm>
              <a:off x="209633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0" name="Google Shape;5990;g31d7038f3b5_0_6422"/>
            <p:cNvSpPr/>
            <p:nvPr/>
          </p:nvSpPr>
          <p:spPr>
            <a:xfrm>
              <a:off x="219632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1" name="Google Shape;5991;g31d7038f3b5_0_6422"/>
            <p:cNvSpPr/>
            <p:nvPr/>
          </p:nvSpPr>
          <p:spPr>
            <a:xfrm>
              <a:off x="2296319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2" name="Google Shape;5992;g31d7038f3b5_0_6422"/>
            <p:cNvSpPr/>
            <p:nvPr/>
          </p:nvSpPr>
          <p:spPr>
            <a:xfrm>
              <a:off x="239631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3" name="Google Shape;5993;g31d7038f3b5_0_6422"/>
            <p:cNvSpPr/>
            <p:nvPr/>
          </p:nvSpPr>
          <p:spPr>
            <a:xfrm>
              <a:off x="249630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4" name="Google Shape;5994;g31d7038f3b5_0_6422"/>
            <p:cNvSpPr/>
            <p:nvPr/>
          </p:nvSpPr>
          <p:spPr>
            <a:xfrm>
              <a:off x="259624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5" name="Google Shape;5995;g31d7038f3b5_0_6422"/>
            <p:cNvSpPr/>
            <p:nvPr/>
          </p:nvSpPr>
          <p:spPr>
            <a:xfrm>
              <a:off x="269623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6" name="Google Shape;5996;g31d7038f3b5_0_6422"/>
            <p:cNvSpPr/>
            <p:nvPr/>
          </p:nvSpPr>
          <p:spPr>
            <a:xfrm>
              <a:off x="279622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7" name="Google Shape;5997;g31d7038f3b5_0_6422"/>
            <p:cNvSpPr/>
            <p:nvPr/>
          </p:nvSpPr>
          <p:spPr>
            <a:xfrm>
              <a:off x="2896214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8" name="Google Shape;5998;g31d7038f3b5_0_6422"/>
            <p:cNvSpPr/>
            <p:nvPr/>
          </p:nvSpPr>
          <p:spPr>
            <a:xfrm>
              <a:off x="2996205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9" name="Google Shape;5999;g31d7038f3b5_0_6422"/>
            <p:cNvSpPr/>
            <p:nvPr/>
          </p:nvSpPr>
          <p:spPr>
            <a:xfrm>
              <a:off x="309614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00" name="Google Shape;6000;g31d7038f3b5_0_6422"/>
            <p:cNvSpPr/>
            <p:nvPr/>
          </p:nvSpPr>
          <p:spPr>
            <a:xfrm>
              <a:off x="319613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01" name="Google Shape;6001;g31d7038f3b5_0_6422"/>
            <p:cNvSpPr/>
            <p:nvPr/>
          </p:nvSpPr>
          <p:spPr>
            <a:xfrm>
              <a:off x="329612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02" name="Google Shape;6002;g31d7038f3b5_0_6422"/>
            <p:cNvSpPr/>
            <p:nvPr/>
          </p:nvSpPr>
          <p:spPr>
            <a:xfrm>
              <a:off x="3396119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03" name="Google Shape;6003;g31d7038f3b5_0_6422"/>
            <p:cNvSpPr/>
            <p:nvPr/>
          </p:nvSpPr>
          <p:spPr>
            <a:xfrm>
              <a:off x="349611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04" name="Google Shape;6004;g31d7038f3b5_0_6422"/>
            <p:cNvSpPr/>
            <p:nvPr/>
          </p:nvSpPr>
          <p:spPr>
            <a:xfrm>
              <a:off x="359605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05" name="Google Shape;6005;g31d7038f3b5_0_6422"/>
            <p:cNvSpPr/>
            <p:nvPr/>
          </p:nvSpPr>
          <p:spPr>
            <a:xfrm>
              <a:off x="369604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06" name="Google Shape;6006;g31d7038f3b5_0_6422"/>
            <p:cNvSpPr/>
            <p:nvPr/>
          </p:nvSpPr>
          <p:spPr>
            <a:xfrm>
              <a:off x="379603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07" name="Google Shape;6007;g31d7038f3b5_0_6422"/>
            <p:cNvSpPr/>
            <p:nvPr/>
          </p:nvSpPr>
          <p:spPr>
            <a:xfrm>
              <a:off x="3896024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08" name="Google Shape;6008;g31d7038f3b5_0_6422"/>
            <p:cNvSpPr/>
            <p:nvPr/>
          </p:nvSpPr>
          <p:spPr>
            <a:xfrm>
              <a:off x="3996015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09" name="Google Shape;6009;g31d7038f3b5_0_6422"/>
            <p:cNvSpPr/>
            <p:nvPr/>
          </p:nvSpPr>
          <p:spPr>
            <a:xfrm>
              <a:off x="409595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0" name="Google Shape;6010;g31d7038f3b5_0_6422"/>
            <p:cNvSpPr/>
            <p:nvPr/>
          </p:nvSpPr>
          <p:spPr>
            <a:xfrm>
              <a:off x="419594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1" name="Google Shape;6011;g31d7038f3b5_0_6422"/>
            <p:cNvSpPr/>
            <p:nvPr/>
          </p:nvSpPr>
          <p:spPr>
            <a:xfrm>
              <a:off x="429593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2" name="Google Shape;6012;g31d7038f3b5_0_6422"/>
            <p:cNvSpPr/>
            <p:nvPr/>
          </p:nvSpPr>
          <p:spPr>
            <a:xfrm>
              <a:off x="4395929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3" name="Google Shape;6013;g31d7038f3b5_0_6422"/>
            <p:cNvSpPr/>
            <p:nvPr/>
          </p:nvSpPr>
          <p:spPr>
            <a:xfrm>
              <a:off x="449592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4" name="Google Shape;6014;g31d7038f3b5_0_6422"/>
            <p:cNvSpPr/>
            <p:nvPr/>
          </p:nvSpPr>
          <p:spPr>
            <a:xfrm>
              <a:off x="459591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5" name="Google Shape;6015;g31d7038f3b5_0_6422"/>
            <p:cNvSpPr/>
            <p:nvPr/>
          </p:nvSpPr>
          <p:spPr>
            <a:xfrm>
              <a:off x="469585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6" name="Google Shape;6016;g31d7038f3b5_0_6422"/>
            <p:cNvSpPr/>
            <p:nvPr/>
          </p:nvSpPr>
          <p:spPr>
            <a:xfrm>
              <a:off x="479584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7" name="Google Shape;6017;g31d7038f3b5_0_6422"/>
            <p:cNvSpPr/>
            <p:nvPr/>
          </p:nvSpPr>
          <p:spPr>
            <a:xfrm>
              <a:off x="489583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8" name="Google Shape;6018;g31d7038f3b5_0_6422"/>
            <p:cNvSpPr/>
            <p:nvPr/>
          </p:nvSpPr>
          <p:spPr>
            <a:xfrm>
              <a:off x="4995824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9" name="Google Shape;6019;g31d7038f3b5_0_6422"/>
            <p:cNvSpPr/>
            <p:nvPr/>
          </p:nvSpPr>
          <p:spPr>
            <a:xfrm>
              <a:off x="5095815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20" name="Google Shape;6020;g31d7038f3b5_0_6422"/>
            <p:cNvSpPr/>
            <p:nvPr/>
          </p:nvSpPr>
          <p:spPr>
            <a:xfrm>
              <a:off x="-327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21" name="Google Shape;6021;g31d7038f3b5_0_6422"/>
            <p:cNvSpPr/>
            <p:nvPr/>
          </p:nvSpPr>
          <p:spPr>
            <a:xfrm>
              <a:off x="96719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22" name="Google Shape;6022;g31d7038f3b5_0_6422"/>
            <p:cNvSpPr/>
            <p:nvPr/>
          </p:nvSpPr>
          <p:spPr>
            <a:xfrm>
              <a:off x="19671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23" name="Google Shape;6023;g31d7038f3b5_0_6422"/>
            <p:cNvSpPr/>
            <p:nvPr/>
          </p:nvSpPr>
          <p:spPr>
            <a:xfrm>
              <a:off x="29670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24" name="Google Shape;6024;g31d7038f3b5_0_6422"/>
            <p:cNvSpPr/>
            <p:nvPr/>
          </p:nvSpPr>
          <p:spPr>
            <a:xfrm>
              <a:off x="39669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25" name="Google Shape;6025;g31d7038f3b5_0_6422"/>
            <p:cNvSpPr/>
            <p:nvPr/>
          </p:nvSpPr>
          <p:spPr>
            <a:xfrm>
              <a:off x="49663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26" name="Google Shape;6026;g31d7038f3b5_0_6422"/>
            <p:cNvSpPr/>
            <p:nvPr/>
          </p:nvSpPr>
          <p:spPr>
            <a:xfrm>
              <a:off x="59662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27" name="Google Shape;6027;g31d7038f3b5_0_6422"/>
            <p:cNvSpPr/>
            <p:nvPr/>
          </p:nvSpPr>
          <p:spPr>
            <a:xfrm>
              <a:off x="69661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28" name="Google Shape;6028;g31d7038f3b5_0_6422"/>
            <p:cNvSpPr/>
            <p:nvPr/>
          </p:nvSpPr>
          <p:spPr>
            <a:xfrm>
              <a:off x="796605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29" name="Google Shape;6029;g31d7038f3b5_0_6422"/>
            <p:cNvSpPr/>
            <p:nvPr/>
          </p:nvSpPr>
          <p:spPr>
            <a:xfrm>
              <a:off x="89659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30" name="Google Shape;6030;g31d7038f3b5_0_6422"/>
            <p:cNvSpPr/>
            <p:nvPr/>
          </p:nvSpPr>
          <p:spPr>
            <a:xfrm>
              <a:off x="99653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31" name="Google Shape;6031;g31d7038f3b5_0_6422"/>
            <p:cNvSpPr/>
            <p:nvPr/>
          </p:nvSpPr>
          <p:spPr>
            <a:xfrm>
              <a:off x="109652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32" name="Google Shape;6032;g31d7038f3b5_0_6422"/>
            <p:cNvSpPr/>
            <p:nvPr/>
          </p:nvSpPr>
          <p:spPr>
            <a:xfrm>
              <a:off x="119651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33" name="Google Shape;6033;g31d7038f3b5_0_6422"/>
            <p:cNvSpPr/>
            <p:nvPr/>
          </p:nvSpPr>
          <p:spPr>
            <a:xfrm>
              <a:off x="129651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34" name="Google Shape;6034;g31d7038f3b5_0_6422"/>
            <p:cNvSpPr/>
            <p:nvPr/>
          </p:nvSpPr>
          <p:spPr>
            <a:xfrm>
              <a:off x="139650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35" name="Google Shape;6035;g31d7038f3b5_0_6422"/>
            <p:cNvSpPr/>
            <p:nvPr/>
          </p:nvSpPr>
          <p:spPr>
            <a:xfrm>
              <a:off x="149644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36" name="Google Shape;6036;g31d7038f3b5_0_6422"/>
            <p:cNvSpPr/>
            <p:nvPr/>
          </p:nvSpPr>
          <p:spPr>
            <a:xfrm>
              <a:off x="159643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37" name="Google Shape;6037;g31d7038f3b5_0_6422"/>
            <p:cNvSpPr/>
            <p:nvPr/>
          </p:nvSpPr>
          <p:spPr>
            <a:xfrm>
              <a:off x="169642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38" name="Google Shape;6038;g31d7038f3b5_0_6422"/>
            <p:cNvSpPr/>
            <p:nvPr/>
          </p:nvSpPr>
          <p:spPr>
            <a:xfrm>
              <a:off x="1796414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39" name="Google Shape;6039;g31d7038f3b5_0_6422"/>
            <p:cNvSpPr/>
            <p:nvPr/>
          </p:nvSpPr>
          <p:spPr>
            <a:xfrm>
              <a:off x="189640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0" name="Google Shape;6040;g31d7038f3b5_0_6422"/>
            <p:cNvSpPr/>
            <p:nvPr/>
          </p:nvSpPr>
          <p:spPr>
            <a:xfrm>
              <a:off x="199634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1" name="Google Shape;6041;g31d7038f3b5_0_6422"/>
            <p:cNvSpPr/>
            <p:nvPr/>
          </p:nvSpPr>
          <p:spPr>
            <a:xfrm>
              <a:off x="209633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2" name="Google Shape;6042;g31d7038f3b5_0_6422"/>
            <p:cNvSpPr/>
            <p:nvPr/>
          </p:nvSpPr>
          <p:spPr>
            <a:xfrm>
              <a:off x="219632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3" name="Google Shape;6043;g31d7038f3b5_0_6422"/>
            <p:cNvSpPr/>
            <p:nvPr/>
          </p:nvSpPr>
          <p:spPr>
            <a:xfrm>
              <a:off x="2296319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4" name="Google Shape;6044;g31d7038f3b5_0_6422"/>
            <p:cNvSpPr/>
            <p:nvPr/>
          </p:nvSpPr>
          <p:spPr>
            <a:xfrm>
              <a:off x="239631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5" name="Google Shape;6045;g31d7038f3b5_0_6422"/>
            <p:cNvSpPr/>
            <p:nvPr/>
          </p:nvSpPr>
          <p:spPr>
            <a:xfrm>
              <a:off x="249630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6" name="Google Shape;6046;g31d7038f3b5_0_6422"/>
            <p:cNvSpPr/>
            <p:nvPr/>
          </p:nvSpPr>
          <p:spPr>
            <a:xfrm>
              <a:off x="259624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7" name="Google Shape;6047;g31d7038f3b5_0_6422"/>
            <p:cNvSpPr/>
            <p:nvPr/>
          </p:nvSpPr>
          <p:spPr>
            <a:xfrm>
              <a:off x="269623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8" name="Google Shape;6048;g31d7038f3b5_0_6422"/>
            <p:cNvSpPr/>
            <p:nvPr/>
          </p:nvSpPr>
          <p:spPr>
            <a:xfrm>
              <a:off x="279622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9" name="Google Shape;6049;g31d7038f3b5_0_6422"/>
            <p:cNvSpPr/>
            <p:nvPr/>
          </p:nvSpPr>
          <p:spPr>
            <a:xfrm>
              <a:off x="2896214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0" name="Google Shape;6050;g31d7038f3b5_0_6422"/>
            <p:cNvSpPr/>
            <p:nvPr/>
          </p:nvSpPr>
          <p:spPr>
            <a:xfrm>
              <a:off x="2996205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1" name="Google Shape;6051;g31d7038f3b5_0_6422"/>
            <p:cNvSpPr/>
            <p:nvPr/>
          </p:nvSpPr>
          <p:spPr>
            <a:xfrm>
              <a:off x="309614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2" name="Google Shape;6052;g31d7038f3b5_0_6422"/>
            <p:cNvSpPr/>
            <p:nvPr/>
          </p:nvSpPr>
          <p:spPr>
            <a:xfrm>
              <a:off x="319613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3" name="Google Shape;6053;g31d7038f3b5_0_6422"/>
            <p:cNvSpPr/>
            <p:nvPr/>
          </p:nvSpPr>
          <p:spPr>
            <a:xfrm>
              <a:off x="329612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4" name="Google Shape;6054;g31d7038f3b5_0_6422"/>
            <p:cNvSpPr/>
            <p:nvPr/>
          </p:nvSpPr>
          <p:spPr>
            <a:xfrm>
              <a:off x="3396119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5" name="Google Shape;6055;g31d7038f3b5_0_6422"/>
            <p:cNvSpPr/>
            <p:nvPr/>
          </p:nvSpPr>
          <p:spPr>
            <a:xfrm>
              <a:off x="349611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6" name="Google Shape;6056;g31d7038f3b5_0_6422"/>
            <p:cNvSpPr/>
            <p:nvPr/>
          </p:nvSpPr>
          <p:spPr>
            <a:xfrm>
              <a:off x="359605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7" name="Google Shape;6057;g31d7038f3b5_0_6422"/>
            <p:cNvSpPr/>
            <p:nvPr/>
          </p:nvSpPr>
          <p:spPr>
            <a:xfrm>
              <a:off x="369604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8" name="Google Shape;6058;g31d7038f3b5_0_6422"/>
            <p:cNvSpPr/>
            <p:nvPr/>
          </p:nvSpPr>
          <p:spPr>
            <a:xfrm>
              <a:off x="379603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9" name="Google Shape;6059;g31d7038f3b5_0_6422"/>
            <p:cNvSpPr/>
            <p:nvPr/>
          </p:nvSpPr>
          <p:spPr>
            <a:xfrm>
              <a:off x="3896024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0" name="Google Shape;6060;g31d7038f3b5_0_6422"/>
            <p:cNvSpPr/>
            <p:nvPr/>
          </p:nvSpPr>
          <p:spPr>
            <a:xfrm>
              <a:off x="3996015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1" name="Google Shape;6061;g31d7038f3b5_0_6422"/>
            <p:cNvSpPr/>
            <p:nvPr/>
          </p:nvSpPr>
          <p:spPr>
            <a:xfrm>
              <a:off x="409595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2" name="Google Shape;6062;g31d7038f3b5_0_6422"/>
            <p:cNvSpPr/>
            <p:nvPr/>
          </p:nvSpPr>
          <p:spPr>
            <a:xfrm>
              <a:off x="419594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3" name="Google Shape;6063;g31d7038f3b5_0_6422"/>
            <p:cNvSpPr/>
            <p:nvPr/>
          </p:nvSpPr>
          <p:spPr>
            <a:xfrm>
              <a:off x="429593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4" name="Google Shape;6064;g31d7038f3b5_0_6422"/>
            <p:cNvSpPr/>
            <p:nvPr/>
          </p:nvSpPr>
          <p:spPr>
            <a:xfrm>
              <a:off x="4395929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5" name="Google Shape;6065;g31d7038f3b5_0_6422"/>
            <p:cNvSpPr/>
            <p:nvPr/>
          </p:nvSpPr>
          <p:spPr>
            <a:xfrm>
              <a:off x="449592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6" name="Google Shape;6066;g31d7038f3b5_0_6422"/>
            <p:cNvSpPr/>
            <p:nvPr/>
          </p:nvSpPr>
          <p:spPr>
            <a:xfrm>
              <a:off x="459591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7" name="Google Shape;6067;g31d7038f3b5_0_6422"/>
            <p:cNvSpPr/>
            <p:nvPr/>
          </p:nvSpPr>
          <p:spPr>
            <a:xfrm>
              <a:off x="469585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8" name="Google Shape;6068;g31d7038f3b5_0_6422"/>
            <p:cNvSpPr/>
            <p:nvPr/>
          </p:nvSpPr>
          <p:spPr>
            <a:xfrm>
              <a:off x="479584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9" name="Google Shape;6069;g31d7038f3b5_0_6422"/>
            <p:cNvSpPr/>
            <p:nvPr/>
          </p:nvSpPr>
          <p:spPr>
            <a:xfrm>
              <a:off x="489583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0" name="Google Shape;6070;g31d7038f3b5_0_6422"/>
            <p:cNvSpPr/>
            <p:nvPr/>
          </p:nvSpPr>
          <p:spPr>
            <a:xfrm>
              <a:off x="4995824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1" name="Google Shape;6071;g31d7038f3b5_0_6422"/>
            <p:cNvSpPr/>
            <p:nvPr/>
          </p:nvSpPr>
          <p:spPr>
            <a:xfrm>
              <a:off x="5095815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2" name="Google Shape;6072;g31d7038f3b5_0_6422"/>
            <p:cNvSpPr/>
            <p:nvPr/>
          </p:nvSpPr>
          <p:spPr>
            <a:xfrm>
              <a:off x="-327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3" name="Google Shape;6073;g31d7038f3b5_0_6422"/>
            <p:cNvSpPr/>
            <p:nvPr/>
          </p:nvSpPr>
          <p:spPr>
            <a:xfrm>
              <a:off x="96719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4" name="Google Shape;6074;g31d7038f3b5_0_6422"/>
            <p:cNvSpPr/>
            <p:nvPr/>
          </p:nvSpPr>
          <p:spPr>
            <a:xfrm>
              <a:off x="19671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5" name="Google Shape;6075;g31d7038f3b5_0_6422"/>
            <p:cNvSpPr/>
            <p:nvPr/>
          </p:nvSpPr>
          <p:spPr>
            <a:xfrm>
              <a:off x="29670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6" name="Google Shape;6076;g31d7038f3b5_0_6422"/>
            <p:cNvSpPr/>
            <p:nvPr/>
          </p:nvSpPr>
          <p:spPr>
            <a:xfrm>
              <a:off x="39669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7" name="Google Shape;6077;g31d7038f3b5_0_6422"/>
            <p:cNvSpPr/>
            <p:nvPr/>
          </p:nvSpPr>
          <p:spPr>
            <a:xfrm>
              <a:off x="49663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8" name="Google Shape;6078;g31d7038f3b5_0_6422"/>
            <p:cNvSpPr/>
            <p:nvPr/>
          </p:nvSpPr>
          <p:spPr>
            <a:xfrm>
              <a:off x="59662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9" name="Google Shape;6079;g31d7038f3b5_0_6422"/>
            <p:cNvSpPr/>
            <p:nvPr/>
          </p:nvSpPr>
          <p:spPr>
            <a:xfrm>
              <a:off x="69661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80" name="Google Shape;6080;g31d7038f3b5_0_6422"/>
            <p:cNvSpPr/>
            <p:nvPr/>
          </p:nvSpPr>
          <p:spPr>
            <a:xfrm>
              <a:off x="796605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81" name="Google Shape;6081;g31d7038f3b5_0_6422"/>
            <p:cNvSpPr/>
            <p:nvPr/>
          </p:nvSpPr>
          <p:spPr>
            <a:xfrm>
              <a:off x="89659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82" name="Google Shape;6082;g31d7038f3b5_0_6422"/>
            <p:cNvSpPr/>
            <p:nvPr/>
          </p:nvSpPr>
          <p:spPr>
            <a:xfrm>
              <a:off x="99653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83" name="Google Shape;6083;g31d7038f3b5_0_6422"/>
            <p:cNvSpPr/>
            <p:nvPr/>
          </p:nvSpPr>
          <p:spPr>
            <a:xfrm>
              <a:off x="109652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84" name="Google Shape;6084;g31d7038f3b5_0_6422"/>
            <p:cNvSpPr/>
            <p:nvPr/>
          </p:nvSpPr>
          <p:spPr>
            <a:xfrm>
              <a:off x="119651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85" name="Google Shape;6085;g31d7038f3b5_0_6422"/>
            <p:cNvSpPr/>
            <p:nvPr/>
          </p:nvSpPr>
          <p:spPr>
            <a:xfrm>
              <a:off x="129651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86" name="Google Shape;6086;g31d7038f3b5_0_6422"/>
            <p:cNvSpPr/>
            <p:nvPr/>
          </p:nvSpPr>
          <p:spPr>
            <a:xfrm>
              <a:off x="139650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87" name="Google Shape;6087;g31d7038f3b5_0_6422"/>
            <p:cNvSpPr/>
            <p:nvPr/>
          </p:nvSpPr>
          <p:spPr>
            <a:xfrm>
              <a:off x="149644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88" name="Google Shape;6088;g31d7038f3b5_0_6422"/>
            <p:cNvSpPr/>
            <p:nvPr/>
          </p:nvSpPr>
          <p:spPr>
            <a:xfrm>
              <a:off x="159643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89" name="Google Shape;6089;g31d7038f3b5_0_6422"/>
            <p:cNvSpPr/>
            <p:nvPr/>
          </p:nvSpPr>
          <p:spPr>
            <a:xfrm>
              <a:off x="169642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0" name="Google Shape;6090;g31d7038f3b5_0_6422"/>
            <p:cNvSpPr/>
            <p:nvPr/>
          </p:nvSpPr>
          <p:spPr>
            <a:xfrm>
              <a:off x="1796414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1" name="Google Shape;6091;g31d7038f3b5_0_6422"/>
            <p:cNvSpPr/>
            <p:nvPr/>
          </p:nvSpPr>
          <p:spPr>
            <a:xfrm>
              <a:off x="189640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2" name="Google Shape;6092;g31d7038f3b5_0_6422"/>
            <p:cNvSpPr/>
            <p:nvPr/>
          </p:nvSpPr>
          <p:spPr>
            <a:xfrm>
              <a:off x="199634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3" name="Google Shape;6093;g31d7038f3b5_0_6422"/>
            <p:cNvSpPr/>
            <p:nvPr/>
          </p:nvSpPr>
          <p:spPr>
            <a:xfrm>
              <a:off x="209633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4" name="Google Shape;6094;g31d7038f3b5_0_6422"/>
            <p:cNvSpPr/>
            <p:nvPr/>
          </p:nvSpPr>
          <p:spPr>
            <a:xfrm>
              <a:off x="219632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5" name="Google Shape;6095;g31d7038f3b5_0_6422"/>
            <p:cNvSpPr/>
            <p:nvPr/>
          </p:nvSpPr>
          <p:spPr>
            <a:xfrm>
              <a:off x="2296319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6" name="Google Shape;6096;g31d7038f3b5_0_6422"/>
            <p:cNvSpPr/>
            <p:nvPr/>
          </p:nvSpPr>
          <p:spPr>
            <a:xfrm>
              <a:off x="239631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7" name="Google Shape;6097;g31d7038f3b5_0_6422"/>
            <p:cNvSpPr/>
            <p:nvPr/>
          </p:nvSpPr>
          <p:spPr>
            <a:xfrm>
              <a:off x="249630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8" name="Google Shape;6098;g31d7038f3b5_0_6422"/>
            <p:cNvSpPr/>
            <p:nvPr/>
          </p:nvSpPr>
          <p:spPr>
            <a:xfrm>
              <a:off x="259624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9" name="Google Shape;6099;g31d7038f3b5_0_6422"/>
            <p:cNvSpPr/>
            <p:nvPr/>
          </p:nvSpPr>
          <p:spPr>
            <a:xfrm>
              <a:off x="269623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0" name="Google Shape;6100;g31d7038f3b5_0_6422"/>
            <p:cNvSpPr/>
            <p:nvPr/>
          </p:nvSpPr>
          <p:spPr>
            <a:xfrm>
              <a:off x="279622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1" name="Google Shape;6101;g31d7038f3b5_0_6422"/>
            <p:cNvSpPr/>
            <p:nvPr/>
          </p:nvSpPr>
          <p:spPr>
            <a:xfrm>
              <a:off x="2896214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2" name="Google Shape;6102;g31d7038f3b5_0_6422"/>
            <p:cNvSpPr/>
            <p:nvPr/>
          </p:nvSpPr>
          <p:spPr>
            <a:xfrm>
              <a:off x="2996205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3" name="Google Shape;6103;g31d7038f3b5_0_6422"/>
            <p:cNvSpPr/>
            <p:nvPr/>
          </p:nvSpPr>
          <p:spPr>
            <a:xfrm>
              <a:off x="309614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4" name="Google Shape;6104;g31d7038f3b5_0_6422"/>
            <p:cNvSpPr/>
            <p:nvPr/>
          </p:nvSpPr>
          <p:spPr>
            <a:xfrm>
              <a:off x="319613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5" name="Google Shape;6105;g31d7038f3b5_0_6422"/>
            <p:cNvSpPr/>
            <p:nvPr/>
          </p:nvSpPr>
          <p:spPr>
            <a:xfrm>
              <a:off x="329612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6" name="Google Shape;6106;g31d7038f3b5_0_6422"/>
            <p:cNvSpPr/>
            <p:nvPr/>
          </p:nvSpPr>
          <p:spPr>
            <a:xfrm>
              <a:off x="3396119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7" name="Google Shape;6107;g31d7038f3b5_0_6422"/>
            <p:cNvSpPr/>
            <p:nvPr/>
          </p:nvSpPr>
          <p:spPr>
            <a:xfrm>
              <a:off x="349611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8" name="Google Shape;6108;g31d7038f3b5_0_6422"/>
            <p:cNvSpPr/>
            <p:nvPr/>
          </p:nvSpPr>
          <p:spPr>
            <a:xfrm>
              <a:off x="359605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9" name="Google Shape;6109;g31d7038f3b5_0_6422"/>
            <p:cNvSpPr/>
            <p:nvPr/>
          </p:nvSpPr>
          <p:spPr>
            <a:xfrm>
              <a:off x="369604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0" name="Google Shape;6110;g31d7038f3b5_0_6422"/>
            <p:cNvSpPr/>
            <p:nvPr/>
          </p:nvSpPr>
          <p:spPr>
            <a:xfrm>
              <a:off x="379603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1" name="Google Shape;6111;g31d7038f3b5_0_6422"/>
            <p:cNvSpPr/>
            <p:nvPr/>
          </p:nvSpPr>
          <p:spPr>
            <a:xfrm>
              <a:off x="3896024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2" name="Google Shape;6112;g31d7038f3b5_0_6422"/>
            <p:cNvSpPr/>
            <p:nvPr/>
          </p:nvSpPr>
          <p:spPr>
            <a:xfrm>
              <a:off x="3996015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3" name="Google Shape;6113;g31d7038f3b5_0_6422"/>
            <p:cNvSpPr/>
            <p:nvPr/>
          </p:nvSpPr>
          <p:spPr>
            <a:xfrm>
              <a:off x="409595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4" name="Google Shape;6114;g31d7038f3b5_0_6422"/>
            <p:cNvSpPr/>
            <p:nvPr/>
          </p:nvSpPr>
          <p:spPr>
            <a:xfrm>
              <a:off x="419594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5" name="Google Shape;6115;g31d7038f3b5_0_6422"/>
            <p:cNvSpPr/>
            <p:nvPr/>
          </p:nvSpPr>
          <p:spPr>
            <a:xfrm>
              <a:off x="429593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6" name="Google Shape;6116;g31d7038f3b5_0_6422"/>
            <p:cNvSpPr/>
            <p:nvPr/>
          </p:nvSpPr>
          <p:spPr>
            <a:xfrm>
              <a:off x="4395929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7" name="Google Shape;6117;g31d7038f3b5_0_6422"/>
            <p:cNvSpPr/>
            <p:nvPr/>
          </p:nvSpPr>
          <p:spPr>
            <a:xfrm>
              <a:off x="449592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8" name="Google Shape;6118;g31d7038f3b5_0_6422"/>
            <p:cNvSpPr/>
            <p:nvPr/>
          </p:nvSpPr>
          <p:spPr>
            <a:xfrm>
              <a:off x="459591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9" name="Google Shape;6119;g31d7038f3b5_0_6422"/>
            <p:cNvSpPr/>
            <p:nvPr/>
          </p:nvSpPr>
          <p:spPr>
            <a:xfrm>
              <a:off x="469585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20" name="Google Shape;6120;g31d7038f3b5_0_6422"/>
            <p:cNvSpPr/>
            <p:nvPr/>
          </p:nvSpPr>
          <p:spPr>
            <a:xfrm>
              <a:off x="479584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21" name="Google Shape;6121;g31d7038f3b5_0_6422"/>
            <p:cNvSpPr/>
            <p:nvPr/>
          </p:nvSpPr>
          <p:spPr>
            <a:xfrm>
              <a:off x="489583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22" name="Google Shape;6122;g31d7038f3b5_0_6422"/>
            <p:cNvSpPr/>
            <p:nvPr/>
          </p:nvSpPr>
          <p:spPr>
            <a:xfrm>
              <a:off x="4995824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23" name="Google Shape;6123;g31d7038f3b5_0_6422"/>
            <p:cNvSpPr/>
            <p:nvPr/>
          </p:nvSpPr>
          <p:spPr>
            <a:xfrm>
              <a:off x="5095815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24" name="Google Shape;6124;g31d7038f3b5_0_6422"/>
            <p:cNvSpPr/>
            <p:nvPr/>
          </p:nvSpPr>
          <p:spPr>
            <a:xfrm>
              <a:off x="-327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25" name="Google Shape;6125;g31d7038f3b5_0_6422"/>
            <p:cNvSpPr/>
            <p:nvPr/>
          </p:nvSpPr>
          <p:spPr>
            <a:xfrm>
              <a:off x="96719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26" name="Google Shape;6126;g31d7038f3b5_0_6422"/>
            <p:cNvSpPr/>
            <p:nvPr/>
          </p:nvSpPr>
          <p:spPr>
            <a:xfrm>
              <a:off x="19671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27" name="Google Shape;6127;g31d7038f3b5_0_6422"/>
            <p:cNvSpPr/>
            <p:nvPr/>
          </p:nvSpPr>
          <p:spPr>
            <a:xfrm>
              <a:off x="29670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28" name="Google Shape;6128;g31d7038f3b5_0_6422"/>
            <p:cNvSpPr/>
            <p:nvPr/>
          </p:nvSpPr>
          <p:spPr>
            <a:xfrm>
              <a:off x="39669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29" name="Google Shape;6129;g31d7038f3b5_0_6422"/>
            <p:cNvSpPr/>
            <p:nvPr/>
          </p:nvSpPr>
          <p:spPr>
            <a:xfrm>
              <a:off x="49663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0" name="Google Shape;6130;g31d7038f3b5_0_6422"/>
            <p:cNvSpPr/>
            <p:nvPr/>
          </p:nvSpPr>
          <p:spPr>
            <a:xfrm>
              <a:off x="59662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1" name="Google Shape;6131;g31d7038f3b5_0_6422"/>
            <p:cNvSpPr/>
            <p:nvPr/>
          </p:nvSpPr>
          <p:spPr>
            <a:xfrm>
              <a:off x="69661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2" name="Google Shape;6132;g31d7038f3b5_0_6422"/>
            <p:cNvSpPr/>
            <p:nvPr/>
          </p:nvSpPr>
          <p:spPr>
            <a:xfrm>
              <a:off x="796605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3" name="Google Shape;6133;g31d7038f3b5_0_6422"/>
            <p:cNvSpPr/>
            <p:nvPr/>
          </p:nvSpPr>
          <p:spPr>
            <a:xfrm>
              <a:off x="89659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4" name="Google Shape;6134;g31d7038f3b5_0_6422"/>
            <p:cNvSpPr/>
            <p:nvPr/>
          </p:nvSpPr>
          <p:spPr>
            <a:xfrm>
              <a:off x="99653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5" name="Google Shape;6135;g31d7038f3b5_0_6422"/>
            <p:cNvSpPr/>
            <p:nvPr/>
          </p:nvSpPr>
          <p:spPr>
            <a:xfrm>
              <a:off x="109652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6" name="Google Shape;6136;g31d7038f3b5_0_6422"/>
            <p:cNvSpPr/>
            <p:nvPr/>
          </p:nvSpPr>
          <p:spPr>
            <a:xfrm>
              <a:off x="119651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7" name="Google Shape;6137;g31d7038f3b5_0_6422"/>
            <p:cNvSpPr/>
            <p:nvPr/>
          </p:nvSpPr>
          <p:spPr>
            <a:xfrm>
              <a:off x="129651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8" name="Google Shape;6138;g31d7038f3b5_0_6422"/>
            <p:cNvSpPr/>
            <p:nvPr/>
          </p:nvSpPr>
          <p:spPr>
            <a:xfrm>
              <a:off x="139650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9" name="Google Shape;6139;g31d7038f3b5_0_6422"/>
            <p:cNvSpPr/>
            <p:nvPr/>
          </p:nvSpPr>
          <p:spPr>
            <a:xfrm>
              <a:off x="149644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40" name="Google Shape;6140;g31d7038f3b5_0_6422"/>
            <p:cNvSpPr/>
            <p:nvPr/>
          </p:nvSpPr>
          <p:spPr>
            <a:xfrm>
              <a:off x="159643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41" name="Google Shape;6141;g31d7038f3b5_0_6422"/>
            <p:cNvSpPr/>
            <p:nvPr/>
          </p:nvSpPr>
          <p:spPr>
            <a:xfrm>
              <a:off x="169642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42" name="Google Shape;6142;g31d7038f3b5_0_6422"/>
            <p:cNvSpPr/>
            <p:nvPr/>
          </p:nvSpPr>
          <p:spPr>
            <a:xfrm>
              <a:off x="1796414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43" name="Google Shape;6143;g31d7038f3b5_0_6422"/>
            <p:cNvSpPr/>
            <p:nvPr/>
          </p:nvSpPr>
          <p:spPr>
            <a:xfrm>
              <a:off x="189640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44" name="Google Shape;6144;g31d7038f3b5_0_6422"/>
            <p:cNvSpPr/>
            <p:nvPr/>
          </p:nvSpPr>
          <p:spPr>
            <a:xfrm>
              <a:off x="199634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45" name="Google Shape;6145;g31d7038f3b5_0_6422"/>
            <p:cNvSpPr/>
            <p:nvPr/>
          </p:nvSpPr>
          <p:spPr>
            <a:xfrm>
              <a:off x="209633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46" name="Google Shape;6146;g31d7038f3b5_0_6422"/>
            <p:cNvSpPr/>
            <p:nvPr/>
          </p:nvSpPr>
          <p:spPr>
            <a:xfrm>
              <a:off x="219632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47" name="Google Shape;6147;g31d7038f3b5_0_6422"/>
            <p:cNvSpPr/>
            <p:nvPr/>
          </p:nvSpPr>
          <p:spPr>
            <a:xfrm>
              <a:off x="2296319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48" name="Google Shape;6148;g31d7038f3b5_0_6422"/>
            <p:cNvSpPr/>
            <p:nvPr/>
          </p:nvSpPr>
          <p:spPr>
            <a:xfrm>
              <a:off x="239631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49" name="Google Shape;6149;g31d7038f3b5_0_6422"/>
            <p:cNvSpPr/>
            <p:nvPr/>
          </p:nvSpPr>
          <p:spPr>
            <a:xfrm>
              <a:off x="249630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50" name="Google Shape;6150;g31d7038f3b5_0_6422"/>
            <p:cNvSpPr/>
            <p:nvPr/>
          </p:nvSpPr>
          <p:spPr>
            <a:xfrm>
              <a:off x="259624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51" name="Google Shape;6151;g31d7038f3b5_0_6422"/>
            <p:cNvSpPr/>
            <p:nvPr/>
          </p:nvSpPr>
          <p:spPr>
            <a:xfrm>
              <a:off x="269623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52" name="Google Shape;6152;g31d7038f3b5_0_6422"/>
            <p:cNvSpPr/>
            <p:nvPr/>
          </p:nvSpPr>
          <p:spPr>
            <a:xfrm>
              <a:off x="279622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53" name="Google Shape;6153;g31d7038f3b5_0_6422"/>
            <p:cNvSpPr/>
            <p:nvPr/>
          </p:nvSpPr>
          <p:spPr>
            <a:xfrm>
              <a:off x="2896214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54" name="Google Shape;6154;g31d7038f3b5_0_6422"/>
            <p:cNvSpPr/>
            <p:nvPr/>
          </p:nvSpPr>
          <p:spPr>
            <a:xfrm>
              <a:off x="2996205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55" name="Google Shape;6155;g31d7038f3b5_0_6422"/>
            <p:cNvSpPr/>
            <p:nvPr/>
          </p:nvSpPr>
          <p:spPr>
            <a:xfrm>
              <a:off x="309614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56" name="Google Shape;6156;g31d7038f3b5_0_6422"/>
            <p:cNvSpPr/>
            <p:nvPr/>
          </p:nvSpPr>
          <p:spPr>
            <a:xfrm>
              <a:off x="319613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57" name="Google Shape;6157;g31d7038f3b5_0_6422"/>
            <p:cNvSpPr/>
            <p:nvPr/>
          </p:nvSpPr>
          <p:spPr>
            <a:xfrm>
              <a:off x="329612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58" name="Google Shape;6158;g31d7038f3b5_0_6422"/>
            <p:cNvSpPr/>
            <p:nvPr/>
          </p:nvSpPr>
          <p:spPr>
            <a:xfrm>
              <a:off x="3396119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59" name="Google Shape;6159;g31d7038f3b5_0_6422"/>
            <p:cNvSpPr/>
            <p:nvPr/>
          </p:nvSpPr>
          <p:spPr>
            <a:xfrm>
              <a:off x="349611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0" name="Google Shape;6160;g31d7038f3b5_0_6422"/>
            <p:cNvSpPr/>
            <p:nvPr/>
          </p:nvSpPr>
          <p:spPr>
            <a:xfrm>
              <a:off x="359605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1" name="Google Shape;6161;g31d7038f3b5_0_6422"/>
            <p:cNvSpPr/>
            <p:nvPr/>
          </p:nvSpPr>
          <p:spPr>
            <a:xfrm>
              <a:off x="369604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2" name="Google Shape;6162;g31d7038f3b5_0_6422"/>
            <p:cNvSpPr/>
            <p:nvPr/>
          </p:nvSpPr>
          <p:spPr>
            <a:xfrm>
              <a:off x="379603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3" name="Google Shape;6163;g31d7038f3b5_0_6422"/>
            <p:cNvSpPr/>
            <p:nvPr/>
          </p:nvSpPr>
          <p:spPr>
            <a:xfrm>
              <a:off x="3896024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4" name="Google Shape;6164;g31d7038f3b5_0_6422"/>
            <p:cNvSpPr/>
            <p:nvPr/>
          </p:nvSpPr>
          <p:spPr>
            <a:xfrm>
              <a:off x="3996015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5" name="Google Shape;6165;g31d7038f3b5_0_6422"/>
            <p:cNvSpPr/>
            <p:nvPr/>
          </p:nvSpPr>
          <p:spPr>
            <a:xfrm>
              <a:off x="409595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6" name="Google Shape;6166;g31d7038f3b5_0_6422"/>
            <p:cNvSpPr/>
            <p:nvPr/>
          </p:nvSpPr>
          <p:spPr>
            <a:xfrm>
              <a:off x="419594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7" name="Google Shape;6167;g31d7038f3b5_0_6422"/>
            <p:cNvSpPr/>
            <p:nvPr/>
          </p:nvSpPr>
          <p:spPr>
            <a:xfrm>
              <a:off x="429593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8" name="Google Shape;6168;g31d7038f3b5_0_6422"/>
            <p:cNvSpPr/>
            <p:nvPr/>
          </p:nvSpPr>
          <p:spPr>
            <a:xfrm>
              <a:off x="4395929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9" name="Google Shape;6169;g31d7038f3b5_0_6422"/>
            <p:cNvSpPr/>
            <p:nvPr/>
          </p:nvSpPr>
          <p:spPr>
            <a:xfrm>
              <a:off x="449592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0" name="Google Shape;6170;g31d7038f3b5_0_6422"/>
            <p:cNvSpPr/>
            <p:nvPr/>
          </p:nvSpPr>
          <p:spPr>
            <a:xfrm>
              <a:off x="459591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1" name="Google Shape;6171;g31d7038f3b5_0_6422"/>
            <p:cNvSpPr/>
            <p:nvPr/>
          </p:nvSpPr>
          <p:spPr>
            <a:xfrm>
              <a:off x="469585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2" name="Google Shape;6172;g31d7038f3b5_0_6422"/>
            <p:cNvSpPr/>
            <p:nvPr/>
          </p:nvSpPr>
          <p:spPr>
            <a:xfrm>
              <a:off x="479584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3" name="Google Shape;6173;g31d7038f3b5_0_6422"/>
            <p:cNvSpPr/>
            <p:nvPr/>
          </p:nvSpPr>
          <p:spPr>
            <a:xfrm>
              <a:off x="489583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4" name="Google Shape;6174;g31d7038f3b5_0_6422"/>
            <p:cNvSpPr/>
            <p:nvPr/>
          </p:nvSpPr>
          <p:spPr>
            <a:xfrm>
              <a:off x="4995824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5" name="Google Shape;6175;g31d7038f3b5_0_6422"/>
            <p:cNvSpPr/>
            <p:nvPr/>
          </p:nvSpPr>
          <p:spPr>
            <a:xfrm>
              <a:off x="5095815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6" name="Google Shape;6176;g31d7038f3b5_0_6422"/>
            <p:cNvSpPr/>
            <p:nvPr/>
          </p:nvSpPr>
          <p:spPr>
            <a:xfrm>
              <a:off x="-327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7" name="Google Shape;6177;g31d7038f3b5_0_6422"/>
            <p:cNvSpPr/>
            <p:nvPr/>
          </p:nvSpPr>
          <p:spPr>
            <a:xfrm>
              <a:off x="96719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8" name="Google Shape;6178;g31d7038f3b5_0_6422"/>
            <p:cNvSpPr/>
            <p:nvPr/>
          </p:nvSpPr>
          <p:spPr>
            <a:xfrm>
              <a:off x="19671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9" name="Google Shape;6179;g31d7038f3b5_0_6422"/>
            <p:cNvSpPr/>
            <p:nvPr/>
          </p:nvSpPr>
          <p:spPr>
            <a:xfrm>
              <a:off x="29670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80" name="Google Shape;6180;g31d7038f3b5_0_6422"/>
            <p:cNvSpPr/>
            <p:nvPr/>
          </p:nvSpPr>
          <p:spPr>
            <a:xfrm>
              <a:off x="39669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81" name="Google Shape;6181;g31d7038f3b5_0_6422"/>
            <p:cNvSpPr/>
            <p:nvPr/>
          </p:nvSpPr>
          <p:spPr>
            <a:xfrm>
              <a:off x="49663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82" name="Google Shape;6182;g31d7038f3b5_0_6422"/>
            <p:cNvSpPr/>
            <p:nvPr/>
          </p:nvSpPr>
          <p:spPr>
            <a:xfrm>
              <a:off x="59662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83" name="Google Shape;6183;g31d7038f3b5_0_6422"/>
            <p:cNvSpPr/>
            <p:nvPr/>
          </p:nvSpPr>
          <p:spPr>
            <a:xfrm>
              <a:off x="69661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84" name="Google Shape;6184;g31d7038f3b5_0_6422"/>
            <p:cNvSpPr/>
            <p:nvPr/>
          </p:nvSpPr>
          <p:spPr>
            <a:xfrm>
              <a:off x="796605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85" name="Google Shape;6185;g31d7038f3b5_0_6422"/>
            <p:cNvSpPr/>
            <p:nvPr/>
          </p:nvSpPr>
          <p:spPr>
            <a:xfrm>
              <a:off x="89659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86" name="Google Shape;6186;g31d7038f3b5_0_6422"/>
            <p:cNvSpPr/>
            <p:nvPr/>
          </p:nvSpPr>
          <p:spPr>
            <a:xfrm>
              <a:off x="99653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87" name="Google Shape;6187;g31d7038f3b5_0_6422"/>
            <p:cNvSpPr/>
            <p:nvPr/>
          </p:nvSpPr>
          <p:spPr>
            <a:xfrm>
              <a:off x="109652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88" name="Google Shape;6188;g31d7038f3b5_0_6422"/>
            <p:cNvSpPr/>
            <p:nvPr/>
          </p:nvSpPr>
          <p:spPr>
            <a:xfrm>
              <a:off x="119651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89" name="Google Shape;6189;g31d7038f3b5_0_6422"/>
            <p:cNvSpPr/>
            <p:nvPr/>
          </p:nvSpPr>
          <p:spPr>
            <a:xfrm>
              <a:off x="129651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90" name="Google Shape;6190;g31d7038f3b5_0_6422"/>
            <p:cNvSpPr/>
            <p:nvPr/>
          </p:nvSpPr>
          <p:spPr>
            <a:xfrm>
              <a:off x="139650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91" name="Google Shape;6191;g31d7038f3b5_0_6422"/>
            <p:cNvSpPr/>
            <p:nvPr/>
          </p:nvSpPr>
          <p:spPr>
            <a:xfrm>
              <a:off x="149644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92" name="Google Shape;6192;g31d7038f3b5_0_6422"/>
            <p:cNvSpPr/>
            <p:nvPr/>
          </p:nvSpPr>
          <p:spPr>
            <a:xfrm>
              <a:off x="159643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93" name="Google Shape;6193;g31d7038f3b5_0_6422"/>
            <p:cNvSpPr/>
            <p:nvPr/>
          </p:nvSpPr>
          <p:spPr>
            <a:xfrm>
              <a:off x="169642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94" name="Google Shape;6194;g31d7038f3b5_0_6422"/>
            <p:cNvSpPr/>
            <p:nvPr/>
          </p:nvSpPr>
          <p:spPr>
            <a:xfrm>
              <a:off x="1796414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95" name="Google Shape;6195;g31d7038f3b5_0_6422"/>
            <p:cNvSpPr/>
            <p:nvPr/>
          </p:nvSpPr>
          <p:spPr>
            <a:xfrm>
              <a:off x="189640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96" name="Google Shape;6196;g31d7038f3b5_0_6422"/>
            <p:cNvSpPr/>
            <p:nvPr/>
          </p:nvSpPr>
          <p:spPr>
            <a:xfrm>
              <a:off x="199634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97" name="Google Shape;6197;g31d7038f3b5_0_6422"/>
            <p:cNvSpPr/>
            <p:nvPr/>
          </p:nvSpPr>
          <p:spPr>
            <a:xfrm>
              <a:off x="209633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98" name="Google Shape;6198;g31d7038f3b5_0_6422"/>
            <p:cNvSpPr/>
            <p:nvPr/>
          </p:nvSpPr>
          <p:spPr>
            <a:xfrm>
              <a:off x="219632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99" name="Google Shape;6199;g31d7038f3b5_0_6422"/>
            <p:cNvSpPr/>
            <p:nvPr/>
          </p:nvSpPr>
          <p:spPr>
            <a:xfrm>
              <a:off x="2296319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00" name="Google Shape;6200;g31d7038f3b5_0_6422"/>
            <p:cNvSpPr/>
            <p:nvPr/>
          </p:nvSpPr>
          <p:spPr>
            <a:xfrm>
              <a:off x="239631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01" name="Google Shape;6201;g31d7038f3b5_0_6422"/>
            <p:cNvSpPr/>
            <p:nvPr/>
          </p:nvSpPr>
          <p:spPr>
            <a:xfrm>
              <a:off x="249630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02" name="Google Shape;6202;g31d7038f3b5_0_6422"/>
            <p:cNvSpPr/>
            <p:nvPr/>
          </p:nvSpPr>
          <p:spPr>
            <a:xfrm>
              <a:off x="259624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03" name="Google Shape;6203;g31d7038f3b5_0_6422"/>
            <p:cNvSpPr/>
            <p:nvPr/>
          </p:nvSpPr>
          <p:spPr>
            <a:xfrm>
              <a:off x="269623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04" name="Google Shape;6204;g31d7038f3b5_0_6422"/>
            <p:cNvSpPr/>
            <p:nvPr/>
          </p:nvSpPr>
          <p:spPr>
            <a:xfrm>
              <a:off x="279622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05" name="Google Shape;6205;g31d7038f3b5_0_6422"/>
            <p:cNvSpPr/>
            <p:nvPr/>
          </p:nvSpPr>
          <p:spPr>
            <a:xfrm>
              <a:off x="2896214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06" name="Google Shape;6206;g31d7038f3b5_0_6422"/>
            <p:cNvSpPr/>
            <p:nvPr/>
          </p:nvSpPr>
          <p:spPr>
            <a:xfrm>
              <a:off x="2996205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07" name="Google Shape;6207;g31d7038f3b5_0_6422"/>
            <p:cNvSpPr/>
            <p:nvPr/>
          </p:nvSpPr>
          <p:spPr>
            <a:xfrm>
              <a:off x="309614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08" name="Google Shape;6208;g31d7038f3b5_0_6422"/>
            <p:cNvSpPr/>
            <p:nvPr/>
          </p:nvSpPr>
          <p:spPr>
            <a:xfrm>
              <a:off x="319613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09" name="Google Shape;6209;g31d7038f3b5_0_6422"/>
            <p:cNvSpPr/>
            <p:nvPr/>
          </p:nvSpPr>
          <p:spPr>
            <a:xfrm>
              <a:off x="329612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0" name="Google Shape;6210;g31d7038f3b5_0_6422"/>
            <p:cNvSpPr/>
            <p:nvPr/>
          </p:nvSpPr>
          <p:spPr>
            <a:xfrm>
              <a:off x="3396119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1" name="Google Shape;6211;g31d7038f3b5_0_6422"/>
            <p:cNvSpPr/>
            <p:nvPr/>
          </p:nvSpPr>
          <p:spPr>
            <a:xfrm>
              <a:off x="349611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2" name="Google Shape;6212;g31d7038f3b5_0_6422"/>
            <p:cNvSpPr/>
            <p:nvPr/>
          </p:nvSpPr>
          <p:spPr>
            <a:xfrm>
              <a:off x="359605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3" name="Google Shape;6213;g31d7038f3b5_0_6422"/>
            <p:cNvSpPr/>
            <p:nvPr/>
          </p:nvSpPr>
          <p:spPr>
            <a:xfrm>
              <a:off x="369604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4" name="Google Shape;6214;g31d7038f3b5_0_6422"/>
            <p:cNvSpPr/>
            <p:nvPr/>
          </p:nvSpPr>
          <p:spPr>
            <a:xfrm>
              <a:off x="379603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5" name="Google Shape;6215;g31d7038f3b5_0_6422"/>
            <p:cNvSpPr/>
            <p:nvPr/>
          </p:nvSpPr>
          <p:spPr>
            <a:xfrm>
              <a:off x="3896024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6" name="Google Shape;6216;g31d7038f3b5_0_6422"/>
            <p:cNvSpPr/>
            <p:nvPr/>
          </p:nvSpPr>
          <p:spPr>
            <a:xfrm>
              <a:off x="3996015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7" name="Google Shape;6217;g31d7038f3b5_0_6422"/>
            <p:cNvSpPr/>
            <p:nvPr/>
          </p:nvSpPr>
          <p:spPr>
            <a:xfrm>
              <a:off x="409595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8" name="Google Shape;6218;g31d7038f3b5_0_6422"/>
            <p:cNvSpPr/>
            <p:nvPr/>
          </p:nvSpPr>
          <p:spPr>
            <a:xfrm>
              <a:off x="419594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9" name="Google Shape;6219;g31d7038f3b5_0_6422"/>
            <p:cNvSpPr/>
            <p:nvPr/>
          </p:nvSpPr>
          <p:spPr>
            <a:xfrm>
              <a:off x="429593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20" name="Google Shape;6220;g31d7038f3b5_0_6422"/>
            <p:cNvSpPr/>
            <p:nvPr/>
          </p:nvSpPr>
          <p:spPr>
            <a:xfrm>
              <a:off x="4395929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21" name="Google Shape;6221;g31d7038f3b5_0_6422"/>
            <p:cNvSpPr/>
            <p:nvPr/>
          </p:nvSpPr>
          <p:spPr>
            <a:xfrm>
              <a:off x="449592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22" name="Google Shape;6222;g31d7038f3b5_0_6422"/>
            <p:cNvSpPr/>
            <p:nvPr/>
          </p:nvSpPr>
          <p:spPr>
            <a:xfrm>
              <a:off x="459591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23" name="Google Shape;6223;g31d7038f3b5_0_6422"/>
            <p:cNvSpPr/>
            <p:nvPr/>
          </p:nvSpPr>
          <p:spPr>
            <a:xfrm>
              <a:off x="469585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24" name="Google Shape;6224;g31d7038f3b5_0_6422"/>
            <p:cNvSpPr/>
            <p:nvPr/>
          </p:nvSpPr>
          <p:spPr>
            <a:xfrm>
              <a:off x="479584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25" name="Google Shape;6225;g31d7038f3b5_0_6422"/>
            <p:cNvSpPr/>
            <p:nvPr/>
          </p:nvSpPr>
          <p:spPr>
            <a:xfrm>
              <a:off x="489583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26" name="Google Shape;6226;g31d7038f3b5_0_6422"/>
            <p:cNvSpPr/>
            <p:nvPr/>
          </p:nvSpPr>
          <p:spPr>
            <a:xfrm>
              <a:off x="4995824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27" name="Google Shape;6227;g31d7038f3b5_0_6422"/>
            <p:cNvSpPr/>
            <p:nvPr/>
          </p:nvSpPr>
          <p:spPr>
            <a:xfrm>
              <a:off x="5095815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28" name="Google Shape;6228;g31d7038f3b5_0_6422"/>
            <p:cNvSpPr/>
            <p:nvPr/>
          </p:nvSpPr>
          <p:spPr>
            <a:xfrm>
              <a:off x="-327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29" name="Google Shape;6229;g31d7038f3b5_0_6422"/>
            <p:cNvSpPr/>
            <p:nvPr/>
          </p:nvSpPr>
          <p:spPr>
            <a:xfrm>
              <a:off x="96719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30" name="Google Shape;6230;g31d7038f3b5_0_6422"/>
            <p:cNvSpPr/>
            <p:nvPr/>
          </p:nvSpPr>
          <p:spPr>
            <a:xfrm>
              <a:off x="19671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31" name="Google Shape;6231;g31d7038f3b5_0_6422"/>
            <p:cNvSpPr/>
            <p:nvPr/>
          </p:nvSpPr>
          <p:spPr>
            <a:xfrm>
              <a:off x="29670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32" name="Google Shape;6232;g31d7038f3b5_0_6422"/>
            <p:cNvSpPr/>
            <p:nvPr/>
          </p:nvSpPr>
          <p:spPr>
            <a:xfrm>
              <a:off x="39669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33" name="Google Shape;6233;g31d7038f3b5_0_6422"/>
            <p:cNvSpPr/>
            <p:nvPr/>
          </p:nvSpPr>
          <p:spPr>
            <a:xfrm>
              <a:off x="49663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34" name="Google Shape;6234;g31d7038f3b5_0_6422"/>
            <p:cNvSpPr/>
            <p:nvPr/>
          </p:nvSpPr>
          <p:spPr>
            <a:xfrm>
              <a:off x="59662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35" name="Google Shape;6235;g31d7038f3b5_0_6422"/>
            <p:cNvSpPr/>
            <p:nvPr/>
          </p:nvSpPr>
          <p:spPr>
            <a:xfrm>
              <a:off x="69661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36" name="Google Shape;6236;g31d7038f3b5_0_6422"/>
            <p:cNvSpPr/>
            <p:nvPr/>
          </p:nvSpPr>
          <p:spPr>
            <a:xfrm>
              <a:off x="796605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37" name="Google Shape;6237;g31d7038f3b5_0_6422"/>
            <p:cNvSpPr/>
            <p:nvPr/>
          </p:nvSpPr>
          <p:spPr>
            <a:xfrm>
              <a:off x="89659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38" name="Google Shape;6238;g31d7038f3b5_0_6422"/>
            <p:cNvSpPr/>
            <p:nvPr/>
          </p:nvSpPr>
          <p:spPr>
            <a:xfrm>
              <a:off x="99653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39" name="Google Shape;6239;g31d7038f3b5_0_6422"/>
            <p:cNvSpPr/>
            <p:nvPr/>
          </p:nvSpPr>
          <p:spPr>
            <a:xfrm>
              <a:off x="109652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40" name="Google Shape;6240;g31d7038f3b5_0_6422"/>
            <p:cNvSpPr/>
            <p:nvPr/>
          </p:nvSpPr>
          <p:spPr>
            <a:xfrm>
              <a:off x="119651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41" name="Google Shape;6241;g31d7038f3b5_0_6422"/>
            <p:cNvSpPr/>
            <p:nvPr/>
          </p:nvSpPr>
          <p:spPr>
            <a:xfrm>
              <a:off x="129651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42" name="Google Shape;6242;g31d7038f3b5_0_6422"/>
            <p:cNvSpPr/>
            <p:nvPr/>
          </p:nvSpPr>
          <p:spPr>
            <a:xfrm>
              <a:off x="139650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43" name="Google Shape;6243;g31d7038f3b5_0_6422"/>
            <p:cNvSpPr/>
            <p:nvPr/>
          </p:nvSpPr>
          <p:spPr>
            <a:xfrm>
              <a:off x="149644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44" name="Google Shape;6244;g31d7038f3b5_0_6422"/>
            <p:cNvSpPr/>
            <p:nvPr/>
          </p:nvSpPr>
          <p:spPr>
            <a:xfrm>
              <a:off x="159643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45" name="Google Shape;6245;g31d7038f3b5_0_6422"/>
            <p:cNvSpPr/>
            <p:nvPr/>
          </p:nvSpPr>
          <p:spPr>
            <a:xfrm>
              <a:off x="169642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46" name="Google Shape;6246;g31d7038f3b5_0_6422"/>
            <p:cNvSpPr/>
            <p:nvPr/>
          </p:nvSpPr>
          <p:spPr>
            <a:xfrm>
              <a:off x="1796414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47" name="Google Shape;6247;g31d7038f3b5_0_6422"/>
            <p:cNvSpPr/>
            <p:nvPr/>
          </p:nvSpPr>
          <p:spPr>
            <a:xfrm>
              <a:off x="189640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48" name="Google Shape;6248;g31d7038f3b5_0_6422"/>
            <p:cNvSpPr/>
            <p:nvPr/>
          </p:nvSpPr>
          <p:spPr>
            <a:xfrm>
              <a:off x="199634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49" name="Google Shape;6249;g31d7038f3b5_0_6422"/>
            <p:cNvSpPr/>
            <p:nvPr/>
          </p:nvSpPr>
          <p:spPr>
            <a:xfrm>
              <a:off x="209633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50" name="Google Shape;6250;g31d7038f3b5_0_6422"/>
            <p:cNvSpPr/>
            <p:nvPr/>
          </p:nvSpPr>
          <p:spPr>
            <a:xfrm>
              <a:off x="219632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51" name="Google Shape;6251;g31d7038f3b5_0_6422"/>
            <p:cNvSpPr/>
            <p:nvPr/>
          </p:nvSpPr>
          <p:spPr>
            <a:xfrm>
              <a:off x="2296319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52" name="Google Shape;6252;g31d7038f3b5_0_6422"/>
            <p:cNvSpPr/>
            <p:nvPr/>
          </p:nvSpPr>
          <p:spPr>
            <a:xfrm>
              <a:off x="239631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53" name="Google Shape;6253;g31d7038f3b5_0_6422"/>
            <p:cNvSpPr/>
            <p:nvPr/>
          </p:nvSpPr>
          <p:spPr>
            <a:xfrm>
              <a:off x="249630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54" name="Google Shape;6254;g31d7038f3b5_0_6422"/>
            <p:cNvSpPr/>
            <p:nvPr/>
          </p:nvSpPr>
          <p:spPr>
            <a:xfrm>
              <a:off x="259624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55" name="Google Shape;6255;g31d7038f3b5_0_6422"/>
            <p:cNvSpPr/>
            <p:nvPr/>
          </p:nvSpPr>
          <p:spPr>
            <a:xfrm>
              <a:off x="269623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56" name="Google Shape;6256;g31d7038f3b5_0_6422"/>
            <p:cNvSpPr/>
            <p:nvPr/>
          </p:nvSpPr>
          <p:spPr>
            <a:xfrm>
              <a:off x="279622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57" name="Google Shape;6257;g31d7038f3b5_0_6422"/>
            <p:cNvSpPr/>
            <p:nvPr/>
          </p:nvSpPr>
          <p:spPr>
            <a:xfrm>
              <a:off x="2896214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58" name="Google Shape;6258;g31d7038f3b5_0_6422"/>
            <p:cNvSpPr/>
            <p:nvPr/>
          </p:nvSpPr>
          <p:spPr>
            <a:xfrm>
              <a:off x="2996205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59" name="Google Shape;6259;g31d7038f3b5_0_6422"/>
            <p:cNvSpPr/>
            <p:nvPr/>
          </p:nvSpPr>
          <p:spPr>
            <a:xfrm>
              <a:off x="309614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60" name="Google Shape;6260;g31d7038f3b5_0_6422"/>
            <p:cNvSpPr/>
            <p:nvPr/>
          </p:nvSpPr>
          <p:spPr>
            <a:xfrm>
              <a:off x="319613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61" name="Google Shape;6261;g31d7038f3b5_0_6422"/>
            <p:cNvSpPr/>
            <p:nvPr/>
          </p:nvSpPr>
          <p:spPr>
            <a:xfrm>
              <a:off x="329612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62" name="Google Shape;6262;g31d7038f3b5_0_6422"/>
            <p:cNvSpPr/>
            <p:nvPr/>
          </p:nvSpPr>
          <p:spPr>
            <a:xfrm>
              <a:off x="3396119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63" name="Google Shape;6263;g31d7038f3b5_0_6422"/>
            <p:cNvSpPr/>
            <p:nvPr/>
          </p:nvSpPr>
          <p:spPr>
            <a:xfrm>
              <a:off x="349611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64" name="Google Shape;6264;g31d7038f3b5_0_6422"/>
            <p:cNvSpPr/>
            <p:nvPr/>
          </p:nvSpPr>
          <p:spPr>
            <a:xfrm>
              <a:off x="359605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65" name="Google Shape;6265;g31d7038f3b5_0_6422"/>
            <p:cNvSpPr/>
            <p:nvPr/>
          </p:nvSpPr>
          <p:spPr>
            <a:xfrm>
              <a:off x="369604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66" name="Google Shape;6266;g31d7038f3b5_0_6422"/>
            <p:cNvSpPr/>
            <p:nvPr/>
          </p:nvSpPr>
          <p:spPr>
            <a:xfrm>
              <a:off x="379603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67" name="Google Shape;6267;g31d7038f3b5_0_6422"/>
            <p:cNvSpPr/>
            <p:nvPr/>
          </p:nvSpPr>
          <p:spPr>
            <a:xfrm>
              <a:off x="3896024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68" name="Google Shape;6268;g31d7038f3b5_0_6422"/>
            <p:cNvSpPr/>
            <p:nvPr/>
          </p:nvSpPr>
          <p:spPr>
            <a:xfrm>
              <a:off x="3996015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69" name="Google Shape;6269;g31d7038f3b5_0_6422"/>
            <p:cNvSpPr/>
            <p:nvPr/>
          </p:nvSpPr>
          <p:spPr>
            <a:xfrm>
              <a:off x="409595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0" name="Google Shape;6270;g31d7038f3b5_0_6422"/>
            <p:cNvSpPr/>
            <p:nvPr/>
          </p:nvSpPr>
          <p:spPr>
            <a:xfrm>
              <a:off x="419594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1" name="Google Shape;6271;g31d7038f3b5_0_6422"/>
            <p:cNvSpPr/>
            <p:nvPr/>
          </p:nvSpPr>
          <p:spPr>
            <a:xfrm>
              <a:off x="429593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2" name="Google Shape;6272;g31d7038f3b5_0_6422"/>
            <p:cNvSpPr/>
            <p:nvPr/>
          </p:nvSpPr>
          <p:spPr>
            <a:xfrm>
              <a:off x="4395929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3" name="Google Shape;6273;g31d7038f3b5_0_6422"/>
            <p:cNvSpPr/>
            <p:nvPr/>
          </p:nvSpPr>
          <p:spPr>
            <a:xfrm>
              <a:off x="449592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4" name="Google Shape;6274;g31d7038f3b5_0_6422"/>
            <p:cNvSpPr/>
            <p:nvPr/>
          </p:nvSpPr>
          <p:spPr>
            <a:xfrm>
              <a:off x="459591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5" name="Google Shape;6275;g31d7038f3b5_0_6422"/>
            <p:cNvSpPr/>
            <p:nvPr/>
          </p:nvSpPr>
          <p:spPr>
            <a:xfrm>
              <a:off x="469585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6" name="Google Shape;6276;g31d7038f3b5_0_6422"/>
            <p:cNvSpPr/>
            <p:nvPr/>
          </p:nvSpPr>
          <p:spPr>
            <a:xfrm>
              <a:off x="479584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7" name="Google Shape;6277;g31d7038f3b5_0_6422"/>
            <p:cNvSpPr/>
            <p:nvPr/>
          </p:nvSpPr>
          <p:spPr>
            <a:xfrm>
              <a:off x="489583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8" name="Google Shape;6278;g31d7038f3b5_0_6422"/>
            <p:cNvSpPr/>
            <p:nvPr/>
          </p:nvSpPr>
          <p:spPr>
            <a:xfrm>
              <a:off x="4995824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9" name="Google Shape;6279;g31d7038f3b5_0_6422"/>
            <p:cNvSpPr/>
            <p:nvPr/>
          </p:nvSpPr>
          <p:spPr>
            <a:xfrm>
              <a:off x="5095815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280" name="Google Shape;6280;g31d7038f3b5_0_6422"/>
          <p:cNvSpPr/>
          <p:nvPr/>
        </p:nvSpPr>
        <p:spPr>
          <a:xfrm>
            <a:off x="0" y="0"/>
            <a:ext cx="5159400" cy="6858000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81" name="Google Shape;6281;g31d7038f3b5_0_6422"/>
          <p:cNvSpPr txBox="1">
            <a:spLocks noGrp="1"/>
          </p:cNvSpPr>
          <p:nvPr>
            <p:ph type="title"/>
          </p:nvPr>
        </p:nvSpPr>
        <p:spPr>
          <a:xfrm>
            <a:off x="5610385" y="462111"/>
            <a:ext cx="60657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82" name="Google Shape;6282;g31d7038f3b5_0_6422"/>
          <p:cNvSpPr txBox="1">
            <a:spLocks noGrp="1"/>
          </p:cNvSpPr>
          <p:nvPr>
            <p:ph type="body" idx="1"/>
          </p:nvPr>
        </p:nvSpPr>
        <p:spPr>
          <a:xfrm>
            <a:off x="5610517" y="1233488"/>
            <a:ext cx="60654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83" name="Google Shape;6283;g31d7038f3b5_0_6422"/>
          <p:cNvSpPr txBox="1">
            <a:spLocks noGrp="1"/>
          </p:cNvSpPr>
          <p:nvPr>
            <p:ph type="body" idx="2"/>
          </p:nvPr>
        </p:nvSpPr>
        <p:spPr>
          <a:xfrm>
            <a:off x="5610385" y="1889705"/>
            <a:ext cx="60657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284" name="Google Shape;6284;g31d7038f3b5_0_6422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6285" name="Google Shape;6285;g31d7038f3b5_0_6422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286" name="Google Shape;6286;g31d7038f3b5_0_6422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287" name="Google Shape;6287;g31d7038f3b5_0_6422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6288" name="Google Shape;6288;g31d7038f3b5_0_6422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  <p15:guide id="23" pos="619">
          <p15:clr>
            <a:srgbClr val="FBAE40"/>
          </p15:clr>
        </p15:guide>
      </p15:sldGuideLst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6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0" name="Google Shape;6290;g31d7038f3b5_0_7464"/>
          <p:cNvSpPr txBox="1">
            <a:spLocks noGrp="1"/>
          </p:cNvSpPr>
          <p:nvPr>
            <p:ph type="title"/>
          </p:nvPr>
        </p:nvSpPr>
        <p:spPr>
          <a:xfrm>
            <a:off x="5610385" y="462111"/>
            <a:ext cx="60657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91" name="Google Shape;6291;g31d7038f3b5_0_7464"/>
          <p:cNvSpPr/>
          <p:nvPr/>
        </p:nvSpPr>
        <p:spPr>
          <a:xfrm>
            <a:off x="0" y="0"/>
            <a:ext cx="5159400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92" name="Google Shape;6292;g31d7038f3b5_0_7464"/>
          <p:cNvSpPr txBox="1">
            <a:spLocks noGrp="1"/>
          </p:cNvSpPr>
          <p:nvPr>
            <p:ph type="body" idx="1"/>
          </p:nvPr>
        </p:nvSpPr>
        <p:spPr>
          <a:xfrm>
            <a:off x="5610517" y="1233488"/>
            <a:ext cx="60654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93" name="Google Shape;6293;g31d7038f3b5_0_7464"/>
          <p:cNvSpPr txBox="1">
            <a:spLocks noGrp="1"/>
          </p:cNvSpPr>
          <p:nvPr>
            <p:ph type="body" idx="2"/>
          </p:nvPr>
        </p:nvSpPr>
        <p:spPr>
          <a:xfrm>
            <a:off x="5610385" y="1889705"/>
            <a:ext cx="60657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294" name="Google Shape;6294;g31d7038f3b5_0_7464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6295" name="Google Shape;6295;g31d7038f3b5_0_7464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296" name="Google Shape;6296;g31d7038f3b5_0_7464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297" name="Google Shape;6297;g31d7038f3b5_0_7464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6298" name="Google Shape;6298;g31d7038f3b5_0_7464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6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00" name="Google Shape;6300;g31d7038f3b5_0_7474" descr="A picture containing building, symmetry, circle, architecture&#10;&#10;Description automatically generated"/>
          <p:cNvPicPr preferRelativeResize="0"/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3857625" cy="6858002"/>
          </a:xfrm>
          <a:prstGeom prst="rect">
            <a:avLst/>
          </a:prstGeom>
          <a:noFill/>
          <a:ln>
            <a:noFill/>
          </a:ln>
        </p:spPr>
      </p:pic>
      <p:sp>
        <p:nvSpPr>
          <p:cNvPr id="6301" name="Google Shape;6301;g31d7038f3b5_0_7474"/>
          <p:cNvSpPr/>
          <p:nvPr/>
        </p:nvSpPr>
        <p:spPr>
          <a:xfrm>
            <a:off x="-1" y="0"/>
            <a:ext cx="3857700" cy="6858000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02" name="Google Shape;6302;g31d7038f3b5_0_7474"/>
          <p:cNvSpPr txBox="1">
            <a:spLocks noGrp="1"/>
          </p:cNvSpPr>
          <p:nvPr>
            <p:ph type="title"/>
          </p:nvPr>
        </p:nvSpPr>
        <p:spPr>
          <a:xfrm>
            <a:off x="4407307" y="462111"/>
            <a:ext cx="69675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03" name="Google Shape;6303;g31d7038f3b5_0_7474"/>
          <p:cNvSpPr txBox="1">
            <a:spLocks noGrp="1"/>
          </p:cNvSpPr>
          <p:nvPr>
            <p:ph type="body" idx="1"/>
          </p:nvPr>
        </p:nvSpPr>
        <p:spPr>
          <a:xfrm>
            <a:off x="4407439" y="1233488"/>
            <a:ext cx="69675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04" name="Google Shape;6304;g31d7038f3b5_0_7474"/>
          <p:cNvSpPr txBox="1">
            <a:spLocks noGrp="1"/>
          </p:cNvSpPr>
          <p:nvPr>
            <p:ph type="body" idx="2"/>
          </p:nvPr>
        </p:nvSpPr>
        <p:spPr>
          <a:xfrm>
            <a:off x="4407307" y="1889705"/>
            <a:ext cx="69675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305" name="Google Shape;6305;g31d7038f3b5_0_7474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6306" name="Google Shape;6306;g31d7038f3b5_0_7474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07" name="Google Shape;6307;g31d7038f3b5_0_7474"/>
            <p:cNvPicPr preferRelativeResize="0"/>
            <p:nvPr/>
          </p:nvPicPr>
          <p:blipFill rotWithShape="1">
            <a:blip r:embed="rId4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308" name="Google Shape;6308;g31d7038f3b5_0_7474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6309" name="Google Shape;6309;g31d7038f3b5_0_7474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6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1" name="Google Shape;6311;g31d7038f3b5_0_7485"/>
          <p:cNvSpPr/>
          <p:nvPr/>
        </p:nvSpPr>
        <p:spPr>
          <a:xfrm>
            <a:off x="1" y="0"/>
            <a:ext cx="38577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312" name="Google Shape;6312;g31d7038f3b5_0_7485"/>
          <p:cNvPicPr preferRelativeResize="0"/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105645" r="-2690" b="-104528"/>
          <a:stretch/>
        </p:blipFill>
        <p:spPr>
          <a:xfrm>
            <a:off x="-16689" y="0"/>
            <a:ext cx="3874313" cy="6859121"/>
          </a:xfrm>
          <a:prstGeom prst="rect">
            <a:avLst/>
          </a:prstGeom>
          <a:noFill/>
          <a:ln>
            <a:noFill/>
          </a:ln>
        </p:spPr>
      </p:pic>
      <p:sp>
        <p:nvSpPr>
          <p:cNvPr id="6313" name="Google Shape;6313;g31d7038f3b5_0_7485"/>
          <p:cNvSpPr/>
          <p:nvPr/>
        </p:nvSpPr>
        <p:spPr>
          <a:xfrm>
            <a:off x="-1" y="0"/>
            <a:ext cx="3857700" cy="6858000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14" name="Google Shape;6314;g31d7038f3b5_0_7485"/>
          <p:cNvSpPr txBox="1">
            <a:spLocks noGrp="1"/>
          </p:cNvSpPr>
          <p:nvPr>
            <p:ph type="title"/>
          </p:nvPr>
        </p:nvSpPr>
        <p:spPr>
          <a:xfrm>
            <a:off x="4407307" y="462111"/>
            <a:ext cx="69675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15" name="Google Shape;6315;g31d7038f3b5_0_7485"/>
          <p:cNvSpPr txBox="1">
            <a:spLocks noGrp="1"/>
          </p:cNvSpPr>
          <p:nvPr>
            <p:ph type="body" idx="1"/>
          </p:nvPr>
        </p:nvSpPr>
        <p:spPr>
          <a:xfrm>
            <a:off x="4407439" y="1233488"/>
            <a:ext cx="69675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16" name="Google Shape;6316;g31d7038f3b5_0_7485"/>
          <p:cNvSpPr txBox="1">
            <a:spLocks noGrp="1"/>
          </p:cNvSpPr>
          <p:nvPr>
            <p:ph type="body" idx="2"/>
          </p:nvPr>
        </p:nvSpPr>
        <p:spPr>
          <a:xfrm>
            <a:off x="4407307" y="1889705"/>
            <a:ext cx="69675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317" name="Google Shape;6317;g31d7038f3b5_0_7485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6318" name="Google Shape;6318;g31d7038f3b5_0_7485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19" name="Google Shape;6319;g31d7038f3b5_0_7485"/>
            <p:cNvPicPr preferRelativeResize="0"/>
            <p:nvPr/>
          </p:nvPicPr>
          <p:blipFill rotWithShape="1">
            <a:blip r:embed="rId4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320" name="Google Shape;6320;g31d7038f3b5_0_7485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6321" name="Google Shape;6321;g31d7038f3b5_0_7485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25773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6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3" name="Google Shape;6323;g31d7038f3b5_0_7497"/>
          <p:cNvSpPr/>
          <p:nvPr/>
        </p:nvSpPr>
        <p:spPr>
          <a:xfrm>
            <a:off x="1" y="0"/>
            <a:ext cx="38577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6324" name="Google Shape;6324;g31d7038f3b5_0_7497"/>
          <p:cNvGrpSpPr/>
          <p:nvPr/>
        </p:nvGrpSpPr>
        <p:grpSpPr>
          <a:xfrm>
            <a:off x="45738" y="1065007"/>
            <a:ext cx="3766077" cy="4412287"/>
            <a:chOff x="45738" y="1065007"/>
            <a:chExt cx="3766077" cy="4412287"/>
          </a:xfrm>
        </p:grpSpPr>
        <p:sp>
          <p:nvSpPr>
            <p:cNvPr id="6325" name="Google Shape;6325;g31d7038f3b5_0_7497"/>
            <p:cNvSpPr/>
            <p:nvPr/>
          </p:nvSpPr>
          <p:spPr>
            <a:xfrm>
              <a:off x="1845427" y="1065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26" name="Google Shape;6326;g31d7038f3b5_0_7497"/>
            <p:cNvSpPr/>
            <p:nvPr/>
          </p:nvSpPr>
          <p:spPr>
            <a:xfrm>
              <a:off x="1945366" y="1065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27" name="Google Shape;6327;g31d7038f3b5_0_7497"/>
            <p:cNvSpPr/>
            <p:nvPr/>
          </p:nvSpPr>
          <p:spPr>
            <a:xfrm>
              <a:off x="1845427" y="1166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28" name="Google Shape;6328;g31d7038f3b5_0_7497"/>
            <p:cNvSpPr/>
            <p:nvPr/>
          </p:nvSpPr>
          <p:spPr>
            <a:xfrm>
              <a:off x="1945366" y="1166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29" name="Google Shape;6329;g31d7038f3b5_0_7497"/>
            <p:cNvSpPr/>
            <p:nvPr/>
          </p:nvSpPr>
          <p:spPr>
            <a:xfrm>
              <a:off x="1845427" y="1267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30" name="Google Shape;6330;g31d7038f3b5_0_7497"/>
            <p:cNvSpPr/>
            <p:nvPr/>
          </p:nvSpPr>
          <p:spPr>
            <a:xfrm>
              <a:off x="1945366" y="1267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31" name="Google Shape;6331;g31d7038f3b5_0_7497"/>
            <p:cNvSpPr/>
            <p:nvPr/>
          </p:nvSpPr>
          <p:spPr>
            <a:xfrm>
              <a:off x="1845427" y="1368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32" name="Google Shape;6332;g31d7038f3b5_0_7497"/>
            <p:cNvSpPr/>
            <p:nvPr/>
          </p:nvSpPr>
          <p:spPr>
            <a:xfrm>
              <a:off x="1945366" y="1368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33" name="Google Shape;6333;g31d7038f3b5_0_7497"/>
            <p:cNvSpPr/>
            <p:nvPr/>
          </p:nvSpPr>
          <p:spPr>
            <a:xfrm>
              <a:off x="1845427" y="146900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34" name="Google Shape;6334;g31d7038f3b5_0_7497"/>
            <p:cNvSpPr/>
            <p:nvPr/>
          </p:nvSpPr>
          <p:spPr>
            <a:xfrm>
              <a:off x="1945366" y="146900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35" name="Google Shape;6335;g31d7038f3b5_0_7497"/>
            <p:cNvSpPr/>
            <p:nvPr/>
          </p:nvSpPr>
          <p:spPr>
            <a:xfrm>
              <a:off x="1845427" y="1570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36" name="Google Shape;6336;g31d7038f3b5_0_7497"/>
            <p:cNvSpPr/>
            <p:nvPr/>
          </p:nvSpPr>
          <p:spPr>
            <a:xfrm>
              <a:off x="1945366" y="1570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37" name="Google Shape;6337;g31d7038f3b5_0_7497"/>
            <p:cNvSpPr/>
            <p:nvPr/>
          </p:nvSpPr>
          <p:spPr>
            <a:xfrm>
              <a:off x="1745435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38" name="Google Shape;6338;g31d7038f3b5_0_7497"/>
            <p:cNvSpPr/>
            <p:nvPr/>
          </p:nvSpPr>
          <p:spPr>
            <a:xfrm>
              <a:off x="1845427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39" name="Google Shape;6339;g31d7038f3b5_0_7497"/>
            <p:cNvSpPr/>
            <p:nvPr/>
          </p:nvSpPr>
          <p:spPr>
            <a:xfrm>
              <a:off x="1945366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0" name="Google Shape;6340;g31d7038f3b5_0_7497"/>
            <p:cNvSpPr/>
            <p:nvPr/>
          </p:nvSpPr>
          <p:spPr>
            <a:xfrm>
              <a:off x="2045357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1" name="Google Shape;6341;g31d7038f3b5_0_7497"/>
            <p:cNvSpPr/>
            <p:nvPr/>
          </p:nvSpPr>
          <p:spPr>
            <a:xfrm>
              <a:off x="1745435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2" name="Google Shape;6342;g31d7038f3b5_0_7497"/>
            <p:cNvSpPr/>
            <p:nvPr/>
          </p:nvSpPr>
          <p:spPr>
            <a:xfrm>
              <a:off x="1845427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3" name="Google Shape;6343;g31d7038f3b5_0_7497"/>
            <p:cNvSpPr/>
            <p:nvPr/>
          </p:nvSpPr>
          <p:spPr>
            <a:xfrm>
              <a:off x="1945366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4" name="Google Shape;6344;g31d7038f3b5_0_7497"/>
            <p:cNvSpPr/>
            <p:nvPr/>
          </p:nvSpPr>
          <p:spPr>
            <a:xfrm>
              <a:off x="2045357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5" name="Google Shape;6345;g31d7038f3b5_0_7497"/>
            <p:cNvSpPr/>
            <p:nvPr/>
          </p:nvSpPr>
          <p:spPr>
            <a:xfrm>
              <a:off x="1745435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6" name="Google Shape;6346;g31d7038f3b5_0_7497"/>
            <p:cNvSpPr/>
            <p:nvPr/>
          </p:nvSpPr>
          <p:spPr>
            <a:xfrm>
              <a:off x="1845427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7" name="Google Shape;6347;g31d7038f3b5_0_7497"/>
            <p:cNvSpPr/>
            <p:nvPr/>
          </p:nvSpPr>
          <p:spPr>
            <a:xfrm>
              <a:off x="1945366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8" name="Google Shape;6348;g31d7038f3b5_0_7497"/>
            <p:cNvSpPr/>
            <p:nvPr/>
          </p:nvSpPr>
          <p:spPr>
            <a:xfrm>
              <a:off x="2045357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9" name="Google Shape;6349;g31d7038f3b5_0_7497"/>
            <p:cNvSpPr/>
            <p:nvPr/>
          </p:nvSpPr>
          <p:spPr>
            <a:xfrm>
              <a:off x="1745435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0" name="Google Shape;6350;g31d7038f3b5_0_7497"/>
            <p:cNvSpPr/>
            <p:nvPr/>
          </p:nvSpPr>
          <p:spPr>
            <a:xfrm>
              <a:off x="1845427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1" name="Google Shape;6351;g31d7038f3b5_0_7497"/>
            <p:cNvSpPr/>
            <p:nvPr/>
          </p:nvSpPr>
          <p:spPr>
            <a:xfrm>
              <a:off x="1945366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2" name="Google Shape;6352;g31d7038f3b5_0_7497"/>
            <p:cNvSpPr/>
            <p:nvPr/>
          </p:nvSpPr>
          <p:spPr>
            <a:xfrm>
              <a:off x="2045357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3" name="Google Shape;6353;g31d7038f3b5_0_7497"/>
            <p:cNvSpPr/>
            <p:nvPr/>
          </p:nvSpPr>
          <p:spPr>
            <a:xfrm>
              <a:off x="1645444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4" name="Google Shape;6354;g31d7038f3b5_0_7497"/>
            <p:cNvSpPr/>
            <p:nvPr/>
          </p:nvSpPr>
          <p:spPr>
            <a:xfrm>
              <a:off x="1745435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5" name="Google Shape;6355;g31d7038f3b5_0_7497"/>
            <p:cNvSpPr/>
            <p:nvPr/>
          </p:nvSpPr>
          <p:spPr>
            <a:xfrm>
              <a:off x="1845427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6" name="Google Shape;6356;g31d7038f3b5_0_7497"/>
            <p:cNvSpPr/>
            <p:nvPr/>
          </p:nvSpPr>
          <p:spPr>
            <a:xfrm>
              <a:off x="1945366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7" name="Google Shape;6357;g31d7038f3b5_0_7497"/>
            <p:cNvSpPr/>
            <p:nvPr/>
          </p:nvSpPr>
          <p:spPr>
            <a:xfrm>
              <a:off x="2045357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8" name="Google Shape;6358;g31d7038f3b5_0_7497"/>
            <p:cNvSpPr/>
            <p:nvPr/>
          </p:nvSpPr>
          <p:spPr>
            <a:xfrm>
              <a:off x="2145348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9" name="Google Shape;6359;g31d7038f3b5_0_7497"/>
            <p:cNvSpPr/>
            <p:nvPr/>
          </p:nvSpPr>
          <p:spPr>
            <a:xfrm>
              <a:off x="1545453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0" name="Google Shape;6360;g31d7038f3b5_0_7497"/>
            <p:cNvSpPr/>
            <p:nvPr/>
          </p:nvSpPr>
          <p:spPr>
            <a:xfrm>
              <a:off x="1645444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1" name="Google Shape;6361;g31d7038f3b5_0_7497"/>
            <p:cNvSpPr/>
            <p:nvPr/>
          </p:nvSpPr>
          <p:spPr>
            <a:xfrm>
              <a:off x="1745435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2" name="Google Shape;6362;g31d7038f3b5_0_7497"/>
            <p:cNvSpPr/>
            <p:nvPr/>
          </p:nvSpPr>
          <p:spPr>
            <a:xfrm>
              <a:off x="1845427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3" name="Google Shape;6363;g31d7038f3b5_0_7497"/>
            <p:cNvSpPr/>
            <p:nvPr/>
          </p:nvSpPr>
          <p:spPr>
            <a:xfrm>
              <a:off x="1945366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4" name="Google Shape;6364;g31d7038f3b5_0_7497"/>
            <p:cNvSpPr/>
            <p:nvPr/>
          </p:nvSpPr>
          <p:spPr>
            <a:xfrm>
              <a:off x="2045357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5" name="Google Shape;6365;g31d7038f3b5_0_7497"/>
            <p:cNvSpPr/>
            <p:nvPr/>
          </p:nvSpPr>
          <p:spPr>
            <a:xfrm>
              <a:off x="2145348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6" name="Google Shape;6366;g31d7038f3b5_0_7497"/>
            <p:cNvSpPr/>
            <p:nvPr/>
          </p:nvSpPr>
          <p:spPr>
            <a:xfrm>
              <a:off x="2245339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7" name="Google Shape;6367;g31d7038f3b5_0_7497"/>
            <p:cNvSpPr/>
            <p:nvPr/>
          </p:nvSpPr>
          <p:spPr>
            <a:xfrm>
              <a:off x="1445462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8" name="Google Shape;6368;g31d7038f3b5_0_7497"/>
            <p:cNvSpPr/>
            <p:nvPr/>
          </p:nvSpPr>
          <p:spPr>
            <a:xfrm>
              <a:off x="1545453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9" name="Google Shape;6369;g31d7038f3b5_0_7497"/>
            <p:cNvSpPr/>
            <p:nvPr/>
          </p:nvSpPr>
          <p:spPr>
            <a:xfrm>
              <a:off x="1645444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70" name="Google Shape;6370;g31d7038f3b5_0_7497"/>
            <p:cNvSpPr/>
            <p:nvPr/>
          </p:nvSpPr>
          <p:spPr>
            <a:xfrm>
              <a:off x="1745435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71" name="Google Shape;6371;g31d7038f3b5_0_7497"/>
            <p:cNvSpPr/>
            <p:nvPr/>
          </p:nvSpPr>
          <p:spPr>
            <a:xfrm>
              <a:off x="1845427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72" name="Google Shape;6372;g31d7038f3b5_0_7497"/>
            <p:cNvSpPr/>
            <p:nvPr/>
          </p:nvSpPr>
          <p:spPr>
            <a:xfrm>
              <a:off x="1945366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73" name="Google Shape;6373;g31d7038f3b5_0_7497"/>
            <p:cNvSpPr/>
            <p:nvPr/>
          </p:nvSpPr>
          <p:spPr>
            <a:xfrm>
              <a:off x="2045357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74" name="Google Shape;6374;g31d7038f3b5_0_7497"/>
            <p:cNvSpPr/>
            <p:nvPr/>
          </p:nvSpPr>
          <p:spPr>
            <a:xfrm>
              <a:off x="2145348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75" name="Google Shape;6375;g31d7038f3b5_0_7497"/>
            <p:cNvSpPr/>
            <p:nvPr/>
          </p:nvSpPr>
          <p:spPr>
            <a:xfrm>
              <a:off x="2245339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76" name="Google Shape;6376;g31d7038f3b5_0_7497"/>
            <p:cNvSpPr/>
            <p:nvPr/>
          </p:nvSpPr>
          <p:spPr>
            <a:xfrm>
              <a:off x="2345330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77" name="Google Shape;6377;g31d7038f3b5_0_7497"/>
            <p:cNvSpPr/>
            <p:nvPr/>
          </p:nvSpPr>
          <p:spPr>
            <a:xfrm>
              <a:off x="1345471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78" name="Google Shape;6378;g31d7038f3b5_0_7497"/>
            <p:cNvSpPr/>
            <p:nvPr/>
          </p:nvSpPr>
          <p:spPr>
            <a:xfrm>
              <a:off x="1445462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79" name="Google Shape;6379;g31d7038f3b5_0_7497"/>
            <p:cNvSpPr/>
            <p:nvPr/>
          </p:nvSpPr>
          <p:spPr>
            <a:xfrm>
              <a:off x="1545453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80" name="Google Shape;6380;g31d7038f3b5_0_7497"/>
            <p:cNvSpPr/>
            <p:nvPr/>
          </p:nvSpPr>
          <p:spPr>
            <a:xfrm>
              <a:off x="1645444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81" name="Google Shape;6381;g31d7038f3b5_0_7497"/>
            <p:cNvSpPr/>
            <p:nvPr/>
          </p:nvSpPr>
          <p:spPr>
            <a:xfrm>
              <a:off x="1745435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82" name="Google Shape;6382;g31d7038f3b5_0_7497"/>
            <p:cNvSpPr/>
            <p:nvPr/>
          </p:nvSpPr>
          <p:spPr>
            <a:xfrm>
              <a:off x="1845427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83" name="Google Shape;6383;g31d7038f3b5_0_7497"/>
            <p:cNvSpPr/>
            <p:nvPr/>
          </p:nvSpPr>
          <p:spPr>
            <a:xfrm>
              <a:off x="1945366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84" name="Google Shape;6384;g31d7038f3b5_0_7497"/>
            <p:cNvSpPr/>
            <p:nvPr/>
          </p:nvSpPr>
          <p:spPr>
            <a:xfrm>
              <a:off x="2045357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85" name="Google Shape;6385;g31d7038f3b5_0_7497"/>
            <p:cNvSpPr/>
            <p:nvPr/>
          </p:nvSpPr>
          <p:spPr>
            <a:xfrm>
              <a:off x="2145348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86" name="Google Shape;6386;g31d7038f3b5_0_7497"/>
            <p:cNvSpPr/>
            <p:nvPr/>
          </p:nvSpPr>
          <p:spPr>
            <a:xfrm>
              <a:off x="2245339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87" name="Google Shape;6387;g31d7038f3b5_0_7497"/>
            <p:cNvSpPr/>
            <p:nvPr/>
          </p:nvSpPr>
          <p:spPr>
            <a:xfrm>
              <a:off x="2345330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88" name="Google Shape;6388;g31d7038f3b5_0_7497"/>
            <p:cNvSpPr/>
            <p:nvPr/>
          </p:nvSpPr>
          <p:spPr>
            <a:xfrm>
              <a:off x="2445271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89" name="Google Shape;6389;g31d7038f3b5_0_7497"/>
            <p:cNvSpPr/>
            <p:nvPr/>
          </p:nvSpPr>
          <p:spPr>
            <a:xfrm>
              <a:off x="1245531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90" name="Google Shape;6390;g31d7038f3b5_0_7497"/>
            <p:cNvSpPr/>
            <p:nvPr/>
          </p:nvSpPr>
          <p:spPr>
            <a:xfrm>
              <a:off x="1345471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91" name="Google Shape;6391;g31d7038f3b5_0_7497"/>
            <p:cNvSpPr/>
            <p:nvPr/>
          </p:nvSpPr>
          <p:spPr>
            <a:xfrm>
              <a:off x="1445462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92" name="Google Shape;6392;g31d7038f3b5_0_7497"/>
            <p:cNvSpPr/>
            <p:nvPr/>
          </p:nvSpPr>
          <p:spPr>
            <a:xfrm>
              <a:off x="1545453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93" name="Google Shape;6393;g31d7038f3b5_0_7497"/>
            <p:cNvSpPr/>
            <p:nvPr/>
          </p:nvSpPr>
          <p:spPr>
            <a:xfrm>
              <a:off x="1645444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94" name="Google Shape;6394;g31d7038f3b5_0_7497"/>
            <p:cNvSpPr/>
            <p:nvPr/>
          </p:nvSpPr>
          <p:spPr>
            <a:xfrm>
              <a:off x="1745435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95" name="Google Shape;6395;g31d7038f3b5_0_7497"/>
            <p:cNvSpPr/>
            <p:nvPr/>
          </p:nvSpPr>
          <p:spPr>
            <a:xfrm>
              <a:off x="1845427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96" name="Google Shape;6396;g31d7038f3b5_0_7497"/>
            <p:cNvSpPr/>
            <p:nvPr/>
          </p:nvSpPr>
          <p:spPr>
            <a:xfrm>
              <a:off x="1945366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97" name="Google Shape;6397;g31d7038f3b5_0_7497"/>
            <p:cNvSpPr/>
            <p:nvPr/>
          </p:nvSpPr>
          <p:spPr>
            <a:xfrm>
              <a:off x="2045357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98" name="Google Shape;6398;g31d7038f3b5_0_7497"/>
            <p:cNvSpPr/>
            <p:nvPr/>
          </p:nvSpPr>
          <p:spPr>
            <a:xfrm>
              <a:off x="2145348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99" name="Google Shape;6399;g31d7038f3b5_0_7497"/>
            <p:cNvSpPr/>
            <p:nvPr/>
          </p:nvSpPr>
          <p:spPr>
            <a:xfrm>
              <a:off x="2245339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00" name="Google Shape;6400;g31d7038f3b5_0_7497"/>
            <p:cNvSpPr/>
            <p:nvPr/>
          </p:nvSpPr>
          <p:spPr>
            <a:xfrm>
              <a:off x="2345330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01" name="Google Shape;6401;g31d7038f3b5_0_7497"/>
            <p:cNvSpPr/>
            <p:nvPr/>
          </p:nvSpPr>
          <p:spPr>
            <a:xfrm>
              <a:off x="2445271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02" name="Google Shape;6402;g31d7038f3b5_0_7497"/>
            <p:cNvSpPr/>
            <p:nvPr/>
          </p:nvSpPr>
          <p:spPr>
            <a:xfrm>
              <a:off x="2545262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03" name="Google Shape;6403;g31d7038f3b5_0_7497"/>
            <p:cNvSpPr/>
            <p:nvPr/>
          </p:nvSpPr>
          <p:spPr>
            <a:xfrm>
              <a:off x="1245531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04" name="Google Shape;6404;g31d7038f3b5_0_7497"/>
            <p:cNvSpPr/>
            <p:nvPr/>
          </p:nvSpPr>
          <p:spPr>
            <a:xfrm>
              <a:off x="1345471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05" name="Google Shape;6405;g31d7038f3b5_0_7497"/>
            <p:cNvSpPr/>
            <p:nvPr/>
          </p:nvSpPr>
          <p:spPr>
            <a:xfrm>
              <a:off x="1445462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06" name="Google Shape;6406;g31d7038f3b5_0_7497"/>
            <p:cNvSpPr/>
            <p:nvPr/>
          </p:nvSpPr>
          <p:spPr>
            <a:xfrm>
              <a:off x="1545453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07" name="Google Shape;6407;g31d7038f3b5_0_7497"/>
            <p:cNvSpPr/>
            <p:nvPr/>
          </p:nvSpPr>
          <p:spPr>
            <a:xfrm>
              <a:off x="1645444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08" name="Google Shape;6408;g31d7038f3b5_0_7497"/>
            <p:cNvSpPr/>
            <p:nvPr/>
          </p:nvSpPr>
          <p:spPr>
            <a:xfrm>
              <a:off x="1745435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09" name="Google Shape;6409;g31d7038f3b5_0_7497"/>
            <p:cNvSpPr/>
            <p:nvPr/>
          </p:nvSpPr>
          <p:spPr>
            <a:xfrm>
              <a:off x="1845427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10" name="Google Shape;6410;g31d7038f3b5_0_7497"/>
            <p:cNvSpPr/>
            <p:nvPr/>
          </p:nvSpPr>
          <p:spPr>
            <a:xfrm>
              <a:off x="1945366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11" name="Google Shape;6411;g31d7038f3b5_0_7497"/>
            <p:cNvSpPr/>
            <p:nvPr/>
          </p:nvSpPr>
          <p:spPr>
            <a:xfrm>
              <a:off x="2045357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12" name="Google Shape;6412;g31d7038f3b5_0_7497"/>
            <p:cNvSpPr/>
            <p:nvPr/>
          </p:nvSpPr>
          <p:spPr>
            <a:xfrm>
              <a:off x="2145348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13" name="Google Shape;6413;g31d7038f3b5_0_7497"/>
            <p:cNvSpPr/>
            <p:nvPr/>
          </p:nvSpPr>
          <p:spPr>
            <a:xfrm>
              <a:off x="2245339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14" name="Google Shape;6414;g31d7038f3b5_0_7497"/>
            <p:cNvSpPr/>
            <p:nvPr/>
          </p:nvSpPr>
          <p:spPr>
            <a:xfrm>
              <a:off x="2345330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15" name="Google Shape;6415;g31d7038f3b5_0_7497"/>
            <p:cNvSpPr/>
            <p:nvPr/>
          </p:nvSpPr>
          <p:spPr>
            <a:xfrm>
              <a:off x="2445271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16" name="Google Shape;6416;g31d7038f3b5_0_7497"/>
            <p:cNvSpPr/>
            <p:nvPr/>
          </p:nvSpPr>
          <p:spPr>
            <a:xfrm>
              <a:off x="2545262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17" name="Google Shape;6417;g31d7038f3b5_0_7497"/>
            <p:cNvSpPr/>
            <p:nvPr/>
          </p:nvSpPr>
          <p:spPr>
            <a:xfrm>
              <a:off x="1145539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18" name="Google Shape;6418;g31d7038f3b5_0_7497"/>
            <p:cNvSpPr/>
            <p:nvPr/>
          </p:nvSpPr>
          <p:spPr>
            <a:xfrm>
              <a:off x="1245531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19" name="Google Shape;6419;g31d7038f3b5_0_7497"/>
            <p:cNvSpPr/>
            <p:nvPr/>
          </p:nvSpPr>
          <p:spPr>
            <a:xfrm>
              <a:off x="1345471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20" name="Google Shape;6420;g31d7038f3b5_0_7497"/>
            <p:cNvSpPr/>
            <p:nvPr/>
          </p:nvSpPr>
          <p:spPr>
            <a:xfrm>
              <a:off x="1445462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21" name="Google Shape;6421;g31d7038f3b5_0_7497"/>
            <p:cNvSpPr/>
            <p:nvPr/>
          </p:nvSpPr>
          <p:spPr>
            <a:xfrm>
              <a:off x="1545453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22" name="Google Shape;6422;g31d7038f3b5_0_7497"/>
            <p:cNvSpPr/>
            <p:nvPr/>
          </p:nvSpPr>
          <p:spPr>
            <a:xfrm>
              <a:off x="1645444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23" name="Google Shape;6423;g31d7038f3b5_0_7497"/>
            <p:cNvSpPr/>
            <p:nvPr/>
          </p:nvSpPr>
          <p:spPr>
            <a:xfrm>
              <a:off x="1745435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24" name="Google Shape;6424;g31d7038f3b5_0_7497"/>
            <p:cNvSpPr/>
            <p:nvPr/>
          </p:nvSpPr>
          <p:spPr>
            <a:xfrm>
              <a:off x="1845427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25" name="Google Shape;6425;g31d7038f3b5_0_7497"/>
            <p:cNvSpPr/>
            <p:nvPr/>
          </p:nvSpPr>
          <p:spPr>
            <a:xfrm>
              <a:off x="1945366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26" name="Google Shape;6426;g31d7038f3b5_0_7497"/>
            <p:cNvSpPr/>
            <p:nvPr/>
          </p:nvSpPr>
          <p:spPr>
            <a:xfrm>
              <a:off x="2045357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27" name="Google Shape;6427;g31d7038f3b5_0_7497"/>
            <p:cNvSpPr/>
            <p:nvPr/>
          </p:nvSpPr>
          <p:spPr>
            <a:xfrm>
              <a:off x="2145348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28" name="Google Shape;6428;g31d7038f3b5_0_7497"/>
            <p:cNvSpPr/>
            <p:nvPr/>
          </p:nvSpPr>
          <p:spPr>
            <a:xfrm>
              <a:off x="2245339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29" name="Google Shape;6429;g31d7038f3b5_0_7497"/>
            <p:cNvSpPr/>
            <p:nvPr/>
          </p:nvSpPr>
          <p:spPr>
            <a:xfrm>
              <a:off x="2345330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30" name="Google Shape;6430;g31d7038f3b5_0_7497"/>
            <p:cNvSpPr/>
            <p:nvPr/>
          </p:nvSpPr>
          <p:spPr>
            <a:xfrm>
              <a:off x="2445271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31" name="Google Shape;6431;g31d7038f3b5_0_7497"/>
            <p:cNvSpPr/>
            <p:nvPr/>
          </p:nvSpPr>
          <p:spPr>
            <a:xfrm>
              <a:off x="2545262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32" name="Google Shape;6432;g31d7038f3b5_0_7497"/>
            <p:cNvSpPr/>
            <p:nvPr/>
          </p:nvSpPr>
          <p:spPr>
            <a:xfrm>
              <a:off x="2645253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33" name="Google Shape;6433;g31d7038f3b5_0_7497"/>
            <p:cNvSpPr/>
            <p:nvPr/>
          </p:nvSpPr>
          <p:spPr>
            <a:xfrm>
              <a:off x="1145539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34" name="Google Shape;6434;g31d7038f3b5_0_7497"/>
            <p:cNvSpPr/>
            <p:nvPr/>
          </p:nvSpPr>
          <p:spPr>
            <a:xfrm>
              <a:off x="1245531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35" name="Google Shape;6435;g31d7038f3b5_0_7497"/>
            <p:cNvSpPr/>
            <p:nvPr/>
          </p:nvSpPr>
          <p:spPr>
            <a:xfrm>
              <a:off x="1345471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36" name="Google Shape;6436;g31d7038f3b5_0_7497"/>
            <p:cNvSpPr/>
            <p:nvPr/>
          </p:nvSpPr>
          <p:spPr>
            <a:xfrm>
              <a:off x="1445462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37" name="Google Shape;6437;g31d7038f3b5_0_7497"/>
            <p:cNvSpPr/>
            <p:nvPr/>
          </p:nvSpPr>
          <p:spPr>
            <a:xfrm>
              <a:off x="1545453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38" name="Google Shape;6438;g31d7038f3b5_0_7497"/>
            <p:cNvSpPr/>
            <p:nvPr/>
          </p:nvSpPr>
          <p:spPr>
            <a:xfrm>
              <a:off x="1645444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39" name="Google Shape;6439;g31d7038f3b5_0_7497"/>
            <p:cNvSpPr/>
            <p:nvPr/>
          </p:nvSpPr>
          <p:spPr>
            <a:xfrm>
              <a:off x="1745435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0" name="Google Shape;6440;g31d7038f3b5_0_7497"/>
            <p:cNvSpPr/>
            <p:nvPr/>
          </p:nvSpPr>
          <p:spPr>
            <a:xfrm>
              <a:off x="1845427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1" name="Google Shape;6441;g31d7038f3b5_0_7497"/>
            <p:cNvSpPr/>
            <p:nvPr/>
          </p:nvSpPr>
          <p:spPr>
            <a:xfrm>
              <a:off x="1945366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2" name="Google Shape;6442;g31d7038f3b5_0_7497"/>
            <p:cNvSpPr/>
            <p:nvPr/>
          </p:nvSpPr>
          <p:spPr>
            <a:xfrm>
              <a:off x="2045357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3" name="Google Shape;6443;g31d7038f3b5_0_7497"/>
            <p:cNvSpPr/>
            <p:nvPr/>
          </p:nvSpPr>
          <p:spPr>
            <a:xfrm>
              <a:off x="2145348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4" name="Google Shape;6444;g31d7038f3b5_0_7497"/>
            <p:cNvSpPr/>
            <p:nvPr/>
          </p:nvSpPr>
          <p:spPr>
            <a:xfrm>
              <a:off x="2245339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5" name="Google Shape;6445;g31d7038f3b5_0_7497"/>
            <p:cNvSpPr/>
            <p:nvPr/>
          </p:nvSpPr>
          <p:spPr>
            <a:xfrm>
              <a:off x="2345330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6" name="Google Shape;6446;g31d7038f3b5_0_7497"/>
            <p:cNvSpPr/>
            <p:nvPr/>
          </p:nvSpPr>
          <p:spPr>
            <a:xfrm>
              <a:off x="2445271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7" name="Google Shape;6447;g31d7038f3b5_0_7497"/>
            <p:cNvSpPr/>
            <p:nvPr/>
          </p:nvSpPr>
          <p:spPr>
            <a:xfrm>
              <a:off x="2545262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8" name="Google Shape;6448;g31d7038f3b5_0_7497"/>
            <p:cNvSpPr/>
            <p:nvPr/>
          </p:nvSpPr>
          <p:spPr>
            <a:xfrm>
              <a:off x="2645253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9" name="Google Shape;6449;g31d7038f3b5_0_7497"/>
            <p:cNvSpPr/>
            <p:nvPr/>
          </p:nvSpPr>
          <p:spPr>
            <a:xfrm>
              <a:off x="1045548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0" name="Google Shape;6450;g31d7038f3b5_0_7497"/>
            <p:cNvSpPr/>
            <p:nvPr/>
          </p:nvSpPr>
          <p:spPr>
            <a:xfrm>
              <a:off x="1145539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1" name="Google Shape;6451;g31d7038f3b5_0_7497"/>
            <p:cNvSpPr/>
            <p:nvPr/>
          </p:nvSpPr>
          <p:spPr>
            <a:xfrm>
              <a:off x="1245531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2" name="Google Shape;6452;g31d7038f3b5_0_7497"/>
            <p:cNvSpPr/>
            <p:nvPr/>
          </p:nvSpPr>
          <p:spPr>
            <a:xfrm>
              <a:off x="1345471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3" name="Google Shape;6453;g31d7038f3b5_0_7497"/>
            <p:cNvSpPr/>
            <p:nvPr/>
          </p:nvSpPr>
          <p:spPr>
            <a:xfrm>
              <a:off x="1445462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4" name="Google Shape;6454;g31d7038f3b5_0_7497"/>
            <p:cNvSpPr/>
            <p:nvPr/>
          </p:nvSpPr>
          <p:spPr>
            <a:xfrm>
              <a:off x="1545453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5" name="Google Shape;6455;g31d7038f3b5_0_7497"/>
            <p:cNvSpPr/>
            <p:nvPr/>
          </p:nvSpPr>
          <p:spPr>
            <a:xfrm>
              <a:off x="1645444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6" name="Google Shape;6456;g31d7038f3b5_0_7497"/>
            <p:cNvSpPr/>
            <p:nvPr/>
          </p:nvSpPr>
          <p:spPr>
            <a:xfrm>
              <a:off x="1745435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7" name="Google Shape;6457;g31d7038f3b5_0_7497"/>
            <p:cNvSpPr/>
            <p:nvPr/>
          </p:nvSpPr>
          <p:spPr>
            <a:xfrm>
              <a:off x="1845427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8" name="Google Shape;6458;g31d7038f3b5_0_7497"/>
            <p:cNvSpPr/>
            <p:nvPr/>
          </p:nvSpPr>
          <p:spPr>
            <a:xfrm>
              <a:off x="1945366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9" name="Google Shape;6459;g31d7038f3b5_0_7497"/>
            <p:cNvSpPr/>
            <p:nvPr/>
          </p:nvSpPr>
          <p:spPr>
            <a:xfrm>
              <a:off x="2045357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60" name="Google Shape;6460;g31d7038f3b5_0_7497"/>
            <p:cNvSpPr/>
            <p:nvPr/>
          </p:nvSpPr>
          <p:spPr>
            <a:xfrm>
              <a:off x="2145348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61" name="Google Shape;6461;g31d7038f3b5_0_7497"/>
            <p:cNvSpPr/>
            <p:nvPr/>
          </p:nvSpPr>
          <p:spPr>
            <a:xfrm>
              <a:off x="2245339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62" name="Google Shape;6462;g31d7038f3b5_0_7497"/>
            <p:cNvSpPr/>
            <p:nvPr/>
          </p:nvSpPr>
          <p:spPr>
            <a:xfrm>
              <a:off x="2345330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63" name="Google Shape;6463;g31d7038f3b5_0_7497"/>
            <p:cNvSpPr/>
            <p:nvPr/>
          </p:nvSpPr>
          <p:spPr>
            <a:xfrm>
              <a:off x="2445271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64" name="Google Shape;6464;g31d7038f3b5_0_7497"/>
            <p:cNvSpPr/>
            <p:nvPr/>
          </p:nvSpPr>
          <p:spPr>
            <a:xfrm>
              <a:off x="2545262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65" name="Google Shape;6465;g31d7038f3b5_0_7497"/>
            <p:cNvSpPr/>
            <p:nvPr/>
          </p:nvSpPr>
          <p:spPr>
            <a:xfrm>
              <a:off x="2645253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66" name="Google Shape;6466;g31d7038f3b5_0_7497"/>
            <p:cNvSpPr/>
            <p:nvPr/>
          </p:nvSpPr>
          <p:spPr>
            <a:xfrm>
              <a:off x="2745244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67" name="Google Shape;6467;g31d7038f3b5_0_7497"/>
            <p:cNvSpPr/>
            <p:nvPr/>
          </p:nvSpPr>
          <p:spPr>
            <a:xfrm>
              <a:off x="945557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68" name="Google Shape;6468;g31d7038f3b5_0_7497"/>
            <p:cNvSpPr/>
            <p:nvPr/>
          </p:nvSpPr>
          <p:spPr>
            <a:xfrm>
              <a:off x="1045548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69" name="Google Shape;6469;g31d7038f3b5_0_7497"/>
            <p:cNvSpPr/>
            <p:nvPr/>
          </p:nvSpPr>
          <p:spPr>
            <a:xfrm>
              <a:off x="1145539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70" name="Google Shape;6470;g31d7038f3b5_0_7497"/>
            <p:cNvSpPr/>
            <p:nvPr/>
          </p:nvSpPr>
          <p:spPr>
            <a:xfrm>
              <a:off x="1245531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71" name="Google Shape;6471;g31d7038f3b5_0_7497"/>
            <p:cNvSpPr/>
            <p:nvPr/>
          </p:nvSpPr>
          <p:spPr>
            <a:xfrm>
              <a:off x="1345471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72" name="Google Shape;6472;g31d7038f3b5_0_7497"/>
            <p:cNvSpPr/>
            <p:nvPr/>
          </p:nvSpPr>
          <p:spPr>
            <a:xfrm>
              <a:off x="1445462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73" name="Google Shape;6473;g31d7038f3b5_0_7497"/>
            <p:cNvSpPr/>
            <p:nvPr/>
          </p:nvSpPr>
          <p:spPr>
            <a:xfrm>
              <a:off x="1545453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74" name="Google Shape;6474;g31d7038f3b5_0_7497"/>
            <p:cNvSpPr/>
            <p:nvPr/>
          </p:nvSpPr>
          <p:spPr>
            <a:xfrm>
              <a:off x="1645444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75" name="Google Shape;6475;g31d7038f3b5_0_7497"/>
            <p:cNvSpPr/>
            <p:nvPr/>
          </p:nvSpPr>
          <p:spPr>
            <a:xfrm>
              <a:off x="1745435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76" name="Google Shape;6476;g31d7038f3b5_0_7497"/>
            <p:cNvSpPr/>
            <p:nvPr/>
          </p:nvSpPr>
          <p:spPr>
            <a:xfrm>
              <a:off x="1845427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77" name="Google Shape;6477;g31d7038f3b5_0_7497"/>
            <p:cNvSpPr/>
            <p:nvPr/>
          </p:nvSpPr>
          <p:spPr>
            <a:xfrm>
              <a:off x="1945366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78" name="Google Shape;6478;g31d7038f3b5_0_7497"/>
            <p:cNvSpPr/>
            <p:nvPr/>
          </p:nvSpPr>
          <p:spPr>
            <a:xfrm>
              <a:off x="2045357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79" name="Google Shape;6479;g31d7038f3b5_0_7497"/>
            <p:cNvSpPr/>
            <p:nvPr/>
          </p:nvSpPr>
          <p:spPr>
            <a:xfrm>
              <a:off x="2145348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80" name="Google Shape;6480;g31d7038f3b5_0_7497"/>
            <p:cNvSpPr/>
            <p:nvPr/>
          </p:nvSpPr>
          <p:spPr>
            <a:xfrm>
              <a:off x="2245339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81" name="Google Shape;6481;g31d7038f3b5_0_7497"/>
            <p:cNvSpPr/>
            <p:nvPr/>
          </p:nvSpPr>
          <p:spPr>
            <a:xfrm>
              <a:off x="2345330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82" name="Google Shape;6482;g31d7038f3b5_0_7497"/>
            <p:cNvSpPr/>
            <p:nvPr/>
          </p:nvSpPr>
          <p:spPr>
            <a:xfrm>
              <a:off x="2445271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83" name="Google Shape;6483;g31d7038f3b5_0_7497"/>
            <p:cNvSpPr/>
            <p:nvPr/>
          </p:nvSpPr>
          <p:spPr>
            <a:xfrm>
              <a:off x="2545262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84" name="Google Shape;6484;g31d7038f3b5_0_7497"/>
            <p:cNvSpPr/>
            <p:nvPr/>
          </p:nvSpPr>
          <p:spPr>
            <a:xfrm>
              <a:off x="2645253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85" name="Google Shape;6485;g31d7038f3b5_0_7497"/>
            <p:cNvSpPr/>
            <p:nvPr/>
          </p:nvSpPr>
          <p:spPr>
            <a:xfrm>
              <a:off x="2745244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86" name="Google Shape;6486;g31d7038f3b5_0_7497"/>
            <p:cNvSpPr/>
            <p:nvPr/>
          </p:nvSpPr>
          <p:spPr>
            <a:xfrm>
              <a:off x="2845235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87" name="Google Shape;6487;g31d7038f3b5_0_7497"/>
            <p:cNvSpPr/>
            <p:nvPr/>
          </p:nvSpPr>
          <p:spPr>
            <a:xfrm>
              <a:off x="945557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88" name="Google Shape;6488;g31d7038f3b5_0_7497"/>
            <p:cNvSpPr/>
            <p:nvPr/>
          </p:nvSpPr>
          <p:spPr>
            <a:xfrm>
              <a:off x="1045548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89" name="Google Shape;6489;g31d7038f3b5_0_7497"/>
            <p:cNvSpPr/>
            <p:nvPr/>
          </p:nvSpPr>
          <p:spPr>
            <a:xfrm>
              <a:off x="1145539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90" name="Google Shape;6490;g31d7038f3b5_0_7497"/>
            <p:cNvSpPr/>
            <p:nvPr/>
          </p:nvSpPr>
          <p:spPr>
            <a:xfrm>
              <a:off x="1245531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91" name="Google Shape;6491;g31d7038f3b5_0_7497"/>
            <p:cNvSpPr/>
            <p:nvPr/>
          </p:nvSpPr>
          <p:spPr>
            <a:xfrm>
              <a:off x="1345471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92" name="Google Shape;6492;g31d7038f3b5_0_7497"/>
            <p:cNvSpPr/>
            <p:nvPr/>
          </p:nvSpPr>
          <p:spPr>
            <a:xfrm>
              <a:off x="1445462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93" name="Google Shape;6493;g31d7038f3b5_0_7497"/>
            <p:cNvSpPr/>
            <p:nvPr/>
          </p:nvSpPr>
          <p:spPr>
            <a:xfrm>
              <a:off x="1545453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94" name="Google Shape;6494;g31d7038f3b5_0_7497"/>
            <p:cNvSpPr/>
            <p:nvPr/>
          </p:nvSpPr>
          <p:spPr>
            <a:xfrm>
              <a:off x="1645444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95" name="Google Shape;6495;g31d7038f3b5_0_7497"/>
            <p:cNvSpPr/>
            <p:nvPr/>
          </p:nvSpPr>
          <p:spPr>
            <a:xfrm>
              <a:off x="1745435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96" name="Google Shape;6496;g31d7038f3b5_0_7497"/>
            <p:cNvSpPr/>
            <p:nvPr/>
          </p:nvSpPr>
          <p:spPr>
            <a:xfrm>
              <a:off x="1845427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97" name="Google Shape;6497;g31d7038f3b5_0_7497"/>
            <p:cNvSpPr/>
            <p:nvPr/>
          </p:nvSpPr>
          <p:spPr>
            <a:xfrm>
              <a:off x="1945366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98" name="Google Shape;6498;g31d7038f3b5_0_7497"/>
            <p:cNvSpPr/>
            <p:nvPr/>
          </p:nvSpPr>
          <p:spPr>
            <a:xfrm>
              <a:off x="2045357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99" name="Google Shape;6499;g31d7038f3b5_0_7497"/>
            <p:cNvSpPr/>
            <p:nvPr/>
          </p:nvSpPr>
          <p:spPr>
            <a:xfrm>
              <a:off x="2145348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00" name="Google Shape;6500;g31d7038f3b5_0_7497"/>
            <p:cNvSpPr/>
            <p:nvPr/>
          </p:nvSpPr>
          <p:spPr>
            <a:xfrm>
              <a:off x="2245339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01" name="Google Shape;6501;g31d7038f3b5_0_7497"/>
            <p:cNvSpPr/>
            <p:nvPr/>
          </p:nvSpPr>
          <p:spPr>
            <a:xfrm>
              <a:off x="2345330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02" name="Google Shape;6502;g31d7038f3b5_0_7497"/>
            <p:cNvSpPr/>
            <p:nvPr/>
          </p:nvSpPr>
          <p:spPr>
            <a:xfrm>
              <a:off x="2445271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03" name="Google Shape;6503;g31d7038f3b5_0_7497"/>
            <p:cNvSpPr/>
            <p:nvPr/>
          </p:nvSpPr>
          <p:spPr>
            <a:xfrm>
              <a:off x="2545262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04" name="Google Shape;6504;g31d7038f3b5_0_7497"/>
            <p:cNvSpPr/>
            <p:nvPr/>
          </p:nvSpPr>
          <p:spPr>
            <a:xfrm>
              <a:off x="2645253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05" name="Google Shape;6505;g31d7038f3b5_0_7497"/>
            <p:cNvSpPr/>
            <p:nvPr/>
          </p:nvSpPr>
          <p:spPr>
            <a:xfrm>
              <a:off x="2745244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06" name="Google Shape;6506;g31d7038f3b5_0_7497"/>
            <p:cNvSpPr/>
            <p:nvPr/>
          </p:nvSpPr>
          <p:spPr>
            <a:xfrm>
              <a:off x="2845235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07" name="Google Shape;6507;g31d7038f3b5_0_7497"/>
            <p:cNvSpPr/>
            <p:nvPr/>
          </p:nvSpPr>
          <p:spPr>
            <a:xfrm>
              <a:off x="945557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08" name="Google Shape;6508;g31d7038f3b5_0_7497"/>
            <p:cNvSpPr/>
            <p:nvPr/>
          </p:nvSpPr>
          <p:spPr>
            <a:xfrm>
              <a:off x="1045548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09" name="Google Shape;6509;g31d7038f3b5_0_7497"/>
            <p:cNvSpPr/>
            <p:nvPr/>
          </p:nvSpPr>
          <p:spPr>
            <a:xfrm>
              <a:off x="1145539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10" name="Google Shape;6510;g31d7038f3b5_0_7497"/>
            <p:cNvSpPr/>
            <p:nvPr/>
          </p:nvSpPr>
          <p:spPr>
            <a:xfrm>
              <a:off x="1245531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11" name="Google Shape;6511;g31d7038f3b5_0_7497"/>
            <p:cNvSpPr/>
            <p:nvPr/>
          </p:nvSpPr>
          <p:spPr>
            <a:xfrm>
              <a:off x="1345471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12" name="Google Shape;6512;g31d7038f3b5_0_7497"/>
            <p:cNvSpPr/>
            <p:nvPr/>
          </p:nvSpPr>
          <p:spPr>
            <a:xfrm>
              <a:off x="1445462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13" name="Google Shape;6513;g31d7038f3b5_0_7497"/>
            <p:cNvSpPr/>
            <p:nvPr/>
          </p:nvSpPr>
          <p:spPr>
            <a:xfrm>
              <a:off x="1545453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14" name="Google Shape;6514;g31d7038f3b5_0_7497"/>
            <p:cNvSpPr/>
            <p:nvPr/>
          </p:nvSpPr>
          <p:spPr>
            <a:xfrm>
              <a:off x="1645444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15" name="Google Shape;6515;g31d7038f3b5_0_7497"/>
            <p:cNvSpPr/>
            <p:nvPr/>
          </p:nvSpPr>
          <p:spPr>
            <a:xfrm>
              <a:off x="1745435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16" name="Google Shape;6516;g31d7038f3b5_0_7497"/>
            <p:cNvSpPr/>
            <p:nvPr/>
          </p:nvSpPr>
          <p:spPr>
            <a:xfrm>
              <a:off x="1845427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17" name="Google Shape;6517;g31d7038f3b5_0_7497"/>
            <p:cNvSpPr/>
            <p:nvPr/>
          </p:nvSpPr>
          <p:spPr>
            <a:xfrm>
              <a:off x="1945366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18" name="Google Shape;6518;g31d7038f3b5_0_7497"/>
            <p:cNvSpPr/>
            <p:nvPr/>
          </p:nvSpPr>
          <p:spPr>
            <a:xfrm>
              <a:off x="2045357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19" name="Google Shape;6519;g31d7038f3b5_0_7497"/>
            <p:cNvSpPr/>
            <p:nvPr/>
          </p:nvSpPr>
          <p:spPr>
            <a:xfrm>
              <a:off x="2145348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20" name="Google Shape;6520;g31d7038f3b5_0_7497"/>
            <p:cNvSpPr/>
            <p:nvPr/>
          </p:nvSpPr>
          <p:spPr>
            <a:xfrm>
              <a:off x="2245339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21" name="Google Shape;6521;g31d7038f3b5_0_7497"/>
            <p:cNvSpPr/>
            <p:nvPr/>
          </p:nvSpPr>
          <p:spPr>
            <a:xfrm>
              <a:off x="2345330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22" name="Google Shape;6522;g31d7038f3b5_0_7497"/>
            <p:cNvSpPr/>
            <p:nvPr/>
          </p:nvSpPr>
          <p:spPr>
            <a:xfrm>
              <a:off x="2445271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23" name="Google Shape;6523;g31d7038f3b5_0_7497"/>
            <p:cNvSpPr/>
            <p:nvPr/>
          </p:nvSpPr>
          <p:spPr>
            <a:xfrm>
              <a:off x="2545262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24" name="Google Shape;6524;g31d7038f3b5_0_7497"/>
            <p:cNvSpPr/>
            <p:nvPr/>
          </p:nvSpPr>
          <p:spPr>
            <a:xfrm>
              <a:off x="2645253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25" name="Google Shape;6525;g31d7038f3b5_0_7497"/>
            <p:cNvSpPr/>
            <p:nvPr/>
          </p:nvSpPr>
          <p:spPr>
            <a:xfrm>
              <a:off x="2745244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26" name="Google Shape;6526;g31d7038f3b5_0_7497"/>
            <p:cNvSpPr/>
            <p:nvPr/>
          </p:nvSpPr>
          <p:spPr>
            <a:xfrm>
              <a:off x="2845235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27" name="Google Shape;6527;g31d7038f3b5_0_7497"/>
            <p:cNvSpPr/>
            <p:nvPr/>
          </p:nvSpPr>
          <p:spPr>
            <a:xfrm>
              <a:off x="945557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28" name="Google Shape;6528;g31d7038f3b5_0_7497"/>
            <p:cNvSpPr/>
            <p:nvPr/>
          </p:nvSpPr>
          <p:spPr>
            <a:xfrm>
              <a:off x="1045548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29" name="Google Shape;6529;g31d7038f3b5_0_7497"/>
            <p:cNvSpPr/>
            <p:nvPr/>
          </p:nvSpPr>
          <p:spPr>
            <a:xfrm>
              <a:off x="1145539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30" name="Google Shape;6530;g31d7038f3b5_0_7497"/>
            <p:cNvSpPr/>
            <p:nvPr/>
          </p:nvSpPr>
          <p:spPr>
            <a:xfrm>
              <a:off x="1245531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31" name="Google Shape;6531;g31d7038f3b5_0_7497"/>
            <p:cNvSpPr/>
            <p:nvPr/>
          </p:nvSpPr>
          <p:spPr>
            <a:xfrm>
              <a:off x="1345471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32" name="Google Shape;6532;g31d7038f3b5_0_7497"/>
            <p:cNvSpPr/>
            <p:nvPr/>
          </p:nvSpPr>
          <p:spPr>
            <a:xfrm>
              <a:off x="1445462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33" name="Google Shape;6533;g31d7038f3b5_0_7497"/>
            <p:cNvSpPr/>
            <p:nvPr/>
          </p:nvSpPr>
          <p:spPr>
            <a:xfrm>
              <a:off x="1545453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34" name="Google Shape;6534;g31d7038f3b5_0_7497"/>
            <p:cNvSpPr/>
            <p:nvPr/>
          </p:nvSpPr>
          <p:spPr>
            <a:xfrm>
              <a:off x="1645444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35" name="Google Shape;6535;g31d7038f3b5_0_7497"/>
            <p:cNvSpPr/>
            <p:nvPr/>
          </p:nvSpPr>
          <p:spPr>
            <a:xfrm>
              <a:off x="1745435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36" name="Google Shape;6536;g31d7038f3b5_0_7497"/>
            <p:cNvSpPr/>
            <p:nvPr/>
          </p:nvSpPr>
          <p:spPr>
            <a:xfrm>
              <a:off x="1845427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37" name="Google Shape;6537;g31d7038f3b5_0_7497"/>
            <p:cNvSpPr/>
            <p:nvPr/>
          </p:nvSpPr>
          <p:spPr>
            <a:xfrm>
              <a:off x="1945366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38" name="Google Shape;6538;g31d7038f3b5_0_7497"/>
            <p:cNvSpPr/>
            <p:nvPr/>
          </p:nvSpPr>
          <p:spPr>
            <a:xfrm>
              <a:off x="2045357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39" name="Google Shape;6539;g31d7038f3b5_0_7497"/>
            <p:cNvSpPr/>
            <p:nvPr/>
          </p:nvSpPr>
          <p:spPr>
            <a:xfrm>
              <a:off x="2145348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0" name="Google Shape;6540;g31d7038f3b5_0_7497"/>
            <p:cNvSpPr/>
            <p:nvPr/>
          </p:nvSpPr>
          <p:spPr>
            <a:xfrm>
              <a:off x="2245339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1" name="Google Shape;6541;g31d7038f3b5_0_7497"/>
            <p:cNvSpPr/>
            <p:nvPr/>
          </p:nvSpPr>
          <p:spPr>
            <a:xfrm>
              <a:off x="2345330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2" name="Google Shape;6542;g31d7038f3b5_0_7497"/>
            <p:cNvSpPr/>
            <p:nvPr/>
          </p:nvSpPr>
          <p:spPr>
            <a:xfrm>
              <a:off x="2445271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3" name="Google Shape;6543;g31d7038f3b5_0_7497"/>
            <p:cNvSpPr/>
            <p:nvPr/>
          </p:nvSpPr>
          <p:spPr>
            <a:xfrm>
              <a:off x="2545262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4" name="Google Shape;6544;g31d7038f3b5_0_7497"/>
            <p:cNvSpPr/>
            <p:nvPr/>
          </p:nvSpPr>
          <p:spPr>
            <a:xfrm>
              <a:off x="2645253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5" name="Google Shape;6545;g31d7038f3b5_0_7497"/>
            <p:cNvSpPr/>
            <p:nvPr/>
          </p:nvSpPr>
          <p:spPr>
            <a:xfrm>
              <a:off x="2745244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6" name="Google Shape;6546;g31d7038f3b5_0_7497"/>
            <p:cNvSpPr/>
            <p:nvPr/>
          </p:nvSpPr>
          <p:spPr>
            <a:xfrm>
              <a:off x="2845235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7" name="Google Shape;6547;g31d7038f3b5_0_7497"/>
            <p:cNvSpPr/>
            <p:nvPr/>
          </p:nvSpPr>
          <p:spPr>
            <a:xfrm>
              <a:off x="845566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8" name="Google Shape;6548;g31d7038f3b5_0_7497"/>
            <p:cNvSpPr/>
            <p:nvPr/>
          </p:nvSpPr>
          <p:spPr>
            <a:xfrm>
              <a:off x="945557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9" name="Google Shape;6549;g31d7038f3b5_0_7497"/>
            <p:cNvSpPr/>
            <p:nvPr/>
          </p:nvSpPr>
          <p:spPr>
            <a:xfrm>
              <a:off x="1045548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50" name="Google Shape;6550;g31d7038f3b5_0_7497"/>
            <p:cNvSpPr/>
            <p:nvPr/>
          </p:nvSpPr>
          <p:spPr>
            <a:xfrm>
              <a:off x="1145539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51" name="Google Shape;6551;g31d7038f3b5_0_7497"/>
            <p:cNvSpPr/>
            <p:nvPr/>
          </p:nvSpPr>
          <p:spPr>
            <a:xfrm>
              <a:off x="1245531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52" name="Google Shape;6552;g31d7038f3b5_0_7497"/>
            <p:cNvSpPr/>
            <p:nvPr/>
          </p:nvSpPr>
          <p:spPr>
            <a:xfrm>
              <a:off x="1345471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53" name="Google Shape;6553;g31d7038f3b5_0_7497"/>
            <p:cNvSpPr/>
            <p:nvPr/>
          </p:nvSpPr>
          <p:spPr>
            <a:xfrm>
              <a:off x="1445462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54" name="Google Shape;6554;g31d7038f3b5_0_7497"/>
            <p:cNvSpPr/>
            <p:nvPr/>
          </p:nvSpPr>
          <p:spPr>
            <a:xfrm>
              <a:off x="1545453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55" name="Google Shape;6555;g31d7038f3b5_0_7497"/>
            <p:cNvSpPr/>
            <p:nvPr/>
          </p:nvSpPr>
          <p:spPr>
            <a:xfrm>
              <a:off x="1645444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56" name="Google Shape;6556;g31d7038f3b5_0_7497"/>
            <p:cNvSpPr/>
            <p:nvPr/>
          </p:nvSpPr>
          <p:spPr>
            <a:xfrm>
              <a:off x="1745435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57" name="Google Shape;6557;g31d7038f3b5_0_7497"/>
            <p:cNvSpPr/>
            <p:nvPr/>
          </p:nvSpPr>
          <p:spPr>
            <a:xfrm>
              <a:off x="1845427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58" name="Google Shape;6558;g31d7038f3b5_0_7497"/>
            <p:cNvSpPr/>
            <p:nvPr/>
          </p:nvSpPr>
          <p:spPr>
            <a:xfrm>
              <a:off x="1945366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59" name="Google Shape;6559;g31d7038f3b5_0_7497"/>
            <p:cNvSpPr/>
            <p:nvPr/>
          </p:nvSpPr>
          <p:spPr>
            <a:xfrm>
              <a:off x="2045357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60" name="Google Shape;6560;g31d7038f3b5_0_7497"/>
            <p:cNvSpPr/>
            <p:nvPr/>
          </p:nvSpPr>
          <p:spPr>
            <a:xfrm>
              <a:off x="2145348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61" name="Google Shape;6561;g31d7038f3b5_0_7497"/>
            <p:cNvSpPr/>
            <p:nvPr/>
          </p:nvSpPr>
          <p:spPr>
            <a:xfrm>
              <a:off x="2245339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62" name="Google Shape;6562;g31d7038f3b5_0_7497"/>
            <p:cNvSpPr/>
            <p:nvPr/>
          </p:nvSpPr>
          <p:spPr>
            <a:xfrm>
              <a:off x="2345330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63" name="Google Shape;6563;g31d7038f3b5_0_7497"/>
            <p:cNvSpPr/>
            <p:nvPr/>
          </p:nvSpPr>
          <p:spPr>
            <a:xfrm>
              <a:off x="2445271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64" name="Google Shape;6564;g31d7038f3b5_0_7497"/>
            <p:cNvSpPr/>
            <p:nvPr/>
          </p:nvSpPr>
          <p:spPr>
            <a:xfrm>
              <a:off x="2545262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65" name="Google Shape;6565;g31d7038f3b5_0_7497"/>
            <p:cNvSpPr/>
            <p:nvPr/>
          </p:nvSpPr>
          <p:spPr>
            <a:xfrm>
              <a:off x="2645253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66" name="Google Shape;6566;g31d7038f3b5_0_7497"/>
            <p:cNvSpPr/>
            <p:nvPr/>
          </p:nvSpPr>
          <p:spPr>
            <a:xfrm>
              <a:off x="2745244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67" name="Google Shape;6567;g31d7038f3b5_0_7497"/>
            <p:cNvSpPr/>
            <p:nvPr/>
          </p:nvSpPr>
          <p:spPr>
            <a:xfrm>
              <a:off x="2845235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68" name="Google Shape;6568;g31d7038f3b5_0_7497"/>
            <p:cNvSpPr/>
            <p:nvPr/>
          </p:nvSpPr>
          <p:spPr>
            <a:xfrm>
              <a:off x="2945176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69" name="Google Shape;6569;g31d7038f3b5_0_7497"/>
            <p:cNvSpPr/>
            <p:nvPr/>
          </p:nvSpPr>
          <p:spPr>
            <a:xfrm>
              <a:off x="745626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70" name="Google Shape;6570;g31d7038f3b5_0_7497"/>
            <p:cNvSpPr/>
            <p:nvPr/>
          </p:nvSpPr>
          <p:spPr>
            <a:xfrm>
              <a:off x="845566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71" name="Google Shape;6571;g31d7038f3b5_0_7497"/>
            <p:cNvSpPr/>
            <p:nvPr/>
          </p:nvSpPr>
          <p:spPr>
            <a:xfrm>
              <a:off x="945557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72" name="Google Shape;6572;g31d7038f3b5_0_7497"/>
            <p:cNvSpPr/>
            <p:nvPr/>
          </p:nvSpPr>
          <p:spPr>
            <a:xfrm>
              <a:off x="1045548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73" name="Google Shape;6573;g31d7038f3b5_0_7497"/>
            <p:cNvSpPr/>
            <p:nvPr/>
          </p:nvSpPr>
          <p:spPr>
            <a:xfrm>
              <a:off x="1145539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74" name="Google Shape;6574;g31d7038f3b5_0_7497"/>
            <p:cNvSpPr/>
            <p:nvPr/>
          </p:nvSpPr>
          <p:spPr>
            <a:xfrm>
              <a:off x="1245531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75" name="Google Shape;6575;g31d7038f3b5_0_7497"/>
            <p:cNvSpPr/>
            <p:nvPr/>
          </p:nvSpPr>
          <p:spPr>
            <a:xfrm>
              <a:off x="1345471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76" name="Google Shape;6576;g31d7038f3b5_0_7497"/>
            <p:cNvSpPr/>
            <p:nvPr/>
          </p:nvSpPr>
          <p:spPr>
            <a:xfrm>
              <a:off x="1445462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77" name="Google Shape;6577;g31d7038f3b5_0_7497"/>
            <p:cNvSpPr/>
            <p:nvPr/>
          </p:nvSpPr>
          <p:spPr>
            <a:xfrm>
              <a:off x="1545453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78" name="Google Shape;6578;g31d7038f3b5_0_7497"/>
            <p:cNvSpPr/>
            <p:nvPr/>
          </p:nvSpPr>
          <p:spPr>
            <a:xfrm>
              <a:off x="1645444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79" name="Google Shape;6579;g31d7038f3b5_0_7497"/>
            <p:cNvSpPr/>
            <p:nvPr/>
          </p:nvSpPr>
          <p:spPr>
            <a:xfrm>
              <a:off x="1745435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80" name="Google Shape;6580;g31d7038f3b5_0_7497"/>
            <p:cNvSpPr/>
            <p:nvPr/>
          </p:nvSpPr>
          <p:spPr>
            <a:xfrm>
              <a:off x="1845427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81" name="Google Shape;6581;g31d7038f3b5_0_7497"/>
            <p:cNvSpPr/>
            <p:nvPr/>
          </p:nvSpPr>
          <p:spPr>
            <a:xfrm>
              <a:off x="1945366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82" name="Google Shape;6582;g31d7038f3b5_0_7497"/>
            <p:cNvSpPr/>
            <p:nvPr/>
          </p:nvSpPr>
          <p:spPr>
            <a:xfrm>
              <a:off x="2045357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83" name="Google Shape;6583;g31d7038f3b5_0_7497"/>
            <p:cNvSpPr/>
            <p:nvPr/>
          </p:nvSpPr>
          <p:spPr>
            <a:xfrm>
              <a:off x="2145348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84" name="Google Shape;6584;g31d7038f3b5_0_7497"/>
            <p:cNvSpPr/>
            <p:nvPr/>
          </p:nvSpPr>
          <p:spPr>
            <a:xfrm>
              <a:off x="2245339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85" name="Google Shape;6585;g31d7038f3b5_0_7497"/>
            <p:cNvSpPr/>
            <p:nvPr/>
          </p:nvSpPr>
          <p:spPr>
            <a:xfrm>
              <a:off x="2345330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86" name="Google Shape;6586;g31d7038f3b5_0_7497"/>
            <p:cNvSpPr/>
            <p:nvPr/>
          </p:nvSpPr>
          <p:spPr>
            <a:xfrm>
              <a:off x="2445271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87" name="Google Shape;6587;g31d7038f3b5_0_7497"/>
            <p:cNvSpPr/>
            <p:nvPr/>
          </p:nvSpPr>
          <p:spPr>
            <a:xfrm>
              <a:off x="2545262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88" name="Google Shape;6588;g31d7038f3b5_0_7497"/>
            <p:cNvSpPr/>
            <p:nvPr/>
          </p:nvSpPr>
          <p:spPr>
            <a:xfrm>
              <a:off x="2645253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89" name="Google Shape;6589;g31d7038f3b5_0_7497"/>
            <p:cNvSpPr/>
            <p:nvPr/>
          </p:nvSpPr>
          <p:spPr>
            <a:xfrm>
              <a:off x="2745244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90" name="Google Shape;6590;g31d7038f3b5_0_7497"/>
            <p:cNvSpPr/>
            <p:nvPr/>
          </p:nvSpPr>
          <p:spPr>
            <a:xfrm>
              <a:off x="2845235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91" name="Google Shape;6591;g31d7038f3b5_0_7497"/>
            <p:cNvSpPr/>
            <p:nvPr/>
          </p:nvSpPr>
          <p:spPr>
            <a:xfrm>
              <a:off x="2945176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92" name="Google Shape;6592;g31d7038f3b5_0_7497"/>
            <p:cNvSpPr/>
            <p:nvPr/>
          </p:nvSpPr>
          <p:spPr>
            <a:xfrm>
              <a:off x="3045167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93" name="Google Shape;6593;g31d7038f3b5_0_7497"/>
            <p:cNvSpPr/>
            <p:nvPr/>
          </p:nvSpPr>
          <p:spPr>
            <a:xfrm>
              <a:off x="745626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94" name="Google Shape;6594;g31d7038f3b5_0_7497"/>
            <p:cNvSpPr/>
            <p:nvPr/>
          </p:nvSpPr>
          <p:spPr>
            <a:xfrm>
              <a:off x="845566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95" name="Google Shape;6595;g31d7038f3b5_0_7497"/>
            <p:cNvSpPr/>
            <p:nvPr/>
          </p:nvSpPr>
          <p:spPr>
            <a:xfrm>
              <a:off x="945557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96" name="Google Shape;6596;g31d7038f3b5_0_7497"/>
            <p:cNvSpPr/>
            <p:nvPr/>
          </p:nvSpPr>
          <p:spPr>
            <a:xfrm>
              <a:off x="1045548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97" name="Google Shape;6597;g31d7038f3b5_0_7497"/>
            <p:cNvSpPr/>
            <p:nvPr/>
          </p:nvSpPr>
          <p:spPr>
            <a:xfrm>
              <a:off x="1145539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98" name="Google Shape;6598;g31d7038f3b5_0_7497"/>
            <p:cNvSpPr/>
            <p:nvPr/>
          </p:nvSpPr>
          <p:spPr>
            <a:xfrm>
              <a:off x="1245531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99" name="Google Shape;6599;g31d7038f3b5_0_7497"/>
            <p:cNvSpPr/>
            <p:nvPr/>
          </p:nvSpPr>
          <p:spPr>
            <a:xfrm>
              <a:off x="1345471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00" name="Google Shape;6600;g31d7038f3b5_0_7497"/>
            <p:cNvSpPr/>
            <p:nvPr/>
          </p:nvSpPr>
          <p:spPr>
            <a:xfrm>
              <a:off x="1445462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01" name="Google Shape;6601;g31d7038f3b5_0_7497"/>
            <p:cNvSpPr/>
            <p:nvPr/>
          </p:nvSpPr>
          <p:spPr>
            <a:xfrm>
              <a:off x="1545453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02" name="Google Shape;6602;g31d7038f3b5_0_7497"/>
            <p:cNvSpPr/>
            <p:nvPr/>
          </p:nvSpPr>
          <p:spPr>
            <a:xfrm>
              <a:off x="1645444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03" name="Google Shape;6603;g31d7038f3b5_0_7497"/>
            <p:cNvSpPr/>
            <p:nvPr/>
          </p:nvSpPr>
          <p:spPr>
            <a:xfrm>
              <a:off x="1745435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04" name="Google Shape;6604;g31d7038f3b5_0_7497"/>
            <p:cNvSpPr/>
            <p:nvPr/>
          </p:nvSpPr>
          <p:spPr>
            <a:xfrm>
              <a:off x="1845427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05" name="Google Shape;6605;g31d7038f3b5_0_7497"/>
            <p:cNvSpPr/>
            <p:nvPr/>
          </p:nvSpPr>
          <p:spPr>
            <a:xfrm>
              <a:off x="1945366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06" name="Google Shape;6606;g31d7038f3b5_0_7497"/>
            <p:cNvSpPr/>
            <p:nvPr/>
          </p:nvSpPr>
          <p:spPr>
            <a:xfrm>
              <a:off x="2045357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07" name="Google Shape;6607;g31d7038f3b5_0_7497"/>
            <p:cNvSpPr/>
            <p:nvPr/>
          </p:nvSpPr>
          <p:spPr>
            <a:xfrm>
              <a:off x="2145348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08" name="Google Shape;6608;g31d7038f3b5_0_7497"/>
            <p:cNvSpPr/>
            <p:nvPr/>
          </p:nvSpPr>
          <p:spPr>
            <a:xfrm>
              <a:off x="2245339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09" name="Google Shape;6609;g31d7038f3b5_0_7497"/>
            <p:cNvSpPr/>
            <p:nvPr/>
          </p:nvSpPr>
          <p:spPr>
            <a:xfrm>
              <a:off x="2345330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10" name="Google Shape;6610;g31d7038f3b5_0_7497"/>
            <p:cNvSpPr/>
            <p:nvPr/>
          </p:nvSpPr>
          <p:spPr>
            <a:xfrm>
              <a:off x="2445271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11" name="Google Shape;6611;g31d7038f3b5_0_7497"/>
            <p:cNvSpPr/>
            <p:nvPr/>
          </p:nvSpPr>
          <p:spPr>
            <a:xfrm>
              <a:off x="2545262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12" name="Google Shape;6612;g31d7038f3b5_0_7497"/>
            <p:cNvSpPr/>
            <p:nvPr/>
          </p:nvSpPr>
          <p:spPr>
            <a:xfrm>
              <a:off x="2645253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13" name="Google Shape;6613;g31d7038f3b5_0_7497"/>
            <p:cNvSpPr/>
            <p:nvPr/>
          </p:nvSpPr>
          <p:spPr>
            <a:xfrm>
              <a:off x="2745244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14" name="Google Shape;6614;g31d7038f3b5_0_7497"/>
            <p:cNvSpPr/>
            <p:nvPr/>
          </p:nvSpPr>
          <p:spPr>
            <a:xfrm>
              <a:off x="2845235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15" name="Google Shape;6615;g31d7038f3b5_0_7497"/>
            <p:cNvSpPr/>
            <p:nvPr/>
          </p:nvSpPr>
          <p:spPr>
            <a:xfrm>
              <a:off x="2945176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16" name="Google Shape;6616;g31d7038f3b5_0_7497"/>
            <p:cNvSpPr/>
            <p:nvPr/>
          </p:nvSpPr>
          <p:spPr>
            <a:xfrm>
              <a:off x="3045167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17" name="Google Shape;6617;g31d7038f3b5_0_7497"/>
            <p:cNvSpPr/>
            <p:nvPr/>
          </p:nvSpPr>
          <p:spPr>
            <a:xfrm>
              <a:off x="745626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18" name="Google Shape;6618;g31d7038f3b5_0_7497"/>
            <p:cNvSpPr/>
            <p:nvPr/>
          </p:nvSpPr>
          <p:spPr>
            <a:xfrm>
              <a:off x="845566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19" name="Google Shape;6619;g31d7038f3b5_0_7497"/>
            <p:cNvSpPr/>
            <p:nvPr/>
          </p:nvSpPr>
          <p:spPr>
            <a:xfrm>
              <a:off x="945557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20" name="Google Shape;6620;g31d7038f3b5_0_7497"/>
            <p:cNvSpPr/>
            <p:nvPr/>
          </p:nvSpPr>
          <p:spPr>
            <a:xfrm>
              <a:off x="1045548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21" name="Google Shape;6621;g31d7038f3b5_0_7497"/>
            <p:cNvSpPr/>
            <p:nvPr/>
          </p:nvSpPr>
          <p:spPr>
            <a:xfrm>
              <a:off x="1145539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22" name="Google Shape;6622;g31d7038f3b5_0_7497"/>
            <p:cNvSpPr/>
            <p:nvPr/>
          </p:nvSpPr>
          <p:spPr>
            <a:xfrm>
              <a:off x="1245531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23" name="Google Shape;6623;g31d7038f3b5_0_7497"/>
            <p:cNvSpPr/>
            <p:nvPr/>
          </p:nvSpPr>
          <p:spPr>
            <a:xfrm>
              <a:off x="1345471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24" name="Google Shape;6624;g31d7038f3b5_0_7497"/>
            <p:cNvSpPr/>
            <p:nvPr/>
          </p:nvSpPr>
          <p:spPr>
            <a:xfrm>
              <a:off x="1445462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25" name="Google Shape;6625;g31d7038f3b5_0_7497"/>
            <p:cNvSpPr/>
            <p:nvPr/>
          </p:nvSpPr>
          <p:spPr>
            <a:xfrm>
              <a:off x="1545453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26" name="Google Shape;6626;g31d7038f3b5_0_7497"/>
            <p:cNvSpPr/>
            <p:nvPr/>
          </p:nvSpPr>
          <p:spPr>
            <a:xfrm>
              <a:off x="1645444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27" name="Google Shape;6627;g31d7038f3b5_0_7497"/>
            <p:cNvSpPr/>
            <p:nvPr/>
          </p:nvSpPr>
          <p:spPr>
            <a:xfrm>
              <a:off x="1745435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28" name="Google Shape;6628;g31d7038f3b5_0_7497"/>
            <p:cNvSpPr/>
            <p:nvPr/>
          </p:nvSpPr>
          <p:spPr>
            <a:xfrm>
              <a:off x="1845427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29" name="Google Shape;6629;g31d7038f3b5_0_7497"/>
            <p:cNvSpPr/>
            <p:nvPr/>
          </p:nvSpPr>
          <p:spPr>
            <a:xfrm>
              <a:off x="1945366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30" name="Google Shape;6630;g31d7038f3b5_0_7497"/>
            <p:cNvSpPr/>
            <p:nvPr/>
          </p:nvSpPr>
          <p:spPr>
            <a:xfrm>
              <a:off x="2045357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31" name="Google Shape;6631;g31d7038f3b5_0_7497"/>
            <p:cNvSpPr/>
            <p:nvPr/>
          </p:nvSpPr>
          <p:spPr>
            <a:xfrm>
              <a:off x="2145348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32" name="Google Shape;6632;g31d7038f3b5_0_7497"/>
            <p:cNvSpPr/>
            <p:nvPr/>
          </p:nvSpPr>
          <p:spPr>
            <a:xfrm>
              <a:off x="2245339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33" name="Google Shape;6633;g31d7038f3b5_0_7497"/>
            <p:cNvSpPr/>
            <p:nvPr/>
          </p:nvSpPr>
          <p:spPr>
            <a:xfrm>
              <a:off x="2345330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34" name="Google Shape;6634;g31d7038f3b5_0_7497"/>
            <p:cNvSpPr/>
            <p:nvPr/>
          </p:nvSpPr>
          <p:spPr>
            <a:xfrm>
              <a:off x="2445271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35" name="Google Shape;6635;g31d7038f3b5_0_7497"/>
            <p:cNvSpPr/>
            <p:nvPr/>
          </p:nvSpPr>
          <p:spPr>
            <a:xfrm>
              <a:off x="2545262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36" name="Google Shape;6636;g31d7038f3b5_0_7497"/>
            <p:cNvSpPr/>
            <p:nvPr/>
          </p:nvSpPr>
          <p:spPr>
            <a:xfrm>
              <a:off x="2645253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37" name="Google Shape;6637;g31d7038f3b5_0_7497"/>
            <p:cNvSpPr/>
            <p:nvPr/>
          </p:nvSpPr>
          <p:spPr>
            <a:xfrm>
              <a:off x="2745244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38" name="Google Shape;6638;g31d7038f3b5_0_7497"/>
            <p:cNvSpPr/>
            <p:nvPr/>
          </p:nvSpPr>
          <p:spPr>
            <a:xfrm>
              <a:off x="2845235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39" name="Google Shape;6639;g31d7038f3b5_0_7497"/>
            <p:cNvSpPr/>
            <p:nvPr/>
          </p:nvSpPr>
          <p:spPr>
            <a:xfrm>
              <a:off x="2945176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40" name="Google Shape;6640;g31d7038f3b5_0_7497"/>
            <p:cNvSpPr/>
            <p:nvPr/>
          </p:nvSpPr>
          <p:spPr>
            <a:xfrm>
              <a:off x="3045167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41" name="Google Shape;6641;g31d7038f3b5_0_7497"/>
            <p:cNvSpPr/>
            <p:nvPr/>
          </p:nvSpPr>
          <p:spPr>
            <a:xfrm>
              <a:off x="745626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42" name="Google Shape;6642;g31d7038f3b5_0_7497"/>
            <p:cNvSpPr/>
            <p:nvPr/>
          </p:nvSpPr>
          <p:spPr>
            <a:xfrm>
              <a:off x="845566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43" name="Google Shape;6643;g31d7038f3b5_0_7497"/>
            <p:cNvSpPr/>
            <p:nvPr/>
          </p:nvSpPr>
          <p:spPr>
            <a:xfrm>
              <a:off x="945557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44" name="Google Shape;6644;g31d7038f3b5_0_7497"/>
            <p:cNvSpPr/>
            <p:nvPr/>
          </p:nvSpPr>
          <p:spPr>
            <a:xfrm>
              <a:off x="1045548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45" name="Google Shape;6645;g31d7038f3b5_0_7497"/>
            <p:cNvSpPr/>
            <p:nvPr/>
          </p:nvSpPr>
          <p:spPr>
            <a:xfrm>
              <a:off x="1145539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46" name="Google Shape;6646;g31d7038f3b5_0_7497"/>
            <p:cNvSpPr/>
            <p:nvPr/>
          </p:nvSpPr>
          <p:spPr>
            <a:xfrm>
              <a:off x="1245531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47" name="Google Shape;6647;g31d7038f3b5_0_7497"/>
            <p:cNvSpPr/>
            <p:nvPr/>
          </p:nvSpPr>
          <p:spPr>
            <a:xfrm>
              <a:off x="1345471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48" name="Google Shape;6648;g31d7038f3b5_0_7497"/>
            <p:cNvSpPr/>
            <p:nvPr/>
          </p:nvSpPr>
          <p:spPr>
            <a:xfrm>
              <a:off x="1445462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49" name="Google Shape;6649;g31d7038f3b5_0_7497"/>
            <p:cNvSpPr/>
            <p:nvPr/>
          </p:nvSpPr>
          <p:spPr>
            <a:xfrm>
              <a:off x="1545453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50" name="Google Shape;6650;g31d7038f3b5_0_7497"/>
            <p:cNvSpPr/>
            <p:nvPr/>
          </p:nvSpPr>
          <p:spPr>
            <a:xfrm>
              <a:off x="1645444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51" name="Google Shape;6651;g31d7038f3b5_0_7497"/>
            <p:cNvSpPr/>
            <p:nvPr/>
          </p:nvSpPr>
          <p:spPr>
            <a:xfrm>
              <a:off x="1745435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52" name="Google Shape;6652;g31d7038f3b5_0_7497"/>
            <p:cNvSpPr/>
            <p:nvPr/>
          </p:nvSpPr>
          <p:spPr>
            <a:xfrm>
              <a:off x="1845427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53" name="Google Shape;6653;g31d7038f3b5_0_7497"/>
            <p:cNvSpPr/>
            <p:nvPr/>
          </p:nvSpPr>
          <p:spPr>
            <a:xfrm>
              <a:off x="1945366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54" name="Google Shape;6654;g31d7038f3b5_0_7497"/>
            <p:cNvSpPr/>
            <p:nvPr/>
          </p:nvSpPr>
          <p:spPr>
            <a:xfrm>
              <a:off x="2045357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55" name="Google Shape;6655;g31d7038f3b5_0_7497"/>
            <p:cNvSpPr/>
            <p:nvPr/>
          </p:nvSpPr>
          <p:spPr>
            <a:xfrm>
              <a:off x="2145348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56" name="Google Shape;6656;g31d7038f3b5_0_7497"/>
            <p:cNvSpPr/>
            <p:nvPr/>
          </p:nvSpPr>
          <p:spPr>
            <a:xfrm>
              <a:off x="2245339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57" name="Google Shape;6657;g31d7038f3b5_0_7497"/>
            <p:cNvSpPr/>
            <p:nvPr/>
          </p:nvSpPr>
          <p:spPr>
            <a:xfrm>
              <a:off x="2345330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58" name="Google Shape;6658;g31d7038f3b5_0_7497"/>
            <p:cNvSpPr/>
            <p:nvPr/>
          </p:nvSpPr>
          <p:spPr>
            <a:xfrm>
              <a:off x="2445271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59" name="Google Shape;6659;g31d7038f3b5_0_7497"/>
            <p:cNvSpPr/>
            <p:nvPr/>
          </p:nvSpPr>
          <p:spPr>
            <a:xfrm>
              <a:off x="2545262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60" name="Google Shape;6660;g31d7038f3b5_0_7497"/>
            <p:cNvSpPr/>
            <p:nvPr/>
          </p:nvSpPr>
          <p:spPr>
            <a:xfrm>
              <a:off x="2645253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61" name="Google Shape;6661;g31d7038f3b5_0_7497"/>
            <p:cNvSpPr/>
            <p:nvPr/>
          </p:nvSpPr>
          <p:spPr>
            <a:xfrm>
              <a:off x="2745244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62" name="Google Shape;6662;g31d7038f3b5_0_7497"/>
            <p:cNvSpPr/>
            <p:nvPr/>
          </p:nvSpPr>
          <p:spPr>
            <a:xfrm>
              <a:off x="2845235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63" name="Google Shape;6663;g31d7038f3b5_0_7497"/>
            <p:cNvSpPr/>
            <p:nvPr/>
          </p:nvSpPr>
          <p:spPr>
            <a:xfrm>
              <a:off x="2945176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64" name="Google Shape;6664;g31d7038f3b5_0_7497"/>
            <p:cNvSpPr/>
            <p:nvPr/>
          </p:nvSpPr>
          <p:spPr>
            <a:xfrm>
              <a:off x="3045167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65" name="Google Shape;6665;g31d7038f3b5_0_7497"/>
            <p:cNvSpPr/>
            <p:nvPr/>
          </p:nvSpPr>
          <p:spPr>
            <a:xfrm>
              <a:off x="745626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66" name="Google Shape;6666;g31d7038f3b5_0_7497"/>
            <p:cNvSpPr/>
            <p:nvPr/>
          </p:nvSpPr>
          <p:spPr>
            <a:xfrm>
              <a:off x="845566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67" name="Google Shape;6667;g31d7038f3b5_0_7497"/>
            <p:cNvSpPr/>
            <p:nvPr/>
          </p:nvSpPr>
          <p:spPr>
            <a:xfrm>
              <a:off x="945557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68" name="Google Shape;6668;g31d7038f3b5_0_7497"/>
            <p:cNvSpPr/>
            <p:nvPr/>
          </p:nvSpPr>
          <p:spPr>
            <a:xfrm>
              <a:off x="1045548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69" name="Google Shape;6669;g31d7038f3b5_0_7497"/>
            <p:cNvSpPr/>
            <p:nvPr/>
          </p:nvSpPr>
          <p:spPr>
            <a:xfrm>
              <a:off x="1145539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0" name="Google Shape;6670;g31d7038f3b5_0_7497"/>
            <p:cNvSpPr/>
            <p:nvPr/>
          </p:nvSpPr>
          <p:spPr>
            <a:xfrm>
              <a:off x="1245531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1" name="Google Shape;6671;g31d7038f3b5_0_7497"/>
            <p:cNvSpPr/>
            <p:nvPr/>
          </p:nvSpPr>
          <p:spPr>
            <a:xfrm>
              <a:off x="1345471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2" name="Google Shape;6672;g31d7038f3b5_0_7497"/>
            <p:cNvSpPr/>
            <p:nvPr/>
          </p:nvSpPr>
          <p:spPr>
            <a:xfrm>
              <a:off x="1445462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3" name="Google Shape;6673;g31d7038f3b5_0_7497"/>
            <p:cNvSpPr/>
            <p:nvPr/>
          </p:nvSpPr>
          <p:spPr>
            <a:xfrm>
              <a:off x="1545453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4" name="Google Shape;6674;g31d7038f3b5_0_7497"/>
            <p:cNvSpPr/>
            <p:nvPr/>
          </p:nvSpPr>
          <p:spPr>
            <a:xfrm>
              <a:off x="1645444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5" name="Google Shape;6675;g31d7038f3b5_0_7497"/>
            <p:cNvSpPr/>
            <p:nvPr/>
          </p:nvSpPr>
          <p:spPr>
            <a:xfrm>
              <a:off x="1745435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6" name="Google Shape;6676;g31d7038f3b5_0_7497"/>
            <p:cNvSpPr/>
            <p:nvPr/>
          </p:nvSpPr>
          <p:spPr>
            <a:xfrm>
              <a:off x="1845427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7" name="Google Shape;6677;g31d7038f3b5_0_7497"/>
            <p:cNvSpPr/>
            <p:nvPr/>
          </p:nvSpPr>
          <p:spPr>
            <a:xfrm>
              <a:off x="1945366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8" name="Google Shape;6678;g31d7038f3b5_0_7497"/>
            <p:cNvSpPr/>
            <p:nvPr/>
          </p:nvSpPr>
          <p:spPr>
            <a:xfrm>
              <a:off x="2045357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9" name="Google Shape;6679;g31d7038f3b5_0_7497"/>
            <p:cNvSpPr/>
            <p:nvPr/>
          </p:nvSpPr>
          <p:spPr>
            <a:xfrm>
              <a:off x="2145348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80" name="Google Shape;6680;g31d7038f3b5_0_7497"/>
            <p:cNvSpPr/>
            <p:nvPr/>
          </p:nvSpPr>
          <p:spPr>
            <a:xfrm>
              <a:off x="2245339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81" name="Google Shape;6681;g31d7038f3b5_0_7497"/>
            <p:cNvSpPr/>
            <p:nvPr/>
          </p:nvSpPr>
          <p:spPr>
            <a:xfrm>
              <a:off x="2345330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82" name="Google Shape;6682;g31d7038f3b5_0_7497"/>
            <p:cNvSpPr/>
            <p:nvPr/>
          </p:nvSpPr>
          <p:spPr>
            <a:xfrm>
              <a:off x="2445271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83" name="Google Shape;6683;g31d7038f3b5_0_7497"/>
            <p:cNvSpPr/>
            <p:nvPr/>
          </p:nvSpPr>
          <p:spPr>
            <a:xfrm>
              <a:off x="2545262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84" name="Google Shape;6684;g31d7038f3b5_0_7497"/>
            <p:cNvSpPr/>
            <p:nvPr/>
          </p:nvSpPr>
          <p:spPr>
            <a:xfrm>
              <a:off x="2645253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85" name="Google Shape;6685;g31d7038f3b5_0_7497"/>
            <p:cNvSpPr/>
            <p:nvPr/>
          </p:nvSpPr>
          <p:spPr>
            <a:xfrm>
              <a:off x="2745244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86" name="Google Shape;6686;g31d7038f3b5_0_7497"/>
            <p:cNvSpPr/>
            <p:nvPr/>
          </p:nvSpPr>
          <p:spPr>
            <a:xfrm>
              <a:off x="2845235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87" name="Google Shape;6687;g31d7038f3b5_0_7497"/>
            <p:cNvSpPr/>
            <p:nvPr/>
          </p:nvSpPr>
          <p:spPr>
            <a:xfrm>
              <a:off x="2945176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88" name="Google Shape;6688;g31d7038f3b5_0_7497"/>
            <p:cNvSpPr/>
            <p:nvPr/>
          </p:nvSpPr>
          <p:spPr>
            <a:xfrm>
              <a:off x="3045167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89" name="Google Shape;6689;g31d7038f3b5_0_7497"/>
            <p:cNvSpPr/>
            <p:nvPr/>
          </p:nvSpPr>
          <p:spPr>
            <a:xfrm>
              <a:off x="745626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90" name="Google Shape;6690;g31d7038f3b5_0_7497"/>
            <p:cNvSpPr/>
            <p:nvPr/>
          </p:nvSpPr>
          <p:spPr>
            <a:xfrm>
              <a:off x="845566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91" name="Google Shape;6691;g31d7038f3b5_0_7497"/>
            <p:cNvSpPr/>
            <p:nvPr/>
          </p:nvSpPr>
          <p:spPr>
            <a:xfrm>
              <a:off x="945557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92" name="Google Shape;6692;g31d7038f3b5_0_7497"/>
            <p:cNvSpPr/>
            <p:nvPr/>
          </p:nvSpPr>
          <p:spPr>
            <a:xfrm>
              <a:off x="1045548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93" name="Google Shape;6693;g31d7038f3b5_0_7497"/>
            <p:cNvSpPr/>
            <p:nvPr/>
          </p:nvSpPr>
          <p:spPr>
            <a:xfrm>
              <a:off x="1145539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94" name="Google Shape;6694;g31d7038f3b5_0_7497"/>
            <p:cNvSpPr/>
            <p:nvPr/>
          </p:nvSpPr>
          <p:spPr>
            <a:xfrm>
              <a:off x="1245531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95" name="Google Shape;6695;g31d7038f3b5_0_7497"/>
            <p:cNvSpPr/>
            <p:nvPr/>
          </p:nvSpPr>
          <p:spPr>
            <a:xfrm>
              <a:off x="1345471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96" name="Google Shape;6696;g31d7038f3b5_0_7497"/>
            <p:cNvSpPr/>
            <p:nvPr/>
          </p:nvSpPr>
          <p:spPr>
            <a:xfrm>
              <a:off x="1445462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97" name="Google Shape;6697;g31d7038f3b5_0_7497"/>
            <p:cNvSpPr/>
            <p:nvPr/>
          </p:nvSpPr>
          <p:spPr>
            <a:xfrm>
              <a:off x="1545453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98" name="Google Shape;6698;g31d7038f3b5_0_7497"/>
            <p:cNvSpPr/>
            <p:nvPr/>
          </p:nvSpPr>
          <p:spPr>
            <a:xfrm>
              <a:off x="1645444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99" name="Google Shape;6699;g31d7038f3b5_0_7497"/>
            <p:cNvSpPr/>
            <p:nvPr/>
          </p:nvSpPr>
          <p:spPr>
            <a:xfrm>
              <a:off x="1745435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0" name="Google Shape;6700;g31d7038f3b5_0_7497"/>
            <p:cNvSpPr/>
            <p:nvPr/>
          </p:nvSpPr>
          <p:spPr>
            <a:xfrm>
              <a:off x="1845427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1" name="Google Shape;6701;g31d7038f3b5_0_7497"/>
            <p:cNvSpPr/>
            <p:nvPr/>
          </p:nvSpPr>
          <p:spPr>
            <a:xfrm>
              <a:off x="1945366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2" name="Google Shape;6702;g31d7038f3b5_0_7497"/>
            <p:cNvSpPr/>
            <p:nvPr/>
          </p:nvSpPr>
          <p:spPr>
            <a:xfrm>
              <a:off x="2045357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3" name="Google Shape;6703;g31d7038f3b5_0_7497"/>
            <p:cNvSpPr/>
            <p:nvPr/>
          </p:nvSpPr>
          <p:spPr>
            <a:xfrm>
              <a:off x="2145348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4" name="Google Shape;6704;g31d7038f3b5_0_7497"/>
            <p:cNvSpPr/>
            <p:nvPr/>
          </p:nvSpPr>
          <p:spPr>
            <a:xfrm>
              <a:off x="2245339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5" name="Google Shape;6705;g31d7038f3b5_0_7497"/>
            <p:cNvSpPr/>
            <p:nvPr/>
          </p:nvSpPr>
          <p:spPr>
            <a:xfrm>
              <a:off x="2345330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6" name="Google Shape;6706;g31d7038f3b5_0_7497"/>
            <p:cNvSpPr/>
            <p:nvPr/>
          </p:nvSpPr>
          <p:spPr>
            <a:xfrm>
              <a:off x="2445271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7" name="Google Shape;6707;g31d7038f3b5_0_7497"/>
            <p:cNvSpPr/>
            <p:nvPr/>
          </p:nvSpPr>
          <p:spPr>
            <a:xfrm>
              <a:off x="2545262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8" name="Google Shape;6708;g31d7038f3b5_0_7497"/>
            <p:cNvSpPr/>
            <p:nvPr/>
          </p:nvSpPr>
          <p:spPr>
            <a:xfrm>
              <a:off x="2645253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9" name="Google Shape;6709;g31d7038f3b5_0_7497"/>
            <p:cNvSpPr/>
            <p:nvPr/>
          </p:nvSpPr>
          <p:spPr>
            <a:xfrm>
              <a:off x="2745244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10" name="Google Shape;6710;g31d7038f3b5_0_7497"/>
            <p:cNvSpPr/>
            <p:nvPr/>
          </p:nvSpPr>
          <p:spPr>
            <a:xfrm>
              <a:off x="2845235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11" name="Google Shape;6711;g31d7038f3b5_0_7497"/>
            <p:cNvSpPr/>
            <p:nvPr/>
          </p:nvSpPr>
          <p:spPr>
            <a:xfrm>
              <a:off x="2945176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12" name="Google Shape;6712;g31d7038f3b5_0_7497"/>
            <p:cNvSpPr/>
            <p:nvPr/>
          </p:nvSpPr>
          <p:spPr>
            <a:xfrm>
              <a:off x="3045167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13" name="Google Shape;6713;g31d7038f3b5_0_7497"/>
            <p:cNvSpPr/>
            <p:nvPr/>
          </p:nvSpPr>
          <p:spPr>
            <a:xfrm>
              <a:off x="745626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14" name="Google Shape;6714;g31d7038f3b5_0_7497"/>
            <p:cNvSpPr/>
            <p:nvPr/>
          </p:nvSpPr>
          <p:spPr>
            <a:xfrm>
              <a:off x="845566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15" name="Google Shape;6715;g31d7038f3b5_0_7497"/>
            <p:cNvSpPr/>
            <p:nvPr/>
          </p:nvSpPr>
          <p:spPr>
            <a:xfrm>
              <a:off x="945557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16" name="Google Shape;6716;g31d7038f3b5_0_7497"/>
            <p:cNvSpPr/>
            <p:nvPr/>
          </p:nvSpPr>
          <p:spPr>
            <a:xfrm>
              <a:off x="1045548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17" name="Google Shape;6717;g31d7038f3b5_0_7497"/>
            <p:cNvSpPr/>
            <p:nvPr/>
          </p:nvSpPr>
          <p:spPr>
            <a:xfrm>
              <a:off x="1145539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18" name="Google Shape;6718;g31d7038f3b5_0_7497"/>
            <p:cNvSpPr/>
            <p:nvPr/>
          </p:nvSpPr>
          <p:spPr>
            <a:xfrm>
              <a:off x="1245531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19" name="Google Shape;6719;g31d7038f3b5_0_7497"/>
            <p:cNvSpPr/>
            <p:nvPr/>
          </p:nvSpPr>
          <p:spPr>
            <a:xfrm>
              <a:off x="1345471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20" name="Google Shape;6720;g31d7038f3b5_0_7497"/>
            <p:cNvSpPr/>
            <p:nvPr/>
          </p:nvSpPr>
          <p:spPr>
            <a:xfrm>
              <a:off x="1445462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21" name="Google Shape;6721;g31d7038f3b5_0_7497"/>
            <p:cNvSpPr/>
            <p:nvPr/>
          </p:nvSpPr>
          <p:spPr>
            <a:xfrm>
              <a:off x="1545453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22" name="Google Shape;6722;g31d7038f3b5_0_7497"/>
            <p:cNvSpPr/>
            <p:nvPr/>
          </p:nvSpPr>
          <p:spPr>
            <a:xfrm>
              <a:off x="1645444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23" name="Google Shape;6723;g31d7038f3b5_0_7497"/>
            <p:cNvSpPr/>
            <p:nvPr/>
          </p:nvSpPr>
          <p:spPr>
            <a:xfrm>
              <a:off x="1745435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24" name="Google Shape;6724;g31d7038f3b5_0_7497"/>
            <p:cNvSpPr/>
            <p:nvPr/>
          </p:nvSpPr>
          <p:spPr>
            <a:xfrm>
              <a:off x="1845427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25" name="Google Shape;6725;g31d7038f3b5_0_7497"/>
            <p:cNvSpPr/>
            <p:nvPr/>
          </p:nvSpPr>
          <p:spPr>
            <a:xfrm>
              <a:off x="1945366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26" name="Google Shape;6726;g31d7038f3b5_0_7497"/>
            <p:cNvSpPr/>
            <p:nvPr/>
          </p:nvSpPr>
          <p:spPr>
            <a:xfrm>
              <a:off x="2045357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27" name="Google Shape;6727;g31d7038f3b5_0_7497"/>
            <p:cNvSpPr/>
            <p:nvPr/>
          </p:nvSpPr>
          <p:spPr>
            <a:xfrm>
              <a:off x="2145348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28" name="Google Shape;6728;g31d7038f3b5_0_7497"/>
            <p:cNvSpPr/>
            <p:nvPr/>
          </p:nvSpPr>
          <p:spPr>
            <a:xfrm>
              <a:off x="2245339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29" name="Google Shape;6729;g31d7038f3b5_0_7497"/>
            <p:cNvSpPr/>
            <p:nvPr/>
          </p:nvSpPr>
          <p:spPr>
            <a:xfrm>
              <a:off x="2345330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30" name="Google Shape;6730;g31d7038f3b5_0_7497"/>
            <p:cNvSpPr/>
            <p:nvPr/>
          </p:nvSpPr>
          <p:spPr>
            <a:xfrm>
              <a:off x="2445271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31" name="Google Shape;6731;g31d7038f3b5_0_7497"/>
            <p:cNvSpPr/>
            <p:nvPr/>
          </p:nvSpPr>
          <p:spPr>
            <a:xfrm>
              <a:off x="2545262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32" name="Google Shape;6732;g31d7038f3b5_0_7497"/>
            <p:cNvSpPr/>
            <p:nvPr/>
          </p:nvSpPr>
          <p:spPr>
            <a:xfrm>
              <a:off x="2645253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33" name="Google Shape;6733;g31d7038f3b5_0_7497"/>
            <p:cNvSpPr/>
            <p:nvPr/>
          </p:nvSpPr>
          <p:spPr>
            <a:xfrm>
              <a:off x="2745244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34" name="Google Shape;6734;g31d7038f3b5_0_7497"/>
            <p:cNvSpPr/>
            <p:nvPr/>
          </p:nvSpPr>
          <p:spPr>
            <a:xfrm>
              <a:off x="2845235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35" name="Google Shape;6735;g31d7038f3b5_0_7497"/>
            <p:cNvSpPr/>
            <p:nvPr/>
          </p:nvSpPr>
          <p:spPr>
            <a:xfrm>
              <a:off x="2945176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36" name="Google Shape;6736;g31d7038f3b5_0_7497"/>
            <p:cNvSpPr/>
            <p:nvPr/>
          </p:nvSpPr>
          <p:spPr>
            <a:xfrm>
              <a:off x="3045167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37" name="Google Shape;6737;g31d7038f3b5_0_7497"/>
            <p:cNvSpPr/>
            <p:nvPr/>
          </p:nvSpPr>
          <p:spPr>
            <a:xfrm>
              <a:off x="745626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38" name="Google Shape;6738;g31d7038f3b5_0_7497"/>
            <p:cNvSpPr/>
            <p:nvPr/>
          </p:nvSpPr>
          <p:spPr>
            <a:xfrm>
              <a:off x="845566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39" name="Google Shape;6739;g31d7038f3b5_0_7497"/>
            <p:cNvSpPr/>
            <p:nvPr/>
          </p:nvSpPr>
          <p:spPr>
            <a:xfrm>
              <a:off x="945557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40" name="Google Shape;6740;g31d7038f3b5_0_7497"/>
            <p:cNvSpPr/>
            <p:nvPr/>
          </p:nvSpPr>
          <p:spPr>
            <a:xfrm>
              <a:off x="1045548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41" name="Google Shape;6741;g31d7038f3b5_0_7497"/>
            <p:cNvSpPr/>
            <p:nvPr/>
          </p:nvSpPr>
          <p:spPr>
            <a:xfrm>
              <a:off x="1145539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42" name="Google Shape;6742;g31d7038f3b5_0_7497"/>
            <p:cNvSpPr/>
            <p:nvPr/>
          </p:nvSpPr>
          <p:spPr>
            <a:xfrm>
              <a:off x="1245531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43" name="Google Shape;6743;g31d7038f3b5_0_7497"/>
            <p:cNvSpPr/>
            <p:nvPr/>
          </p:nvSpPr>
          <p:spPr>
            <a:xfrm>
              <a:off x="1345471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44" name="Google Shape;6744;g31d7038f3b5_0_7497"/>
            <p:cNvSpPr/>
            <p:nvPr/>
          </p:nvSpPr>
          <p:spPr>
            <a:xfrm>
              <a:off x="1445462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45" name="Google Shape;6745;g31d7038f3b5_0_7497"/>
            <p:cNvSpPr/>
            <p:nvPr/>
          </p:nvSpPr>
          <p:spPr>
            <a:xfrm>
              <a:off x="1545453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46" name="Google Shape;6746;g31d7038f3b5_0_7497"/>
            <p:cNvSpPr/>
            <p:nvPr/>
          </p:nvSpPr>
          <p:spPr>
            <a:xfrm>
              <a:off x="1645444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47" name="Google Shape;6747;g31d7038f3b5_0_7497"/>
            <p:cNvSpPr/>
            <p:nvPr/>
          </p:nvSpPr>
          <p:spPr>
            <a:xfrm>
              <a:off x="1745435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48" name="Google Shape;6748;g31d7038f3b5_0_7497"/>
            <p:cNvSpPr/>
            <p:nvPr/>
          </p:nvSpPr>
          <p:spPr>
            <a:xfrm>
              <a:off x="1845427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49" name="Google Shape;6749;g31d7038f3b5_0_7497"/>
            <p:cNvSpPr/>
            <p:nvPr/>
          </p:nvSpPr>
          <p:spPr>
            <a:xfrm>
              <a:off x="1945366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50" name="Google Shape;6750;g31d7038f3b5_0_7497"/>
            <p:cNvSpPr/>
            <p:nvPr/>
          </p:nvSpPr>
          <p:spPr>
            <a:xfrm>
              <a:off x="2045357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51" name="Google Shape;6751;g31d7038f3b5_0_7497"/>
            <p:cNvSpPr/>
            <p:nvPr/>
          </p:nvSpPr>
          <p:spPr>
            <a:xfrm>
              <a:off x="2145348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52" name="Google Shape;6752;g31d7038f3b5_0_7497"/>
            <p:cNvSpPr/>
            <p:nvPr/>
          </p:nvSpPr>
          <p:spPr>
            <a:xfrm>
              <a:off x="2245339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53" name="Google Shape;6753;g31d7038f3b5_0_7497"/>
            <p:cNvSpPr/>
            <p:nvPr/>
          </p:nvSpPr>
          <p:spPr>
            <a:xfrm>
              <a:off x="2345330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54" name="Google Shape;6754;g31d7038f3b5_0_7497"/>
            <p:cNvSpPr/>
            <p:nvPr/>
          </p:nvSpPr>
          <p:spPr>
            <a:xfrm>
              <a:off x="2445271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55" name="Google Shape;6755;g31d7038f3b5_0_7497"/>
            <p:cNvSpPr/>
            <p:nvPr/>
          </p:nvSpPr>
          <p:spPr>
            <a:xfrm>
              <a:off x="2545262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56" name="Google Shape;6756;g31d7038f3b5_0_7497"/>
            <p:cNvSpPr/>
            <p:nvPr/>
          </p:nvSpPr>
          <p:spPr>
            <a:xfrm>
              <a:off x="2645253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57" name="Google Shape;6757;g31d7038f3b5_0_7497"/>
            <p:cNvSpPr/>
            <p:nvPr/>
          </p:nvSpPr>
          <p:spPr>
            <a:xfrm>
              <a:off x="2745244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58" name="Google Shape;6758;g31d7038f3b5_0_7497"/>
            <p:cNvSpPr/>
            <p:nvPr/>
          </p:nvSpPr>
          <p:spPr>
            <a:xfrm>
              <a:off x="2845235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59" name="Google Shape;6759;g31d7038f3b5_0_7497"/>
            <p:cNvSpPr/>
            <p:nvPr/>
          </p:nvSpPr>
          <p:spPr>
            <a:xfrm>
              <a:off x="2945176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0" name="Google Shape;6760;g31d7038f3b5_0_7497"/>
            <p:cNvSpPr/>
            <p:nvPr/>
          </p:nvSpPr>
          <p:spPr>
            <a:xfrm>
              <a:off x="3045167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1" name="Google Shape;6761;g31d7038f3b5_0_7497"/>
            <p:cNvSpPr/>
            <p:nvPr/>
          </p:nvSpPr>
          <p:spPr>
            <a:xfrm>
              <a:off x="745626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2" name="Google Shape;6762;g31d7038f3b5_0_7497"/>
            <p:cNvSpPr/>
            <p:nvPr/>
          </p:nvSpPr>
          <p:spPr>
            <a:xfrm>
              <a:off x="845566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3" name="Google Shape;6763;g31d7038f3b5_0_7497"/>
            <p:cNvSpPr/>
            <p:nvPr/>
          </p:nvSpPr>
          <p:spPr>
            <a:xfrm>
              <a:off x="945557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4" name="Google Shape;6764;g31d7038f3b5_0_7497"/>
            <p:cNvSpPr/>
            <p:nvPr/>
          </p:nvSpPr>
          <p:spPr>
            <a:xfrm>
              <a:off x="1045548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5" name="Google Shape;6765;g31d7038f3b5_0_7497"/>
            <p:cNvSpPr/>
            <p:nvPr/>
          </p:nvSpPr>
          <p:spPr>
            <a:xfrm>
              <a:off x="1145539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6" name="Google Shape;6766;g31d7038f3b5_0_7497"/>
            <p:cNvSpPr/>
            <p:nvPr/>
          </p:nvSpPr>
          <p:spPr>
            <a:xfrm>
              <a:off x="1245531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7" name="Google Shape;6767;g31d7038f3b5_0_7497"/>
            <p:cNvSpPr/>
            <p:nvPr/>
          </p:nvSpPr>
          <p:spPr>
            <a:xfrm>
              <a:off x="1345471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8" name="Google Shape;6768;g31d7038f3b5_0_7497"/>
            <p:cNvSpPr/>
            <p:nvPr/>
          </p:nvSpPr>
          <p:spPr>
            <a:xfrm>
              <a:off x="1445462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9" name="Google Shape;6769;g31d7038f3b5_0_7497"/>
            <p:cNvSpPr/>
            <p:nvPr/>
          </p:nvSpPr>
          <p:spPr>
            <a:xfrm>
              <a:off x="1545453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0" name="Google Shape;6770;g31d7038f3b5_0_7497"/>
            <p:cNvSpPr/>
            <p:nvPr/>
          </p:nvSpPr>
          <p:spPr>
            <a:xfrm>
              <a:off x="1645444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1" name="Google Shape;6771;g31d7038f3b5_0_7497"/>
            <p:cNvSpPr/>
            <p:nvPr/>
          </p:nvSpPr>
          <p:spPr>
            <a:xfrm>
              <a:off x="1745435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2" name="Google Shape;6772;g31d7038f3b5_0_7497"/>
            <p:cNvSpPr/>
            <p:nvPr/>
          </p:nvSpPr>
          <p:spPr>
            <a:xfrm>
              <a:off x="1845427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3" name="Google Shape;6773;g31d7038f3b5_0_7497"/>
            <p:cNvSpPr/>
            <p:nvPr/>
          </p:nvSpPr>
          <p:spPr>
            <a:xfrm>
              <a:off x="1945366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4" name="Google Shape;6774;g31d7038f3b5_0_7497"/>
            <p:cNvSpPr/>
            <p:nvPr/>
          </p:nvSpPr>
          <p:spPr>
            <a:xfrm>
              <a:off x="2045357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5" name="Google Shape;6775;g31d7038f3b5_0_7497"/>
            <p:cNvSpPr/>
            <p:nvPr/>
          </p:nvSpPr>
          <p:spPr>
            <a:xfrm>
              <a:off x="2145348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6" name="Google Shape;6776;g31d7038f3b5_0_7497"/>
            <p:cNvSpPr/>
            <p:nvPr/>
          </p:nvSpPr>
          <p:spPr>
            <a:xfrm>
              <a:off x="2245339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7" name="Google Shape;6777;g31d7038f3b5_0_7497"/>
            <p:cNvSpPr/>
            <p:nvPr/>
          </p:nvSpPr>
          <p:spPr>
            <a:xfrm>
              <a:off x="2345330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8" name="Google Shape;6778;g31d7038f3b5_0_7497"/>
            <p:cNvSpPr/>
            <p:nvPr/>
          </p:nvSpPr>
          <p:spPr>
            <a:xfrm>
              <a:off x="2445271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9" name="Google Shape;6779;g31d7038f3b5_0_7497"/>
            <p:cNvSpPr/>
            <p:nvPr/>
          </p:nvSpPr>
          <p:spPr>
            <a:xfrm>
              <a:off x="2545262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0" name="Google Shape;6780;g31d7038f3b5_0_7497"/>
            <p:cNvSpPr/>
            <p:nvPr/>
          </p:nvSpPr>
          <p:spPr>
            <a:xfrm>
              <a:off x="2645253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1" name="Google Shape;6781;g31d7038f3b5_0_7497"/>
            <p:cNvSpPr/>
            <p:nvPr/>
          </p:nvSpPr>
          <p:spPr>
            <a:xfrm>
              <a:off x="2745244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2" name="Google Shape;6782;g31d7038f3b5_0_7497"/>
            <p:cNvSpPr/>
            <p:nvPr/>
          </p:nvSpPr>
          <p:spPr>
            <a:xfrm>
              <a:off x="2845235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3" name="Google Shape;6783;g31d7038f3b5_0_7497"/>
            <p:cNvSpPr/>
            <p:nvPr/>
          </p:nvSpPr>
          <p:spPr>
            <a:xfrm>
              <a:off x="2945176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4" name="Google Shape;6784;g31d7038f3b5_0_7497"/>
            <p:cNvSpPr/>
            <p:nvPr/>
          </p:nvSpPr>
          <p:spPr>
            <a:xfrm>
              <a:off x="3045167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5" name="Google Shape;6785;g31d7038f3b5_0_7497"/>
            <p:cNvSpPr/>
            <p:nvPr/>
          </p:nvSpPr>
          <p:spPr>
            <a:xfrm>
              <a:off x="3145158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6" name="Google Shape;6786;g31d7038f3b5_0_7497"/>
            <p:cNvSpPr/>
            <p:nvPr/>
          </p:nvSpPr>
          <p:spPr>
            <a:xfrm>
              <a:off x="3245149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7" name="Google Shape;6787;g31d7038f3b5_0_7497"/>
            <p:cNvSpPr/>
            <p:nvPr/>
          </p:nvSpPr>
          <p:spPr>
            <a:xfrm>
              <a:off x="4573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8" name="Google Shape;6788;g31d7038f3b5_0_7497"/>
            <p:cNvSpPr/>
            <p:nvPr/>
          </p:nvSpPr>
          <p:spPr>
            <a:xfrm>
              <a:off x="14573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9" name="Google Shape;6789;g31d7038f3b5_0_7497"/>
            <p:cNvSpPr/>
            <p:nvPr/>
          </p:nvSpPr>
          <p:spPr>
            <a:xfrm>
              <a:off x="24572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0" name="Google Shape;6790;g31d7038f3b5_0_7497"/>
            <p:cNvSpPr/>
            <p:nvPr/>
          </p:nvSpPr>
          <p:spPr>
            <a:xfrm>
              <a:off x="34566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1" name="Google Shape;6791;g31d7038f3b5_0_7497"/>
            <p:cNvSpPr/>
            <p:nvPr/>
          </p:nvSpPr>
          <p:spPr>
            <a:xfrm>
              <a:off x="44565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2" name="Google Shape;6792;g31d7038f3b5_0_7497"/>
            <p:cNvSpPr/>
            <p:nvPr/>
          </p:nvSpPr>
          <p:spPr>
            <a:xfrm>
              <a:off x="54564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3" name="Google Shape;6793;g31d7038f3b5_0_7497"/>
            <p:cNvSpPr/>
            <p:nvPr/>
          </p:nvSpPr>
          <p:spPr>
            <a:xfrm>
              <a:off x="645635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4" name="Google Shape;6794;g31d7038f3b5_0_7497"/>
            <p:cNvSpPr/>
            <p:nvPr/>
          </p:nvSpPr>
          <p:spPr>
            <a:xfrm>
              <a:off x="74562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5" name="Google Shape;6795;g31d7038f3b5_0_7497"/>
            <p:cNvSpPr/>
            <p:nvPr/>
          </p:nvSpPr>
          <p:spPr>
            <a:xfrm>
              <a:off x="84556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6" name="Google Shape;6796;g31d7038f3b5_0_7497"/>
            <p:cNvSpPr/>
            <p:nvPr/>
          </p:nvSpPr>
          <p:spPr>
            <a:xfrm>
              <a:off x="94555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7" name="Google Shape;6797;g31d7038f3b5_0_7497"/>
            <p:cNvSpPr/>
            <p:nvPr/>
          </p:nvSpPr>
          <p:spPr>
            <a:xfrm>
              <a:off x="104554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8" name="Google Shape;6798;g31d7038f3b5_0_7497"/>
            <p:cNvSpPr/>
            <p:nvPr/>
          </p:nvSpPr>
          <p:spPr>
            <a:xfrm>
              <a:off x="1145539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9" name="Google Shape;6799;g31d7038f3b5_0_7497"/>
            <p:cNvSpPr/>
            <p:nvPr/>
          </p:nvSpPr>
          <p:spPr>
            <a:xfrm>
              <a:off x="124553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00" name="Google Shape;6800;g31d7038f3b5_0_7497"/>
            <p:cNvSpPr/>
            <p:nvPr/>
          </p:nvSpPr>
          <p:spPr>
            <a:xfrm>
              <a:off x="134547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01" name="Google Shape;6801;g31d7038f3b5_0_7497"/>
            <p:cNvSpPr/>
            <p:nvPr/>
          </p:nvSpPr>
          <p:spPr>
            <a:xfrm>
              <a:off x="144546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02" name="Google Shape;6802;g31d7038f3b5_0_7497"/>
            <p:cNvSpPr/>
            <p:nvPr/>
          </p:nvSpPr>
          <p:spPr>
            <a:xfrm>
              <a:off x="154545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03" name="Google Shape;6803;g31d7038f3b5_0_7497"/>
            <p:cNvSpPr/>
            <p:nvPr/>
          </p:nvSpPr>
          <p:spPr>
            <a:xfrm>
              <a:off x="1645444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04" name="Google Shape;6804;g31d7038f3b5_0_7497"/>
            <p:cNvSpPr/>
            <p:nvPr/>
          </p:nvSpPr>
          <p:spPr>
            <a:xfrm>
              <a:off x="1745435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05" name="Google Shape;6805;g31d7038f3b5_0_7497"/>
            <p:cNvSpPr/>
            <p:nvPr/>
          </p:nvSpPr>
          <p:spPr>
            <a:xfrm>
              <a:off x="184542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06" name="Google Shape;6806;g31d7038f3b5_0_7497"/>
            <p:cNvSpPr/>
            <p:nvPr/>
          </p:nvSpPr>
          <p:spPr>
            <a:xfrm>
              <a:off x="194536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07" name="Google Shape;6807;g31d7038f3b5_0_7497"/>
            <p:cNvSpPr/>
            <p:nvPr/>
          </p:nvSpPr>
          <p:spPr>
            <a:xfrm>
              <a:off x="204535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08" name="Google Shape;6808;g31d7038f3b5_0_7497"/>
            <p:cNvSpPr/>
            <p:nvPr/>
          </p:nvSpPr>
          <p:spPr>
            <a:xfrm>
              <a:off x="214534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09" name="Google Shape;6809;g31d7038f3b5_0_7497"/>
            <p:cNvSpPr/>
            <p:nvPr/>
          </p:nvSpPr>
          <p:spPr>
            <a:xfrm>
              <a:off x="2245339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10" name="Google Shape;6810;g31d7038f3b5_0_7497"/>
            <p:cNvSpPr/>
            <p:nvPr/>
          </p:nvSpPr>
          <p:spPr>
            <a:xfrm>
              <a:off x="234533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11" name="Google Shape;6811;g31d7038f3b5_0_7497"/>
            <p:cNvSpPr/>
            <p:nvPr/>
          </p:nvSpPr>
          <p:spPr>
            <a:xfrm>
              <a:off x="244527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12" name="Google Shape;6812;g31d7038f3b5_0_7497"/>
            <p:cNvSpPr/>
            <p:nvPr/>
          </p:nvSpPr>
          <p:spPr>
            <a:xfrm>
              <a:off x="254526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13" name="Google Shape;6813;g31d7038f3b5_0_7497"/>
            <p:cNvSpPr/>
            <p:nvPr/>
          </p:nvSpPr>
          <p:spPr>
            <a:xfrm>
              <a:off x="264525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14" name="Google Shape;6814;g31d7038f3b5_0_7497"/>
            <p:cNvSpPr/>
            <p:nvPr/>
          </p:nvSpPr>
          <p:spPr>
            <a:xfrm>
              <a:off x="2745244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15" name="Google Shape;6815;g31d7038f3b5_0_7497"/>
            <p:cNvSpPr/>
            <p:nvPr/>
          </p:nvSpPr>
          <p:spPr>
            <a:xfrm>
              <a:off x="2845235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16" name="Google Shape;6816;g31d7038f3b5_0_7497"/>
            <p:cNvSpPr/>
            <p:nvPr/>
          </p:nvSpPr>
          <p:spPr>
            <a:xfrm>
              <a:off x="294517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17" name="Google Shape;6817;g31d7038f3b5_0_7497"/>
            <p:cNvSpPr/>
            <p:nvPr/>
          </p:nvSpPr>
          <p:spPr>
            <a:xfrm>
              <a:off x="304516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18" name="Google Shape;6818;g31d7038f3b5_0_7497"/>
            <p:cNvSpPr/>
            <p:nvPr/>
          </p:nvSpPr>
          <p:spPr>
            <a:xfrm>
              <a:off x="314515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19" name="Google Shape;6819;g31d7038f3b5_0_7497"/>
            <p:cNvSpPr/>
            <p:nvPr/>
          </p:nvSpPr>
          <p:spPr>
            <a:xfrm>
              <a:off x="3245149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0" name="Google Shape;6820;g31d7038f3b5_0_7497"/>
            <p:cNvSpPr/>
            <p:nvPr/>
          </p:nvSpPr>
          <p:spPr>
            <a:xfrm>
              <a:off x="334514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1" name="Google Shape;6821;g31d7038f3b5_0_7497"/>
            <p:cNvSpPr/>
            <p:nvPr/>
          </p:nvSpPr>
          <p:spPr>
            <a:xfrm>
              <a:off x="344508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2" name="Google Shape;6822;g31d7038f3b5_0_7497"/>
            <p:cNvSpPr/>
            <p:nvPr/>
          </p:nvSpPr>
          <p:spPr>
            <a:xfrm>
              <a:off x="354507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3" name="Google Shape;6823;g31d7038f3b5_0_7497"/>
            <p:cNvSpPr/>
            <p:nvPr/>
          </p:nvSpPr>
          <p:spPr>
            <a:xfrm>
              <a:off x="364506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4" name="Google Shape;6824;g31d7038f3b5_0_7497"/>
            <p:cNvSpPr/>
            <p:nvPr/>
          </p:nvSpPr>
          <p:spPr>
            <a:xfrm>
              <a:off x="3745054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5" name="Google Shape;6825;g31d7038f3b5_0_7497"/>
            <p:cNvSpPr/>
            <p:nvPr/>
          </p:nvSpPr>
          <p:spPr>
            <a:xfrm>
              <a:off x="4573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6" name="Google Shape;6826;g31d7038f3b5_0_7497"/>
            <p:cNvSpPr/>
            <p:nvPr/>
          </p:nvSpPr>
          <p:spPr>
            <a:xfrm>
              <a:off x="14573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7" name="Google Shape;6827;g31d7038f3b5_0_7497"/>
            <p:cNvSpPr/>
            <p:nvPr/>
          </p:nvSpPr>
          <p:spPr>
            <a:xfrm>
              <a:off x="24572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8" name="Google Shape;6828;g31d7038f3b5_0_7497"/>
            <p:cNvSpPr/>
            <p:nvPr/>
          </p:nvSpPr>
          <p:spPr>
            <a:xfrm>
              <a:off x="34566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9" name="Google Shape;6829;g31d7038f3b5_0_7497"/>
            <p:cNvSpPr/>
            <p:nvPr/>
          </p:nvSpPr>
          <p:spPr>
            <a:xfrm>
              <a:off x="44565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30" name="Google Shape;6830;g31d7038f3b5_0_7497"/>
            <p:cNvSpPr/>
            <p:nvPr/>
          </p:nvSpPr>
          <p:spPr>
            <a:xfrm>
              <a:off x="54564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31" name="Google Shape;6831;g31d7038f3b5_0_7497"/>
            <p:cNvSpPr/>
            <p:nvPr/>
          </p:nvSpPr>
          <p:spPr>
            <a:xfrm>
              <a:off x="645635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32" name="Google Shape;6832;g31d7038f3b5_0_7497"/>
            <p:cNvSpPr/>
            <p:nvPr/>
          </p:nvSpPr>
          <p:spPr>
            <a:xfrm>
              <a:off x="74562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33" name="Google Shape;6833;g31d7038f3b5_0_7497"/>
            <p:cNvSpPr/>
            <p:nvPr/>
          </p:nvSpPr>
          <p:spPr>
            <a:xfrm>
              <a:off x="84556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34" name="Google Shape;6834;g31d7038f3b5_0_7497"/>
            <p:cNvSpPr/>
            <p:nvPr/>
          </p:nvSpPr>
          <p:spPr>
            <a:xfrm>
              <a:off x="94555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35" name="Google Shape;6835;g31d7038f3b5_0_7497"/>
            <p:cNvSpPr/>
            <p:nvPr/>
          </p:nvSpPr>
          <p:spPr>
            <a:xfrm>
              <a:off x="104554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36" name="Google Shape;6836;g31d7038f3b5_0_7497"/>
            <p:cNvSpPr/>
            <p:nvPr/>
          </p:nvSpPr>
          <p:spPr>
            <a:xfrm>
              <a:off x="1145539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37" name="Google Shape;6837;g31d7038f3b5_0_7497"/>
            <p:cNvSpPr/>
            <p:nvPr/>
          </p:nvSpPr>
          <p:spPr>
            <a:xfrm>
              <a:off x="124553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38" name="Google Shape;6838;g31d7038f3b5_0_7497"/>
            <p:cNvSpPr/>
            <p:nvPr/>
          </p:nvSpPr>
          <p:spPr>
            <a:xfrm>
              <a:off x="134547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39" name="Google Shape;6839;g31d7038f3b5_0_7497"/>
            <p:cNvSpPr/>
            <p:nvPr/>
          </p:nvSpPr>
          <p:spPr>
            <a:xfrm>
              <a:off x="144546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40" name="Google Shape;6840;g31d7038f3b5_0_7497"/>
            <p:cNvSpPr/>
            <p:nvPr/>
          </p:nvSpPr>
          <p:spPr>
            <a:xfrm>
              <a:off x="154545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41" name="Google Shape;6841;g31d7038f3b5_0_7497"/>
            <p:cNvSpPr/>
            <p:nvPr/>
          </p:nvSpPr>
          <p:spPr>
            <a:xfrm>
              <a:off x="1645444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42" name="Google Shape;6842;g31d7038f3b5_0_7497"/>
            <p:cNvSpPr/>
            <p:nvPr/>
          </p:nvSpPr>
          <p:spPr>
            <a:xfrm>
              <a:off x="1745435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43" name="Google Shape;6843;g31d7038f3b5_0_7497"/>
            <p:cNvSpPr/>
            <p:nvPr/>
          </p:nvSpPr>
          <p:spPr>
            <a:xfrm>
              <a:off x="184542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44" name="Google Shape;6844;g31d7038f3b5_0_7497"/>
            <p:cNvSpPr/>
            <p:nvPr/>
          </p:nvSpPr>
          <p:spPr>
            <a:xfrm>
              <a:off x="194536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45" name="Google Shape;6845;g31d7038f3b5_0_7497"/>
            <p:cNvSpPr/>
            <p:nvPr/>
          </p:nvSpPr>
          <p:spPr>
            <a:xfrm>
              <a:off x="204535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46" name="Google Shape;6846;g31d7038f3b5_0_7497"/>
            <p:cNvSpPr/>
            <p:nvPr/>
          </p:nvSpPr>
          <p:spPr>
            <a:xfrm>
              <a:off x="214534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47" name="Google Shape;6847;g31d7038f3b5_0_7497"/>
            <p:cNvSpPr/>
            <p:nvPr/>
          </p:nvSpPr>
          <p:spPr>
            <a:xfrm>
              <a:off x="2245339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48" name="Google Shape;6848;g31d7038f3b5_0_7497"/>
            <p:cNvSpPr/>
            <p:nvPr/>
          </p:nvSpPr>
          <p:spPr>
            <a:xfrm>
              <a:off x="234533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49" name="Google Shape;6849;g31d7038f3b5_0_7497"/>
            <p:cNvSpPr/>
            <p:nvPr/>
          </p:nvSpPr>
          <p:spPr>
            <a:xfrm>
              <a:off x="244527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50" name="Google Shape;6850;g31d7038f3b5_0_7497"/>
            <p:cNvSpPr/>
            <p:nvPr/>
          </p:nvSpPr>
          <p:spPr>
            <a:xfrm>
              <a:off x="254526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51" name="Google Shape;6851;g31d7038f3b5_0_7497"/>
            <p:cNvSpPr/>
            <p:nvPr/>
          </p:nvSpPr>
          <p:spPr>
            <a:xfrm>
              <a:off x="264525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52" name="Google Shape;6852;g31d7038f3b5_0_7497"/>
            <p:cNvSpPr/>
            <p:nvPr/>
          </p:nvSpPr>
          <p:spPr>
            <a:xfrm>
              <a:off x="2745244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53" name="Google Shape;6853;g31d7038f3b5_0_7497"/>
            <p:cNvSpPr/>
            <p:nvPr/>
          </p:nvSpPr>
          <p:spPr>
            <a:xfrm>
              <a:off x="2845235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54" name="Google Shape;6854;g31d7038f3b5_0_7497"/>
            <p:cNvSpPr/>
            <p:nvPr/>
          </p:nvSpPr>
          <p:spPr>
            <a:xfrm>
              <a:off x="294517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55" name="Google Shape;6855;g31d7038f3b5_0_7497"/>
            <p:cNvSpPr/>
            <p:nvPr/>
          </p:nvSpPr>
          <p:spPr>
            <a:xfrm>
              <a:off x="304516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56" name="Google Shape;6856;g31d7038f3b5_0_7497"/>
            <p:cNvSpPr/>
            <p:nvPr/>
          </p:nvSpPr>
          <p:spPr>
            <a:xfrm>
              <a:off x="314515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57" name="Google Shape;6857;g31d7038f3b5_0_7497"/>
            <p:cNvSpPr/>
            <p:nvPr/>
          </p:nvSpPr>
          <p:spPr>
            <a:xfrm>
              <a:off x="3245149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58" name="Google Shape;6858;g31d7038f3b5_0_7497"/>
            <p:cNvSpPr/>
            <p:nvPr/>
          </p:nvSpPr>
          <p:spPr>
            <a:xfrm>
              <a:off x="334514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59" name="Google Shape;6859;g31d7038f3b5_0_7497"/>
            <p:cNvSpPr/>
            <p:nvPr/>
          </p:nvSpPr>
          <p:spPr>
            <a:xfrm>
              <a:off x="344508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60" name="Google Shape;6860;g31d7038f3b5_0_7497"/>
            <p:cNvSpPr/>
            <p:nvPr/>
          </p:nvSpPr>
          <p:spPr>
            <a:xfrm>
              <a:off x="354507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61" name="Google Shape;6861;g31d7038f3b5_0_7497"/>
            <p:cNvSpPr/>
            <p:nvPr/>
          </p:nvSpPr>
          <p:spPr>
            <a:xfrm>
              <a:off x="364506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62" name="Google Shape;6862;g31d7038f3b5_0_7497"/>
            <p:cNvSpPr/>
            <p:nvPr/>
          </p:nvSpPr>
          <p:spPr>
            <a:xfrm>
              <a:off x="3745054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63" name="Google Shape;6863;g31d7038f3b5_0_7497"/>
            <p:cNvSpPr/>
            <p:nvPr/>
          </p:nvSpPr>
          <p:spPr>
            <a:xfrm>
              <a:off x="4573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64" name="Google Shape;6864;g31d7038f3b5_0_7497"/>
            <p:cNvSpPr/>
            <p:nvPr/>
          </p:nvSpPr>
          <p:spPr>
            <a:xfrm>
              <a:off x="14573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65" name="Google Shape;6865;g31d7038f3b5_0_7497"/>
            <p:cNvSpPr/>
            <p:nvPr/>
          </p:nvSpPr>
          <p:spPr>
            <a:xfrm>
              <a:off x="24572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66" name="Google Shape;6866;g31d7038f3b5_0_7497"/>
            <p:cNvSpPr/>
            <p:nvPr/>
          </p:nvSpPr>
          <p:spPr>
            <a:xfrm>
              <a:off x="34566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67" name="Google Shape;6867;g31d7038f3b5_0_7497"/>
            <p:cNvSpPr/>
            <p:nvPr/>
          </p:nvSpPr>
          <p:spPr>
            <a:xfrm>
              <a:off x="44565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68" name="Google Shape;6868;g31d7038f3b5_0_7497"/>
            <p:cNvSpPr/>
            <p:nvPr/>
          </p:nvSpPr>
          <p:spPr>
            <a:xfrm>
              <a:off x="54564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69" name="Google Shape;6869;g31d7038f3b5_0_7497"/>
            <p:cNvSpPr/>
            <p:nvPr/>
          </p:nvSpPr>
          <p:spPr>
            <a:xfrm>
              <a:off x="645635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70" name="Google Shape;6870;g31d7038f3b5_0_7497"/>
            <p:cNvSpPr/>
            <p:nvPr/>
          </p:nvSpPr>
          <p:spPr>
            <a:xfrm>
              <a:off x="74562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71" name="Google Shape;6871;g31d7038f3b5_0_7497"/>
            <p:cNvSpPr/>
            <p:nvPr/>
          </p:nvSpPr>
          <p:spPr>
            <a:xfrm>
              <a:off x="84556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72" name="Google Shape;6872;g31d7038f3b5_0_7497"/>
            <p:cNvSpPr/>
            <p:nvPr/>
          </p:nvSpPr>
          <p:spPr>
            <a:xfrm>
              <a:off x="94555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73" name="Google Shape;6873;g31d7038f3b5_0_7497"/>
            <p:cNvSpPr/>
            <p:nvPr/>
          </p:nvSpPr>
          <p:spPr>
            <a:xfrm>
              <a:off x="104554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74" name="Google Shape;6874;g31d7038f3b5_0_7497"/>
            <p:cNvSpPr/>
            <p:nvPr/>
          </p:nvSpPr>
          <p:spPr>
            <a:xfrm>
              <a:off x="1145539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75" name="Google Shape;6875;g31d7038f3b5_0_7497"/>
            <p:cNvSpPr/>
            <p:nvPr/>
          </p:nvSpPr>
          <p:spPr>
            <a:xfrm>
              <a:off x="124553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76" name="Google Shape;6876;g31d7038f3b5_0_7497"/>
            <p:cNvSpPr/>
            <p:nvPr/>
          </p:nvSpPr>
          <p:spPr>
            <a:xfrm>
              <a:off x="134547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77" name="Google Shape;6877;g31d7038f3b5_0_7497"/>
            <p:cNvSpPr/>
            <p:nvPr/>
          </p:nvSpPr>
          <p:spPr>
            <a:xfrm>
              <a:off x="144546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78" name="Google Shape;6878;g31d7038f3b5_0_7497"/>
            <p:cNvSpPr/>
            <p:nvPr/>
          </p:nvSpPr>
          <p:spPr>
            <a:xfrm>
              <a:off x="154545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79" name="Google Shape;6879;g31d7038f3b5_0_7497"/>
            <p:cNvSpPr/>
            <p:nvPr/>
          </p:nvSpPr>
          <p:spPr>
            <a:xfrm>
              <a:off x="1645444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80" name="Google Shape;6880;g31d7038f3b5_0_7497"/>
            <p:cNvSpPr/>
            <p:nvPr/>
          </p:nvSpPr>
          <p:spPr>
            <a:xfrm>
              <a:off x="1745435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81" name="Google Shape;6881;g31d7038f3b5_0_7497"/>
            <p:cNvSpPr/>
            <p:nvPr/>
          </p:nvSpPr>
          <p:spPr>
            <a:xfrm>
              <a:off x="184542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82" name="Google Shape;6882;g31d7038f3b5_0_7497"/>
            <p:cNvSpPr/>
            <p:nvPr/>
          </p:nvSpPr>
          <p:spPr>
            <a:xfrm>
              <a:off x="194536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83" name="Google Shape;6883;g31d7038f3b5_0_7497"/>
            <p:cNvSpPr/>
            <p:nvPr/>
          </p:nvSpPr>
          <p:spPr>
            <a:xfrm>
              <a:off x="204535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84" name="Google Shape;6884;g31d7038f3b5_0_7497"/>
            <p:cNvSpPr/>
            <p:nvPr/>
          </p:nvSpPr>
          <p:spPr>
            <a:xfrm>
              <a:off x="214534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85" name="Google Shape;6885;g31d7038f3b5_0_7497"/>
            <p:cNvSpPr/>
            <p:nvPr/>
          </p:nvSpPr>
          <p:spPr>
            <a:xfrm>
              <a:off x="2245339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86" name="Google Shape;6886;g31d7038f3b5_0_7497"/>
            <p:cNvSpPr/>
            <p:nvPr/>
          </p:nvSpPr>
          <p:spPr>
            <a:xfrm>
              <a:off x="234533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87" name="Google Shape;6887;g31d7038f3b5_0_7497"/>
            <p:cNvSpPr/>
            <p:nvPr/>
          </p:nvSpPr>
          <p:spPr>
            <a:xfrm>
              <a:off x="244527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88" name="Google Shape;6888;g31d7038f3b5_0_7497"/>
            <p:cNvSpPr/>
            <p:nvPr/>
          </p:nvSpPr>
          <p:spPr>
            <a:xfrm>
              <a:off x="254526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89" name="Google Shape;6889;g31d7038f3b5_0_7497"/>
            <p:cNvSpPr/>
            <p:nvPr/>
          </p:nvSpPr>
          <p:spPr>
            <a:xfrm>
              <a:off x="264525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90" name="Google Shape;6890;g31d7038f3b5_0_7497"/>
            <p:cNvSpPr/>
            <p:nvPr/>
          </p:nvSpPr>
          <p:spPr>
            <a:xfrm>
              <a:off x="2745244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91" name="Google Shape;6891;g31d7038f3b5_0_7497"/>
            <p:cNvSpPr/>
            <p:nvPr/>
          </p:nvSpPr>
          <p:spPr>
            <a:xfrm>
              <a:off x="2845235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92" name="Google Shape;6892;g31d7038f3b5_0_7497"/>
            <p:cNvSpPr/>
            <p:nvPr/>
          </p:nvSpPr>
          <p:spPr>
            <a:xfrm>
              <a:off x="294517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93" name="Google Shape;6893;g31d7038f3b5_0_7497"/>
            <p:cNvSpPr/>
            <p:nvPr/>
          </p:nvSpPr>
          <p:spPr>
            <a:xfrm>
              <a:off x="304516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94" name="Google Shape;6894;g31d7038f3b5_0_7497"/>
            <p:cNvSpPr/>
            <p:nvPr/>
          </p:nvSpPr>
          <p:spPr>
            <a:xfrm>
              <a:off x="314515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95" name="Google Shape;6895;g31d7038f3b5_0_7497"/>
            <p:cNvSpPr/>
            <p:nvPr/>
          </p:nvSpPr>
          <p:spPr>
            <a:xfrm>
              <a:off x="3245149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96" name="Google Shape;6896;g31d7038f3b5_0_7497"/>
            <p:cNvSpPr/>
            <p:nvPr/>
          </p:nvSpPr>
          <p:spPr>
            <a:xfrm>
              <a:off x="334514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97" name="Google Shape;6897;g31d7038f3b5_0_7497"/>
            <p:cNvSpPr/>
            <p:nvPr/>
          </p:nvSpPr>
          <p:spPr>
            <a:xfrm>
              <a:off x="344508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98" name="Google Shape;6898;g31d7038f3b5_0_7497"/>
            <p:cNvSpPr/>
            <p:nvPr/>
          </p:nvSpPr>
          <p:spPr>
            <a:xfrm>
              <a:off x="354507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99" name="Google Shape;6899;g31d7038f3b5_0_7497"/>
            <p:cNvSpPr/>
            <p:nvPr/>
          </p:nvSpPr>
          <p:spPr>
            <a:xfrm>
              <a:off x="364506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00" name="Google Shape;6900;g31d7038f3b5_0_7497"/>
            <p:cNvSpPr/>
            <p:nvPr/>
          </p:nvSpPr>
          <p:spPr>
            <a:xfrm>
              <a:off x="3745054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01" name="Google Shape;6901;g31d7038f3b5_0_7497"/>
            <p:cNvSpPr/>
            <p:nvPr/>
          </p:nvSpPr>
          <p:spPr>
            <a:xfrm>
              <a:off x="4573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02" name="Google Shape;6902;g31d7038f3b5_0_7497"/>
            <p:cNvSpPr/>
            <p:nvPr/>
          </p:nvSpPr>
          <p:spPr>
            <a:xfrm>
              <a:off x="14573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03" name="Google Shape;6903;g31d7038f3b5_0_7497"/>
            <p:cNvSpPr/>
            <p:nvPr/>
          </p:nvSpPr>
          <p:spPr>
            <a:xfrm>
              <a:off x="24572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04" name="Google Shape;6904;g31d7038f3b5_0_7497"/>
            <p:cNvSpPr/>
            <p:nvPr/>
          </p:nvSpPr>
          <p:spPr>
            <a:xfrm>
              <a:off x="34566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05" name="Google Shape;6905;g31d7038f3b5_0_7497"/>
            <p:cNvSpPr/>
            <p:nvPr/>
          </p:nvSpPr>
          <p:spPr>
            <a:xfrm>
              <a:off x="44565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06" name="Google Shape;6906;g31d7038f3b5_0_7497"/>
            <p:cNvSpPr/>
            <p:nvPr/>
          </p:nvSpPr>
          <p:spPr>
            <a:xfrm>
              <a:off x="54564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07" name="Google Shape;6907;g31d7038f3b5_0_7497"/>
            <p:cNvSpPr/>
            <p:nvPr/>
          </p:nvSpPr>
          <p:spPr>
            <a:xfrm>
              <a:off x="645635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08" name="Google Shape;6908;g31d7038f3b5_0_7497"/>
            <p:cNvSpPr/>
            <p:nvPr/>
          </p:nvSpPr>
          <p:spPr>
            <a:xfrm>
              <a:off x="74562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09" name="Google Shape;6909;g31d7038f3b5_0_7497"/>
            <p:cNvSpPr/>
            <p:nvPr/>
          </p:nvSpPr>
          <p:spPr>
            <a:xfrm>
              <a:off x="84556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10" name="Google Shape;6910;g31d7038f3b5_0_7497"/>
            <p:cNvSpPr/>
            <p:nvPr/>
          </p:nvSpPr>
          <p:spPr>
            <a:xfrm>
              <a:off x="94555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11" name="Google Shape;6911;g31d7038f3b5_0_7497"/>
            <p:cNvSpPr/>
            <p:nvPr/>
          </p:nvSpPr>
          <p:spPr>
            <a:xfrm>
              <a:off x="104554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12" name="Google Shape;6912;g31d7038f3b5_0_7497"/>
            <p:cNvSpPr/>
            <p:nvPr/>
          </p:nvSpPr>
          <p:spPr>
            <a:xfrm>
              <a:off x="1145539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13" name="Google Shape;6913;g31d7038f3b5_0_7497"/>
            <p:cNvSpPr/>
            <p:nvPr/>
          </p:nvSpPr>
          <p:spPr>
            <a:xfrm>
              <a:off x="124553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14" name="Google Shape;6914;g31d7038f3b5_0_7497"/>
            <p:cNvSpPr/>
            <p:nvPr/>
          </p:nvSpPr>
          <p:spPr>
            <a:xfrm>
              <a:off x="134547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15" name="Google Shape;6915;g31d7038f3b5_0_7497"/>
            <p:cNvSpPr/>
            <p:nvPr/>
          </p:nvSpPr>
          <p:spPr>
            <a:xfrm>
              <a:off x="144546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16" name="Google Shape;6916;g31d7038f3b5_0_7497"/>
            <p:cNvSpPr/>
            <p:nvPr/>
          </p:nvSpPr>
          <p:spPr>
            <a:xfrm>
              <a:off x="154545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17" name="Google Shape;6917;g31d7038f3b5_0_7497"/>
            <p:cNvSpPr/>
            <p:nvPr/>
          </p:nvSpPr>
          <p:spPr>
            <a:xfrm>
              <a:off x="1645444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18" name="Google Shape;6918;g31d7038f3b5_0_7497"/>
            <p:cNvSpPr/>
            <p:nvPr/>
          </p:nvSpPr>
          <p:spPr>
            <a:xfrm>
              <a:off x="1745435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19" name="Google Shape;6919;g31d7038f3b5_0_7497"/>
            <p:cNvSpPr/>
            <p:nvPr/>
          </p:nvSpPr>
          <p:spPr>
            <a:xfrm>
              <a:off x="184542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20" name="Google Shape;6920;g31d7038f3b5_0_7497"/>
            <p:cNvSpPr/>
            <p:nvPr/>
          </p:nvSpPr>
          <p:spPr>
            <a:xfrm>
              <a:off x="194536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21" name="Google Shape;6921;g31d7038f3b5_0_7497"/>
            <p:cNvSpPr/>
            <p:nvPr/>
          </p:nvSpPr>
          <p:spPr>
            <a:xfrm>
              <a:off x="204535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22" name="Google Shape;6922;g31d7038f3b5_0_7497"/>
            <p:cNvSpPr/>
            <p:nvPr/>
          </p:nvSpPr>
          <p:spPr>
            <a:xfrm>
              <a:off x="214534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23" name="Google Shape;6923;g31d7038f3b5_0_7497"/>
            <p:cNvSpPr/>
            <p:nvPr/>
          </p:nvSpPr>
          <p:spPr>
            <a:xfrm>
              <a:off x="2245339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24" name="Google Shape;6924;g31d7038f3b5_0_7497"/>
            <p:cNvSpPr/>
            <p:nvPr/>
          </p:nvSpPr>
          <p:spPr>
            <a:xfrm>
              <a:off x="234533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25" name="Google Shape;6925;g31d7038f3b5_0_7497"/>
            <p:cNvSpPr/>
            <p:nvPr/>
          </p:nvSpPr>
          <p:spPr>
            <a:xfrm>
              <a:off x="244527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26" name="Google Shape;6926;g31d7038f3b5_0_7497"/>
            <p:cNvSpPr/>
            <p:nvPr/>
          </p:nvSpPr>
          <p:spPr>
            <a:xfrm>
              <a:off x="254526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27" name="Google Shape;6927;g31d7038f3b5_0_7497"/>
            <p:cNvSpPr/>
            <p:nvPr/>
          </p:nvSpPr>
          <p:spPr>
            <a:xfrm>
              <a:off x="264525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28" name="Google Shape;6928;g31d7038f3b5_0_7497"/>
            <p:cNvSpPr/>
            <p:nvPr/>
          </p:nvSpPr>
          <p:spPr>
            <a:xfrm>
              <a:off x="2745244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29" name="Google Shape;6929;g31d7038f3b5_0_7497"/>
            <p:cNvSpPr/>
            <p:nvPr/>
          </p:nvSpPr>
          <p:spPr>
            <a:xfrm>
              <a:off x="2845235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30" name="Google Shape;6930;g31d7038f3b5_0_7497"/>
            <p:cNvSpPr/>
            <p:nvPr/>
          </p:nvSpPr>
          <p:spPr>
            <a:xfrm>
              <a:off x="294517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31" name="Google Shape;6931;g31d7038f3b5_0_7497"/>
            <p:cNvSpPr/>
            <p:nvPr/>
          </p:nvSpPr>
          <p:spPr>
            <a:xfrm>
              <a:off x="304516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32" name="Google Shape;6932;g31d7038f3b5_0_7497"/>
            <p:cNvSpPr/>
            <p:nvPr/>
          </p:nvSpPr>
          <p:spPr>
            <a:xfrm>
              <a:off x="314515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33" name="Google Shape;6933;g31d7038f3b5_0_7497"/>
            <p:cNvSpPr/>
            <p:nvPr/>
          </p:nvSpPr>
          <p:spPr>
            <a:xfrm>
              <a:off x="3245149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34" name="Google Shape;6934;g31d7038f3b5_0_7497"/>
            <p:cNvSpPr/>
            <p:nvPr/>
          </p:nvSpPr>
          <p:spPr>
            <a:xfrm>
              <a:off x="334514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35" name="Google Shape;6935;g31d7038f3b5_0_7497"/>
            <p:cNvSpPr/>
            <p:nvPr/>
          </p:nvSpPr>
          <p:spPr>
            <a:xfrm>
              <a:off x="344508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36" name="Google Shape;6936;g31d7038f3b5_0_7497"/>
            <p:cNvSpPr/>
            <p:nvPr/>
          </p:nvSpPr>
          <p:spPr>
            <a:xfrm>
              <a:off x="354507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37" name="Google Shape;6937;g31d7038f3b5_0_7497"/>
            <p:cNvSpPr/>
            <p:nvPr/>
          </p:nvSpPr>
          <p:spPr>
            <a:xfrm>
              <a:off x="364506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38" name="Google Shape;6938;g31d7038f3b5_0_7497"/>
            <p:cNvSpPr/>
            <p:nvPr/>
          </p:nvSpPr>
          <p:spPr>
            <a:xfrm>
              <a:off x="3745054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39" name="Google Shape;6939;g31d7038f3b5_0_7497"/>
            <p:cNvSpPr/>
            <p:nvPr/>
          </p:nvSpPr>
          <p:spPr>
            <a:xfrm>
              <a:off x="4573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40" name="Google Shape;6940;g31d7038f3b5_0_7497"/>
            <p:cNvSpPr/>
            <p:nvPr/>
          </p:nvSpPr>
          <p:spPr>
            <a:xfrm>
              <a:off x="14573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41" name="Google Shape;6941;g31d7038f3b5_0_7497"/>
            <p:cNvSpPr/>
            <p:nvPr/>
          </p:nvSpPr>
          <p:spPr>
            <a:xfrm>
              <a:off x="24572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42" name="Google Shape;6942;g31d7038f3b5_0_7497"/>
            <p:cNvSpPr/>
            <p:nvPr/>
          </p:nvSpPr>
          <p:spPr>
            <a:xfrm>
              <a:off x="34566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43" name="Google Shape;6943;g31d7038f3b5_0_7497"/>
            <p:cNvSpPr/>
            <p:nvPr/>
          </p:nvSpPr>
          <p:spPr>
            <a:xfrm>
              <a:off x="44565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44" name="Google Shape;6944;g31d7038f3b5_0_7497"/>
            <p:cNvSpPr/>
            <p:nvPr/>
          </p:nvSpPr>
          <p:spPr>
            <a:xfrm>
              <a:off x="54564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45" name="Google Shape;6945;g31d7038f3b5_0_7497"/>
            <p:cNvSpPr/>
            <p:nvPr/>
          </p:nvSpPr>
          <p:spPr>
            <a:xfrm>
              <a:off x="645635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46" name="Google Shape;6946;g31d7038f3b5_0_7497"/>
            <p:cNvSpPr/>
            <p:nvPr/>
          </p:nvSpPr>
          <p:spPr>
            <a:xfrm>
              <a:off x="74562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47" name="Google Shape;6947;g31d7038f3b5_0_7497"/>
            <p:cNvSpPr/>
            <p:nvPr/>
          </p:nvSpPr>
          <p:spPr>
            <a:xfrm>
              <a:off x="84556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48" name="Google Shape;6948;g31d7038f3b5_0_7497"/>
            <p:cNvSpPr/>
            <p:nvPr/>
          </p:nvSpPr>
          <p:spPr>
            <a:xfrm>
              <a:off x="94555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49" name="Google Shape;6949;g31d7038f3b5_0_7497"/>
            <p:cNvSpPr/>
            <p:nvPr/>
          </p:nvSpPr>
          <p:spPr>
            <a:xfrm>
              <a:off x="104554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0" name="Google Shape;6950;g31d7038f3b5_0_7497"/>
            <p:cNvSpPr/>
            <p:nvPr/>
          </p:nvSpPr>
          <p:spPr>
            <a:xfrm>
              <a:off x="1145539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1" name="Google Shape;6951;g31d7038f3b5_0_7497"/>
            <p:cNvSpPr/>
            <p:nvPr/>
          </p:nvSpPr>
          <p:spPr>
            <a:xfrm>
              <a:off x="124553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2" name="Google Shape;6952;g31d7038f3b5_0_7497"/>
            <p:cNvSpPr/>
            <p:nvPr/>
          </p:nvSpPr>
          <p:spPr>
            <a:xfrm>
              <a:off x="134547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3" name="Google Shape;6953;g31d7038f3b5_0_7497"/>
            <p:cNvSpPr/>
            <p:nvPr/>
          </p:nvSpPr>
          <p:spPr>
            <a:xfrm>
              <a:off x="144546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4" name="Google Shape;6954;g31d7038f3b5_0_7497"/>
            <p:cNvSpPr/>
            <p:nvPr/>
          </p:nvSpPr>
          <p:spPr>
            <a:xfrm>
              <a:off x="154545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5" name="Google Shape;6955;g31d7038f3b5_0_7497"/>
            <p:cNvSpPr/>
            <p:nvPr/>
          </p:nvSpPr>
          <p:spPr>
            <a:xfrm>
              <a:off x="1645444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6" name="Google Shape;6956;g31d7038f3b5_0_7497"/>
            <p:cNvSpPr/>
            <p:nvPr/>
          </p:nvSpPr>
          <p:spPr>
            <a:xfrm>
              <a:off x="1745435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7" name="Google Shape;6957;g31d7038f3b5_0_7497"/>
            <p:cNvSpPr/>
            <p:nvPr/>
          </p:nvSpPr>
          <p:spPr>
            <a:xfrm>
              <a:off x="184542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8" name="Google Shape;6958;g31d7038f3b5_0_7497"/>
            <p:cNvSpPr/>
            <p:nvPr/>
          </p:nvSpPr>
          <p:spPr>
            <a:xfrm>
              <a:off x="194536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9" name="Google Shape;6959;g31d7038f3b5_0_7497"/>
            <p:cNvSpPr/>
            <p:nvPr/>
          </p:nvSpPr>
          <p:spPr>
            <a:xfrm>
              <a:off x="204535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0" name="Google Shape;6960;g31d7038f3b5_0_7497"/>
            <p:cNvSpPr/>
            <p:nvPr/>
          </p:nvSpPr>
          <p:spPr>
            <a:xfrm>
              <a:off x="214534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1" name="Google Shape;6961;g31d7038f3b5_0_7497"/>
            <p:cNvSpPr/>
            <p:nvPr/>
          </p:nvSpPr>
          <p:spPr>
            <a:xfrm>
              <a:off x="2245339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2" name="Google Shape;6962;g31d7038f3b5_0_7497"/>
            <p:cNvSpPr/>
            <p:nvPr/>
          </p:nvSpPr>
          <p:spPr>
            <a:xfrm>
              <a:off x="234533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3" name="Google Shape;6963;g31d7038f3b5_0_7497"/>
            <p:cNvSpPr/>
            <p:nvPr/>
          </p:nvSpPr>
          <p:spPr>
            <a:xfrm>
              <a:off x="244527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4" name="Google Shape;6964;g31d7038f3b5_0_7497"/>
            <p:cNvSpPr/>
            <p:nvPr/>
          </p:nvSpPr>
          <p:spPr>
            <a:xfrm>
              <a:off x="254526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5" name="Google Shape;6965;g31d7038f3b5_0_7497"/>
            <p:cNvSpPr/>
            <p:nvPr/>
          </p:nvSpPr>
          <p:spPr>
            <a:xfrm>
              <a:off x="264525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6" name="Google Shape;6966;g31d7038f3b5_0_7497"/>
            <p:cNvSpPr/>
            <p:nvPr/>
          </p:nvSpPr>
          <p:spPr>
            <a:xfrm>
              <a:off x="2745244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7" name="Google Shape;6967;g31d7038f3b5_0_7497"/>
            <p:cNvSpPr/>
            <p:nvPr/>
          </p:nvSpPr>
          <p:spPr>
            <a:xfrm>
              <a:off x="2845235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8" name="Google Shape;6968;g31d7038f3b5_0_7497"/>
            <p:cNvSpPr/>
            <p:nvPr/>
          </p:nvSpPr>
          <p:spPr>
            <a:xfrm>
              <a:off x="294517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9" name="Google Shape;6969;g31d7038f3b5_0_7497"/>
            <p:cNvSpPr/>
            <p:nvPr/>
          </p:nvSpPr>
          <p:spPr>
            <a:xfrm>
              <a:off x="304516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0" name="Google Shape;6970;g31d7038f3b5_0_7497"/>
            <p:cNvSpPr/>
            <p:nvPr/>
          </p:nvSpPr>
          <p:spPr>
            <a:xfrm>
              <a:off x="314515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1" name="Google Shape;6971;g31d7038f3b5_0_7497"/>
            <p:cNvSpPr/>
            <p:nvPr/>
          </p:nvSpPr>
          <p:spPr>
            <a:xfrm>
              <a:off x="3245149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2" name="Google Shape;6972;g31d7038f3b5_0_7497"/>
            <p:cNvSpPr/>
            <p:nvPr/>
          </p:nvSpPr>
          <p:spPr>
            <a:xfrm>
              <a:off x="334514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3" name="Google Shape;6973;g31d7038f3b5_0_7497"/>
            <p:cNvSpPr/>
            <p:nvPr/>
          </p:nvSpPr>
          <p:spPr>
            <a:xfrm>
              <a:off x="344508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4" name="Google Shape;6974;g31d7038f3b5_0_7497"/>
            <p:cNvSpPr/>
            <p:nvPr/>
          </p:nvSpPr>
          <p:spPr>
            <a:xfrm>
              <a:off x="354507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5" name="Google Shape;6975;g31d7038f3b5_0_7497"/>
            <p:cNvSpPr/>
            <p:nvPr/>
          </p:nvSpPr>
          <p:spPr>
            <a:xfrm>
              <a:off x="364506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6" name="Google Shape;6976;g31d7038f3b5_0_7497"/>
            <p:cNvSpPr/>
            <p:nvPr/>
          </p:nvSpPr>
          <p:spPr>
            <a:xfrm>
              <a:off x="3745054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7" name="Google Shape;6977;g31d7038f3b5_0_7497"/>
            <p:cNvSpPr/>
            <p:nvPr/>
          </p:nvSpPr>
          <p:spPr>
            <a:xfrm>
              <a:off x="4573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8" name="Google Shape;6978;g31d7038f3b5_0_7497"/>
            <p:cNvSpPr/>
            <p:nvPr/>
          </p:nvSpPr>
          <p:spPr>
            <a:xfrm>
              <a:off x="14573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9" name="Google Shape;6979;g31d7038f3b5_0_7497"/>
            <p:cNvSpPr/>
            <p:nvPr/>
          </p:nvSpPr>
          <p:spPr>
            <a:xfrm>
              <a:off x="24572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0" name="Google Shape;6980;g31d7038f3b5_0_7497"/>
            <p:cNvSpPr/>
            <p:nvPr/>
          </p:nvSpPr>
          <p:spPr>
            <a:xfrm>
              <a:off x="34566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1" name="Google Shape;6981;g31d7038f3b5_0_7497"/>
            <p:cNvSpPr/>
            <p:nvPr/>
          </p:nvSpPr>
          <p:spPr>
            <a:xfrm>
              <a:off x="44565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2" name="Google Shape;6982;g31d7038f3b5_0_7497"/>
            <p:cNvSpPr/>
            <p:nvPr/>
          </p:nvSpPr>
          <p:spPr>
            <a:xfrm>
              <a:off x="54564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3" name="Google Shape;6983;g31d7038f3b5_0_7497"/>
            <p:cNvSpPr/>
            <p:nvPr/>
          </p:nvSpPr>
          <p:spPr>
            <a:xfrm>
              <a:off x="645635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4" name="Google Shape;6984;g31d7038f3b5_0_7497"/>
            <p:cNvSpPr/>
            <p:nvPr/>
          </p:nvSpPr>
          <p:spPr>
            <a:xfrm>
              <a:off x="74562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5" name="Google Shape;6985;g31d7038f3b5_0_7497"/>
            <p:cNvSpPr/>
            <p:nvPr/>
          </p:nvSpPr>
          <p:spPr>
            <a:xfrm>
              <a:off x="84556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6" name="Google Shape;6986;g31d7038f3b5_0_7497"/>
            <p:cNvSpPr/>
            <p:nvPr/>
          </p:nvSpPr>
          <p:spPr>
            <a:xfrm>
              <a:off x="94555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7" name="Google Shape;6987;g31d7038f3b5_0_7497"/>
            <p:cNvSpPr/>
            <p:nvPr/>
          </p:nvSpPr>
          <p:spPr>
            <a:xfrm>
              <a:off x="104554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8" name="Google Shape;6988;g31d7038f3b5_0_7497"/>
            <p:cNvSpPr/>
            <p:nvPr/>
          </p:nvSpPr>
          <p:spPr>
            <a:xfrm>
              <a:off x="1145539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9" name="Google Shape;6989;g31d7038f3b5_0_7497"/>
            <p:cNvSpPr/>
            <p:nvPr/>
          </p:nvSpPr>
          <p:spPr>
            <a:xfrm>
              <a:off x="124553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0" name="Google Shape;6990;g31d7038f3b5_0_7497"/>
            <p:cNvSpPr/>
            <p:nvPr/>
          </p:nvSpPr>
          <p:spPr>
            <a:xfrm>
              <a:off x="134547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1" name="Google Shape;6991;g31d7038f3b5_0_7497"/>
            <p:cNvSpPr/>
            <p:nvPr/>
          </p:nvSpPr>
          <p:spPr>
            <a:xfrm>
              <a:off x="144546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2" name="Google Shape;6992;g31d7038f3b5_0_7497"/>
            <p:cNvSpPr/>
            <p:nvPr/>
          </p:nvSpPr>
          <p:spPr>
            <a:xfrm>
              <a:off x="154545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3" name="Google Shape;6993;g31d7038f3b5_0_7497"/>
            <p:cNvSpPr/>
            <p:nvPr/>
          </p:nvSpPr>
          <p:spPr>
            <a:xfrm>
              <a:off x="1645444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4" name="Google Shape;6994;g31d7038f3b5_0_7497"/>
            <p:cNvSpPr/>
            <p:nvPr/>
          </p:nvSpPr>
          <p:spPr>
            <a:xfrm>
              <a:off x="1745435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5" name="Google Shape;6995;g31d7038f3b5_0_7497"/>
            <p:cNvSpPr/>
            <p:nvPr/>
          </p:nvSpPr>
          <p:spPr>
            <a:xfrm>
              <a:off x="184542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6" name="Google Shape;6996;g31d7038f3b5_0_7497"/>
            <p:cNvSpPr/>
            <p:nvPr/>
          </p:nvSpPr>
          <p:spPr>
            <a:xfrm>
              <a:off x="194536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7" name="Google Shape;6997;g31d7038f3b5_0_7497"/>
            <p:cNvSpPr/>
            <p:nvPr/>
          </p:nvSpPr>
          <p:spPr>
            <a:xfrm>
              <a:off x="204535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8" name="Google Shape;6998;g31d7038f3b5_0_7497"/>
            <p:cNvSpPr/>
            <p:nvPr/>
          </p:nvSpPr>
          <p:spPr>
            <a:xfrm>
              <a:off x="214534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9" name="Google Shape;6999;g31d7038f3b5_0_7497"/>
            <p:cNvSpPr/>
            <p:nvPr/>
          </p:nvSpPr>
          <p:spPr>
            <a:xfrm>
              <a:off x="2245339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0" name="Google Shape;7000;g31d7038f3b5_0_7497"/>
            <p:cNvSpPr/>
            <p:nvPr/>
          </p:nvSpPr>
          <p:spPr>
            <a:xfrm>
              <a:off x="234533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1" name="Google Shape;7001;g31d7038f3b5_0_7497"/>
            <p:cNvSpPr/>
            <p:nvPr/>
          </p:nvSpPr>
          <p:spPr>
            <a:xfrm>
              <a:off x="244527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2" name="Google Shape;7002;g31d7038f3b5_0_7497"/>
            <p:cNvSpPr/>
            <p:nvPr/>
          </p:nvSpPr>
          <p:spPr>
            <a:xfrm>
              <a:off x="254526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3" name="Google Shape;7003;g31d7038f3b5_0_7497"/>
            <p:cNvSpPr/>
            <p:nvPr/>
          </p:nvSpPr>
          <p:spPr>
            <a:xfrm>
              <a:off x="264525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4" name="Google Shape;7004;g31d7038f3b5_0_7497"/>
            <p:cNvSpPr/>
            <p:nvPr/>
          </p:nvSpPr>
          <p:spPr>
            <a:xfrm>
              <a:off x="2745244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5" name="Google Shape;7005;g31d7038f3b5_0_7497"/>
            <p:cNvSpPr/>
            <p:nvPr/>
          </p:nvSpPr>
          <p:spPr>
            <a:xfrm>
              <a:off x="2845235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6" name="Google Shape;7006;g31d7038f3b5_0_7497"/>
            <p:cNvSpPr/>
            <p:nvPr/>
          </p:nvSpPr>
          <p:spPr>
            <a:xfrm>
              <a:off x="294517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7" name="Google Shape;7007;g31d7038f3b5_0_7497"/>
            <p:cNvSpPr/>
            <p:nvPr/>
          </p:nvSpPr>
          <p:spPr>
            <a:xfrm>
              <a:off x="304516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8" name="Google Shape;7008;g31d7038f3b5_0_7497"/>
            <p:cNvSpPr/>
            <p:nvPr/>
          </p:nvSpPr>
          <p:spPr>
            <a:xfrm>
              <a:off x="314515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9" name="Google Shape;7009;g31d7038f3b5_0_7497"/>
            <p:cNvSpPr/>
            <p:nvPr/>
          </p:nvSpPr>
          <p:spPr>
            <a:xfrm>
              <a:off x="3245149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0" name="Google Shape;7010;g31d7038f3b5_0_7497"/>
            <p:cNvSpPr/>
            <p:nvPr/>
          </p:nvSpPr>
          <p:spPr>
            <a:xfrm>
              <a:off x="334514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1" name="Google Shape;7011;g31d7038f3b5_0_7497"/>
            <p:cNvSpPr/>
            <p:nvPr/>
          </p:nvSpPr>
          <p:spPr>
            <a:xfrm>
              <a:off x="344508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2" name="Google Shape;7012;g31d7038f3b5_0_7497"/>
            <p:cNvSpPr/>
            <p:nvPr/>
          </p:nvSpPr>
          <p:spPr>
            <a:xfrm>
              <a:off x="354507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3" name="Google Shape;7013;g31d7038f3b5_0_7497"/>
            <p:cNvSpPr/>
            <p:nvPr/>
          </p:nvSpPr>
          <p:spPr>
            <a:xfrm>
              <a:off x="364506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4" name="Google Shape;7014;g31d7038f3b5_0_7497"/>
            <p:cNvSpPr/>
            <p:nvPr/>
          </p:nvSpPr>
          <p:spPr>
            <a:xfrm>
              <a:off x="3745054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5" name="Google Shape;7015;g31d7038f3b5_0_7497"/>
            <p:cNvSpPr/>
            <p:nvPr/>
          </p:nvSpPr>
          <p:spPr>
            <a:xfrm>
              <a:off x="4573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6" name="Google Shape;7016;g31d7038f3b5_0_7497"/>
            <p:cNvSpPr/>
            <p:nvPr/>
          </p:nvSpPr>
          <p:spPr>
            <a:xfrm>
              <a:off x="14573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7" name="Google Shape;7017;g31d7038f3b5_0_7497"/>
            <p:cNvSpPr/>
            <p:nvPr/>
          </p:nvSpPr>
          <p:spPr>
            <a:xfrm>
              <a:off x="24572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8" name="Google Shape;7018;g31d7038f3b5_0_7497"/>
            <p:cNvSpPr/>
            <p:nvPr/>
          </p:nvSpPr>
          <p:spPr>
            <a:xfrm>
              <a:off x="34566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9" name="Google Shape;7019;g31d7038f3b5_0_7497"/>
            <p:cNvSpPr/>
            <p:nvPr/>
          </p:nvSpPr>
          <p:spPr>
            <a:xfrm>
              <a:off x="44565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0" name="Google Shape;7020;g31d7038f3b5_0_7497"/>
            <p:cNvSpPr/>
            <p:nvPr/>
          </p:nvSpPr>
          <p:spPr>
            <a:xfrm>
              <a:off x="54564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1" name="Google Shape;7021;g31d7038f3b5_0_7497"/>
            <p:cNvSpPr/>
            <p:nvPr/>
          </p:nvSpPr>
          <p:spPr>
            <a:xfrm>
              <a:off x="645635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2" name="Google Shape;7022;g31d7038f3b5_0_7497"/>
            <p:cNvSpPr/>
            <p:nvPr/>
          </p:nvSpPr>
          <p:spPr>
            <a:xfrm>
              <a:off x="74562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3" name="Google Shape;7023;g31d7038f3b5_0_7497"/>
            <p:cNvSpPr/>
            <p:nvPr/>
          </p:nvSpPr>
          <p:spPr>
            <a:xfrm>
              <a:off x="84556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4" name="Google Shape;7024;g31d7038f3b5_0_7497"/>
            <p:cNvSpPr/>
            <p:nvPr/>
          </p:nvSpPr>
          <p:spPr>
            <a:xfrm>
              <a:off x="94555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5" name="Google Shape;7025;g31d7038f3b5_0_7497"/>
            <p:cNvSpPr/>
            <p:nvPr/>
          </p:nvSpPr>
          <p:spPr>
            <a:xfrm>
              <a:off x="104554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6" name="Google Shape;7026;g31d7038f3b5_0_7497"/>
            <p:cNvSpPr/>
            <p:nvPr/>
          </p:nvSpPr>
          <p:spPr>
            <a:xfrm>
              <a:off x="1145539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7" name="Google Shape;7027;g31d7038f3b5_0_7497"/>
            <p:cNvSpPr/>
            <p:nvPr/>
          </p:nvSpPr>
          <p:spPr>
            <a:xfrm>
              <a:off x="124553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8" name="Google Shape;7028;g31d7038f3b5_0_7497"/>
            <p:cNvSpPr/>
            <p:nvPr/>
          </p:nvSpPr>
          <p:spPr>
            <a:xfrm>
              <a:off x="134547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9" name="Google Shape;7029;g31d7038f3b5_0_7497"/>
            <p:cNvSpPr/>
            <p:nvPr/>
          </p:nvSpPr>
          <p:spPr>
            <a:xfrm>
              <a:off x="144546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0" name="Google Shape;7030;g31d7038f3b5_0_7497"/>
            <p:cNvSpPr/>
            <p:nvPr/>
          </p:nvSpPr>
          <p:spPr>
            <a:xfrm>
              <a:off x="154545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1" name="Google Shape;7031;g31d7038f3b5_0_7497"/>
            <p:cNvSpPr/>
            <p:nvPr/>
          </p:nvSpPr>
          <p:spPr>
            <a:xfrm>
              <a:off x="1645444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2" name="Google Shape;7032;g31d7038f3b5_0_7497"/>
            <p:cNvSpPr/>
            <p:nvPr/>
          </p:nvSpPr>
          <p:spPr>
            <a:xfrm>
              <a:off x="1745435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3" name="Google Shape;7033;g31d7038f3b5_0_7497"/>
            <p:cNvSpPr/>
            <p:nvPr/>
          </p:nvSpPr>
          <p:spPr>
            <a:xfrm>
              <a:off x="184542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4" name="Google Shape;7034;g31d7038f3b5_0_7497"/>
            <p:cNvSpPr/>
            <p:nvPr/>
          </p:nvSpPr>
          <p:spPr>
            <a:xfrm>
              <a:off x="194536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5" name="Google Shape;7035;g31d7038f3b5_0_7497"/>
            <p:cNvSpPr/>
            <p:nvPr/>
          </p:nvSpPr>
          <p:spPr>
            <a:xfrm>
              <a:off x="204535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6" name="Google Shape;7036;g31d7038f3b5_0_7497"/>
            <p:cNvSpPr/>
            <p:nvPr/>
          </p:nvSpPr>
          <p:spPr>
            <a:xfrm>
              <a:off x="214534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7" name="Google Shape;7037;g31d7038f3b5_0_7497"/>
            <p:cNvSpPr/>
            <p:nvPr/>
          </p:nvSpPr>
          <p:spPr>
            <a:xfrm>
              <a:off x="2245339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8" name="Google Shape;7038;g31d7038f3b5_0_7497"/>
            <p:cNvSpPr/>
            <p:nvPr/>
          </p:nvSpPr>
          <p:spPr>
            <a:xfrm>
              <a:off x="234533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9" name="Google Shape;7039;g31d7038f3b5_0_7497"/>
            <p:cNvSpPr/>
            <p:nvPr/>
          </p:nvSpPr>
          <p:spPr>
            <a:xfrm>
              <a:off x="244527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0" name="Google Shape;7040;g31d7038f3b5_0_7497"/>
            <p:cNvSpPr/>
            <p:nvPr/>
          </p:nvSpPr>
          <p:spPr>
            <a:xfrm>
              <a:off x="254526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1" name="Google Shape;7041;g31d7038f3b5_0_7497"/>
            <p:cNvSpPr/>
            <p:nvPr/>
          </p:nvSpPr>
          <p:spPr>
            <a:xfrm>
              <a:off x="264525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2" name="Google Shape;7042;g31d7038f3b5_0_7497"/>
            <p:cNvSpPr/>
            <p:nvPr/>
          </p:nvSpPr>
          <p:spPr>
            <a:xfrm>
              <a:off x="2745244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3" name="Google Shape;7043;g31d7038f3b5_0_7497"/>
            <p:cNvSpPr/>
            <p:nvPr/>
          </p:nvSpPr>
          <p:spPr>
            <a:xfrm>
              <a:off x="2845235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4" name="Google Shape;7044;g31d7038f3b5_0_7497"/>
            <p:cNvSpPr/>
            <p:nvPr/>
          </p:nvSpPr>
          <p:spPr>
            <a:xfrm>
              <a:off x="294517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5" name="Google Shape;7045;g31d7038f3b5_0_7497"/>
            <p:cNvSpPr/>
            <p:nvPr/>
          </p:nvSpPr>
          <p:spPr>
            <a:xfrm>
              <a:off x="304516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6" name="Google Shape;7046;g31d7038f3b5_0_7497"/>
            <p:cNvSpPr/>
            <p:nvPr/>
          </p:nvSpPr>
          <p:spPr>
            <a:xfrm>
              <a:off x="314515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7" name="Google Shape;7047;g31d7038f3b5_0_7497"/>
            <p:cNvSpPr/>
            <p:nvPr/>
          </p:nvSpPr>
          <p:spPr>
            <a:xfrm>
              <a:off x="3245149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8" name="Google Shape;7048;g31d7038f3b5_0_7497"/>
            <p:cNvSpPr/>
            <p:nvPr/>
          </p:nvSpPr>
          <p:spPr>
            <a:xfrm>
              <a:off x="334514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9" name="Google Shape;7049;g31d7038f3b5_0_7497"/>
            <p:cNvSpPr/>
            <p:nvPr/>
          </p:nvSpPr>
          <p:spPr>
            <a:xfrm>
              <a:off x="344508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0" name="Google Shape;7050;g31d7038f3b5_0_7497"/>
            <p:cNvSpPr/>
            <p:nvPr/>
          </p:nvSpPr>
          <p:spPr>
            <a:xfrm>
              <a:off x="354507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1" name="Google Shape;7051;g31d7038f3b5_0_7497"/>
            <p:cNvSpPr/>
            <p:nvPr/>
          </p:nvSpPr>
          <p:spPr>
            <a:xfrm>
              <a:off x="364506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2" name="Google Shape;7052;g31d7038f3b5_0_7497"/>
            <p:cNvSpPr/>
            <p:nvPr/>
          </p:nvSpPr>
          <p:spPr>
            <a:xfrm>
              <a:off x="3745054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3" name="Google Shape;7053;g31d7038f3b5_0_7497"/>
            <p:cNvSpPr/>
            <p:nvPr/>
          </p:nvSpPr>
          <p:spPr>
            <a:xfrm>
              <a:off x="4573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4" name="Google Shape;7054;g31d7038f3b5_0_7497"/>
            <p:cNvSpPr/>
            <p:nvPr/>
          </p:nvSpPr>
          <p:spPr>
            <a:xfrm>
              <a:off x="14573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5" name="Google Shape;7055;g31d7038f3b5_0_7497"/>
            <p:cNvSpPr/>
            <p:nvPr/>
          </p:nvSpPr>
          <p:spPr>
            <a:xfrm>
              <a:off x="24572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6" name="Google Shape;7056;g31d7038f3b5_0_7497"/>
            <p:cNvSpPr/>
            <p:nvPr/>
          </p:nvSpPr>
          <p:spPr>
            <a:xfrm>
              <a:off x="34566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7" name="Google Shape;7057;g31d7038f3b5_0_7497"/>
            <p:cNvSpPr/>
            <p:nvPr/>
          </p:nvSpPr>
          <p:spPr>
            <a:xfrm>
              <a:off x="44565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8" name="Google Shape;7058;g31d7038f3b5_0_7497"/>
            <p:cNvSpPr/>
            <p:nvPr/>
          </p:nvSpPr>
          <p:spPr>
            <a:xfrm>
              <a:off x="54564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9" name="Google Shape;7059;g31d7038f3b5_0_7497"/>
            <p:cNvSpPr/>
            <p:nvPr/>
          </p:nvSpPr>
          <p:spPr>
            <a:xfrm>
              <a:off x="645635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0" name="Google Shape;7060;g31d7038f3b5_0_7497"/>
            <p:cNvSpPr/>
            <p:nvPr/>
          </p:nvSpPr>
          <p:spPr>
            <a:xfrm>
              <a:off x="74562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1" name="Google Shape;7061;g31d7038f3b5_0_7497"/>
            <p:cNvSpPr/>
            <p:nvPr/>
          </p:nvSpPr>
          <p:spPr>
            <a:xfrm>
              <a:off x="84556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2" name="Google Shape;7062;g31d7038f3b5_0_7497"/>
            <p:cNvSpPr/>
            <p:nvPr/>
          </p:nvSpPr>
          <p:spPr>
            <a:xfrm>
              <a:off x="94555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3" name="Google Shape;7063;g31d7038f3b5_0_7497"/>
            <p:cNvSpPr/>
            <p:nvPr/>
          </p:nvSpPr>
          <p:spPr>
            <a:xfrm>
              <a:off x="104554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4" name="Google Shape;7064;g31d7038f3b5_0_7497"/>
            <p:cNvSpPr/>
            <p:nvPr/>
          </p:nvSpPr>
          <p:spPr>
            <a:xfrm>
              <a:off x="1145539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5" name="Google Shape;7065;g31d7038f3b5_0_7497"/>
            <p:cNvSpPr/>
            <p:nvPr/>
          </p:nvSpPr>
          <p:spPr>
            <a:xfrm>
              <a:off x="124553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6" name="Google Shape;7066;g31d7038f3b5_0_7497"/>
            <p:cNvSpPr/>
            <p:nvPr/>
          </p:nvSpPr>
          <p:spPr>
            <a:xfrm>
              <a:off x="134547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7" name="Google Shape;7067;g31d7038f3b5_0_7497"/>
            <p:cNvSpPr/>
            <p:nvPr/>
          </p:nvSpPr>
          <p:spPr>
            <a:xfrm>
              <a:off x="144546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8" name="Google Shape;7068;g31d7038f3b5_0_7497"/>
            <p:cNvSpPr/>
            <p:nvPr/>
          </p:nvSpPr>
          <p:spPr>
            <a:xfrm>
              <a:off x="154545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9" name="Google Shape;7069;g31d7038f3b5_0_7497"/>
            <p:cNvSpPr/>
            <p:nvPr/>
          </p:nvSpPr>
          <p:spPr>
            <a:xfrm>
              <a:off x="1645444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0" name="Google Shape;7070;g31d7038f3b5_0_7497"/>
            <p:cNvSpPr/>
            <p:nvPr/>
          </p:nvSpPr>
          <p:spPr>
            <a:xfrm>
              <a:off x="1745435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1" name="Google Shape;7071;g31d7038f3b5_0_7497"/>
            <p:cNvSpPr/>
            <p:nvPr/>
          </p:nvSpPr>
          <p:spPr>
            <a:xfrm>
              <a:off x="184542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2" name="Google Shape;7072;g31d7038f3b5_0_7497"/>
            <p:cNvSpPr/>
            <p:nvPr/>
          </p:nvSpPr>
          <p:spPr>
            <a:xfrm>
              <a:off x="194536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3" name="Google Shape;7073;g31d7038f3b5_0_7497"/>
            <p:cNvSpPr/>
            <p:nvPr/>
          </p:nvSpPr>
          <p:spPr>
            <a:xfrm>
              <a:off x="204535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4" name="Google Shape;7074;g31d7038f3b5_0_7497"/>
            <p:cNvSpPr/>
            <p:nvPr/>
          </p:nvSpPr>
          <p:spPr>
            <a:xfrm>
              <a:off x="214534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5" name="Google Shape;7075;g31d7038f3b5_0_7497"/>
            <p:cNvSpPr/>
            <p:nvPr/>
          </p:nvSpPr>
          <p:spPr>
            <a:xfrm>
              <a:off x="2245339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6" name="Google Shape;7076;g31d7038f3b5_0_7497"/>
            <p:cNvSpPr/>
            <p:nvPr/>
          </p:nvSpPr>
          <p:spPr>
            <a:xfrm>
              <a:off x="234533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7" name="Google Shape;7077;g31d7038f3b5_0_7497"/>
            <p:cNvSpPr/>
            <p:nvPr/>
          </p:nvSpPr>
          <p:spPr>
            <a:xfrm>
              <a:off x="244527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8" name="Google Shape;7078;g31d7038f3b5_0_7497"/>
            <p:cNvSpPr/>
            <p:nvPr/>
          </p:nvSpPr>
          <p:spPr>
            <a:xfrm>
              <a:off x="254526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9" name="Google Shape;7079;g31d7038f3b5_0_7497"/>
            <p:cNvSpPr/>
            <p:nvPr/>
          </p:nvSpPr>
          <p:spPr>
            <a:xfrm>
              <a:off x="264525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0" name="Google Shape;7080;g31d7038f3b5_0_7497"/>
            <p:cNvSpPr/>
            <p:nvPr/>
          </p:nvSpPr>
          <p:spPr>
            <a:xfrm>
              <a:off x="2745244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1" name="Google Shape;7081;g31d7038f3b5_0_7497"/>
            <p:cNvSpPr/>
            <p:nvPr/>
          </p:nvSpPr>
          <p:spPr>
            <a:xfrm>
              <a:off x="2845235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2" name="Google Shape;7082;g31d7038f3b5_0_7497"/>
            <p:cNvSpPr/>
            <p:nvPr/>
          </p:nvSpPr>
          <p:spPr>
            <a:xfrm>
              <a:off x="294517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3" name="Google Shape;7083;g31d7038f3b5_0_7497"/>
            <p:cNvSpPr/>
            <p:nvPr/>
          </p:nvSpPr>
          <p:spPr>
            <a:xfrm>
              <a:off x="304516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4" name="Google Shape;7084;g31d7038f3b5_0_7497"/>
            <p:cNvSpPr/>
            <p:nvPr/>
          </p:nvSpPr>
          <p:spPr>
            <a:xfrm>
              <a:off x="314515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5" name="Google Shape;7085;g31d7038f3b5_0_7497"/>
            <p:cNvSpPr/>
            <p:nvPr/>
          </p:nvSpPr>
          <p:spPr>
            <a:xfrm>
              <a:off x="3245149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6" name="Google Shape;7086;g31d7038f3b5_0_7497"/>
            <p:cNvSpPr/>
            <p:nvPr/>
          </p:nvSpPr>
          <p:spPr>
            <a:xfrm>
              <a:off x="334514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7" name="Google Shape;7087;g31d7038f3b5_0_7497"/>
            <p:cNvSpPr/>
            <p:nvPr/>
          </p:nvSpPr>
          <p:spPr>
            <a:xfrm>
              <a:off x="344508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8" name="Google Shape;7088;g31d7038f3b5_0_7497"/>
            <p:cNvSpPr/>
            <p:nvPr/>
          </p:nvSpPr>
          <p:spPr>
            <a:xfrm>
              <a:off x="354507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9" name="Google Shape;7089;g31d7038f3b5_0_7497"/>
            <p:cNvSpPr/>
            <p:nvPr/>
          </p:nvSpPr>
          <p:spPr>
            <a:xfrm>
              <a:off x="364506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0" name="Google Shape;7090;g31d7038f3b5_0_7497"/>
            <p:cNvSpPr/>
            <p:nvPr/>
          </p:nvSpPr>
          <p:spPr>
            <a:xfrm>
              <a:off x="3745054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1" name="Google Shape;7091;g31d7038f3b5_0_7497"/>
            <p:cNvSpPr/>
            <p:nvPr/>
          </p:nvSpPr>
          <p:spPr>
            <a:xfrm>
              <a:off x="4573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2" name="Google Shape;7092;g31d7038f3b5_0_7497"/>
            <p:cNvSpPr/>
            <p:nvPr/>
          </p:nvSpPr>
          <p:spPr>
            <a:xfrm>
              <a:off x="14573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3" name="Google Shape;7093;g31d7038f3b5_0_7497"/>
            <p:cNvSpPr/>
            <p:nvPr/>
          </p:nvSpPr>
          <p:spPr>
            <a:xfrm>
              <a:off x="24572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4" name="Google Shape;7094;g31d7038f3b5_0_7497"/>
            <p:cNvSpPr/>
            <p:nvPr/>
          </p:nvSpPr>
          <p:spPr>
            <a:xfrm>
              <a:off x="34566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5" name="Google Shape;7095;g31d7038f3b5_0_7497"/>
            <p:cNvSpPr/>
            <p:nvPr/>
          </p:nvSpPr>
          <p:spPr>
            <a:xfrm>
              <a:off x="44565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6" name="Google Shape;7096;g31d7038f3b5_0_7497"/>
            <p:cNvSpPr/>
            <p:nvPr/>
          </p:nvSpPr>
          <p:spPr>
            <a:xfrm>
              <a:off x="54564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7" name="Google Shape;7097;g31d7038f3b5_0_7497"/>
            <p:cNvSpPr/>
            <p:nvPr/>
          </p:nvSpPr>
          <p:spPr>
            <a:xfrm>
              <a:off x="645635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8" name="Google Shape;7098;g31d7038f3b5_0_7497"/>
            <p:cNvSpPr/>
            <p:nvPr/>
          </p:nvSpPr>
          <p:spPr>
            <a:xfrm>
              <a:off x="74562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9" name="Google Shape;7099;g31d7038f3b5_0_7497"/>
            <p:cNvSpPr/>
            <p:nvPr/>
          </p:nvSpPr>
          <p:spPr>
            <a:xfrm>
              <a:off x="84556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0" name="Google Shape;7100;g31d7038f3b5_0_7497"/>
            <p:cNvSpPr/>
            <p:nvPr/>
          </p:nvSpPr>
          <p:spPr>
            <a:xfrm>
              <a:off x="94555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1" name="Google Shape;7101;g31d7038f3b5_0_7497"/>
            <p:cNvSpPr/>
            <p:nvPr/>
          </p:nvSpPr>
          <p:spPr>
            <a:xfrm>
              <a:off x="104554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2" name="Google Shape;7102;g31d7038f3b5_0_7497"/>
            <p:cNvSpPr/>
            <p:nvPr/>
          </p:nvSpPr>
          <p:spPr>
            <a:xfrm>
              <a:off x="1145539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3" name="Google Shape;7103;g31d7038f3b5_0_7497"/>
            <p:cNvSpPr/>
            <p:nvPr/>
          </p:nvSpPr>
          <p:spPr>
            <a:xfrm>
              <a:off x="124553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4" name="Google Shape;7104;g31d7038f3b5_0_7497"/>
            <p:cNvSpPr/>
            <p:nvPr/>
          </p:nvSpPr>
          <p:spPr>
            <a:xfrm>
              <a:off x="134547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5" name="Google Shape;7105;g31d7038f3b5_0_7497"/>
            <p:cNvSpPr/>
            <p:nvPr/>
          </p:nvSpPr>
          <p:spPr>
            <a:xfrm>
              <a:off x="144546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6" name="Google Shape;7106;g31d7038f3b5_0_7497"/>
            <p:cNvSpPr/>
            <p:nvPr/>
          </p:nvSpPr>
          <p:spPr>
            <a:xfrm>
              <a:off x="154545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7" name="Google Shape;7107;g31d7038f3b5_0_7497"/>
            <p:cNvSpPr/>
            <p:nvPr/>
          </p:nvSpPr>
          <p:spPr>
            <a:xfrm>
              <a:off x="1645444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8" name="Google Shape;7108;g31d7038f3b5_0_7497"/>
            <p:cNvSpPr/>
            <p:nvPr/>
          </p:nvSpPr>
          <p:spPr>
            <a:xfrm>
              <a:off x="1745435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9" name="Google Shape;7109;g31d7038f3b5_0_7497"/>
            <p:cNvSpPr/>
            <p:nvPr/>
          </p:nvSpPr>
          <p:spPr>
            <a:xfrm>
              <a:off x="184542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0" name="Google Shape;7110;g31d7038f3b5_0_7497"/>
            <p:cNvSpPr/>
            <p:nvPr/>
          </p:nvSpPr>
          <p:spPr>
            <a:xfrm>
              <a:off x="194536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1" name="Google Shape;7111;g31d7038f3b5_0_7497"/>
            <p:cNvSpPr/>
            <p:nvPr/>
          </p:nvSpPr>
          <p:spPr>
            <a:xfrm>
              <a:off x="204535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2" name="Google Shape;7112;g31d7038f3b5_0_7497"/>
            <p:cNvSpPr/>
            <p:nvPr/>
          </p:nvSpPr>
          <p:spPr>
            <a:xfrm>
              <a:off x="214534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3" name="Google Shape;7113;g31d7038f3b5_0_7497"/>
            <p:cNvSpPr/>
            <p:nvPr/>
          </p:nvSpPr>
          <p:spPr>
            <a:xfrm>
              <a:off x="2245339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4" name="Google Shape;7114;g31d7038f3b5_0_7497"/>
            <p:cNvSpPr/>
            <p:nvPr/>
          </p:nvSpPr>
          <p:spPr>
            <a:xfrm>
              <a:off x="234533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5" name="Google Shape;7115;g31d7038f3b5_0_7497"/>
            <p:cNvSpPr/>
            <p:nvPr/>
          </p:nvSpPr>
          <p:spPr>
            <a:xfrm>
              <a:off x="244527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6" name="Google Shape;7116;g31d7038f3b5_0_7497"/>
            <p:cNvSpPr/>
            <p:nvPr/>
          </p:nvSpPr>
          <p:spPr>
            <a:xfrm>
              <a:off x="254526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7" name="Google Shape;7117;g31d7038f3b5_0_7497"/>
            <p:cNvSpPr/>
            <p:nvPr/>
          </p:nvSpPr>
          <p:spPr>
            <a:xfrm>
              <a:off x="264525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8" name="Google Shape;7118;g31d7038f3b5_0_7497"/>
            <p:cNvSpPr/>
            <p:nvPr/>
          </p:nvSpPr>
          <p:spPr>
            <a:xfrm>
              <a:off x="2745244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9" name="Google Shape;7119;g31d7038f3b5_0_7497"/>
            <p:cNvSpPr/>
            <p:nvPr/>
          </p:nvSpPr>
          <p:spPr>
            <a:xfrm>
              <a:off x="2845235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0" name="Google Shape;7120;g31d7038f3b5_0_7497"/>
            <p:cNvSpPr/>
            <p:nvPr/>
          </p:nvSpPr>
          <p:spPr>
            <a:xfrm>
              <a:off x="294517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1" name="Google Shape;7121;g31d7038f3b5_0_7497"/>
            <p:cNvSpPr/>
            <p:nvPr/>
          </p:nvSpPr>
          <p:spPr>
            <a:xfrm>
              <a:off x="304516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2" name="Google Shape;7122;g31d7038f3b5_0_7497"/>
            <p:cNvSpPr/>
            <p:nvPr/>
          </p:nvSpPr>
          <p:spPr>
            <a:xfrm>
              <a:off x="314515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3" name="Google Shape;7123;g31d7038f3b5_0_7497"/>
            <p:cNvSpPr/>
            <p:nvPr/>
          </p:nvSpPr>
          <p:spPr>
            <a:xfrm>
              <a:off x="3245149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4" name="Google Shape;7124;g31d7038f3b5_0_7497"/>
            <p:cNvSpPr/>
            <p:nvPr/>
          </p:nvSpPr>
          <p:spPr>
            <a:xfrm>
              <a:off x="334514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5" name="Google Shape;7125;g31d7038f3b5_0_7497"/>
            <p:cNvSpPr/>
            <p:nvPr/>
          </p:nvSpPr>
          <p:spPr>
            <a:xfrm>
              <a:off x="344508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6" name="Google Shape;7126;g31d7038f3b5_0_7497"/>
            <p:cNvSpPr/>
            <p:nvPr/>
          </p:nvSpPr>
          <p:spPr>
            <a:xfrm>
              <a:off x="354507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7" name="Google Shape;7127;g31d7038f3b5_0_7497"/>
            <p:cNvSpPr/>
            <p:nvPr/>
          </p:nvSpPr>
          <p:spPr>
            <a:xfrm>
              <a:off x="364506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8" name="Google Shape;7128;g31d7038f3b5_0_7497"/>
            <p:cNvSpPr/>
            <p:nvPr/>
          </p:nvSpPr>
          <p:spPr>
            <a:xfrm>
              <a:off x="3745054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9" name="Google Shape;7129;g31d7038f3b5_0_7497"/>
            <p:cNvSpPr/>
            <p:nvPr/>
          </p:nvSpPr>
          <p:spPr>
            <a:xfrm>
              <a:off x="4573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0" name="Google Shape;7130;g31d7038f3b5_0_7497"/>
            <p:cNvSpPr/>
            <p:nvPr/>
          </p:nvSpPr>
          <p:spPr>
            <a:xfrm>
              <a:off x="14573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1" name="Google Shape;7131;g31d7038f3b5_0_7497"/>
            <p:cNvSpPr/>
            <p:nvPr/>
          </p:nvSpPr>
          <p:spPr>
            <a:xfrm>
              <a:off x="24572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2" name="Google Shape;7132;g31d7038f3b5_0_7497"/>
            <p:cNvSpPr/>
            <p:nvPr/>
          </p:nvSpPr>
          <p:spPr>
            <a:xfrm>
              <a:off x="34566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3" name="Google Shape;7133;g31d7038f3b5_0_7497"/>
            <p:cNvSpPr/>
            <p:nvPr/>
          </p:nvSpPr>
          <p:spPr>
            <a:xfrm>
              <a:off x="44565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4" name="Google Shape;7134;g31d7038f3b5_0_7497"/>
            <p:cNvSpPr/>
            <p:nvPr/>
          </p:nvSpPr>
          <p:spPr>
            <a:xfrm>
              <a:off x="54564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5" name="Google Shape;7135;g31d7038f3b5_0_7497"/>
            <p:cNvSpPr/>
            <p:nvPr/>
          </p:nvSpPr>
          <p:spPr>
            <a:xfrm>
              <a:off x="645635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6" name="Google Shape;7136;g31d7038f3b5_0_7497"/>
            <p:cNvSpPr/>
            <p:nvPr/>
          </p:nvSpPr>
          <p:spPr>
            <a:xfrm>
              <a:off x="74562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7" name="Google Shape;7137;g31d7038f3b5_0_7497"/>
            <p:cNvSpPr/>
            <p:nvPr/>
          </p:nvSpPr>
          <p:spPr>
            <a:xfrm>
              <a:off x="84556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8" name="Google Shape;7138;g31d7038f3b5_0_7497"/>
            <p:cNvSpPr/>
            <p:nvPr/>
          </p:nvSpPr>
          <p:spPr>
            <a:xfrm>
              <a:off x="94555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9" name="Google Shape;7139;g31d7038f3b5_0_7497"/>
            <p:cNvSpPr/>
            <p:nvPr/>
          </p:nvSpPr>
          <p:spPr>
            <a:xfrm>
              <a:off x="104554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0" name="Google Shape;7140;g31d7038f3b5_0_7497"/>
            <p:cNvSpPr/>
            <p:nvPr/>
          </p:nvSpPr>
          <p:spPr>
            <a:xfrm>
              <a:off x="1145539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1" name="Google Shape;7141;g31d7038f3b5_0_7497"/>
            <p:cNvSpPr/>
            <p:nvPr/>
          </p:nvSpPr>
          <p:spPr>
            <a:xfrm>
              <a:off x="124553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2" name="Google Shape;7142;g31d7038f3b5_0_7497"/>
            <p:cNvSpPr/>
            <p:nvPr/>
          </p:nvSpPr>
          <p:spPr>
            <a:xfrm>
              <a:off x="134547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3" name="Google Shape;7143;g31d7038f3b5_0_7497"/>
            <p:cNvSpPr/>
            <p:nvPr/>
          </p:nvSpPr>
          <p:spPr>
            <a:xfrm>
              <a:off x="144546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4" name="Google Shape;7144;g31d7038f3b5_0_7497"/>
            <p:cNvSpPr/>
            <p:nvPr/>
          </p:nvSpPr>
          <p:spPr>
            <a:xfrm>
              <a:off x="154545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5" name="Google Shape;7145;g31d7038f3b5_0_7497"/>
            <p:cNvSpPr/>
            <p:nvPr/>
          </p:nvSpPr>
          <p:spPr>
            <a:xfrm>
              <a:off x="1645444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6" name="Google Shape;7146;g31d7038f3b5_0_7497"/>
            <p:cNvSpPr/>
            <p:nvPr/>
          </p:nvSpPr>
          <p:spPr>
            <a:xfrm>
              <a:off x="1745435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7" name="Google Shape;7147;g31d7038f3b5_0_7497"/>
            <p:cNvSpPr/>
            <p:nvPr/>
          </p:nvSpPr>
          <p:spPr>
            <a:xfrm>
              <a:off x="184542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8" name="Google Shape;7148;g31d7038f3b5_0_7497"/>
            <p:cNvSpPr/>
            <p:nvPr/>
          </p:nvSpPr>
          <p:spPr>
            <a:xfrm>
              <a:off x="194536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9" name="Google Shape;7149;g31d7038f3b5_0_7497"/>
            <p:cNvSpPr/>
            <p:nvPr/>
          </p:nvSpPr>
          <p:spPr>
            <a:xfrm>
              <a:off x="204535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0" name="Google Shape;7150;g31d7038f3b5_0_7497"/>
            <p:cNvSpPr/>
            <p:nvPr/>
          </p:nvSpPr>
          <p:spPr>
            <a:xfrm>
              <a:off x="214534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1" name="Google Shape;7151;g31d7038f3b5_0_7497"/>
            <p:cNvSpPr/>
            <p:nvPr/>
          </p:nvSpPr>
          <p:spPr>
            <a:xfrm>
              <a:off x="2245339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2" name="Google Shape;7152;g31d7038f3b5_0_7497"/>
            <p:cNvSpPr/>
            <p:nvPr/>
          </p:nvSpPr>
          <p:spPr>
            <a:xfrm>
              <a:off x="234533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3" name="Google Shape;7153;g31d7038f3b5_0_7497"/>
            <p:cNvSpPr/>
            <p:nvPr/>
          </p:nvSpPr>
          <p:spPr>
            <a:xfrm>
              <a:off x="244527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4" name="Google Shape;7154;g31d7038f3b5_0_7497"/>
            <p:cNvSpPr/>
            <p:nvPr/>
          </p:nvSpPr>
          <p:spPr>
            <a:xfrm>
              <a:off x="254526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5" name="Google Shape;7155;g31d7038f3b5_0_7497"/>
            <p:cNvSpPr/>
            <p:nvPr/>
          </p:nvSpPr>
          <p:spPr>
            <a:xfrm>
              <a:off x="264525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6" name="Google Shape;7156;g31d7038f3b5_0_7497"/>
            <p:cNvSpPr/>
            <p:nvPr/>
          </p:nvSpPr>
          <p:spPr>
            <a:xfrm>
              <a:off x="2745244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7" name="Google Shape;7157;g31d7038f3b5_0_7497"/>
            <p:cNvSpPr/>
            <p:nvPr/>
          </p:nvSpPr>
          <p:spPr>
            <a:xfrm>
              <a:off x="2845235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8" name="Google Shape;7158;g31d7038f3b5_0_7497"/>
            <p:cNvSpPr/>
            <p:nvPr/>
          </p:nvSpPr>
          <p:spPr>
            <a:xfrm>
              <a:off x="294517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9" name="Google Shape;7159;g31d7038f3b5_0_7497"/>
            <p:cNvSpPr/>
            <p:nvPr/>
          </p:nvSpPr>
          <p:spPr>
            <a:xfrm>
              <a:off x="304516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0" name="Google Shape;7160;g31d7038f3b5_0_7497"/>
            <p:cNvSpPr/>
            <p:nvPr/>
          </p:nvSpPr>
          <p:spPr>
            <a:xfrm>
              <a:off x="314515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1" name="Google Shape;7161;g31d7038f3b5_0_7497"/>
            <p:cNvSpPr/>
            <p:nvPr/>
          </p:nvSpPr>
          <p:spPr>
            <a:xfrm>
              <a:off x="3245149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2" name="Google Shape;7162;g31d7038f3b5_0_7497"/>
            <p:cNvSpPr/>
            <p:nvPr/>
          </p:nvSpPr>
          <p:spPr>
            <a:xfrm>
              <a:off x="334514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3" name="Google Shape;7163;g31d7038f3b5_0_7497"/>
            <p:cNvSpPr/>
            <p:nvPr/>
          </p:nvSpPr>
          <p:spPr>
            <a:xfrm>
              <a:off x="344508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4" name="Google Shape;7164;g31d7038f3b5_0_7497"/>
            <p:cNvSpPr/>
            <p:nvPr/>
          </p:nvSpPr>
          <p:spPr>
            <a:xfrm>
              <a:off x="354507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5" name="Google Shape;7165;g31d7038f3b5_0_7497"/>
            <p:cNvSpPr/>
            <p:nvPr/>
          </p:nvSpPr>
          <p:spPr>
            <a:xfrm>
              <a:off x="364506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6" name="Google Shape;7166;g31d7038f3b5_0_7497"/>
            <p:cNvSpPr/>
            <p:nvPr/>
          </p:nvSpPr>
          <p:spPr>
            <a:xfrm>
              <a:off x="3745054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7" name="Google Shape;7167;g31d7038f3b5_0_7497"/>
            <p:cNvSpPr/>
            <p:nvPr/>
          </p:nvSpPr>
          <p:spPr>
            <a:xfrm>
              <a:off x="4573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8" name="Google Shape;7168;g31d7038f3b5_0_7497"/>
            <p:cNvSpPr/>
            <p:nvPr/>
          </p:nvSpPr>
          <p:spPr>
            <a:xfrm>
              <a:off x="14573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9" name="Google Shape;7169;g31d7038f3b5_0_7497"/>
            <p:cNvSpPr/>
            <p:nvPr/>
          </p:nvSpPr>
          <p:spPr>
            <a:xfrm>
              <a:off x="24572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70" name="Google Shape;7170;g31d7038f3b5_0_7497"/>
            <p:cNvSpPr/>
            <p:nvPr/>
          </p:nvSpPr>
          <p:spPr>
            <a:xfrm>
              <a:off x="34566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71" name="Google Shape;7171;g31d7038f3b5_0_7497"/>
            <p:cNvSpPr/>
            <p:nvPr/>
          </p:nvSpPr>
          <p:spPr>
            <a:xfrm>
              <a:off x="44565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72" name="Google Shape;7172;g31d7038f3b5_0_7497"/>
            <p:cNvSpPr/>
            <p:nvPr/>
          </p:nvSpPr>
          <p:spPr>
            <a:xfrm>
              <a:off x="54564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73" name="Google Shape;7173;g31d7038f3b5_0_7497"/>
            <p:cNvSpPr/>
            <p:nvPr/>
          </p:nvSpPr>
          <p:spPr>
            <a:xfrm>
              <a:off x="645635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74" name="Google Shape;7174;g31d7038f3b5_0_7497"/>
            <p:cNvSpPr/>
            <p:nvPr/>
          </p:nvSpPr>
          <p:spPr>
            <a:xfrm>
              <a:off x="74562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75" name="Google Shape;7175;g31d7038f3b5_0_7497"/>
            <p:cNvSpPr/>
            <p:nvPr/>
          </p:nvSpPr>
          <p:spPr>
            <a:xfrm>
              <a:off x="84556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76" name="Google Shape;7176;g31d7038f3b5_0_7497"/>
            <p:cNvSpPr/>
            <p:nvPr/>
          </p:nvSpPr>
          <p:spPr>
            <a:xfrm>
              <a:off x="94555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77" name="Google Shape;7177;g31d7038f3b5_0_7497"/>
            <p:cNvSpPr/>
            <p:nvPr/>
          </p:nvSpPr>
          <p:spPr>
            <a:xfrm>
              <a:off x="104554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78" name="Google Shape;7178;g31d7038f3b5_0_7497"/>
            <p:cNvSpPr/>
            <p:nvPr/>
          </p:nvSpPr>
          <p:spPr>
            <a:xfrm>
              <a:off x="1145539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79" name="Google Shape;7179;g31d7038f3b5_0_7497"/>
            <p:cNvSpPr/>
            <p:nvPr/>
          </p:nvSpPr>
          <p:spPr>
            <a:xfrm>
              <a:off x="124553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0" name="Google Shape;7180;g31d7038f3b5_0_7497"/>
            <p:cNvSpPr/>
            <p:nvPr/>
          </p:nvSpPr>
          <p:spPr>
            <a:xfrm>
              <a:off x="134547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1" name="Google Shape;7181;g31d7038f3b5_0_7497"/>
            <p:cNvSpPr/>
            <p:nvPr/>
          </p:nvSpPr>
          <p:spPr>
            <a:xfrm>
              <a:off x="144546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2" name="Google Shape;7182;g31d7038f3b5_0_7497"/>
            <p:cNvSpPr/>
            <p:nvPr/>
          </p:nvSpPr>
          <p:spPr>
            <a:xfrm>
              <a:off x="154545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3" name="Google Shape;7183;g31d7038f3b5_0_7497"/>
            <p:cNvSpPr/>
            <p:nvPr/>
          </p:nvSpPr>
          <p:spPr>
            <a:xfrm>
              <a:off x="1645444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4" name="Google Shape;7184;g31d7038f3b5_0_7497"/>
            <p:cNvSpPr/>
            <p:nvPr/>
          </p:nvSpPr>
          <p:spPr>
            <a:xfrm>
              <a:off x="1745435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5" name="Google Shape;7185;g31d7038f3b5_0_7497"/>
            <p:cNvSpPr/>
            <p:nvPr/>
          </p:nvSpPr>
          <p:spPr>
            <a:xfrm>
              <a:off x="184542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6" name="Google Shape;7186;g31d7038f3b5_0_7497"/>
            <p:cNvSpPr/>
            <p:nvPr/>
          </p:nvSpPr>
          <p:spPr>
            <a:xfrm>
              <a:off x="194536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7" name="Google Shape;7187;g31d7038f3b5_0_7497"/>
            <p:cNvSpPr/>
            <p:nvPr/>
          </p:nvSpPr>
          <p:spPr>
            <a:xfrm>
              <a:off x="204535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8" name="Google Shape;7188;g31d7038f3b5_0_7497"/>
            <p:cNvSpPr/>
            <p:nvPr/>
          </p:nvSpPr>
          <p:spPr>
            <a:xfrm>
              <a:off x="214534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9" name="Google Shape;7189;g31d7038f3b5_0_7497"/>
            <p:cNvSpPr/>
            <p:nvPr/>
          </p:nvSpPr>
          <p:spPr>
            <a:xfrm>
              <a:off x="2245339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0" name="Google Shape;7190;g31d7038f3b5_0_7497"/>
            <p:cNvSpPr/>
            <p:nvPr/>
          </p:nvSpPr>
          <p:spPr>
            <a:xfrm>
              <a:off x="234533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1" name="Google Shape;7191;g31d7038f3b5_0_7497"/>
            <p:cNvSpPr/>
            <p:nvPr/>
          </p:nvSpPr>
          <p:spPr>
            <a:xfrm>
              <a:off x="244527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2" name="Google Shape;7192;g31d7038f3b5_0_7497"/>
            <p:cNvSpPr/>
            <p:nvPr/>
          </p:nvSpPr>
          <p:spPr>
            <a:xfrm>
              <a:off x="254526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3" name="Google Shape;7193;g31d7038f3b5_0_7497"/>
            <p:cNvSpPr/>
            <p:nvPr/>
          </p:nvSpPr>
          <p:spPr>
            <a:xfrm>
              <a:off x="264525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4" name="Google Shape;7194;g31d7038f3b5_0_7497"/>
            <p:cNvSpPr/>
            <p:nvPr/>
          </p:nvSpPr>
          <p:spPr>
            <a:xfrm>
              <a:off x="2745244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5" name="Google Shape;7195;g31d7038f3b5_0_7497"/>
            <p:cNvSpPr/>
            <p:nvPr/>
          </p:nvSpPr>
          <p:spPr>
            <a:xfrm>
              <a:off x="2845235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6" name="Google Shape;7196;g31d7038f3b5_0_7497"/>
            <p:cNvSpPr/>
            <p:nvPr/>
          </p:nvSpPr>
          <p:spPr>
            <a:xfrm>
              <a:off x="294517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7" name="Google Shape;7197;g31d7038f3b5_0_7497"/>
            <p:cNvSpPr/>
            <p:nvPr/>
          </p:nvSpPr>
          <p:spPr>
            <a:xfrm>
              <a:off x="304516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8" name="Google Shape;7198;g31d7038f3b5_0_7497"/>
            <p:cNvSpPr/>
            <p:nvPr/>
          </p:nvSpPr>
          <p:spPr>
            <a:xfrm>
              <a:off x="314515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9" name="Google Shape;7199;g31d7038f3b5_0_7497"/>
            <p:cNvSpPr/>
            <p:nvPr/>
          </p:nvSpPr>
          <p:spPr>
            <a:xfrm>
              <a:off x="3245149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00" name="Google Shape;7200;g31d7038f3b5_0_7497"/>
            <p:cNvSpPr/>
            <p:nvPr/>
          </p:nvSpPr>
          <p:spPr>
            <a:xfrm>
              <a:off x="334514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01" name="Google Shape;7201;g31d7038f3b5_0_7497"/>
            <p:cNvSpPr/>
            <p:nvPr/>
          </p:nvSpPr>
          <p:spPr>
            <a:xfrm>
              <a:off x="344508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02" name="Google Shape;7202;g31d7038f3b5_0_7497"/>
            <p:cNvSpPr/>
            <p:nvPr/>
          </p:nvSpPr>
          <p:spPr>
            <a:xfrm>
              <a:off x="354507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03" name="Google Shape;7203;g31d7038f3b5_0_7497"/>
            <p:cNvSpPr/>
            <p:nvPr/>
          </p:nvSpPr>
          <p:spPr>
            <a:xfrm>
              <a:off x="364506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04" name="Google Shape;7204;g31d7038f3b5_0_7497"/>
            <p:cNvSpPr/>
            <p:nvPr/>
          </p:nvSpPr>
          <p:spPr>
            <a:xfrm>
              <a:off x="3745054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05" name="Google Shape;7205;g31d7038f3b5_0_7497"/>
          <p:cNvSpPr/>
          <p:nvPr/>
        </p:nvSpPr>
        <p:spPr>
          <a:xfrm>
            <a:off x="-1" y="0"/>
            <a:ext cx="3857700" cy="6858000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06" name="Google Shape;7206;g31d7038f3b5_0_7497"/>
          <p:cNvSpPr txBox="1">
            <a:spLocks noGrp="1"/>
          </p:cNvSpPr>
          <p:nvPr>
            <p:ph type="title"/>
          </p:nvPr>
        </p:nvSpPr>
        <p:spPr>
          <a:xfrm>
            <a:off x="4407307" y="462111"/>
            <a:ext cx="69675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07" name="Google Shape;7207;g31d7038f3b5_0_7497"/>
          <p:cNvSpPr txBox="1">
            <a:spLocks noGrp="1"/>
          </p:cNvSpPr>
          <p:nvPr>
            <p:ph type="body" idx="1"/>
          </p:nvPr>
        </p:nvSpPr>
        <p:spPr>
          <a:xfrm>
            <a:off x="4407439" y="1233488"/>
            <a:ext cx="69675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08" name="Google Shape;7208;g31d7038f3b5_0_7497"/>
          <p:cNvSpPr txBox="1">
            <a:spLocks noGrp="1"/>
          </p:cNvSpPr>
          <p:nvPr>
            <p:ph type="body" idx="2"/>
          </p:nvPr>
        </p:nvSpPr>
        <p:spPr>
          <a:xfrm>
            <a:off x="4407307" y="1889705"/>
            <a:ext cx="69675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209" name="Google Shape;7209;g31d7038f3b5_0_7497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7210" name="Google Shape;7210;g31d7038f3b5_0_7497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211" name="Google Shape;7211;g31d7038f3b5_0_7497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212" name="Google Shape;7212;g31d7038f3b5_0_7497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7213" name="Google Shape;7213;g31d7038f3b5_0_7497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25773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7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5" name="Google Shape;7215;g31d7038f3b5_0_8389"/>
          <p:cNvSpPr/>
          <p:nvPr/>
        </p:nvSpPr>
        <p:spPr>
          <a:xfrm>
            <a:off x="-1" y="0"/>
            <a:ext cx="3857700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16" name="Google Shape;7216;g31d7038f3b5_0_8389"/>
          <p:cNvSpPr txBox="1">
            <a:spLocks noGrp="1"/>
          </p:cNvSpPr>
          <p:nvPr>
            <p:ph type="title"/>
          </p:nvPr>
        </p:nvSpPr>
        <p:spPr>
          <a:xfrm>
            <a:off x="4407307" y="462111"/>
            <a:ext cx="69675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17" name="Google Shape;7217;g31d7038f3b5_0_8389"/>
          <p:cNvSpPr txBox="1">
            <a:spLocks noGrp="1"/>
          </p:cNvSpPr>
          <p:nvPr>
            <p:ph type="body" idx="1"/>
          </p:nvPr>
        </p:nvSpPr>
        <p:spPr>
          <a:xfrm>
            <a:off x="4407439" y="1233488"/>
            <a:ext cx="69675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18" name="Google Shape;7218;g31d7038f3b5_0_8389"/>
          <p:cNvSpPr txBox="1">
            <a:spLocks noGrp="1"/>
          </p:cNvSpPr>
          <p:nvPr>
            <p:ph type="body" idx="2"/>
          </p:nvPr>
        </p:nvSpPr>
        <p:spPr>
          <a:xfrm>
            <a:off x="4407307" y="1889705"/>
            <a:ext cx="69675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219" name="Google Shape;7219;g31d7038f3b5_0_8389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7220" name="Google Shape;7220;g31d7038f3b5_0_8389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221" name="Google Shape;7221;g31d7038f3b5_0_8389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222" name="Google Shape;7222;g31d7038f3b5_0_8389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7223" name="Google Shape;7223;g31d7038f3b5_0_8389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1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" name="Google Shape;1072;p50"/>
          <p:cNvSpPr/>
          <p:nvPr/>
        </p:nvSpPr>
        <p:spPr>
          <a:xfrm>
            <a:off x="-1" y="0"/>
            <a:ext cx="3857625" cy="6858000"/>
          </a:xfrm>
          <a:prstGeom prst="rect">
            <a:avLst/>
          </a:prstGeom>
          <a:solidFill>
            <a:srgbClr val="0B60A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3" name="Google Shape;1073;p50"/>
          <p:cNvSpPr txBox="1">
            <a:spLocks noGrp="1"/>
          </p:cNvSpPr>
          <p:nvPr>
            <p:ph type="title"/>
          </p:nvPr>
        </p:nvSpPr>
        <p:spPr>
          <a:xfrm>
            <a:off x="4407307" y="462111"/>
            <a:ext cx="6967538" cy="6028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74" name="Google Shape;1074;p50"/>
          <p:cNvSpPr txBox="1">
            <a:spLocks noGrp="1"/>
          </p:cNvSpPr>
          <p:nvPr>
            <p:ph type="body" idx="1"/>
          </p:nvPr>
        </p:nvSpPr>
        <p:spPr>
          <a:xfrm>
            <a:off x="4407439" y="1233488"/>
            <a:ext cx="6967405" cy="4877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1075" name="Google Shape;1075;p50"/>
          <p:cNvSpPr txBox="1">
            <a:spLocks noGrp="1"/>
          </p:cNvSpPr>
          <p:nvPr>
            <p:ph type="body" idx="2"/>
          </p:nvPr>
        </p:nvSpPr>
        <p:spPr>
          <a:xfrm>
            <a:off x="4407307" y="1889705"/>
            <a:ext cx="6967538" cy="3229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1076" name="Google Shape;1076;p50"/>
          <p:cNvGrpSpPr/>
          <p:nvPr/>
        </p:nvGrpSpPr>
        <p:grpSpPr>
          <a:xfrm>
            <a:off x="9723118" y="5818200"/>
            <a:ext cx="2170361" cy="879162"/>
            <a:chOff x="-1" y="0"/>
            <a:chExt cx="2170360" cy="879160"/>
          </a:xfrm>
        </p:grpSpPr>
        <p:pic>
          <p:nvPicPr>
            <p:cNvPr id="1077" name="Google Shape;1077;p50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78" name="Google Shape;1078;p50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79" name="Google Shape;1079;p50"/>
          <p:cNvSpPr txBox="1"/>
          <p:nvPr/>
        </p:nvSpPr>
        <p:spPr>
          <a:xfrm>
            <a:off x="515939" y="6241773"/>
            <a:ext cx="570740" cy="2782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80" name="Google Shape;1080;p50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2656742" cy="225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bg>
      <p:bgPr>
        <a:solidFill>
          <a:schemeClr val="dk1"/>
        </a:solidFill>
        <a:effectLst/>
      </p:bgPr>
    </p:bg>
    <p:spTree>
      <p:nvGrpSpPr>
        <p:cNvPr id="1" name="Shape 7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28" name="Google Shape;7228;g31d7038f3b5_0_11624"/>
          <p:cNvPicPr preferRelativeResize="0"/>
          <p:nvPr/>
        </p:nvPicPr>
        <p:blipFill rotWithShape="1"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3241"/>
          <a:stretch/>
        </p:blipFill>
        <p:spPr>
          <a:xfrm>
            <a:off x="-1" y="0"/>
            <a:ext cx="12192000" cy="4059295"/>
          </a:xfrm>
          <a:prstGeom prst="rect">
            <a:avLst/>
          </a:prstGeom>
          <a:noFill/>
          <a:ln>
            <a:noFill/>
          </a:ln>
        </p:spPr>
      </p:pic>
      <p:sp>
        <p:nvSpPr>
          <p:cNvPr id="7229" name="Google Shape;7229;g31d7038f3b5_0_11624"/>
          <p:cNvSpPr txBox="1">
            <a:spLocks noGrp="1"/>
          </p:cNvSpPr>
          <p:nvPr>
            <p:ph type="body" idx="1"/>
          </p:nvPr>
        </p:nvSpPr>
        <p:spPr>
          <a:xfrm>
            <a:off x="524359" y="1825625"/>
            <a:ext cx="10829400" cy="379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2800"/>
              <a:buChar char="•"/>
              <a:defRPr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400"/>
              <a:buChar char="•"/>
              <a:defRPr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Char char="•"/>
              <a:defRPr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900"/>
              <a:buChar char="•"/>
              <a:defRPr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900"/>
              <a:buChar char="•"/>
              <a:defRPr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7230" name="Google Shape;7230;g31d7038f3b5_0_11624"/>
          <p:cNvSpPr txBox="1">
            <a:spLocks noGrp="1"/>
          </p:cNvSpPr>
          <p:nvPr>
            <p:ph type="title"/>
          </p:nvPr>
        </p:nvSpPr>
        <p:spPr>
          <a:xfrm>
            <a:off x="524359" y="462111"/>
            <a:ext cx="11151600" cy="100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000"/>
              <a:buFont typeface="Raleway SemiBold"/>
              <a:buNone/>
              <a:defRPr sz="4000" b="1" i="0">
                <a:solidFill>
                  <a:schemeClr val="lt1"/>
                </a:solidFill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7231" name="Google Shape;7231;g31d7038f3b5_0_11624"/>
          <p:cNvGrpSpPr/>
          <p:nvPr/>
        </p:nvGrpSpPr>
        <p:grpSpPr>
          <a:xfrm>
            <a:off x="9839325" y="5999594"/>
            <a:ext cx="1892299" cy="580352"/>
            <a:chOff x="9839325" y="5999594"/>
            <a:chExt cx="1892299" cy="580352"/>
          </a:xfrm>
        </p:grpSpPr>
        <p:pic>
          <p:nvPicPr>
            <p:cNvPr id="7232" name="Google Shape;7232;g31d7038f3b5_0_11624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0991849" y="5999594"/>
              <a:ext cx="739775" cy="58035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233" name="Google Shape;7233;g31d7038f3b5_0_11624"/>
            <p:cNvPicPr preferRelativeResize="0"/>
            <p:nvPr/>
          </p:nvPicPr>
          <p:blipFill rotWithShape="1">
            <a:blip r:embed="rId4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839325" y="6026150"/>
              <a:ext cx="967435" cy="517525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234" name="Google Shape;7234;g31d7038f3b5_0_11624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7235" name="Google Shape;7235;g31d7038f3b5_0_11624"/>
          <p:cNvSpPr txBox="1">
            <a:spLocks noGrp="1"/>
          </p:cNvSpPr>
          <p:nvPr>
            <p:ph type="body" idx="2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7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7" name="Google Shape;7237;g31d7038f3b5_0_11633"/>
          <p:cNvSpPr/>
          <p:nvPr/>
        </p:nvSpPr>
        <p:spPr>
          <a:xfrm>
            <a:off x="1" y="0"/>
            <a:ext cx="38577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238" name="Google Shape;7238;g31d7038f3b5_0_11633"/>
          <p:cNvPicPr preferRelativeResize="0"/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105645" r="-2690" b="-104528"/>
          <a:stretch/>
        </p:blipFill>
        <p:spPr>
          <a:xfrm>
            <a:off x="-16689" y="0"/>
            <a:ext cx="3874313" cy="6859121"/>
          </a:xfrm>
          <a:prstGeom prst="rect">
            <a:avLst/>
          </a:prstGeom>
          <a:noFill/>
          <a:ln>
            <a:noFill/>
          </a:ln>
        </p:spPr>
      </p:pic>
      <p:sp>
        <p:nvSpPr>
          <p:cNvPr id="7239" name="Google Shape;7239;g31d7038f3b5_0_11633"/>
          <p:cNvSpPr/>
          <p:nvPr/>
        </p:nvSpPr>
        <p:spPr>
          <a:xfrm>
            <a:off x="-1" y="0"/>
            <a:ext cx="3857700" cy="6858000"/>
          </a:xfrm>
          <a:prstGeom prst="rect">
            <a:avLst/>
          </a:prstGeom>
          <a:solidFill>
            <a:srgbClr val="0B60A8">
              <a:alpha val="8000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40" name="Google Shape;7240;g31d7038f3b5_0_11633"/>
          <p:cNvSpPr txBox="1">
            <a:spLocks noGrp="1"/>
          </p:cNvSpPr>
          <p:nvPr>
            <p:ph type="title"/>
          </p:nvPr>
        </p:nvSpPr>
        <p:spPr>
          <a:xfrm>
            <a:off x="4407307" y="462111"/>
            <a:ext cx="69675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7241" name="Google Shape;7241;g31d7038f3b5_0_11633"/>
          <p:cNvSpPr txBox="1">
            <a:spLocks noGrp="1"/>
          </p:cNvSpPr>
          <p:nvPr>
            <p:ph type="body" idx="1"/>
          </p:nvPr>
        </p:nvSpPr>
        <p:spPr>
          <a:xfrm>
            <a:off x="4407439" y="1233488"/>
            <a:ext cx="69675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7242" name="Google Shape;7242;g31d7038f3b5_0_11633"/>
          <p:cNvSpPr txBox="1">
            <a:spLocks noGrp="1"/>
          </p:cNvSpPr>
          <p:nvPr>
            <p:ph type="body" idx="2"/>
          </p:nvPr>
        </p:nvSpPr>
        <p:spPr>
          <a:xfrm>
            <a:off x="4407307" y="1889705"/>
            <a:ext cx="69675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7243" name="Google Shape;7243;g31d7038f3b5_0_11633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7244" name="Google Shape;7244;g31d7038f3b5_0_11633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245" name="Google Shape;7245;g31d7038f3b5_0_11633"/>
            <p:cNvPicPr preferRelativeResize="0"/>
            <p:nvPr/>
          </p:nvPicPr>
          <p:blipFill rotWithShape="1">
            <a:blip r:embed="rId4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246" name="Google Shape;7246;g31d7038f3b5_0_11633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7247" name="Google Shape;7247;g31d7038f3b5_0_11633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25773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7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9" name="Google Shape;7249;g31d7038f3b5_0_11645"/>
          <p:cNvSpPr txBox="1">
            <a:spLocks noGrp="1"/>
          </p:cNvSpPr>
          <p:nvPr>
            <p:ph type="title"/>
          </p:nvPr>
        </p:nvSpPr>
        <p:spPr>
          <a:xfrm>
            <a:off x="5610385" y="462111"/>
            <a:ext cx="60657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7250" name="Google Shape;7250;g31d7038f3b5_0_11645"/>
          <p:cNvSpPr/>
          <p:nvPr/>
        </p:nvSpPr>
        <p:spPr>
          <a:xfrm>
            <a:off x="0" y="0"/>
            <a:ext cx="51594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51" name="Google Shape;7251;g31d7038f3b5_0_11645"/>
          <p:cNvSpPr txBox="1">
            <a:spLocks noGrp="1"/>
          </p:cNvSpPr>
          <p:nvPr>
            <p:ph type="body" idx="1"/>
          </p:nvPr>
        </p:nvSpPr>
        <p:spPr>
          <a:xfrm>
            <a:off x="5610517" y="1233488"/>
            <a:ext cx="60654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7252" name="Google Shape;7252;g31d7038f3b5_0_11645"/>
          <p:cNvSpPr txBox="1">
            <a:spLocks noGrp="1"/>
          </p:cNvSpPr>
          <p:nvPr>
            <p:ph type="body" idx="2"/>
          </p:nvPr>
        </p:nvSpPr>
        <p:spPr>
          <a:xfrm>
            <a:off x="5610385" y="1889705"/>
            <a:ext cx="60657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7253" name="Google Shape;7253;g31d7038f3b5_0_11645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7254" name="Google Shape;7254;g31d7038f3b5_0_11645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255" name="Google Shape;7255;g31d7038f3b5_0_11645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256" name="Google Shape;7256;g31d7038f3b5_0_11645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7257" name="Google Shape;7257;g31d7038f3b5_0_11645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  <p15:guide id="23" pos="619">
          <p15:clr>
            <a:srgbClr val="FBAE40"/>
          </p15:clr>
        </p15:guide>
      </p15:sldGuideLst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7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9" name="Google Shape;7259;g31d7038f3b5_0_11655"/>
          <p:cNvSpPr/>
          <p:nvPr/>
        </p:nvSpPr>
        <p:spPr>
          <a:xfrm>
            <a:off x="-1" y="0"/>
            <a:ext cx="3857700" cy="6858000"/>
          </a:xfrm>
          <a:prstGeom prst="rect">
            <a:avLst/>
          </a:prstGeom>
          <a:solidFill>
            <a:srgbClr val="0B60A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60" name="Google Shape;7260;g31d7038f3b5_0_11655"/>
          <p:cNvSpPr txBox="1">
            <a:spLocks noGrp="1"/>
          </p:cNvSpPr>
          <p:nvPr>
            <p:ph type="title"/>
          </p:nvPr>
        </p:nvSpPr>
        <p:spPr>
          <a:xfrm>
            <a:off x="4407307" y="462111"/>
            <a:ext cx="69675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7261" name="Google Shape;7261;g31d7038f3b5_0_11655"/>
          <p:cNvSpPr txBox="1">
            <a:spLocks noGrp="1"/>
          </p:cNvSpPr>
          <p:nvPr>
            <p:ph type="body" idx="1"/>
          </p:nvPr>
        </p:nvSpPr>
        <p:spPr>
          <a:xfrm>
            <a:off x="4407439" y="1233488"/>
            <a:ext cx="69675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7262" name="Google Shape;7262;g31d7038f3b5_0_11655"/>
          <p:cNvSpPr txBox="1">
            <a:spLocks noGrp="1"/>
          </p:cNvSpPr>
          <p:nvPr>
            <p:ph type="body" idx="2"/>
          </p:nvPr>
        </p:nvSpPr>
        <p:spPr>
          <a:xfrm>
            <a:off x="4407307" y="1889705"/>
            <a:ext cx="69675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7263" name="Google Shape;7263;g31d7038f3b5_0_11655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7264" name="Google Shape;7264;g31d7038f3b5_0_11655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265" name="Google Shape;7265;g31d7038f3b5_0_11655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266" name="Google Shape;7266;g31d7038f3b5_0_11655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7267" name="Google Shape;7267;g31d7038f3b5_0_11655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26568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bg>
      <p:bgPr>
        <a:solidFill>
          <a:schemeClr val="lt2"/>
        </a:solidFill>
        <a:effectLst/>
      </p:bgPr>
    </p:bg>
    <p:spTree>
      <p:nvGrpSpPr>
        <p:cNvPr id="1" name="Shape 7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9" name="Google Shape;7269;g31d7038f3b5_0_11665"/>
          <p:cNvSpPr txBox="1">
            <a:spLocks noGrp="1"/>
          </p:cNvSpPr>
          <p:nvPr>
            <p:ph type="title"/>
          </p:nvPr>
        </p:nvSpPr>
        <p:spPr>
          <a:xfrm>
            <a:off x="524359" y="462111"/>
            <a:ext cx="11151600" cy="100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7270" name="Google Shape;7270;g31d7038f3b5_0_11665"/>
          <p:cNvSpPr txBox="1">
            <a:spLocks noGrp="1"/>
          </p:cNvSpPr>
          <p:nvPr>
            <p:ph type="body" idx="1"/>
          </p:nvPr>
        </p:nvSpPr>
        <p:spPr>
          <a:xfrm>
            <a:off x="524359" y="1825625"/>
            <a:ext cx="10829400" cy="379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7271" name="Google Shape;7271;g31d7038f3b5_0_11665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7272" name="Google Shape;7272;g31d7038f3b5_0_11665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273" name="Google Shape;7273;g31d7038f3b5_0_11665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274" name="Google Shape;7274;g31d7038f3b5_0_11665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7275" name="Google Shape;7275;g31d7038f3b5_0_11665"/>
          <p:cNvSpPr txBox="1">
            <a:spLocks noGrp="1"/>
          </p:cNvSpPr>
          <p:nvPr>
            <p:ph type="body" idx="2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>
                <a:solidFill>
                  <a:schemeClr val="dk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chemeClr val="dk1"/>
        </a:solidFill>
        <a:effectLst/>
      </p:bgPr>
    </p:bg>
    <p:spTree>
      <p:nvGrpSpPr>
        <p:cNvPr id="1" name="Shape 7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7" name="Google Shape;7277;g31d7038f3b5_0_11673"/>
          <p:cNvSpPr txBox="1">
            <a:spLocks noGrp="1"/>
          </p:cNvSpPr>
          <p:nvPr>
            <p:ph type="body" idx="1"/>
          </p:nvPr>
        </p:nvSpPr>
        <p:spPr>
          <a:xfrm>
            <a:off x="524359" y="1825625"/>
            <a:ext cx="10829400" cy="379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2800"/>
              <a:buChar char="•"/>
              <a:defRPr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400"/>
              <a:buChar char="•"/>
              <a:defRPr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Char char="•"/>
              <a:defRPr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900"/>
              <a:buChar char="•"/>
              <a:defRPr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900"/>
              <a:buChar char="•"/>
              <a:defRPr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7278" name="Google Shape;7278;g31d7038f3b5_0_11673"/>
          <p:cNvSpPr txBox="1">
            <a:spLocks noGrp="1"/>
          </p:cNvSpPr>
          <p:nvPr>
            <p:ph type="title"/>
          </p:nvPr>
        </p:nvSpPr>
        <p:spPr>
          <a:xfrm>
            <a:off x="524359" y="462111"/>
            <a:ext cx="11151600" cy="100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000"/>
              <a:buFont typeface="Raleway SemiBold"/>
              <a:buNone/>
              <a:defRPr sz="4000" b="1" i="0">
                <a:solidFill>
                  <a:schemeClr val="lt1"/>
                </a:solidFill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7279" name="Google Shape;7279;g31d7038f3b5_0_11673"/>
          <p:cNvGrpSpPr/>
          <p:nvPr/>
        </p:nvGrpSpPr>
        <p:grpSpPr>
          <a:xfrm>
            <a:off x="9839325" y="5999594"/>
            <a:ext cx="1892299" cy="580352"/>
            <a:chOff x="9839325" y="5999594"/>
            <a:chExt cx="1892299" cy="580352"/>
          </a:xfrm>
        </p:grpSpPr>
        <p:pic>
          <p:nvPicPr>
            <p:cNvPr id="7280" name="Google Shape;7280;g31d7038f3b5_0_11673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0991849" y="5999594"/>
              <a:ext cx="739775" cy="58035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281" name="Google Shape;7281;g31d7038f3b5_0_11673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839325" y="6026150"/>
              <a:ext cx="967435" cy="517525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282" name="Google Shape;7282;g31d7038f3b5_0_11673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7283" name="Google Shape;7283;g31d7038f3b5_0_11673"/>
          <p:cNvSpPr txBox="1">
            <a:spLocks noGrp="1"/>
          </p:cNvSpPr>
          <p:nvPr>
            <p:ph type="body" idx="2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7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5" name="Google Shape;7285;g31d7038f3b5_0_11681"/>
          <p:cNvSpPr/>
          <p:nvPr/>
        </p:nvSpPr>
        <p:spPr>
          <a:xfrm>
            <a:off x="0" y="0"/>
            <a:ext cx="51594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286" name="Google Shape;7286;g31d7038f3b5_0_11681"/>
          <p:cNvGrpSpPr/>
          <p:nvPr/>
        </p:nvGrpSpPr>
        <p:grpSpPr>
          <a:xfrm>
            <a:off x="-3273" y="1065007"/>
            <a:ext cx="5165849" cy="4412287"/>
            <a:chOff x="-3273" y="1065007"/>
            <a:chExt cx="5165849" cy="4412287"/>
          </a:xfrm>
        </p:grpSpPr>
        <p:sp>
          <p:nvSpPr>
            <p:cNvPr id="7287" name="Google Shape;7287;g31d7038f3b5_0_11681"/>
            <p:cNvSpPr/>
            <p:nvPr/>
          </p:nvSpPr>
          <p:spPr>
            <a:xfrm>
              <a:off x="2496302" y="1065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88" name="Google Shape;7288;g31d7038f3b5_0_11681"/>
            <p:cNvSpPr/>
            <p:nvPr/>
          </p:nvSpPr>
          <p:spPr>
            <a:xfrm>
              <a:off x="2596241" y="1065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89" name="Google Shape;7289;g31d7038f3b5_0_11681"/>
            <p:cNvSpPr/>
            <p:nvPr/>
          </p:nvSpPr>
          <p:spPr>
            <a:xfrm>
              <a:off x="2496302" y="1166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90" name="Google Shape;7290;g31d7038f3b5_0_11681"/>
            <p:cNvSpPr/>
            <p:nvPr/>
          </p:nvSpPr>
          <p:spPr>
            <a:xfrm>
              <a:off x="2596241" y="1166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91" name="Google Shape;7291;g31d7038f3b5_0_11681"/>
            <p:cNvSpPr/>
            <p:nvPr/>
          </p:nvSpPr>
          <p:spPr>
            <a:xfrm>
              <a:off x="2496302" y="1267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92" name="Google Shape;7292;g31d7038f3b5_0_11681"/>
            <p:cNvSpPr/>
            <p:nvPr/>
          </p:nvSpPr>
          <p:spPr>
            <a:xfrm>
              <a:off x="2596241" y="1267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93" name="Google Shape;7293;g31d7038f3b5_0_11681"/>
            <p:cNvSpPr/>
            <p:nvPr/>
          </p:nvSpPr>
          <p:spPr>
            <a:xfrm>
              <a:off x="2496302" y="1368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94" name="Google Shape;7294;g31d7038f3b5_0_11681"/>
            <p:cNvSpPr/>
            <p:nvPr/>
          </p:nvSpPr>
          <p:spPr>
            <a:xfrm>
              <a:off x="2596241" y="1368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95" name="Google Shape;7295;g31d7038f3b5_0_11681"/>
            <p:cNvSpPr/>
            <p:nvPr/>
          </p:nvSpPr>
          <p:spPr>
            <a:xfrm>
              <a:off x="2496302" y="146900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96" name="Google Shape;7296;g31d7038f3b5_0_11681"/>
            <p:cNvSpPr/>
            <p:nvPr/>
          </p:nvSpPr>
          <p:spPr>
            <a:xfrm>
              <a:off x="2596241" y="146900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97" name="Google Shape;7297;g31d7038f3b5_0_11681"/>
            <p:cNvSpPr/>
            <p:nvPr/>
          </p:nvSpPr>
          <p:spPr>
            <a:xfrm>
              <a:off x="2496302" y="1570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98" name="Google Shape;7298;g31d7038f3b5_0_11681"/>
            <p:cNvSpPr/>
            <p:nvPr/>
          </p:nvSpPr>
          <p:spPr>
            <a:xfrm>
              <a:off x="2596241" y="1570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99" name="Google Shape;7299;g31d7038f3b5_0_11681"/>
            <p:cNvSpPr/>
            <p:nvPr/>
          </p:nvSpPr>
          <p:spPr>
            <a:xfrm>
              <a:off x="2396310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00" name="Google Shape;7300;g31d7038f3b5_0_11681"/>
            <p:cNvSpPr/>
            <p:nvPr/>
          </p:nvSpPr>
          <p:spPr>
            <a:xfrm>
              <a:off x="2496302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01" name="Google Shape;7301;g31d7038f3b5_0_11681"/>
            <p:cNvSpPr/>
            <p:nvPr/>
          </p:nvSpPr>
          <p:spPr>
            <a:xfrm>
              <a:off x="2596241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02" name="Google Shape;7302;g31d7038f3b5_0_11681"/>
            <p:cNvSpPr/>
            <p:nvPr/>
          </p:nvSpPr>
          <p:spPr>
            <a:xfrm>
              <a:off x="2696232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03" name="Google Shape;7303;g31d7038f3b5_0_11681"/>
            <p:cNvSpPr/>
            <p:nvPr/>
          </p:nvSpPr>
          <p:spPr>
            <a:xfrm>
              <a:off x="2396310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04" name="Google Shape;7304;g31d7038f3b5_0_11681"/>
            <p:cNvSpPr/>
            <p:nvPr/>
          </p:nvSpPr>
          <p:spPr>
            <a:xfrm>
              <a:off x="2496302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05" name="Google Shape;7305;g31d7038f3b5_0_11681"/>
            <p:cNvSpPr/>
            <p:nvPr/>
          </p:nvSpPr>
          <p:spPr>
            <a:xfrm>
              <a:off x="2596241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06" name="Google Shape;7306;g31d7038f3b5_0_11681"/>
            <p:cNvSpPr/>
            <p:nvPr/>
          </p:nvSpPr>
          <p:spPr>
            <a:xfrm>
              <a:off x="2696232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07" name="Google Shape;7307;g31d7038f3b5_0_11681"/>
            <p:cNvSpPr/>
            <p:nvPr/>
          </p:nvSpPr>
          <p:spPr>
            <a:xfrm>
              <a:off x="2396310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08" name="Google Shape;7308;g31d7038f3b5_0_11681"/>
            <p:cNvSpPr/>
            <p:nvPr/>
          </p:nvSpPr>
          <p:spPr>
            <a:xfrm>
              <a:off x="2496302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09" name="Google Shape;7309;g31d7038f3b5_0_11681"/>
            <p:cNvSpPr/>
            <p:nvPr/>
          </p:nvSpPr>
          <p:spPr>
            <a:xfrm>
              <a:off x="2596241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10" name="Google Shape;7310;g31d7038f3b5_0_11681"/>
            <p:cNvSpPr/>
            <p:nvPr/>
          </p:nvSpPr>
          <p:spPr>
            <a:xfrm>
              <a:off x="2696232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11" name="Google Shape;7311;g31d7038f3b5_0_11681"/>
            <p:cNvSpPr/>
            <p:nvPr/>
          </p:nvSpPr>
          <p:spPr>
            <a:xfrm>
              <a:off x="2396310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12" name="Google Shape;7312;g31d7038f3b5_0_11681"/>
            <p:cNvSpPr/>
            <p:nvPr/>
          </p:nvSpPr>
          <p:spPr>
            <a:xfrm>
              <a:off x="2496302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13" name="Google Shape;7313;g31d7038f3b5_0_11681"/>
            <p:cNvSpPr/>
            <p:nvPr/>
          </p:nvSpPr>
          <p:spPr>
            <a:xfrm>
              <a:off x="2596241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14" name="Google Shape;7314;g31d7038f3b5_0_11681"/>
            <p:cNvSpPr/>
            <p:nvPr/>
          </p:nvSpPr>
          <p:spPr>
            <a:xfrm>
              <a:off x="2696232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15" name="Google Shape;7315;g31d7038f3b5_0_11681"/>
            <p:cNvSpPr/>
            <p:nvPr/>
          </p:nvSpPr>
          <p:spPr>
            <a:xfrm>
              <a:off x="2296319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16" name="Google Shape;7316;g31d7038f3b5_0_11681"/>
            <p:cNvSpPr/>
            <p:nvPr/>
          </p:nvSpPr>
          <p:spPr>
            <a:xfrm>
              <a:off x="2396310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17" name="Google Shape;7317;g31d7038f3b5_0_11681"/>
            <p:cNvSpPr/>
            <p:nvPr/>
          </p:nvSpPr>
          <p:spPr>
            <a:xfrm>
              <a:off x="2496302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18" name="Google Shape;7318;g31d7038f3b5_0_11681"/>
            <p:cNvSpPr/>
            <p:nvPr/>
          </p:nvSpPr>
          <p:spPr>
            <a:xfrm>
              <a:off x="2596241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19" name="Google Shape;7319;g31d7038f3b5_0_11681"/>
            <p:cNvSpPr/>
            <p:nvPr/>
          </p:nvSpPr>
          <p:spPr>
            <a:xfrm>
              <a:off x="2696232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20" name="Google Shape;7320;g31d7038f3b5_0_11681"/>
            <p:cNvSpPr/>
            <p:nvPr/>
          </p:nvSpPr>
          <p:spPr>
            <a:xfrm>
              <a:off x="2796223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21" name="Google Shape;7321;g31d7038f3b5_0_11681"/>
            <p:cNvSpPr/>
            <p:nvPr/>
          </p:nvSpPr>
          <p:spPr>
            <a:xfrm>
              <a:off x="2196328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22" name="Google Shape;7322;g31d7038f3b5_0_11681"/>
            <p:cNvSpPr/>
            <p:nvPr/>
          </p:nvSpPr>
          <p:spPr>
            <a:xfrm>
              <a:off x="2296319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23" name="Google Shape;7323;g31d7038f3b5_0_11681"/>
            <p:cNvSpPr/>
            <p:nvPr/>
          </p:nvSpPr>
          <p:spPr>
            <a:xfrm>
              <a:off x="2396310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24" name="Google Shape;7324;g31d7038f3b5_0_11681"/>
            <p:cNvSpPr/>
            <p:nvPr/>
          </p:nvSpPr>
          <p:spPr>
            <a:xfrm>
              <a:off x="2496302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25" name="Google Shape;7325;g31d7038f3b5_0_11681"/>
            <p:cNvSpPr/>
            <p:nvPr/>
          </p:nvSpPr>
          <p:spPr>
            <a:xfrm>
              <a:off x="2596241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26" name="Google Shape;7326;g31d7038f3b5_0_11681"/>
            <p:cNvSpPr/>
            <p:nvPr/>
          </p:nvSpPr>
          <p:spPr>
            <a:xfrm>
              <a:off x="2696232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27" name="Google Shape;7327;g31d7038f3b5_0_11681"/>
            <p:cNvSpPr/>
            <p:nvPr/>
          </p:nvSpPr>
          <p:spPr>
            <a:xfrm>
              <a:off x="2796223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28" name="Google Shape;7328;g31d7038f3b5_0_11681"/>
            <p:cNvSpPr/>
            <p:nvPr/>
          </p:nvSpPr>
          <p:spPr>
            <a:xfrm>
              <a:off x="2896214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29" name="Google Shape;7329;g31d7038f3b5_0_11681"/>
            <p:cNvSpPr/>
            <p:nvPr/>
          </p:nvSpPr>
          <p:spPr>
            <a:xfrm>
              <a:off x="2096337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30" name="Google Shape;7330;g31d7038f3b5_0_11681"/>
            <p:cNvSpPr/>
            <p:nvPr/>
          </p:nvSpPr>
          <p:spPr>
            <a:xfrm>
              <a:off x="2196328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31" name="Google Shape;7331;g31d7038f3b5_0_11681"/>
            <p:cNvSpPr/>
            <p:nvPr/>
          </p:nvSpPr>
          <p:spPr>
            <a:xfrm>
              <a:off x="2296319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32" name="Google Shape;7332;g31d7038f3b5_0_11681"/>
            <p:cNvSpPr/>
            <p:nvPr/>
          </p:nvSpPr>
          <p:spPr>
            <a:xfrm>
              <a:off x="2396310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33" name="Google Shape;7333;g31d7038f3b5_0_11681"/>
            <p:cNvSpPr/>
            <p:nvPr/>
          </p:nvSpPr>
          <p:spPr>
            <a:xfrm>
              <a:off x="2496302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34" name="Google Shape;7334;g31d7038f3b5_0_11681"/>
            <p:cNvSpPr/>
            <p:nvPr/>
          </p:nvSpPr>
          <p:spPr>
            <a:xfrm>
              <a:off x="2596241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35" name="Google Shape;7335;g31d7038f3b5_0_11681"/>
            <p:cNvSpPr/>
            <p:nvPr/>
          </p:nvSpPr>
          <p:spPr>
            <a:xfrm>
              <a:off x="2696232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36" name="Google Shape;7336;g31d7038f3b5_0_11681"/>
            <p:cNvSpPr/>
            <p:nvPr/>
          </p:nvSpPr>
          <p:spPr>
            <a:xfrm>
              <a:off x="2796223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37" name="Google Shape;7337;g31d7038f3b5_0_11681"/>
            <p:cNvSpPr/>
            <p:nvPr/>
          </p:nvSpPr>
          <p:spPr>
            <a:xfrm>
              <a:off x="2896214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38" name="Google Shape;7338;g31d7038f3b5_0_11681"/>
            <p:cNvSpPr/>
            <p:nvPr/>
          </p:nvSpPr>
          <p:spPr>
            <a:xfrm>
              <a:off x="2996205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39" name="Google Shape;7339;g31d7038f3b5_0_11681"/>
            <p:cNvSpPr/>
            <p:nvPr/>
          </p:nvSpPr>
          <p:spPr>
            <a:xfrm>
              <a:off x="1996346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40" name="Google Shape;7340;g31d7038f3b5_0_11681"/>
            <p:cNvSpPr/>
            <p:nvPr/>
          </p:nvSpPr>
          <p:spPr>
            <a:xfrm>
              <a:off x="2096337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41" name="Google Shape;7341;g31d7038f3b5_0_11681"/>
            <p:cNvSpPr/>
            <p:nvPr/>
          </p:nvSpPr>
          <p:spPr>
            <a:xfrm>
              <a:off x="2196328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42" name="Google Shape;7342;g31d7038f3b5_0_11681"/>
            <p:cNvSpPr/>
            <p:nvPr/>
          </p:nvSpPr>
          <p:spPr>
            <a:xfrm>
              <a:off x="2296319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43" name="Google Shape;7343;g31d7038f3b5_0_11681"/>
            <p:cNvSpPr/>
            <p:nvPr/>
          </p:nvSpPr>
          <p:spPr>
            <a:xfrm>
              <a:off x="2396310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44" name="Google Shape;7344;g31d7038f3b5_0_11681"/>
            <p:cNvSpPr/>
            <p:nvPr/>
          </p:nvSpPr>
          <p:spPr>
            <a:xfrm>
              <a:off x="2496302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45" name="Google Shape;7345;g31d7038f3b5_0_11681"/>
            <p:cNvSpPr/>
            <p:nvPr/>
          </p:nvSpPr>
          <p:spPr>
            <a:xfrm>
              <a:off x="2596241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46" name="Google Shape;7346;g31d7038f3b5_0_11681"/>
            <p:cNvSpPr/>
            <p:nvPr/>
          </p:nvSpPr>
          <p:spPr>
            <a:xfrm>
              <a:off x="2696232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47" name="Google Shape;7347;g31d7038f3b5_0_11681"/>
            <p:cNvSpPr/>
            <p:nvPr/>
          </p:nvSpPr>
          <p:spPr>
            <a:xfrm>
              <a:off x="2796223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48" name="Google Shape;7348;g31d7038f3b5_0_11681"/>
            <p:cNvSpPr/>
            <p:nvPr/>
          </p:nvSpPr>
          <p:spPr>
            <a:xfrm>
              <a:off x="2896214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49" name="Google Shape;7349;g31d7038f3b5_0_11681"/>
            <p:cNvSpPr/>
            <p:nvPr/>
          </p:nvSpPr>
          <p:spPr>
            <a:xfrm>
              <a:off x="2996205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50" name="Google Shape;7350;g31d7038f3b5_0_11681"/>
            <p:cNvSpPr/>
            <p:nvPr/>
          </p:nvSpPr>
          <p:spPr>
            <a:xfrm>
              <a:off x="3096146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51" name="Google Shape;7351;g31d7038f3b5_0_11681"/>
            <p:cNvSpPr/>
            <p:nvPr/>
          </p:nvSpPr>
          <p:spPr>
            <a:xfrm>
              <a:off x="1896406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52" name="Google Shape;7352;g31d7038f3b5_0_11681"/>
            <p:cNvSpPr/>
            <p:nvPr/>
          </p:nvSpPr>
          <p:spPr>
            <a:xfrm>
              <a:off x="1996346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53" name="Google Shape;7353;g31d7038f3b5_0_11681"/>
            <p:cNvSpPr/>
            <p:nvPr/>
          </p:nvSpPr>
          <p:spPr>
            <a:xfrm>
              <a:off x="2096337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54" name="Google Shape;7354;g31d7038f3b5_0_11681"/>
            <p:cNvSpPr/>
            <p:nvPr/>
          </p:nvSpPr>
          <p:spPr>
            <a:xfrm>
              <a:off x="2196328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55" name="Google Shape;7355;g31d7038f3b5_0_11681"/>
            <p:cNvSpPr/>
            <p:nvPr/>
          </p:nvSpPr>
          <p:spPr>
            <a:xfrm>
              <a:off x="2296319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56" name="Google Shape;7356;g31d7038f3b5_0_11681"/>
            <p:cNvSpPr/>
            <p:nvPr/>
          </p:nvSpPr>
          <p:spPr>
            <a:xfrm>
              <a:off x="2396310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57" name="Google Shape;7357;g31d7038f3b5_0_11681"/>
            <p:cNvSpPr/>
            <p:nvPr/>
          </p:nvSpPr>
          <p:spPr>
            <a:xfrm>
              <a:off x="2496302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58" name="Google Shape;7358;g31d7038f3b5_0_11681"/>
            <p:cNvSpPr/>
            <p:nvPr/>
          </p:nvSpPr>
          <p:spPr>
            <a:xfrm>
              <a:off x="2596241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59" name="Google Shape;7359;g31d7038f3b5_0_11681"/>
            <p:cNvSpPr/>
            <p:nvPr/>
          </p:nvSpPr>
          <p:spPr>
            <a:xfrm>
              <a:off x="2696232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60" name="Google Shape;7360;g31d7038f3b5_0_11681"/>
            <p:cNvSpPr/>
            <p:nvPr/>
          </p:nvSpPr>
          <p:spPr>
            <a:xfrm>
              <a:off x="2796223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61" name="Google Shape;7361;g31d7038f3b5_0_11681"/>
            <p:cNvSpPr/>
            <p:nvPr/>
          </p:nvSpPr>
          <p:spPr>
            <a:xfrm>
              <a:off x="2896214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62" name="Google Shape;7362;g31d7038f3b5_0_11681"/>
            <p:cNvSpPr/>
            <p:nvPr/>
          </p:nvSpPr>
          <p:spPr>
            <a:xfrm>
              <a:off x="2996205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63" name="Google Shape;7363;g31d7038f3b5_0_11681"/>
            <p:cNvSpPr/>
            <p:nvPr/>
          </p:nvSpPr>
          <p:spPr>
            <a:xfrm>
              <a:off x="3096146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64" name="Google Shape;7364;g31d7038f3b5_0_11681"/>
            <p:cNvSpPr/>
            <p:nvPr/>
          </p:nvSpPr>
          <p:spPr>
            <a:xfrm>
              <a:off x="3196137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65" name="Google Shape;7365;g31d7038f3b5_0_11681"/>
            <p:cNvSpPr/>
            <p:nvPr/>
          </p:nvSpPr>
          <p:spPr>
            <a:xfrm>
              <a:off x="1896406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66" name="Google Shape;7366;g31d7038f3b5_0_11681"/>
            <p:cNvSpPr/>
            <p:nvPr/>
          </p:nvSpPr>
          <p:spPr>
            <a:xfrm>
              <a:off x="1996346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67" name="Google Shape;7367;g31d7038f3b5_0_11681"/>
            <p:cNvSpPr/>
            <p:nvPr/>
          </p:nvSpPr>
          <p:spPr>
            <a:xfrm>
              <a:off x="2096337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68" name="Google Shape;7368;g31d7038f3b5_0_11681"/>
            <p:cNvSpPr/>
            <p:nvPr/>
          </p:nvSpPr>
          <p:spPr>
            <a:xfrm>
              <a:off x="2196328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69" name="Google Shape;7369;g31d7038f3b5_0_11681"/>
            <p:cNvSpPr/>
            <p:nvPr/>
          </p:nvSpPr>
          <p:spPr>
            <a:xfrm>
              <a:off x="2296319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0" name="Google Shape;7370;g31d7038f3b5_0_11681"/>
            <p:cNvSpPr/>
            <p:nvPr/>
          </p:nvSpPr>
          <p:spPr>
            <a:xfrm>
              <a:off x="2396310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1" name="Google Shape;7371;g31d7038f3b5_0_11681"/>
            <p:cNvSpPr/>
            <p:nvPr/>
          </p:nvSpPr>
          <p:spPr>
            <a:xfrm>
              <a:off x="2496302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2" name="Google Shape;7372;g31d7038f3b5_0_11681"/>
            <p:cNvSpPr/>
            <p:nvPr/>
          </p:nvSpPr>
          <p:spPr>
            <a:xfrm>
              <a:off x="2596241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3" name="Google Shape;7373;g31d7038f3b5_0_11681"/>
            <p:cNvSpPr/>
            <p:nvPr/>
          </p:nvSpPr>
          <p:spPr>
            <a:xfrm>
              <a:off x="2696232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4" name="Google Shape;7374;g31d7038f3b5_0_11681"/>
            <p:cNvSpPr/>
            <p:nvPr/>
          </p:nvSpPr>
          <p:spPr>
            <a:xfrm>
              <a:off x="2796223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5" name="Google Shape;7375;g31d7038f3b5_0_11681"/>
            <p:cNvSpPr/>
            <p:nvPr/>
          </p:nvSpPr>
          <p:spPr>
            <a:xfrm>
              <a:off x="2896214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6" name="Google Shape;7376;g31d7038f3b5_0_11681"/>
            <p:cNvSpPr/>
            <p:nvPr/>
          </p:nvSpPr>
          <p:spPr>
            <a:xfrm>
              <a:off x="2996205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7" name="Google Shape;7377;g31d7038f3b5_0_11681"/>
            <p:cNvSpPr/>
            <p:nvPr/>
          </p:nvSpPr>
          <p:spPr>
            <a:xfrm>
              <a:off x="3096146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8" name="Google Shape;7378;g31d7038f3b5_0_11681"/>
            <p:cNvSpPr/>
            <p:nvPr/>
          </p:nvSpPr>
          <p:spPr>
            <a:xfrm>
              <a:off x="3196137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9" name="Google Shape;7379;g31d7038f3b5_0_11681"/>
            <p:cNvSpPr/>
            <p:nvPr/>
          </p:nvSpPr>
          <p:spPr>
            <a:xfrm>
              <a:off x="1796414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80" name="Google Shape;7380;g31d7038f3b5_0_11681"/>
            <p:cNvSpPr/>
            <p:nvPr/>
          </p:nvSpPr>
          <p:spPr>
            <a:xfrm>
              <a:off x="1896406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81" name="Google Shape;7381;g31d7038f3b5_0_11681"/>
            <p:cNvSpPr/>
            <p:nvPr/>
          </p:nvSpPr>
          <p:spPr>
            <a:xfrm>
              <a:off x="1996346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82" name="Google Shape;7382;g31d7038f3b5_0_11681"/>
            <p:cNvSpPr/>
            <p:nvPr/>
          </p:nvSpPr>
          <p:spPr>
            <a:xfrm>
              <a:off x="2096337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83" name="Google Shape;7383;g31d7038f3b5_0_11681"/>
            <p:cNvSpPr/>
            <p:nvPr/>
          </p:nvSpPr>
          <p:spPr>
            <a:xfrm>
              <a:off x="2196328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84" name="Google Shape;7384;g31d7038f3b5_0_11681"/>
            <p:cNvSpPr/>
            <p:nvPr/>
          </p:nvSpPr>
          <p:spPr>
            <a:xfrm>
              <a:off x="2296319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85" name="Google Shape;7385;g31d7038f3b5_0_11681"/>
            <p:cNvSpPr/>
            <p:nvPr/>
          </p:nvSpPr>
          <p:spPr>
            <a:xfrm>
              <a:off x="2396310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86" name="Google Shape;7386;g31d7038f3b5_0_11681"/>
            <p:cNvSpPr/>
            <p:nvPr/>
          </p:nvSpPr>
          <p:spPr>
            <a:xfrm>
              <a:off x="2496302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87" name="Google Shape;7387;g31d7038f3b5_0_11681"/>
            <p:cNvSpPr/>
            <p:nvPr/>
          </p:nvSpPr>
          <p:spPr>
            <a:xfrm>
              <a:off x="2596241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88" name="Google Shape;7388;g31d7038f3b5_0_11681"/>
            <p:cNvSpPr/>
            <p:nvPr/>
          </p:nvSpPr>
          <p:spPr>
            <a:xfrm>
              <a:off x="2696232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89" name="Google Shape;7389;g31d7038f3b5_0_11681"/>
            <p:cNvSpPr/>
            <p:nvPr/>
          </p:nvSpPr>
          <p:spPr>
            <a:xfrm>
              <a:off x="2796223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90" name="Google Shape;7390;g31d7038f3b5_0_11681"/>
            <p:cNvSpPr/>
            <p:nvPr/>
          </p:nvSpPr>
          <p:spPr>
            <a:xfrm>
              <a:off x="2896214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91" name="Google Shape;7391;g31d7038f3b5_0_11681"/>
            <p:cNvSpPr/>
            <p:nvPr/>
          </p:nvSpPr>
          <p:spPr>
            <a:xfrm>
              <a:off x="2996205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92" name="Google Shape;7392;g31d7038f3b5_0_11681"/>
            <p:cNvSpPr/>
            <p:nvPr/>
          </p:nvSpPr>
          <p:spPr>
            <a:xfrm>
              <a:off x="3096146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93" name="Google Shape;7393;g31d7038f3b5_0_11681"/>
            <p:cNvSpPr/>
            <p:nvPr/>
          </p:nvSpPr>
          <p:spPr>
            <a:xfrm>
              <a:off x="3196137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94" name="Google Shape;7394;g31d7038f3b5_0_11681"/>
            <p:cNvSpPr/>
            <p:nvPr/>
          </p:nvSpPr>
          <p:spPr>
            <a:xfrm>
              <a:off x="3296128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95" name="Google Shape;7395;g31d7038f3b5_0_11681"/>
            <p:cNvSpPr/>
            <p:nvPr/>
          </p:nvSpPr>
          <p:spPr>
            <a:xfrm>
              <a:off x="1796414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96" name="Google Shape;7396;g31d7038f3b5_0_11681"/>
            <p:cNvSpPr/>
            <p:nvPr/>
          </p:nvSpPr>
          <p:spPr>
            <a:xfrm>
              <a:off x="1896406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97" name="Google Shape;7397;g31d7038f3b5_0_11681"/>
            <p:cNvSpPr/>
            <p:nvPr/>
          </p:nvSpPr>
          <p:spPr>
            <a:xfrm>
              <a:off x="1996346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98" name="Google Shape;7398;g31d7038f3b5_0_11681"/>
            <p:cNvSpPr/>
            <p:nvPr/>
          </p:nvSpPr>
          <p:spPr>
            <a:xfrm>
              <a:off x="2096337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99" name="Google Shape;7399;g31d7038f3b5_0_11681"/>
            <p:cNvSpPr/>
            <p:nvPr/>
          </p:nvSpPr>
          <p:spPr>
            <a:xfrm>
              <a:off x="2196328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00" name="Google Shape;7400;g31d7038f3b5_0_11681"/>
            <p:cNvSpPr/>
            <p:nvPr/>
          </p:nvSpPr>
          <p:spPr>
            <a:xfrm>
              <a:off x="2296319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01" name="Google Shape;7401;g31d7038f3b5_0_11681"/>
            <p:cNvSpPr/>
            <p:nvPr/>
          </p:nvSpPr>
          <p:spPr>
            <a:xfrm>
              <a:off x="2396310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02" name="Google Shape;7402;g31d7038f3b5_0_11681"/>
            <p:cNvSpPr/>
            <p:nvPr/>
          </p:nvSpPr>
          <p:spPr>
            <a:xfrm>
              <a:off x="2496302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03" name="Google Shape;7403;g31d7038f3b5_0_11681"/>
            <p:cNvSpPr/>
            <p:nvPr/>
          </p:nvSpPr>
          <p:spPr>
            <a:xfrm>
              <a:off x="2596241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04" name="Google Shape;7404;g31d7038f3b5_0_11681"/>
            <p:cNvSpPr/>
            <p:nvPr/>
          </p:nvSpPr>
          <p:spPr>
            <a:xfrm>
              <a:off x="2696232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05" name="Google Shape;7405;g31d7038f3b5_0_11681"/>
            <p:cNvSpPr/>
            <p:nvPr/>
          </p:nvSpPr>
          <p:spPr>
            <a:xfrm>
              <a:off x="2796223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06" name="Google Shape;7406;g31d7038f3b5_0_11681"/>
            <p:cNvSpPr/>
            <p:nvPr/>
          </p:nvSpPr>
          <p:spPr>
            <a:xfrm>
              <a:off x="2896214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07" name="Google Shape;7407;g31d7038f3b5_0_11681"/>
            <p:cNvSpPr/>
            <p:nvPr/>
          </p:nvSpPr>
          <p:spPr>
            <a:xfrm>
              <a:off x="2996205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08" name="Google Shape;7408;g31d7038f3b5_0_11681"/>
            <p:cNvSpPr/>
            <p:nvPr/>
          </p:nvSpPr>
          <p:spPr>
            <a:xfrm>
              <a:off x="3096146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09" name="Google Shape;7409;g31d7038f3b5_0_11681"/>
            <p:cNvSpPr/>
            <p:nvPr/>
          </p:nvSpPr>
          <p:spPr>
            <a:xfrm>
              <a:off x="3196137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10" name="Google Shape;7410;g31d7038f3b5_0_11681"/>
            <p:cNvSpPr/>
            <p:nvPr/>
          </p:nvSpPr>
          <p:spPr>
            <a:xfrm>
              <a:off x="3296128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11" name="Google Shape;7411;g31d7038f3b5_0_11681"/>
            <p:cNvSpPr/>
            <p:nvPr/>
          </p:nvSpPr>
          <p:spPr>
            <a:xfrm>
              <a:off x="1696423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12" name="Google Shape;7412;g31d7038f3b5_0_11681"/>
            <p:cNvSpPr/>
            <p:nvPr/>
          </p:nvSpPr>
          <p:spPr>
            <a:xfrm>
              <a:off x="1796414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13" name="Google Shape;7413;g31d7038f3b5_0_11681"/>
            <p:cNvSpPr/>
            <p:nvPr/>
          </p:nvSpPr>
          <p:spPr>
            <a:xfrm>
              <a:off x="1896406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14" name="Google Shape;7414;g31d7038f3b5_0_11681"/>
            <p:cNvSpPr/>
            <p:nvPr/>
          </p:nvSpPr>
          <p:spPr>
            <a:xfrm>
              <a:off x="1996346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15" name="Google Shape;7415;g31d7038f3b5_0_11681"/>
            <p:cNvSpPr/>
            <p:nvPr/>
          </p:nvSpPr>
          <p:spPr>
            <a:xfrm>
              <a:off x="2096337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16" name="Google Shape;7416;g31d7038f3b5_0_11681"/>
            <p:cNvSpPr/>
            <p:nvPr/>
          </p:nvSpPr>
          <p:spPr>
            <a:xfrm>
              <a:off x="2196328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17" name="Google Shape;7417;g31d7038f3b5_0_11681"/>
            <p:cNvSpPr/>
            <p:nvPr/>
          </p:nvSpPr>
          <p:spPr>
            <a:xfrm>
              <a:off x="2296319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18" name="Google Shape;7418;g31d7038f3b5_0_11681"/>
            <p:cNvSpPr/>
            <p:nvPr/>
          </p:nvSpPr>
          <p:spPr>
            <a:xfrm>
              <a:off x="2396310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19" name="Google Shape;7419;g31d7038f3b5_0_11681"/>
            <p:cNvSpPr/>
            <p:nvPr/>
          </p:nvSpPr>
          <p:spPr>
            <a:xfrm>
              <a:off x="2496302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20" name="Google Shape;7420;g31d7038f3b5_0_11681"/>
            <p:cNvSpPr/>
            <p:nvPr/>
          </p:nvSpPr>
          <p:spPr>
            <a:xfrm>
              <a:off x="2596241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21" name="Google Shape;7421;g31d7038f3b5_0_11681"/>
            <p:cNvSpPr/>
            <p:nvPr/>
          </p:nvSpPr>
          <p:spPr>
            <a:xfrm>
              <a:off x="2696232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22" name="Google Shape;7422;g31d7038f3b5_0_11681"/>
            <p:cNvSpPr/>
            <p:nvPr/>
          </p:nvSpPr>
          <p:spPr>
            <a:xfrm>
              <a:off x="2796223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23" name="Google Shape;7423;g31d7038f3b5_0_11681"/>
            <p:cNvSpPr/>
            <p:nvPr/>
          </p:nvSpPr>
          <p:spPr>
            <a:xfrm>
              <a:off x="2896214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24" name="Google Shape;7424;g31d7038f3b5_0_11681"/>
            <p:cNvSpPr/>
            <p:nvPr/>
          </p:nvSpPr>
          <p:spPr>
            <a:xfrm>
              <a:off x="2996205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25" name="Google Shape;7425;g31d7038f3b5_0_11681"/>
            <p:cNvSpPr/>
            <p:nvPr/>
          </p:nvSpPr>
          <p:spPr>
            <a:xfrm>
              <a:off x="3096146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26" name="Google Shape;7426;g31d7038f3b5_0_11681"/>
            <p:cNvSpPr/>
            <p:nvPr/>
          </p:nvSpPr>
          <p:spPr>
            <a:xfrm>
              <a:off x="3196137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27" name="Google Shape;7427;g31d7038f3b5_0_11681"/>
            <p:cNvSpPr/>
            <p:nvPr/>
          </p:nvSpPr>
          <p:spPr>
            <a:xfrm>
              <a:off x="3296128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28" name="Google Shape;7428;g31d7038f3b5_0_11681"/>
            <p:cNvSpPr/>
            <p:nvPr/>
          </p:nvSpPr>
          <p:spPr>
            <a:xfrm>
              <a:off x="3396119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29" name="Google Shape;7429;g31d7038f3b5_0_11681"/>
            <p:cNvSpPr/>
            <p:nvPr/>
          </p:nvSpPr>
          <p:spPr>
            <a:xfrm>
              <a:off x="1596432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30" name="Google Shape;7430;g31d7038f3b5_0_11681"/>
            <p:cNvSpPr/>
            <p:nvPr/>
          </p:nvSpPr>
          <p:spPr>
            <a:xfrm>
              <a:off x="1696423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31" name="Google Shape;7431;g31d7038f3b5_0_11681"/>
            <p:cNvSpPr/>
            <p:nvPr/>
          </p:nvSpPr>
          <p:spPr>
            <a:xfrm>
              <a:off x="1796414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32" name="Google Shape;7432;g31d7038f3b5_0_11681"/>
            <p:cNvSpPr/>
            <p:nvPr/>
          </p:nvSpPr>
          <p:spPr>
            <a:xfrm>
              <a:off x="1896406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33" name="Google Shape;7433;g31d7038f3b5_0_11681"/>
            <p:cNvSpPr/>
            <p:nvPr/>
          </p:nvSpPr>
          <p:spPr>
            <a:xfrm>
              <a:off x="1996346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34" name="Google Shape;7434;g31d7038f3b5_0_11681"/>
            <p:cNvSpPr/>
            <p:nvPr/>
          </p:nvSpPr>
          <p:spPr>
            <a:xfrm>
              <a:off x="2096337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35" name="Google Shape;7435;g31d7038f3b5_0_11681"/>
            <p:cNvSpPr/>
            <p:nvPr/>
          </p:nvSpPr>
          <p:spPr>
            <a:xfrm>
              <a:off x="2196328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36" name="Google Shape;7436;g31d7038f3b5_0_11681"/>
            <p:cNvSpPr/>
            <p:nvPr/>
          </p:nvSpPr>
          <p:spPr>
            <a:xfrm>
              <a:off x="2296319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37" name="Google Shape;7437;g31d7038f3b5_0_11681"/>
            <p:cNvSpPr/>
            <p:nvPr/>
          </p:nvSpPr>
          <p:spPr>
            <a:xfrm>
              <a:off x="2396310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38" name="Google Shape;7438;g31d7038f3b5_0_11681"/>
            <p:cNvSpPr/>
            <p:nvPr/>
          </p:nvSpPr>
          <p:spPr>
            <a:xfrm>
              <a:off x="2496302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39" name="Google Shape;7439;g31d7038f3b5_0_11681"/>
            <p:cNvSpPr/>
            <p:nvPr/>
          </p:nvSpPr>
          <p:spPr>
            <a:xfrm>
              <a:off x="2596241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0" name="Google Shape;7440;g31d7038f3b5_0_11681"/>
            <p:cNvSpPr/>
            <p:nvPr/>
          </p:nvSpPr>
          <p:spPr>
            <a:xfrm>
              <a:off x="2696232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1" name="Google Shape;7441;g31d7038f3b5_0_11681"/>
            <p:cNvSpPr/>
            <p:nvPr/>
          </p:nvSpPr>
          <p:spPr>
            <a:xfrm>
              <a:off x="2796223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2" name="Google Shape;7442;g31d7038f3b5_0_11681"/>
            <p:cNvSpPr/>
            <p:nvPr/>
          </p:nvSpPr>
          <p:spPr>
            <a:xfrm>
              <a:off x="2896214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3" name="Google Shape;7443;g31d7038f3b5_0_11681"/>
            <p:cNvSpPr/>
            <p:nvPr/>
          </p:nvSpPr>
          <p:spPr>
            <a:xfrm>
              <a:off x="2996205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4" name="Google Shape;7444;g31d7038f3b5_0_11681"/>
            <p:cNvSpPr/>
            <p:nvPr/>
          </p:nvSpPr>
          <p:spPr>
            <a:xfrm>
              <a:off x="3096146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5" name="Google Shape;7445;g31d7038f3b5_0_11681"/>
            <p:cNvSpPr/>
            <p:nvPr/>
          </p:nvSpPr>
          <p:spPr>
            <a:xfrm>
              <a:off x="3196137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6" name="Google Shape;7446;g31d7038f3b5_0_11681"/>
            <p:cNvSpPr/>
            <p:nvPr/>
          </p:nvSpPr>
          <p:spPr>
            <a:xfrm>
              <a:off x="3296128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7" name="Google Shape;7447;g31d7038f3b5_0_11681"/>
            <p:cNvSpPr/>
            <p:nvPr/>
          </p:nvSpPr>
          <p:spPr>
            <a:xfrm>
              <a:off x="3396119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8" name="Google Shape;7448;g31d7038f3b5_0_11681"/>
            <p:cNvSpPr/>
            <p:nvPr/>
          </p:nvSpPr>
          <p:spPr>
            <a:xfrm>
              <a:off x="3496110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9" name="Google Shape;7449;g31d7038f3b5_0_11681"/>
            <p:cNvSpPr/>
            <p:nvPr/>
          </p:nvSpPr>
          <p:spPr>
            <a:xfrm>
              <a:off x="1596432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0" name="Google Shape;7450;g31d7038f3b5_0_11681"/>
            <p:cNvSpPr/>
            <p:nvPr/>
          </p:nvSpPr>
          <p:spPr>
            <a:xfrm>
              <a:off x="1696423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1" name="Google Shape;7451;g31d7038f3b5_0_11681"/>
            <p:cNvSpPr/>
            <p:nvPr/>
          </p:nvSpPr>
          <p:spPr>
            <a:xfrm>
              <a:off x="1796414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2" name="Google Shape;7452;g31d7038f3b5_0_11681"/>
            <p:cNvSpPr/>
            <p:nvPr/>
          </p:nvSpPr>
          <p:spPr>
            <a:xfrm>
              <a:off x="1896406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3" name="Google Shape;7453;g31d7038f3b5_0_11681"/>
            <p:cNvSpPr/>
            <p:nvPr/>
          </p:nvSpPr>
          <p:spPr>
            <a:xfrm>
              <a:off x="1996346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4" name="Google Shape;7454;g31d7038f3b5_0_11681"/>
            <p:cNvSpPr/>
            <p:nvPr/>
          </p:nvSpPr>
          <p:spPr>
            <a:xfrm>
              <a:off x="2096337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5" name="Google Shape;7455;g31d7038f3b5_0_11681"/>
            <p:cNvSpPr/>
            <p:nvPr/>
          </p:nvSpPr>
          <p:spPr>
            <a:xfrm>
              <a:off x="2196328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6" name="Google Shape;7456;g31d7038f3b5_0_11681"/>
            <p:cNvSpPr/>
            <p:nvPr/>
          </p:nvSpPr>
          <p:spPr>
            <a:xfrm>
              <a:off x="2296319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7" name="Google Shape;7457;g31d7038f3b5_0_11681"/>
            <p:cNvSpPr/>
            <p:nvPr/>
          </p:nvSpPr>
          <p:spPr>
            <a:xfrm>
              <a:off x="2396310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8" name="Google Shape;7458;g31d7038f3b5_0_11681"/>
            <p:cNvSpPr/>
            <p:nvPr/>
          </p:nvSpPr>
          <p:spPr>
            <a:xfrm>
              <a:off x="2496302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9" name="Google Shape;7459;g31d7038f3b5_0_11681"/>
            <p:cNvSpPr/>
            <p:nvPr/>
          </p:nvSpPr>
          <p:spPr>
            <a:xfrm>
              <a:off x="2596241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0" name="Google Shape;7460;g31d7038f3b5_0_11681"/>
            <p:cNvSpPr/>
            <p:nvPr/>
          </p:nvSpPr>
          <p:spPr>
            <a:xfrm>
              <a:off x="2696232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1" name="Google Shape;7461;g31d7038f3b5_0_11681"/>
            <p:cNvSpPr/>
            <p:nvPr/>
          </p:nvSpPr>
          <p:spPr>
            <a:xfrm>
              <a:off x="2796223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2" name="Google Shape;7462;g31d7038f3b5_0_11681"/>
            <p:cNvSpPr/>
            <p:nvPr/>
          </p:nvSpPr>
          <p:spPr>
            <a:xfrm>
              <a:off x="2896214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3" name="Google Shape;7463;g31d7038f3b5_0_11681"/>
            <p:cNvSpPr/>
            <p:nvPr/>
          </p:nvSpPr>
          <p:spPr>
            <a:xfrm>
              <a:off x="2996205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4" name="Google Shape;7464;g31d7038f3b5_0_11681"/>
            <p:cNvSpPr/>
            <p:nvPr/>
          </p:nvSpPr>
          <p:spPr>
            <a:xfrm>
              <a:off x="3096146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5" name="Google Shape;7465;g31d7038f3b5_0_11681"/>
            <p:cNvSpPr/>
            <p:nvPr/>
          </p:nvSpPr>
          <p:spPr>
            <a:xfrm>
              <a:off x="3196137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6" name="Google Shape;7466;g31d7038f3b5_0_11681"/>
            <p:cNvSpPr/>
            <p:nvPr/>
          </p:nvSpPr>
          <p:spPr>
            <a:xfrm>
              <a:off x="3296128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7" name="Google Shape;7467;g31d7038f3b5_0_11681"/>
            <p:cNvSpPr/>
            <p:nvPr/>
          </p:nvSpPr>
          <p:spPr>
            <a:xfrm>
              <a:off x="3396119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8" name="Google Shape;7468;g31d7038f3b5_0_11681"/>
            <p:cNvSpPr/>
            <p:nvPr/>
          </p:nvSpPr>
          <p:spPr>
            <a:xfrm>
              <a:off x="3496110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9" name="Google Shape;7469;g31d7038f3b5_0_11681"/>
            <p:cNvSpPr/>
            <p:nvPr/>
          </p:nvSpPr>
          <p:spPr>
            <a:xfrm>
              <a:off x="1596432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70" name="Google Shape;7470;g31d7038f3b5_0_11681"/>
            <p:cNvSpPr/>
            <p:nvPr/>
          </p:nvSpPr>
          <p:spPr>
            <a:xfrm>
              <a:off x="1696423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71" name="Google Shape;7471;g31d7038f3b5_0_11681"/>
            <p:cNvSpPr/>
            <p:nvPr/>
          </p:nvSpPr>
          <p:spPr>
            <a:xfrm>
              <a:off x="1796414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72" name="Google Shape;7472;g31d7038f3b5_0_11681"/>
            <p:cNvSpPr/>
            <p:nvPr/>
          </p:nvSpPr>
          <p:spPr>
            <a:xfrm>
              <a:off x="1896406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73" name="Google Shape;7473;g31d7038f3b5_0_11681"/>
            <p:cNvSpPr/>
            <p:nvPr/>
          </p:nvSpPr>
          <p:spPr>
            <a:xfrm>
              <a:off x="1996346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74" name="Google Shape;7474;g31d7038f3b5_0_11681"/>
            <p:cNvSpPr/>
            <p:nvPr/>
          </p:nvSpPr>
          <p:spPr>
            <a:xfrm>
              <a:off x="2096337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75" name="Google Shape;7475;g31d7038f3b5_0_11681"/>
            <p:cNvSpPr/>
            <p:nvPr/>
          </p:nvSpPr>
          <p:spPr>
            <a:xfrm>
              <a:off x="2196328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76" name="Google Shape;7476;g31d7038f3b5_0_11681"/>
            <p:cNvSpPr/>
            <p:nvPr/>
          </p:nvSpPr>
          <p:spPr>
            <a:xfrm>
              <a:off x="2296319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77" name="Google Shape;7477;g31d7038f3b5_0_11681"/>
            <p:cNvSpPr/>
            <p:nvPr/>
          </p:nvSpPr>
          <p:spPr>
            <a:xfrm>
              <a:off x="2396310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78" name="Google Shape;7478;g31d7038f3b5_0_11681"/>
            <p:cNvSpPr/>
            <p:nvPr/>
          </p:nvSpPr>
          <p:spPr>
            <a:xfrm>
              <a:off x="2496302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79" name="Google Shape;7479;g31d7038f3b5_0_11681"/>
            <p:cNvSpPr/>
            <p:nvPr/>
          </p:nvSpPr>
          <p:spPr>
            <a:xfrm>
              <a:off x="2596241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0" name="Google Shape;7480;g31d7038f3b5_0_11681"/>
            <p:cNvSpPr/>
            <p:nvPr/>
          </p:nvSpPr>
          <p:spPr>
            <a:xfrm>
              <a:off x="2696232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1" name="Google Shape;7481;g31d7038f3b5_0_11681"/>
            <p:cNvSpPr/>
            <p:nvPr/>
          </p:nvSpPr>
          <p:spPr>
            <a:xfrm>
              <a:off x="2796223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2" name="Google Shape;7482;g31d7038f3b5_0_11681"/>
            <p:cNvSpPr/>
            <p:nvPr/>
          </p:nvSpPr>
          <p:spPr>
            <a:xfrm>
              <a:off x="2896214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3" name="Google Shape;7483;g31d7038f3b5_0_11681"/>
            <p:cNvSpPr/>
            <p:nvPr/>
          </p:nvSpPr>
          <p:spPr>
            <a:xfrm>
              <a:off x="2996205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4" name="Google Shape;7484;g31d7038f3b5_0_11681"/>
            <p:cNvSpPr/>
            <p:nvPr/>
          </p:nvSpPr>
          <p:spPr>
            <a:xfrm>
              <a:off x="3096146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5" name="Google Shape;7485;g31d7038f3b5_0_11681"/>
            <p:cNvSpPr/>
            <p:nvPr/>
          </p:nvSpPr>
          <p:spPr>
            <a:xfrm>
              <a:off x="3196137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6" name="Google Shape;7486;g31d7038f3b5_0_11681"/>
            <p:cNvSpPr/>
            <p:nvPr/>
          </p:nvSpPr>
          <p:spPr>
            <a:xfrm>
              <a:off x="3296128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7" name="Google Shape;7487;g31d7038f3b5_0_11681"/>
            <p:cNvSpPr/>
            <p:nvPr/>
          </p:nvSpPr>
          <p:spPr>
            <a:xfrm>
              <a:off x="3396119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8" name="Google Shape;7488;g31d7038f3b5_0_11681"/>
            <p:cNvSpPr/>
            <p:nvPr/>
          </p:nvSpPr>
          <p:spPr>
            <a:xfrm>
              <a:off x="3496110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9" name="Google Shape;7489;g31d7038f3b5_0_11681"/>
            <p:cNvSpPr/>
            <p:nvPr/>
          </p:nvSpPr>
          <p:spPr>
            <a:xfrm>
              <a:off x="1596432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90" name="Google Shape;7490;g31d7038f3b5_0_11681"/>
            <p:cNvSpPr/>
            <p:nvPr/>
          </p:nvSpPr>
          <p:spPr>
            <a:xfrm>
              <a:off x="1696423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91" name="Google Shape;7491;g31d7038f3b5_0_11681"/>
            <p:cNvSpPr/>
            <p:nvPr/>
          </p:nvSpPr>
          <p:spPr>
            <a:xfrm>
              <a:off x="1796414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92" name="Google Shape;7492;g31d7038f3b5_0_11681"/>
            <p:cNvSpPr/>
            <p:nvPr/>
          </p:nvSpPr>
          <p:spPr>
            <a:xfrm>
              <a:off x="1896406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93" name="Google Shape;7493;g31d7038f3b5_0_11681"/>
            <p:cNvSpPr/>
            <p:nvPr/>
          </p:nvSpPr>
          <p:spPr>
            <a:xfrm>
              <a:off x="1996346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94" name="Google Shape;7494;g31d7038f3b5_0_11681"/>
            <p:cNvSpPr/>
            <p:nvPr/>
          </p:nvSpPr>
          <p:spPr>
            <a:xfrm>
              <a:off x="2096337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95" name="Google Shape;7495;g31d7038f3b5_0_11681"/>
            <p:cNvSpPr/>
            <p:nvPr/>
          </p:nvSpPr>
          <p:spPr>
            <a:xfrm>
              <a:off x="2196328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96" name="Google Shape;7496;g31d7038f3b5_0_11681"/>
            <p:cNvSpPr/>
            <p:nvPr/>
          </p:nvSpPr>
          <p:spPr>
            <a:xfrm>
              <a:off x="2296319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97" name="Google Shape;7497;g31d7038f3b5_0_11681"/>
            <p:cNvSpPr/>
            <p:nvPr/>
          </p:nvSpPr>
          <p:spPr>
            <a:xfrm>
              <a:off x="2396310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98" name="Google Shape;7498;g31d7038f3b5_0_11681"/>
            <p:cNvSpPr/>
            <p:nvPr/>
          </p:nvSpPr>
          <p:spPr>
            <a:xfrm>
              <a:off x="2496302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99" name="Google Shape;7499;g31d7038f3b5_0_11681"/>
            <p:cNvSpPr/>
            <p:nvPr/>
          </p:nvSpPr>
          <p:spPr>
            <a:xfrm>
              <a:off x="2596241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0" name="Google Shape;7500;g31d7038f3b5_0_11681"/>
            <p:cNvSpPr/>
            <p:nvPr/>
          </p:nvSpPr>
          <p:spPr>
            <a:xfrm>
              <a:off x="2696232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1" name="Google Shape;7501;g31d7038f3b5_0_11681"/>
            <p:cNvSpPr/>
            <p:nvPr/>
          </p:nvSpPr>
          <p:spPr>
            <a:xfrm>
              <a:off x="2796223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2" name="Google Shape;7502;g31d7038f3b5_0_11681"/>
            <p:cNvSpPr/>
            <p:nvPr/>
          </p:nvSpPr>
          <p:spPr>
            <a:xfrm>
              <a:off x="2896214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3" name="Google Shape;7503;g31d7038f3b5_0_11681"/>
            <p:cNvSpPr/>
            <p:nvPr/>
          </p:nvSpPr>
          <p:spPr>
            <a:xfrm>
              <a:off x="2996205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4" name="Google Shape;7504;g31d7038f3b5_0_11681"/>
            <p:cNvSpPr/>
            <p:nvPr/>
          </p:nvSpPr>
          <p:spPr>
            <a:xfrm>
              <a:off x="3096146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5" name="Google Shape;7505;g31d7038f3b5_0_11681"/>
            <p:cNvSpPr/>
            <p:nvPr/>
          </p:nvSpPr>
          <p:spPr>
            <a:xfrm>
              <a:off x="3196137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6" name="Google Shape;7506;g31d7038f3b5_0_11681"/>
            <p:cNvSpPr/>
            <p:nvPr/>
          </p:nvSpPr>
          <p:spPr>
            <a:xfrm>
              <a:off x="3296128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7" name="Google Shape;7507;g31d7038f3b5_0_11681"/>
            <p:cNvSpPr/>
            <p:nvPr/>
          </p:nvSpPr>
          <p:spPr>
            <a:xfrm>
              <a:off x="3396119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g31d7038f3b5_0_11681"/>
            <p:cNvSpPr/>
            <p:nvPr/>
          </p:nvSpPr>
          <p:spPr>
            <a:xfrm>
              <a:off x="3496110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g31d7038f3b5_0_11681"/>
            <p:cNvSpPr/>
            <p:nvPr/>
          </p:nvSpPr>
          <p:spPr>
            <a:xfrm>
              <a:off x="1496441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0" name="Google Shape;7510;g31d7038f3b5_0_11681"/>
            <p:cNvSpPr/>
            <p:nvPr/>
          </p:nvSpPr>
          <p:spPr>
            <a:xfrm>
              <a:off x="1596432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g31d7038f3b5_0_11681"/>
            <p:cNvSpPr/>
            <p:nvPr/>
          </p:nvSpPr>
          <p:spPr>
            <a:xfrm>
              <a:off x="1696423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2" name="Google Shape;7512;g31d7038f3b5_0_11681"/>
            <p:cNvSpPr/>
            <p:nvPr/>
          </p:nvSpPr>
          <p:spPr>
            <a:xfrm>
              <a:off x="1796414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g31d7038f3b5_0_11681"/>
            <p:cNvSpPr/>
            <p:nvPr/>
          </p:nvSpPr>
          <p:spPr>
            <a:xfrm>
              <a:off x="1896406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4" name="Google Shape;7514;g31d7038f3b5_0_11681"/>
            <p:cNvSpPr/>
            <p:nvPr/>
          </p:nvSpPr>
          <p:spPr>
            <a:xfrm>
              <a:off x="1996346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5" name="Google Shape;7515;g31d7038f3b5_0_11681"/>
            <p:cNvSpPr/>
            <p:nvPr/>
          </p:nvSpPr>
          <p:spPr>
            <a:xfrm>
              <a:off x="2096337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6" name="Google Shape;7516;g31d7038f3b5_0_11681"/>
            <p:cNvSpPr/>
            <p:nvPr/>
          </p:nvSpPr>
          <p:spPr>
            <a:xfrm>
              <a:off x="2196328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7" name="Google Shape;7517;g31d7038f3b5_0_11681"/>
            <p:cNvSpPr/>
            <p:nvPr/>
          </p:nvSpPr>
          <p:spPr>
            <a:xfrm>
              <a:off x="2296319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8" name="Google Shape;7518;g31d7038f3b5_0_11681"/>
            <p:cNvSpPr/>
            <p:nvPr/>
          </p:nvSpPr>
          <p:spPr>
            <a:xfrm>
              <a:off x="2396310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9" name="Google Shape;7519;g31d7038f3b5_0_11681"/>
            <p:cNvSpPr/>
            <p:nvPr/>
          </p:nvSpPr>
          <p:spPr>
            <a:xfrm>
              <a:off x="2496302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0" name="Google Shape;7520;g31d7038f3b5_0_11681"/>
            <p:cNvSpPr/>
            <p:nvPr/>
          </p:nvSpPr>
          <p:spPr>
            <a:xfrm>
              <a:off x="2596241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1" name="Google Shape;7521;g31d7038f3b5_0_11681"/>
            <p:cNvSpPr/>
            <p:nvPr/>
          </p:nvSpPr>
          <p:spPr>
            <a:xfrm>
              <a:off x="2696232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2" name="Google Shape;7522;g31d7038f3b5_0_11681"/>
            <p:cNvSpPr/>
            <p:nvPr/>
          </p:nvSpPr>
          <p:spPr>
            <a:xfrm>
              <a:off x="2796223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3" name="Google Shape;7523;g31d7038f3b5_0_11681"/>
            <p:cNvSpPr/>
            <p:nvPr/>
          </p:nvSpPr>
          <p:spPr>
            <a:xfrm>
              <a:off x="2896214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4" name="Google Shape;7524;g31d7038f3b5_0_11681"/>
            <p:cNvSpPr/>
            <p:nvPr/>
          </p:nvSpPr>
          <p:spPr>
            <a:xfrm>
              <a:off x="2996205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5" name="Google Shape;7525;g31d7038f3b5_0_11681"/>
            <p:cNvSpPr/>
            <p:nvPr/>
          </p:nvSpPr>
          <p:spPr>
            <a:xfrm>
              <a:off x="3096146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6" name="Google Shape;7526;g31d7038f3b5_0_11681"/>
            <p:cNvSpPr/>
            <p:nvPr/>
          </p:nvSpPr>
          <p:spPr>
            <a:xfrm>
              <a:off x="3196137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7" name="Google Shape;7527;g31d7038f3b5_0_11681"/>
            <p:cNvSpPr/>
            <p:nvPr/>
          </p:nvSpPr>
          <p:spPr>
            <a:xfrm>
              <a:off x="3296128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8" name="Google Shape;7528;g31d7038f3b5_0_11681"/>
            <p:cNvSpPr/>
            <p:nvPr/>
          </p:nvSpPr>
          <p:spPr>
            <a:xfrm>
              <a:off x="3396119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9" name="Google Shape;7529;g31d7038f3b5_0_11681"/>
            <p:cNvSpPr/>
            <p:nvPr/>
          </p:nvSpPr>
          <p:spPr>
            <a:xfrm>
              <a:off x="3496110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0" name="Google Shape;7530;g31d7038f3b5_0_11681"/>
            <p:cNvSpPr/>
            <p:nvPr/>
          </p:nvSpPr>
          <p:spPr>
            <a:xfrm>
              <a:off x="3596051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1" name="Google Shape;7531;g31d7038f3b5_0_11681"/>
            <p:cNvSpPr/>
            <p:nvPr/>
          </p:nvSpPr>
          <p:spPr>
            <a:xfrm>
              <a:off x="1396501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2" name="Google Shape;7532;g31d7038f3b5_0_11681"/>
            <p:cNvSpPr/>
            <p:nvPr/>
          </p:nvSpPr>
          <p:spPr>
            <a:xfrm>
              <a:off x="1496441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3" name="Google Shape;7533;g31d7038f3b5_0_11681"/>
            <p:cNvSpPr/>
            <p:nvPr/>
          </p:nvSpPr>
          <p:spPr>
            <a:xfrm>
              <a:off x="1596432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4" name="Google Shape;7534;g31d7038f3b5_0_11681"/>
            <p:cNvSpPr/>
            <p:nvPr/>
          </p:nvSpPr>
          <p:spPr>
            <a:xfrm>
              <a:off x="1696423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5" name="Google Shape;7535;g31d7038f3b5_0_11681"/>
            <p:cNvSpPr/>
            <p:nvPr/>
          </p:nvSpPr>
          <p:spPr>
            <a:xfrm>
              <a:off x="1796414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6" name="Google Shape;7536;g31d7038f3b5_0_11681"/>
            <p:cNvSpPr/>
            <p:nvPr/>
          </p:nvSpPr>
          <p:spPr>
            <a:xfrm>
              <a:off x="1896406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7" name="Google Shape;7537;g31d7038f3b5_0_11681"/>
            <p:cNvSpPr/>
            <p:nvPr/>
          </p:nvSpPr>
          <p:spPr>
            <a:xfrm>
              <a:off x="1996346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8" name="Google Shape;7538;g31d7038f3b5_0_11681"/>
            <p:cNvSpPr/>
            <p:nvPr/>
          </p:nvSpPr>
          <p:spPr>
            <a:xfrm>
              <a:off x="2096337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9" name="Google Shape;7539;g31d7038f3b5_0_11681"/>
            <p:cNvSpPr/>
            <p:nvPr/>
          </p:nvSpPr>
          <p:spPr>
            <a:xfrm>
              <a:off x="2196328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0" name="Google Shape;7540;g31d7038f3b5_0_11681"/>
            <p:cNvSpPr/>
            <p:nvPr/>
          </p:nvSpPr>
          <p:spPr>
            <a:xfrm>
              <a:off x="2296319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1" name="Google Shape;7541;g31d7038f3b5_0_11681"/>
            <p:cNvSpPr/>
            <p:nvPr/>
          </p:nvSpPr>
          <p:spPr>
            <a:xfrm>
              <a:off x="2396310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2" name="Google Shape;7542;g31d7038f3b5_0_11681"/>
            <p:cNvSpPr/>
            <p:nvPr/>
          </p:nvSpPr>
          <p:spPr>
            <a:xfrm>
              <a:off x="2496302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3" name="Google Shape;7543;g31d7038f3b5_0_11681"/>
            <p:cNvSpPr/>
            <p:nvPr/>
          </p:nvSpPr>
          <p:spPr>
            <a:xfrm>
              <a:off x="2596241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4" name="Google Shape;7544;g31d7038f3b5_0_11681"/>
            <p:cNvSpPr/>
            <p:nvPr/>
          </p:nvSpPr>
          <p:spPr>
            <a:xfrm>
              <a:off x="2696232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5" name="Google Shape;7545;g31d7038f3b5_0_11681"/>
            <p:cNvSpPr/>
            <p:nvPr/>
          </p:nvSpPr>
          <p:spPr>
            <a:xfrm>
              <a:off x="2796223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6" name="Google Shape;7546;g31d7038f3b5_0_11681"/>
            <p:cNvSpPr/>
            <p:nvPr/>
          </p:nvSpPr>
          <p:spPr>
            <a:xfrm>
              <a:off x="2896214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7" name="Google Shape;7547;g31d7038f3b5_0_11681"/>
            <p:cNvSpPr/>
            <p:nvPr/>
          </p:nvSpPr>
          <p:spPr>
            <a:xfrm>
              <a:off x="2996205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8" name="Google Shape;7548;g31d7038f3b5_0_11681"/>
            <p:cNvSpPr/>
            <p:nvPr/>
          </p:nvSpPr>
          <p:spPr>
            <a:xfrm>
              <a:off x="3096146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9" name="Google Shape;7549;g31d7038f3b5_0_11681"/>
            <p:cNvSpPr/>
            <p:nvPr/>
          </p:nvSpPr>
          <p:spPr>
            <a:xfrm>
              <a:off x="3196137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0" name="Google Shape;7550;g31d7038f3b5_0_11681"/>
            <p:cNvSpPr/>
            <p:nvPr/>
          </p:nvSpPr>
          <p:spPr>
            <a:xfrm>
              <a:off x="3296128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1" name="Google Shape;7551;g31d7038f3b5_0_11681"/>
            <p:cNvSpPr/>
            <p:nvPr/>
          </p:nvSpPr>
          <p:spPr>
            <a:xfrm>
              <a:off x="3396119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2" name="Google Shape;7552;g31d7038f3b5_0_11681"/>
            <p:cNvSpPr/>
            <p:nvPr/>
          </p:nvSpPr>
          <p:spPr>
            <a:xfrm>
              <a:off x="3496110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3" name="Google Shape;7553;g31d7038f3b5_0_11681"/>
            <p:cNvSpPr/>
            <p:nvPr/>
          </p:nvSpPr>
          <p:spPr>
            <a:xfrm>
              <a:off x="3596051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4" name="Google Shape;7554;g31d7038f3b5_0_11681"/>
            <p:cNvSpPr/>
            <p:nvPr/>
          </p:nvSpPr>
          <p:spPr>
            <a:xfrm>
              <a:off x="3696042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5" name="Google Shape;7555;g31d7038f3b5_0_11681"/>
            <p:cNvSpPr/>
            <p:nvPr/>
          </p:nvSpPr>
          <p:spPr>
            <a:xfrm>
              <a:off x="1396501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6" name="Google Shape;7556;g31d7038f3b5_0_11681"/>
            <p:cNvSpPr/>
            <p:nvPr/>
          </p:nvSpPr>
          <p:spPr>
            <a:xfrm>
              <a:off x="1496441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7" name="Google Shape;7557;g31d7038f3b5_0_11681"/>
            <p:cNvSpPr/>
            <p:nvPr/>
          </p:nvSpPr>
          <p:spPr>
            <a:xfrm>
              <a:off x="1596432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8" name="Google Shape;7558;g31d7038f3b5_0_11681"/>
            <p:cNvSpPr/>
            <p:nvPr/>
          </p:nvSpPr>
          <p:spPr>
            <a:xfrm>
              <a:off x="1696423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9" name="Google Shape;7559;g31d7038f3b5_0_11681"/>
            <p:cNvSpPr/>
            <p:nvPr/>
          </p:nvSpPr>
          <p:spPr>
            <a:xfrm>
              <a:off x="1796414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0" name="Google Shape;7560;g31d7038f3b5_0_11681"/>
            <p:cNvSpPr/>
            <p:nvPr/>
          </p:nvSpPr>
          <p:spPr>
            <a:xfrm>
              <a:off x="1896406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1" name="Google Shape;7561;g31d7038f3b5_0_11681"/>
            <p:cNvSpPr/>
            <p:nvPr/>
          </p:nvSpPr>
          <p:spPr>
            <a:xfrm>
              <a:off x="1996346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2" name="Google Shape;7562;g31d7038f3b5_0_11681"/>
            <p:cNvSpPr/>
            <p:nvPr/>
          </p:nvSpPr>
          <p:spPr>
            <a:xfrm>
              <a:off x="2096337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3" name="Google Shape;7563;g31d7038f3b5_0_11681"/>
            <p:cNvSpPr/>
            <p:nvPr/>
          </p:nvSpPr>
          <p:spPr>
            <a:xfrm>
              <a:off x="2196328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4" name="Google Shape;7564;g31d7038f3b5_0_11681"/>
            <p:cNvSpPr/>
            <p:nvPr/>
          </p:nvSpPr>
          <p:spPr>
            <a:xfrm>
              <a:off x="2296319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5" name="Google Shape;7565;g31d7038f3b5_0_11681"/>
            <p:cNvSpPr/>
            <p:nvPr/>
          </p:nvSpPr>
          <p:spPr>
            <a:xfrm>
              <a:off x="2396310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6" name="Google Shape;7566;g31d7038f3b5_0_11681"/>
            <p:cNvSpPr/>
            <p:nvPr/>
          </p:nvSpPr>
          <p:spPr>
            <a:xfrm>
              <a:off x="2496302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7" name="Google Shape;7567;g31d7038f3b5_0_11681"/>
            <p:cNvSpPr/>
            <p:nvPr/>
          </p:nvSpPr>
          <p:spPr>
            <a:xfrm>
              <a:off x="2596241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8" name="Google Shape;7568;g31d7038f3b5_0_11681"/>
            <p:cNvSpPr/>
            <p:nvPr/>
          </p:nvSpPr>
          <p:spPr>
            <a:xfrm>
              <a:off x="2696232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9" name="Google Shape;7569;g31d7038f3b5_0_11681"/>
            <p:cNvSpPr/>
            <p:nvPr/>
          </p:nvSpPr>
          <p:spPr>
            <a:xfrm>
              <a:off x="2796223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0" name="Google Shape;7570;g31d7038f3b5_0_11681"/>
            <p:cNvSpPr/>
            <p:nvPr/>
          </p:nvSpPr>
          <p:spPr>
            <a:xfrm>
              <a:off x="2896214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1" name="Google Shape;7571;g31d7038f3b5_0_11681"/>
            <p:cNvSpPr/>
            <p:nvPr/>
          </p:nvSpPr>
          <p:spPr>
            <a:xfrm>
              <a:off x="2996205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2" name="Google Shape;7572;g31d7038f3b5_0_11681"/>
            <p:cNvSpPr/>
            <p:nvPr/>
          </p:nvSpPr>
          <p:spPr>
            <a:xfrm>
              <a:off x="3096146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3" name="Google Shape;7573;g31d7038f3b5_0_11681"/>
            <p:cNvSpPr/>
            <p:nvPr/>
          </p:nvSpPr>
          <p:spPr>
            <a:xfrm>
              <a:off x="3196137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4" name="Google Shape;7574;g31d7038f3b5_0_11681"/>
            <p:cNvSpPr/>
            <p:nvPr/>
          </p:nvSpPr>
          <p:spPr>
            <a:xfrm>
              <a:off x="3296128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5" name="Google Shape;7575;g31d7038f3b5_0_11681"/>
            <p:cNvSpPr/>
            <p:nvPr/>
          </p:nvSpPr>
          <p:spPr>
            <a:xfrm>
              <a:off x="3396119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6" name="Google Shape;7576;g31d7038f3b5_0_11681"/>
            <p:cNvSpPr/>
            <p:nvPr/>
          </p:nvSpPr>
          <p:spPr>
            <a:xfrm>
              <a:off x="3496110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7" name="Google Shape;7577;g31d7038f3b5_0_11681"/>
            <p:cNvSpPr/>
            <p:nvPr/>
          </p:nvSpPr>
          <p:spPr>
            <a:xfrm>
              <a:off x="3596051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8" name="Google Shape;7578;g31d7038f3b5_0_11681"/>
            <p:cNvSpPr/>
            <p:nvPr/>
          </p:nvSpPr>
          <p:spPr>
            <a:xfrm>
              <a:off x="3696042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9" name="Google Shape;7579;g31d7038f3b5_0_11681"/>
            <p:cNvSpPr/>
            <p:nvPr/>
          </p:nvSpPr>
          <p:spPr>
            <a:xfrm>
              <a:off x="1396501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0" name="Google Shape;7580;g31d7038f3b5_0_11681"/>
            <p:cNvSpPr/>
            <p:nvPr/>
          </p:nvSpPr>
          <p:spPr>
            <a:xfrm>
              <a:off x="1496441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1" name="Google Shape;7581;g31d7038f3b5_0_11681"/>
            <p:cNvSpPr/>
            <p:nvPr/>
          </p:nvSpPr>
          <p:spPr>
            <a:xfrm>
              <a:off x="1596432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2" name="Google Shape;7582;g31d7038f3b5_0_11681"/>
            <p:cNvSpPr/>
            <p:nvPr/>
          </p:nvSpPr>
          <p:spPr>
            <a:xfrm>
              <a:off x="1696423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3" name="Google Shape;7583;g31d7038f3b5_0_11681"/>
            <p:cNvSpPr/>
            <p:nvPr/>
          </p:nvSpPr>
          <p:spPr>
            <a:xfrm>
              <a:off x="1796414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4" name="Google Shape;7584;g31d7038f3b5_0_11681"/>
            <p:cNvSpPr/>
            <p:nvPr/>
          </p:nvSpPr>
          <p:spPr>
            <a:xfrm>
              <a:off x="1896406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5" name="Google Shape;7585;g31d7038f3b5_0_11681"/>
            <p:cNvSpPr/>
            <p:nvPr/>
          </p:nvSpPr>
          <p:spPr>
            <a:xfrm>
              <a:off x="1996346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6" name="Google Shape;7586;g31d7038f3b5_0_11681"/>
            <p:cNvSpPr/>
            <p:nvPr/>
          </p:nvSpPr>
          <p:spPr>
            <a:xfrm>
              <a:off x="2096337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7" name="Google Shape;7587;g31d7038f3b5_0_11681"/>
            <p:cNvSpPr/>
            <p:nvPr/>
          </p:nvSpPr>
          <p:spPr>
            <a:xfrm>
              <a:off x="2196328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8" name="Google Shape;7588;g31d7038f3b5_0_11681"/>
            <p:cNvSpPr/>
            <p:nvPr/>
          </p:nvSpPr>
          <p:spPr>
            <a:xfrm>
              <a:off x="2296319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9" name="Google Shape;7589;g31d7038f3b5_0_11681"/>
            <p:cNvSpPr/>
            <p:nvPr/>
          </p:nvSpPr>
          <p:spPr>
            <a:xfrm>
              <a:off x="2396310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0" name="Google Shape;7590;g31d7038f3b5_0_11681"/>
            <p:cNvSpPr/>
            <p:nvPr/>
          </p:nvSpPr>
          <p:spPr>
            <a:xfrm>
              <a:off x="2496302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1" name="Google Shape;7591;g31d7038f3b5_0_11681"/>
            <p:cNvSpPr/>
            <p:nvPr/>
          </p:nvSpPr>
          <p:spPr>
            <a:xfrm>
              <a:off x="2596241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2" name="Google Shape;7592;g31d7038f3b5_0_11681"/>
            <p:cNvSpPr/>
            <p:nvPr/>
          </p:nvSpPr>
          <p:spPr>
            <a:xfrm>
              <a:off x="2696232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3" name="Google Shape;7593;g31d7038f3b5_0_11681"/>
            <p:cNvSpPr/>
            <p:nvPr/>
          </p:nvSpPr>
          <p:spPr>
            <a:xfrm>
              <a:off x="2796223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4" name="Google Shape;7594;g31d7038f3b5_0_11681"/>
            <p:cNvSpPr/>
            <p:nvPr/>
          </p:nvSpPr>
          <p:spPr>
            <a:xfrm>
              <a:off x="2896214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5" name="Google Shape;7595;g31d7038f3b5_0_11681"/>
            <p:cNvSpPr/>
            <p:nvPr/>
          </p:nvSpPr>
          <p:spPr>
            <a:xfrm>
              <a:off x="2996205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6" name="Google Shape;7596;g31d7038f3b5_0_11681"/>
            <p:cNvSpPr/>
            <p:nvPr/>
          </p:nvSpPr>
          <p:spPr>
            <a:xfrm>
              <a:off x="3096146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7" name="Google Shape;7597;g31d7038f3b5_0_11681"/>
            <p:cNvSpPr/>
            <p:nvPr/>
          </p:nvSpPr>
          <p:spPr>
            <a:xfrm>
              <a:off x="3196137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8" name="Google Shape;7598;g31d7038f3b5_0_11681"/>
            <p:cNvSpPr/>
            <p:nvPr/>
          </p:nvSpPr>
          <p:spPr>
            <a:xfrm>
              <a:off x="3296128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9" name="Google Shape;7599;g31d7038f3b5_0_11681"/>
            <p:cNvSpPr/>
            <p:nvPr/>
          </p:nvSpPr>
          <p:spPr>
            <a:xfrm>
              <a:off x="3396119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00" name="Google Shape;7600;g31d7038f3b5_0_11681"/>
            <p:cNvSpPr/>
            <p:nvPr/>
          </p:nvSpPr>
          <p:spPr>
            <a:xfrm>
              <a:off x="3496110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01" name="Google Shape;7601;g31d7038f3b5_0_11681"/>
            <p:cNvSpPr/>
            <p:nvPr/>
          </p:nvSpPr>
          <p:spPr>
            <a:xfrm>
              <a:off x="3596051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02" name="Google Shape;7602;g31d7038f3b5_0_11681"/>
            <p:cNvSpPr/>
            <p:nvPr/>
          </p:nvSpPr>
          <p:spPr>
            <a:xfrm>
              <a:off x="3696042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03" name="Google Shape;7603;g31d7038f3b5_0_11681"/>
            <p:cNvSpPr/>
            <p:nvPr/>
          </p:nvSpPr>
          <p:spPr>
            <a:xfrm>
              <a:off x="1396501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04" name="Google Shape;7604;g31d7038f3b5_0_11681"/>
            <p:cNvSpPr/>
            <p:nvPr/>
          </p:nvSpPr>
          <p:spPr>
            <a:xfrm>
              <a:off x="1496441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05" name="Google Shape;7605;g31d7038f3b5_0_11681"/>
            <p:cNvSpPr/>
            <p:nvPr/>
          </p:nvSpPr>
          <p:spPr>
            <a:xfrm>
              <a:off x="1596432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06" name="Google Shape;7606;g31d7038f3b5_0_11681"/>
            <p:cNvSpPr/>
            <p:nvPr/>
          </p:nvSpPr>
          <p:spPr>
            <a:xfrm>
              <a:off x="1696423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07" name="Google Shape;7607;g31d7038f3b5_0_11681"/>
            <p:cNvSpPr/>
            <p:nvPr/>
          </p:nvSpPr>
          <p:spPr>
            <a:xfrm>
              <a:off x="1796414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08" name="Google Shape;7608;g31d7038f3b5_0_11681"/>
            <p:cNvSpPr/>
            <p:nvPr/>
          </p:nvSpPr>
          <p:spPr>
            <a:xfrm>
              <a:off x="1896406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09" name="Google Shape;7609;g31d7038f3b5_0_11681"/>
            <p:cNvSpPr/>
            <p:nvPr/>
          </p:nvSpPr>
          <p:spPr>
            <a:xfrm>
              <a:off x="1996346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10" name="Google Shape;7610;g31d7038f3b5_0_11681"/>
            <p:cNvSpPr/>
            <p:nvPr/>
          </p:nvSpPr>
          <p:spPr>
            <a:xfrm>
              <a:off x="2096337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11" name="Google Shape;7611;g31d7038f3b5_0_11681"/>
            <p:cNvSpPr/>
            <p:nvPr/>
          </p:nvSpPr>
          <p:spPr>
            <a:xfrm>
              <a:off x="2196328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12" name="Google Shape;7612;g31d7038f3b5_0_11681"/>
            <p:cNvSpPr/>
            <p:nvPr/>
          </p:nvSpPr>
          <p:spPr>
            <a:xfrm>
              <a:off x="2296319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13" name="Google Shape;7613;g31d7038f3b5_0_11681"/>
            <p:cNvSpPr/>
            <p:nvPr/>
          </p:nvSpPr>
          <p:spPr>
            <a:xfrm>
              <a:off x="2396310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14" name="Google Shape;7614;g31d7038f3b5_0_11681"/>
            <p:cNvSpPr/>
            <p:nvPr/>
          </p:nvSpPr>
          <p:spPr>
            <a:xfrm>
              <a:off x="2496302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15" name="Google Shape;7615;g31d7038f3b5_0_11681"/>
            <p:cNvSpPr/>
            <p:nvPr/>
          </p:nvSpPr>
          <p:spPr>
            <a:xfrm>
              <a:off x="2596241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16" name="Google Shape;7616;g31d7038f3b5_0_11681"/>
            <p:cNvSpPr/>
            <p:nvPr/>
          </p:nvSpPr>
          <p:spPr>
            <a:xfrm>
              <a:off x="2696232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17" name="Google Shape;7617;g31d7038f3b5_0_11681"/>
            <p:cNvSpPr/>
            <p:nvPr/>
          </p:nvSpPr>
          <p:spPr>
            <a:xfrm>
              <a:off x="2796223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18" name="Google Shape;7618;g31d7038f3b5_0_11681"/>
            <p:cNvSpPr/>
            <p:nvPr/>
          </p:nvSpPr>
          <p:spPr>
            <a:xfrm>
              <a:off x="2896214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19" name="Google Shape;7619;g31d7038f3b5_0_11681"/>
            <p:cNvSpPr/>
            <p:nvPr/>
          </p:nvSpPr>
          <p:spPr>
            <a:xfrm>
              <a:off x="2996205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0" name="Google Shape;7620;g31d7038f3b5_0_11681"/>
            <p:cNvSpPr/>
            <p:nvPr/>
          </p:nvSpPr>
          <p:spPr>
            <a:xfrm>
              <a:off x="3096146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1" name="Google Shape;7621;g31d7038f3b5_0_11681"/>
            <p:cNvSpPr/>
            <p:nvPr/>
          </p:nvSpPr>
          <p:spPr>
            <a:xfrm>
              <a:off x="3196137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2" name="Google Shape;7622;g31d7038f3b5_0_11681"/>
            <p:cNvSpPr/>
            <p:nvPr/>
          </p:nvSpPr>
          <p:spPr>
            <a:xfrm>
              <a:off x="3296128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3" name="Google Shape;7623;g31d7038f3b5_0_11681"/>
            <p:cNvSpPr/>
            <p:nvPr/>
          </p:nvSpPr>
          <p:spPr>
            <a:xfrm>
              <a:off x="3396119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4" name="Google Shape;7624;g31d7038f3b5_0_11681"/>
            <p:cNvSpPr/>
            <p:nvPr/>
          </p:nvSpPr>
          <p:spPr>
            <a:xfrm>
              <a:off x="3496110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5" name="Google Shape;7625;g31d7038f3b5_0_11681"/>
            <p:cNvSpPr/>
            <p:nvPr/>
          </p:nvSpPr>
          <p:spPr>
            <a:xfrm>
              <a:off x="3596051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6" name="Google Shape;7626;g31d7038f3b5_0_11681"/>
            <p:cNvSpPr/>
            <p:nvPr/>
          </p:nvSpPr>
          <p:spPr>
            <a:xfrm>
              <a:off x="3696042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7" name="Google Shape;7627;g31d7038f3b5_0_11681"/>
            <p:cNvSpPr/>
            <p:nvPr/>
          </p:nvSpPr>
          <p:spPr>
            <a:xfrm>
              <a:off x="1396501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8" name="Google Shape;7628;g31d7038f3b5_0_11681"/>
            <p:cNvSpPr/>
            <p:nvPr/>
          </p:nvSpPr>
          <p:spPr>
            <a:xfrm>
              <a:off x="1496441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9" name="Google Shape;7629;g31d7038f3b5_0_11681"/>
            <p:cNvSpPr/>
            <p:nvPr/>
          </p:nvSpPr>
          <p:spPr>
            <a:xfrm>
              <a:off x="1596432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0" name="Google Shape;7630;g31d7038f3b5_0_11681"/>
            <p:cNvSpPr/>
            <p:nvPr/>
          </p:nvSpPr>
          <p:spPr>
            <a:xfrm>
              <a:off x="1696423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1" name="Google Shape;7631;g31d7038f3b5_0_11681"/>
            <p:cNvSpPr/>
            <p:nvPr/>
          </p:nvSpPr>
          <p:spPr>
            <a:xfrm>
              <a:off x="1796414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2" name="Google Shape;7632;g31d7038f3b5_0_11681"/>
            <p:cNvSpPr/>
            <p:nvPr/>
          </p:nvSpPr>
          <p:spPr>
            <a:xfrm>
              <a:off x="1896406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3" name="Google Shape;7633;g31d7038f3b5_0_11681"/>
            <p:cNvSpPr/>
            <p:nvPr/>
          </p:nvSpPr>
          <p:spPr>
            <a:xfrm>
              <a:off x="1996346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4" name="Google Shape;7634;g31d7038f3b5_0_11681"/>
            <p:cNvSpPr/>
            <p:nvPr/>
          </p:nvSpPr>
          <p:spPr>
            <a:xfrm>
              <a:off x="2096337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5" name="Google Shape;7635;g31d7038f3b5_0_11681"/>
            <p:cNvSpPr/>
            <p:nvPr/>
          </p:nvSpPr>
          <p:spPr>
            <a:xfrm>
              <a:off x="2196328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6" name="Google Shape;7636;g31d7038f3b5_0_11681"/>
            <p:cNvSpPr/>
            <p:nvPr/>
          </p:nvSpPr>
          <p:spPr>
            <a:xfrm>
              <a:off x="2296319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7" name="Google Shape;7637;g31d7038f3b5_0_11681"/>
            <p:cNvSpPr/>
            <p:nvPr/>
          </p:nvSpPr>
          <p:spPr>
            <a:xfrm>
              <a:off x="2396310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8" name="Google Shape;7638;g31d7038f3b5_0_11681"/>
            <p:cNvSpPr/>
            <p:nvPr/>
          </p:nvSpPr>
          <p:spPr>
            <a:xfrm>
              <a:off x="2496302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9" name="Google Shape;7639;g31d7038f3b5_0_11681"/>
            <p:cNvSpPr/>
            <p:nvPr/>
          </p:nvSpPr>
          <p:spPr>
            <a:xfrm>
              <a:off x="2596241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0" name="Google Shape;7640;g31d7038f3b5_0_11681"/>
            <p:cNvSpPr/>
            <p:nvPr/>
          </p:nvSpPr>
          <p:spPr>
            <a:xfrm>
              <a:off x="2696232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1" name="Google Shape;7641;g31d7038f3b5_0_11681"/>
            <p:cNvSpPr/>
            <p:nvPr/>
          </p:nvSpPr>
          <p:spPr>
            <a:xfrm>
              <a:off x="2796223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2" name="Google Shape;7642;g31d7038f3b5_0_11681"/>
            <p:cNvSpPr/>
            <p:nvPr/>
          </p:nvSpPr>
          <p:spPr>
            <a:xfrm>
              <a:off x="2896214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3" name="Google Shape;7643;g31d7038f3b5_0_11681"/>
            <p:cNvSpPr/>
            <p:nvPr/>
          </p:nvSpPr>
          <p:spPr>
            <a:xfrm>
              <a:off x="2996205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4" name="Google Shape;7644;g31d7038f3b5_0_11681"/>
            <p:cNvSpPr/>
            <p:nvPr/>
          </p:nvSpPr>
          <p:spPr>
            <a:xfrm>
              <a:off x="3096146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5" name="Google Shape;7645;g31d7038f3b5_0_11681"/>
            <p:cNvSpPr/>
            <p:nvPr/>
          </p:nvSpPr>
          <p:spPr>
            <a:xfrm>
              <a:off x="3196137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6" name="Google Shape;7646;g31d7038f3b5_0_11681"/>
            <p:cNvSpPr/>
            <p:nvPr/>
          </p:nvSpPr>
          <p:spPr>
            <a:xfrm>
              <a:off x="3296128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7" name="Google Shape;7647;g31d7038f3b5_0_11681"/>
            <p:cNvSpPr/>
            <p:nvPr/>
          </p:nvSpPr>
          <p:spPr>
            <a:xfrm>
              <a:off x="3396119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8" name="Google Shape;7648;g31d7038f3b5_0_11681"/>
            <p:cNvSpPr/>
            <p:nvPr/>
          </p:nvSpPr>
          <p:spPr>
            <a:xfrm>
              <a:off x="3496110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9" name="Google Shape;7649;g31d7038f3b5_0_11681"/>
            <p:cNvSpPr/>
            <p:nvPr/>
          </p:nvSpPr>
          <p:spPr>
            <a:xfrm>
              <a:off x="3596051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50" name="Google Shape;7650;g31d7038f3b5_0_11681"/>
            <p:cNvSpPr/>
            <p:nvPr/>
          </p:nvSpPr>
          <p:spPr>
            <a:xfrm>
              <a:off x="3696042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51" name="Google Shape;7651;g31d7038f3b5_0_11681"/>
            <p:cNvSpPr/>
            <p:nvPr/>
          </p:nvSpPr>
          <p:spPr>
            <a:xfrm>
              <a:off x="1396501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52" name="Google Shape;7652;g31d7038f3b5_0_11681"/>
            <p:cNvSpPr/>
            <p:nvPr/>
          </p:nvSpPr>
          <p:spPr>
            <a:xfrm>
              <a:off x="1496441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53" name="Google Shape;7653;g31d7038f3b5_0_11681"/>
            <p:cNvSpPr/>
            <p:nvPr/>
          </p:nvSpPr>
          <p:spPr>
            <a:xfrm>
              <a:off x="1596432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54" name="Google Shape;7654;g31d7038f3b5_0_11681"/>
            <p:cNvSpPr/>
            <p:nvPr/>
          </p:nvSpPr>
          <p:spPr>
            <a:xfrm>
              <a:off x="1696423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55" name="Google Shape;7655;g31d7038f3b5_0_11681"/>
            <p:cNvSpPr/>
            <p:nvPr/>
          </p:nvSpPr>
          <p:spPr>
            <a:xfrm>
              <a:off x="1796414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56" name="Google Shape;7656;g31d7038f3b5_0_11681"/>
            <p:cNvSpPr/>
            <p:nvPr/>
          </p:nvSpPr>
          <p:spPr>
            <a:xfrm>
              <a:off x="1896406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57" name="Google Shape;7657;g31d7038f3b5_0_11681"/>
            <p:cNvSpPr/>
            <p:nvPr/>
          </p:nvSpPr>
          <p:spPr>
            <a:xfrm>
              <a:off x="1996346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58" name="Google Shape;7658;g31d7038f3b5_0_11681"/>
            <p:cNvSpPr/>
            <p:nvPr/>
          </p:nvSpPr>
          <p:spPr>
            <a:xfrm>
              <a:off x="2096337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59" name="Google Shape;7659;g31d7038f3b5_0_11681"/>
            <p:cNvSpPr/>
            <p:nvPr/>
          </p:nvSpPr>
          <p:spPr>
            <a:xfrm>
              <a:off x="2196328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0" name="Google Shape;7660;g31d7038f3b5_0_11681"/>
            <p:cNvSpPr/>
            <p:nvPr/>
          </p:nvSpPr>
          <p:spPr>
            <a:xfrm>
              <a:off x="2296319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1" name="Google Shape;7661;g31d7038f3b5_0_11681"/>
            <p:cNvSpPr/>
            <p:nvPr/>
          </p:nvSpPr>
          <p:spPr>
            <a:xfrm>
              <a:off x="2396310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2" name="Google Shape;7662;g31d7038f3b5_0_11681"/>
            <p:cNvSpPr/>
            <p:nvPr/>
          </p:nvSpPr>
          <p:spPr>
            <a:xfrm>
              <a:off x="2496302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3" name="Google Shape;7663;g31d7038f3b5_0_11681"/>
            <p:cNvSpPr/>
            <p:nvPr/>
          </p:nvSpPr>
          <p:spPr>
            <a:xfrm>
              <a:off x="2596241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4" name="Google Shape;7664;g31d7038f3b5_0_11681"/>
            <p:cNvSpPr/>
            <p:nvPr/>
          </p:nvSpPr>
          <p:spPr>
            <a:xfrm>
              <a:off x="2696232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5" name="Google Shape;7665;g31d7038f3b5_0_11681"/>
            <p:cNvSpPr/>
            <p:nvPr/>
          </p:nvSpPr>
          <p:spPr>
            <a:xfrm>
              <a:off x="2796223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6" name="Google Shape;7666;g31d7038f3b5_0_11681"/>
            <p:cNvSpPr/>
            <p:nvPr/>
          </p:nvSpPr>
          <p:spPr>
            <a:xfrm>
              <a:off x="2896214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7" name="Google Shape;7667;g31d7038f3b5_0_11681"/>
            <p:cNvSpPr/>
            <p:nvPr/>
          </p:nvSpPr>
          <p:spPr>
            <a:xfrm>
              <a:off x="2996205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8" name="Google Shape;7668;g31d7038f3b5_0_11681"/>
            <p:cNvSpPr/>
            <p:nvPr/>
          </p:nvSpPr>
          <p:spPr>
            <a:xfrm>
              <a:off x="3096146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9" name="Google Shape;7669;g31d7038f3b5_0_11681"/>
            <p:cNvSpPr/>
            <p:nvPr/>
          </p:nvSpPr>
          <p:spPr>
            <a:xfrm>
              <a:off x="3196137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0" name="Google Shape;7670;g31d7038f3b5_0_11681"/>
            <p:cNvSpPr/>
            <p:nvPr/>
          </p:nvSpPr>
          <p:spPr>
            <a:xfrm>
              <a:off x="3296128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1" name="Google Shape;7671;g31d7038f3b5_0_11681"/>
            <p:cNvSpPr/>
            <p:nvPr/>
          </p:nvSpPr>
          <p:spPr>
            <a:xfrm>
              <a:off x="3396119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2" name="Google Shape;7672;g31d7038f3b5_0_11681"/>
            <p:cNvSpPr/>
            <p:nvPr/>
          </p:nvSpPr>
          <p:spPr>
            <a:xfrm>
              <a:off x="3496110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3" name="Google Shape;7673;g31d7038f3b5_0_11681"/>
            <p:cNvSpPr/>
            <p:nvPr/>
          </p:nvSpPr>
          <p:spPr>
            <a:xfrm>
              <a:off x="3596051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4" name="Google Shape;7674;g31d7038f3b5_0_11681"/>
            <p:cNvSpPr/>
            <p:nvPr/>
          </p:nvSpPr>
          <p:spPr>
            <a:xfrm>
              <a:off x="3696042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5" name="Google Shape;7675;g31d7038f3b5_0_11681"/>
            <p:cNvSpPr/>
            <p:nvPr/>
          </p:nvSpPr>
          <p:spPr>
            <a:xfrm>
              <a:off x="1396501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6" name="Google Shape;7676;g31d7038f3b5_0_11681"/>
            <p:cNvSpPr/>
            <p:nvPr/>
          </p:nvSpPr>
          <p:spPr>
            <a:xfrm>
              <a:off x="1496441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7" name="Google Shape;7677;g31d7038f3b5_0_11681"/>
            <p:cNvSpPr/>
            <p:nvPr/>
          </p:nvSpPr>
          <p:spPr>
            <a:xfrm>
              <a:off x="1596432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8" name="Google Shape;7678;g31d7038f3b5_0_11681"/>
            <p:cNvSpPr/>
            <p:nvPr/>
          </p:nvSpPr>
          <p:spPr>
            <a:xfrm>
              <a:off x="1696423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9" name="Google Shape;7679;g31d7038f3b5_0_11681"/>
            <p:cNvSpPr/>
            <p:nvPr/>
          </p:nvSpPr>
          <p:spPr>
            <a:xfrm>
              <a:off x="1796414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0" name="Google Shape;7680;g31d7038f3b5_0_11681"/>
            <p:cNvSpPr/>
            <p:nvPr/>
          </p:nvSpPr>
          <p:spPr>
            <a:xfrm>
              <a:off x="1896406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1" name="Google Shape;7681;g31d7038f3b5_0_11681"/>
            <p:cNvSpPr/>
            <p:nvPr/>
          </p:nvSpPr>
          <p:spPr>
            <a:xfrm>
              <a:off x="1996346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2" name="Google Shape;7682;g31d7038f3b5_0_11681"/>
            <p:cNvSpPr/>
            <p:nvPr/>
          </p:nvSpPr>
          <p:spPr>
            <a:xfrm>
              <a:off x="2096337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3" name="Google Shape;7683;g31d7038f3b5_0_11681"/>
            <p:cNvSpPr/>
            <p:nvPr/>
          </p:nvSpPr>
          <p:spPr>
            <a:xfrm>
              <a:off x="2196328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4" name="Google Shape;7684;g31d7038f3b5_0_11681"/>
            <p:cNvSpPr/>
            <p:nvPr/>
          </p:nvSpPr>
          <p:spPr>
            <a:xfrm>
              <a:off x="2296319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5" name="Google Shape;7685;g31d7038f3b5_0_11681"/>
            <p:cNvSpPr/>
            <p:nvPr/>
          </p:nvSpPr>
          <p:spPr>
            <a:xfrm>
              <a:off x="2396310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6" name="Google Shape;7686;g31d7038f3b5_0_11681"/>
            <p:cNvSpPr/>
            <p:nvPr/>
          </p:nvSpPr>
          <p:spPr>
            <a:xfrm>
              <a:off x="2496302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7" name="Google Shape;7687;g31d7038f3b5_0_11681"/>
            <p:cNvSpPr/>
            <p:nvPr/>
          </p:nvSpPr>
          <p:spPr>
            <a:xfrm>
              <a:off x="2596241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8" name="Google Shape;7688;g31d7038f3b5_0_11681"/>
            <p:cNvSpPr/>
            <p:nvPr/>
          </p:nvSpPr>
          <p:spPr>
            <a:xfrm>
              <a:off x="2696232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9" name="Google Shape;7689;g31d7038f3b5_0_11681"/>
            <p:cNvSpPr/>
            <p:nvPr/>
          </p:nvSpPr>
          <p:spPr>
            <a:xfrm>
              <a:off x="2796223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0" name="Google Shape;7690;g31d7038f3b5_0_11681"/>
            <p:cNvSpPr/>
            <p:nvPr/>
          </p:nvSpPr>
          <p:spPr>
            <a:xfrm>
              <a:off x="2896214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1" name="Google Shape;7691;g31d7038f3b5_0_11681"/>
            <p:cNvSpPr/>
            <p:nvPr/>
          </p:nvSpPr>
          <p:spPr>
            <a:xfrm>
              <a:off x="2996205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2" name="Google Shape;7692;g31d7038f3b5_0_11681"/>
            <p:cNvSpPr/>
            <p:nvPr/>
          </p:nvSpPr>
          <p:spPr>
            <a:xfrm>
              <a:off x="3096146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3" name="Google Shape;7693;g31d7038f3b5_0_11681"/>
            <p:cNvSpPr/>
            <p:nvPr/>
          </p:nvSpPr>
          <p:spPr>
            <a:xfrm>
              <a:off x="3196137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4" name="Google Shape;7694;g31d7038f3b5_0_11681"/>
            <p:cNvSpPr/>
            <p:nvPr/>
          </p:nvSpPr>
          <p:spPr>
            <a:xfrm>
              <a:off x="3296128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5" name="Google Shape;7695;g31d7038f3b5_0_11681"/>
            <p:cNvSpPr/>
            <p:nvPr/>
          </p:nvSpPr>
          <p:spPr>
            <a:xfrm>
              <a:off x="3396119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6" name="Google Shape;7696;g31d7038f3b5_0_11681"/>
            <p:cNvSpPr/>
            <p:nvPr/>
          </p:nvSpPr>
          <p:spPr>
            <a:xfrm>
              <a:off x="3496110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7" name="Google Shape;7697;g31d7038f3b5_0_11681"/>
            <p:cNvSpPr/>
            <p:nvPr/>
          </p:nvSpPr>
          <p:spPr>
            <a:xfrm>
              <a:off x="3596051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8" name="Google Shape;7698;g31d7038f3b5_0_11681"/>
            <p:cNvSpPr/>
            <p:nvPr/>
          </p:nvSpPr>
          <p:spPr>
            <a:xfrm>
              <a:off x="3696042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9" name="Google Shape;7699;g31d7038f3b5_0_11681"/>
            <p:cNvSpPr/>
            <p:nvPr/>
          </p:nvSpPr>
          <p:spPr>
            <a:xfrm>
              <a:off x="1396501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0" name="Google Shape;7700;g31d7038f3b5_0_11681"/>
            <p:cNvSpPr/>
            <p:nvPr/>
          </p:nvSpPr>
          <p:spPr>
            <a:xfrm>
              <a:off x="1496441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1" name="Google Shape;7701;g31d7038f3b5_0_11681"/>
            <p:cNvSpPr/>
            <p:nvPr/>
          </p:nvSpPr>
          <p:spPr>
            <a:xfrm>
              <a:off x="1596432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2" name="Google Shape;7702;g31d7038f3b5_0_11681"/>
            <p:cNvSpPr/>
            <p:nvPr/>
          </p:nvSpPr>
          <p:spPr>
            <a:xfrm>
              <a:off x="1696423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3" name="Google Shape;7703;g31d7038f3b5_0_11681"/>
            <p:cNvSpPr/>
            <p:nvPr/>
          </p:nvSpPr>
          <p:spPr>
            <a:xfrm>
              <a:off x="1796414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4" name="Google Shape;7704;g31d7038f3b5_0_11681"/>
            <p:cNvSpPr/>
            <p:nvPr/>
          </p:nvSpPr>
          <p:spPr>
            <a:xfrm>
              <a:off x="1896406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5" name="Google Shape;7705;g31d7038f3b5_0_11681"/>
            <p:cNvSpPr/>
            <p:nvPr/>
          </p:nvSpPr>
          <p:spPr>
            <a:xfrm>
              <a:off x="1996346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6" name="Google Shape;7706;g31d7038f3b5_0_11681"/>
            <p:cNvSpPr/>
            <p:nvPr/>
          </p:nvSpPr>
          <p:spPr>
            <a:xfrm>
              <a:off x="2096337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7" name="Google Shape;7707;g31d7038f3b5_0_11681"/>
            <p:cNvSpPr/>
            <p:nvPr/>
          </p:nvSpPr>
          <p:spPr>
            <a:xfrm>
              <a:off x="2196328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8" name="Google Shape;7708;g31d7038f3b5_0_11681"/>
            <p:cNvSpPr/>
            <p:nvPr/>
          </p:nvSpPr>
          <p:spPr>
            <a:xfrm>
              <a:off x="2296319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9" name="Google Shape;7709;g31d7038f3b5_0_11681"/>
            <p:cNvSpPr/>
            <p:nvPr/>
          </p:nvSpPr>
          <p:spPr>
            <a:xfrm>
              <a:off x="2396310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0" name="Google Shape;7710;g31d7038f3b5_0_11681"/>
            <p:cNvSpPr/>
            <p:nvPr/>
          </p:nvSpPr>
          <p:spPr>
            <a:xfrm>
              <a:off x="2496302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1" name="Google Shape;7711;g31d7038f3b5_0_11681"/>
            <p:cNvSpPr/>
            <p:nvPr/>
          </p:nvSpPr>
          <p:spPr>
            <a:xfrm>
              <a:off x="2596241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2" name="Google Shape;7712;g31d7038f3b5_0_11681"/>
            <p:cNvSpPr/>
            <p:nvPr/>
          </p:nvSpPr>
          <p:spPr>
            <a:xfrm>
              <a:off x="2696232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3" name="Google Shape;7713;g31d7038f3b5_0_11681"/>
            <p:cNvSpPr/>
            <p:nvPr/>
          </p:nvSpPr>
          <p:spPr>
            <a:xfrm>
              <a:off x="2796223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4" name="Google Shape;7714;g31d7038f3b5_0_11681"/>
            <p:cNvSpPr/>
            <p:nvPr/>
          </p:nvSpPr>
          <p:spPr>
            <a:xfrm>
              <a:off x="2896214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5" name="Google Shape;7715;g31d7038f3b5_0_11681"/>
            <p:cNvSpPr/>
            <p:nvPr/>
          </p:nvSpPr>
          <p:spPr>
            <a:xfrm>
              <a:off x="2996205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6" name="Google Shape;7716;g31d7038f3b5_0_11681"/>
            <p:cNvSpPr/>
            <p:nvPr/>
          </p:nvSpPr>
          <p:spPr>
            <a:xfrm>
              <a:off x="3096146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7" name="Google Shape;7717;g31d7038f3b5_0_11681"/>
            <p:cNvSpPr/>
            <p:nvPr/>
          </p:nvSpPr>
          <p:spPr>
            <a:xfrm>
              <a:off x="3196137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8" name="Google Shape;7718;g31d7038f3b5_0_11681"/>
            <p:cNvSpPr/>
            <p:nvPr/>
          </p:nvSpPr>
          <p:spPr>
            <a:xfrm>
              <a:off x="3296128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9" name="Google Shape;7719;g31d7038f3b5_0_11681"/>
            <p:cNvSpPr/>
            <p:nvPr/>
          </p:nvSpPr>
          <p:spPr>
            <a:xfrm>
              <a:off x="3396119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0" name="Google Shape;7720;g31d7038f3b5_0_11681"/>
            <p:cNvSpPr/>
            <p:nvPr/>
          </p:nvSpPr>
          <p:spPr>
            <a:xfrm>
              <a:off x="3496110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1" name="Google Shape;7721;g31d7038f3b5_0_11681"/>
            <p:cNvSpPr/>
            <p:nvPr/>
          </p:nvSpPr>
          <p:spPr>
            <a:xfrm>
              <a:off x="3596051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2" name="Google Shape;7722;g31d7038f3b5_0_11681"/>
            <p:cNvSpPr/>
            <p:nvPr/>
          </p:nvSpPr>
          <p:spPr>
            <a:xfrm>
              <a:off x="3696042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3" name="Google Shape;7723;g31d7038f3b5_0_11681"/>
            <p:cNvSpPr/>
            <p:nvPr/>
          </p:nvSpPr>
          <p:spPr>
            <a:xfrm>
              <a:off x="1396501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4" name="Google Shape;7724;g31d7038f3b5_0_11681"/>
            <p:cNvSpPr/>
            <p:nvPr/>
          </p:nvSpPr>
          <p:spPr>
            <a:xfrm>
              <a:off x="1496441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5" name="Google Shape;7725;g31d7038f3b5_0_11681"/>
            <p:cNvSpPr/>
            <p:nvPr/>
          </p:nvSpPr>
          <p:spPr>
            <a:xfrm>
              <a:off x="1596432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6" name="Google Shape;7726;g31d7038f3b5_0_11681"/>
            <p:cNvSpPr/>
            <p:nvPr/>
          </p:nvSpPr>
          <p:spPr>
            <a:xfrm>
              <a:off x="1696423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7" name="Google Shape;7727;g31d7038f3b5_0_11681"/>
            <p:cNvSpPr/>
            <p:nvPr/>
          </p:nvSpPr>
          <p:spPr>
            <a:xfrm>
              <a:off x="1796414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8" name="Google Shape;7728;g31d7038f3b5_0_11681"/>
            <p:cNvSpPr/>
            <p:nvPr/>
          </p:nvSpPr>
          <p:spPr>
            <a:xfrm>
              <a:off x="1896406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9" name="Google Shape;7729;g31d7038f3b5_0_11681"/>
            <p:cNvSpPr/>
            <p:nvPr/>
          </p:nvSpPr>
          <p:spPr>
            <a:xfrm>
              <a:off x="1996346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30" name="Google Shape;7730;g31d7038f3b5_0_11681"/>
            <p:cNvSpPr/>
            <p:nvPr/>
          </p:nvSpPr>
          <p:spPr>
            <a:xfrm>
              <a:off x="2096337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31" name="Google Shape;7731;g31d7038f3b5_0_11681"/>
            <p:cNvSpPr/>
            <p:nvPr/>
          </p:nvSpPr>
          <p:spPr>
            <a:xfrm>
              <a:off x="2196328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32" name="Google Shape;7732;g31d7038f3b5_0_11681"/>
            <p:cNvSpPr/>
            <p:nvPr/>
          </p:nvSpPr>
          <p:spPr>
            <a:xfrm>
              <a:off x="2296319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33" name="Google Shape;7733;g31d7038f3b5_0_11681"/>
            <p:cNvSpPr/>
            <p:nvPr/>
          </p:nvSpPr>
          <p:spPr>
            <a:xfrm>
              <a:off x="2396310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34" name="Google Shape;7734;g31d7038f3b5_0_11681"/>
            <p:cNvSpPr/>
            <p:nvPr/>
          </p:nvSpPr>
          <p:spPr>
            <a:xfrm>
              <a:off x="2496302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35" name="Google Shape;7735;g31d7038f3b5_0_11681"/>
            <p:cNvSpPr/>
            <p:nvPr/>
          </p:nvSpPr>
          <p:spPr>
            <a:xfrm>
              <a:off x="2596241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36" name="Google Shape;7736;g31d7038f3b5_0_11681"/>
            <p:cNvSpPr/>
            <p:nvPr/>
          </p:nvSpPr>
          <p:spPr>
            <a:xfrm>
              <a:off x="2696232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37" name="Google Shape;7737;g31d7038f3b5_0_11681"/>
            <p:cNvSpPr/>
            <p:nvPr/>
          </p:nvSpPr>
          <p:spPr>
            <a:xfrm>
              <a:off x="2796223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38" name="Google Shape;7738;g31d7038f3b5_0_11681"/>
            <p:cNvSpPr/>
            <p:nvPr/>
          </p:nvSpPr>
          <p:spPr>
            <a:xfrm>
              <a:off x="2896214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39" name="Google Shape;7739;g31d7038f3b5_0_11681"/>
            <p:cNvSpPr/>
            <p:nvPr/>
          </p:nvSpPr>
          <p:spPr>
            <a:xfrm>
              <a:off x="2996205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0" name="Google Shape;7740;g31d7038f3b5_0_11681"/>
            <p:cNvSpPr/>
            <p:nvPr/>
          </p:nvSpPr>
          <p:spPr>
            <a:xfrm>
              <a:off x="3096146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1" name="Google Shape;7741;g31d7038f3b5_0_11681"/>
            <p:cNvSpPr/>
            <p:nvPr/>
          </p:nvSpPr>
          <p:spPr>
            <a:xfrm>
              <a:off x="3196137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2" name="Google Shape;7742;g31d7038f3b5_0_11681"/>
            <p:cNvSpPr/>
            <p:nvPr/>
          </p:nvSpPr>
          <p:spPr>
            <a:xfrm>
              <a:off x="3296128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3" name="Google Shape;7743;g31d7038f3b5_0_11681"/>
            <p:cNvSpPr/>
            <p:nvPr/>
          </p:nvSpPr>
          <p:spPr>
            <a:xfrm>
              <a:off x="3396119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4" name="Google Shape;7744;g31d7038f3b5_0_11681"/>
            <p:cNvSpPr/>
            <p:nvPr/>
          </p:nvSpPr>
          <p:spPr>
            <a:xfrm>
              <a:off x="3496110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5" name="Google Shape;7745;g31d7038f3b5_0_11681"/>
            <p:cNvSpPr/>
            <p:nvPr/>
          </p:nvSpPr>
          <p:spPr>
            <a:xfrm>
              <a:off x="3596051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6" name="Google Shape;7746;g31d7038f3b5_0_11681"/>
            <p:cNvSpPr/>
            <p:nvPr/>
          </p:nvSpPr>
          <p:spPr>
            <a:xfrm>
              <a:off x="3696042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7" name="Google Shape;7747;g31d7038f3b5_0_11681"/>
            <p:cNvSpPr/>
            <p:nvPr/>
          </p:nvSpPr>
          <p:spPr>
            <a:xfrm>
              <a:off x="3796033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8" name="Google Shape;7748;g31d7038f3b5_0_11681"/>
            <p:cNvSpPr/>
            <p:nvPr/>
          </p:nvSpPr>
          <p:spPr>
            <a:xfrm>
              <a:off x="3896024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9" name="Google Shape;7749;g31d7038f3b5_0_11681"/>
            <p:cNvSpPr/>
            <p:nvPr/>
          </p:nvSpPr>
          <p:spPr>
            <a:xfrm>
              <a:off x="-327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50" name="Google Shape;7750;g31d7038f3b5_0_11681"/>
            <p:cNvSpPr/>
            <p:nvPr/>
          </p:nvSpPr>
          <p:spPr>
            <a:xfrm>
              <a:off x="96719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51" name="Google Shape;7751;g31d7038f3b5_0_11681"/>
            <p:cNvSpPr/>
            <p:nvPr/>
          </p:nvSpPr>
          <p:spPr>
            <a:xfrm>
              <a:off x="19671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52" name="Google Shape;7752;g31d7038f3b5_0_11681"/>
            <p:cNvSpPr/>
            <p:nvPr/>
          </p:nvSpPr>
          <p:spPr>
            <a:xfrm>
              <a:off x="29670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53" name="Google Shape;7753;g31d7038f3b5_0_11681"/>
            <p:cNvSpPr/>
            <p:nvPr/>
          </p:nvSpPr>
          <p:spPr>
            <a:xfrm>
              <a:off x="59662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54" name="Google Shape;7754;g31d7038f3b5_0_11681"/>
            <p:cNvSpPr/>
            <p:nvPr/>
          </p:nvSpPr>
          <p:spPr>
            <a:xfrm>
              <a:off x="69661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55" name="Google Shape;7755;g31d7038f3b5_0_11681"/>
            <p:cNvSpPr/>
            <p:nvPr/>
          </p:nvSpPr>
          <p:spPr>
            <a:xfrm>
              <a:off x="796605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56" name="Google Shape;7756;g31d7038f3b5_0_11681"/>
            <p:cNvSpPr/>
            <p:nvPr/>
          </p:nvSpPr>
          <p:spPr>
            <a:xfrm>
              <a:off x="89659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57" name="Google Shape;7757;g31d7038f3b5_0_11681"/>
            <p:cNvSpPr/>
            <p:nvPr/>
          </p:nvSpPr>
          <p:spPr>
            <a:xfrm>
              <a:off x="99653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58" name="Google Shape;7758;g31d7038f3b5_0_11681"/>
            <p:cNvSpPr/>
            <p:nvPr/>
          </p:nvSpPr>
          <p:spPr>
            <a:xfrm>
              <a:off x="109652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59" name="Google Shape;7759;g31d7038f3b5_0_11681"/>
            <p:cNvSpPr/>
            <p:nvPr/>
          </p:nvSpPr>
          <p:spPr>
            <a:xfrm>
              <a:off x="119651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60" name="Google Shape;7760;g31d7038f3b5_0_11681"/>
            <p:cNvSpPr/>
            <p:nvPr/>
          </p:nvSpPr>
          <p:spPr>
            <a:xfrm>
              <a:off x="129651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61" name="Google Shape;7761;g31d7038f3b5_0_11681"/>
            <p:cNvSpPr/>
            <p:nvPr/>
          </p:nvSpPr>
          <p:spPr>
            <a:xfrm>
              <a:off x="139650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62" name="Google Shape;7762;g31d7038f3b5_0_11681"/>
            <p:cNvSpPr/>
            <p:nvPr/>
          </p:nvSpPr>
          <p:spPr>
            <a:xfrm>
              <a:off x="149644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63" name="Google Shape;7763;g31d7038f3b5_0_11681"/>
            <p:cNvSpPr/>
            <p:nvPr/>
          </p:nvSpPr>
          <p:spPr>
            <a:xfrm>
              <a:off x="159643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64" name="Google Shape;7764;g31d7038f3b5_0_11681"/>
            <p:cNvSpPr/>
            <p:nvPr/>
          </p:nvSpPr>
          <p:spPr>
            <a:xfrm>
              <a:off x="169642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65" name="Google Shape;7765;g31d7038f3b5_0_11681"/>
            <p:cNvSpPr/>
            <p:nvPr/>
          </p:nvSpPr>
          <p:spPr>
            <a:xfrm>
              <a:off x="1796414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66" name="Google Shape;7766;g31d7038f3b5_0_11681"/>
            <p:cNvSpPr/>
            <p:nvPr/>
          </p:nvSpPr>
          <p:spPr>
            <a:xfrm>
              <a:off x="189640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67" name="Google Shape;7767;g31d7038f3b5_0_11681"/>
            <p:cNvSpPr/>
            <p:nvPr/>
          </p:nvSpPr>
          <p:spPr>
            <a:xfrm>
              <a:off x="199634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68" name="Google Shape;7768;g31d7038f3b5_0_11681"/>
            <p:cNvSpPr/>
            <p:nvPr/>
          </p:nvSpPr>
          <p:spPr>
            <a:xfrm>
              <a:off x="209633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69" name="Google Shape;7769;g31d7038f3b5_0_11681"/>
            <p:cNvSpPr/>
            <p:nvPr/>
          </p:nvSpPr>
          <p:spPr>
            <a:xfrm>
              <a:off x="219632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0" name="Google Shape;7770;g31d7038f3b5_0_11681"/>
            <p:cNvSpPr/>
            <p:nvPr/>
          </p:nvSpPr>
          <p:spPr>
            <a:xfrm>
              <a:off x="2296319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1" name="Google Shape;7771;g31d7038f3b5_0_11681"/>
            <p:cNvSpPr/>
            <p:nvPr/>
          </p:nvSpPr>
          <p:spPr>
            <a:xfrm>
              <a:off x="239631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2" name="Google Shape;7772;g31d7038f3b5_0_11681"/>
            <p:cNvSpPr/>
            <p:nvPr/>
          </p:nvSpPr>
          <p:spPr>
            <a:xfrm>
              <a:off x="249630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3" name="Google Shape;7773;g31d7038f3b5_0_11681"/>
            <p:cNvSpPr/>
            <p:nvPr/>
          </p:nvSpPr>
          <p:spPr>
            <a:xfrm>
              <a:off x="259624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4" name="Google Shape;7774;g31d7038f3b5_0_11681"/>
            <p:cNvSpPr/>
            <p:nvPr/>
          </p:nvSpPr>
          <p:spPr>
            <a:xfrm>
              <a:off x="269623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5" name="Google Shape;7775;g31d7038f3b5_0_11681"/>
            <p:cNvSpPr/>
            <p:nvPr/>
          </p:nvSpPr>
          <p:spPr>
            <a:xfrm>
              <a:off x="279622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6" name="Google Shape;7776;g31d7038f3b5_0_11681"/>
            <p:cNvSpPr/>
            <p:nvPr/>
          </p:nvSpPr>
          <p:spPr>
            <a:xfrm>
              <a:off x="2896214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7" name="Google Shape;7777;g31d7038f3b5_0_11681"/>
            <p:cNvSpPr/>
            <p:nvPr/>
          </p:nvSpPr>
          <p:spPr>
            <a:xfrm>
              <a:off x="2996205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8" name="Google Shape;7778;g31d7038f3b5_0_11681"/>
            <p:cNvSpPr/>
            <p:nvPr/>
          </p:nvSpPr>
          <p:spPr>
            <a:xfrm>
              <a:off x="309614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9" name="Google Shape;7779;g31d7038f3b5_0_11681"/>
            <p:cNvSpPr/>
            <p:nvPr/>
          </p:nvSpPr>
          <p:spPr>
            <a:xfrm>
              <a:off x="319613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0" name="Google Shape;7780;g31d7038f3b5_0_11681"/>
            <p:cNvSpPr/>
            <p:nvPr/>
          </p:nvSpPr>
          <p:spPr>
            <a:xfrm>
              <a:off x="329612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1" name="Google Shape;7781;g31d7038f3b5_0_11681"/>
            <p:cNvSpPr/>
            <p:nvPr/>
          </p:nvSpPr>
          <p:spPr>
            <a:xfrm>
              <a:off x="3396119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2" name="Google Shape;7782;g31d7038f3b5_0_11681"/>
            <p:cNvSpPr/>
            <p:nvPr/>
          </p:nvSpPr>
          <p:spPr>
            <a:xfrm>
              <a:off x="349611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3" name="Google Shape;7783;g31d7038f3b5_0_11681"/>
            <p:cNvSpPr/>
            <p:nvPr/>
          </p:nvSpPr>
          <p:spPr>
            <a:xfrm>
              <a:off x="359605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4" name="Google Shape;7784;g31d7038f3b5_0_11681"/>
            <p:cNvSpPr/>
            <p:nvPr/>
          </p:nvSpPr>
          <p:spPr>
            <a:xfrm>
              <a:off x="369604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5" name="Google Shape;7785;g31d7038f3b5_0_11681"/>
            <p:cNvSpPr/>
            <p:nvPr/>
          </p:nvSpPr>
          <p:spPr>
            <a:xfrm>
              <a:off x="379603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6" name="Google Shape;7786;g31d7038f3b5_0_11681"/>
            <p:cNvSpPr/>
            <p:nvPr/>
          </p:nvSpPr>
          <p:spPr>
            <a:xfrm>
              <a:off x="3896024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7" name="Google Shape;7787;g31d7038f3b5_0_11681"/>
            <p:cNvSpPr/>
            <p:nvPr/>
          </p:nvSpPr>
          <p:spPr>
            <a:xfrm>
              <a:off x="3996015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8" name="Google Shape;7788;g31d7038f3b5_0_11681"/>
            <p:cNvSpPr/>
            <p:nvPr/>
          </p:nvSpPr>
          <p:spPr>
            <a:xfrm>
              <a:off x="409595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9" name="Google Shape;7789;g31d7038f3b5_0_11681"/>
            <p:cNvSpPr/>
            <p:nvPr/>
          </p:nvSpPr>
          <p:spPr>
            <a:xfrm>
              <a:off x="419594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0" name="Google Shape;7790;g31d7038f3b5_0_11681"/>
            <p:cNvSpPr/>
            <p:nvPr/>
          </p:nvSpPr>
          <p:spPr>
            <a:xfrm>
              <a:off x="429593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1" name="Google Shape;7791;g31d7038f3b5_0_11681"/>
            <p:cNvSpPr/>
            <p:nvPr/>
          </p:nvSpPr>
          <p:spPr>
            <a:xfrm>
              <a:off x="4395929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2" name="Google Shape;7792;g31d7038f3b5_0_11681"/>
            <p:cNvSpPr/>
            <p:nvPr/>
          </p:nvSpPr>
          <p:spPr>
            <a:xfrm>
              <a:off x="449592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3" name="Google Shape;7793;g31d7038f3b5_0_11681"/>
            <p:cNvSpPr/>
            <p:nvPr/>
          </p:nvSpPr>
          <p:spPr>
            <a:xfrm>
              <a:off x="479584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4" name="Google Shape;7794;g31d7038f3b5_0_11681"/>
            <p:cNvSpPr/>
            <p:nvPr/>
          </p:nvSpPr>
          <p:spPr>
            <a:xfrm>
              <a:off x="489583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5" name="Google Shape;7795;g31d7038f3b5_0_11681"/>
            <p:cNvSpPr/>
            <p:nvPr/>
          </p:nvSpPr>
          <p:spPr>
            <a:xfrm>
              <a:off x="4995824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6" name="Google Shape;7796;g31d7038f3b5_0_11681"/>
            <p:cNvSpPr/>
            <p:nvPr/>
          </p:nvSpPr>
          <p:spPr>
            <a:xfrm>
              <a:off x="5095815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7" name="Google Shape;7797;g31d7038f3b5_0_11681"/>
            <p:cNvSpPr/>
            <p:nvPr/>
          </p:nvSpPr>
          <p:spPr>
            <a:xfrm>
              <a:off x="-327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8" name="Google Shape;7798;g31d7038f3b5_0_11681"/>
            <p:cNvSpPr/>
            <p:nvPr/>
          </p:nvSpPr>
          <p:spPr>
            <a:xfrm>
              <a:off x="96719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9" name="Google Shape;7799;g31d7038f3b5_0_11681"/>
            <p:cNvSpPr/>
            <p:nvPr/>
          </p:nvSpPr>
          <p:spPr>
            <a:xfrm>
              <a:off x="19671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0" name="Google Shape;7800;g31d7038f3b5_0_11681"/>
            <p:cNvSpPr/>
            <p:nvPr/>
          </p:nvSpPr>
          <p:spPr>
            <a:xfrm>
              <a:off x="29670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1" name="Google Shape;7801;g31d7038f3b5_0_11681"/>
            <p:cNvSpPr/>
            <p:nvPr/>
          </p:nvSpPr>
          <p:spPr>
            <a:xfrm>
              <a:off x="39669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2" name="Google Shape;7802;g31d7038f3b5_0_11681"/>
            <p:cNvSpPr/>
            <p:nvPr/>
          </p:nvSpPr>
          <p:spPr>
            <a:xfrm>
              <a:off x="49663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3" name="Google Shape;7803;g31d7038f3b5_0_11681"/>
            <p:cNvSpPr/>
            <p:nvPr/>
          </p:nvSpPr>
          <p:spPr>
            <a:xfrm>
              <a:off x="59662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4" name="Google Shape;7804;g31d7038f3b5_0_11681"/>
            <p:cNvSpPr/>
            <p:nvPr/>
          </p:nvSpPr>
          <p:spPr>
            <a:xfrm>
              <a:off x="69661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5" name="Google Shape;7805;g31d7038f3b5_0_11681"/>
            <p:cNvSpPr/>
            <p:nvPr/>
          </p:nvSpPr>
          <p:spPr>
            <a:xfrm>
              <a:off x="796605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6" name="Google Shape;7806;g31d7038f3b5_0_11681"/>
            <p:cNvSpPr/>
            <p:nvPr/>
          </p:nvSpPr>
          <p:spPr>
            <a:xfrm>
              <a:off x="89659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7" name="Google Shape;7807;g31d7038f3b5_0_11681"/>
            <p:cNvSpPr/>
            <p:nvPr/>
          </p:nvSpPr>
          <p:spPr>
            <a:xfrm>
              <a:off x="99653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8" name="Google Shape;7808;g31d7038f3b5_0_11681"/>
            <p:cNvSpPr/>
            <p:nvPr/>
          </p:nvSpPr>
          <p:spPr>
            <a:xfrm>
              <a:off x="109652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9" name="Google Shape;7809;g31d7038f3b5_0_11681"/>
            <p:cNvSpPr/>
            <p:nvPr/>
          </p:nvSpPr>
          <p:spPr>
            <a:xfrm>
              <a:off x="119651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10" name="Google Shape;7810;g31d7038f3b5_0_11681"/>
            <p:cNvSpPr/>
            <p:nvPr/>
          </p:nvSpPr>
          <p:spPr>
            <a:xfrm>
              <a:off x="129651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11" name="Google Shape;7811;g31d7038f3b5_0_11681"/>
            <p:cNvSpPr/>
            <p:nvPr/>
          </p:nvSpPr>
          <p:spPr>
            <a:xfrm>
              <a:off x="139650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12" name="Google Shape;7812;g31d7038f3b5_0_11681"/>
            <p:cNvSpPr/>
            <p:nvPr/>
          </p:nvSpPr>
          <p:spPr>
            <a:xfrm>
              <a:off x="149644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13" name="Google Shape;7813;g31d7038f3b5_0_11681"/>
            <p:cNvSpPr/>
            <p:nvPr/>
          </p:nvSpPr>
          <p:spPr>
            <a:xfrm>
              <a:off x="159643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14" name="Google Shape;7814;g31d7038f3b5_0_11681"/>
            <p:cNvSpPr/>
            <p:nvPr/>
          </p:nvSpPr>
          <p:spPr>
            <a:xfrm>
              <a:off x="169642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15" name="Google Shape;7815;g31d7038f3b5_0_11681"/>
            <p:cNvSpPr/>
            <p:nvPr/>
          </p:nvSpPr>
          <p:spPr>
            <a:xfrm>
              <a:off x="1796414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16" name="Google Shape;7816;g31d7038f3b5_0_11681"/>
            <p:cNvSpPr/>
            <p:nvPr/>
          </p:nvSpPr>
          <p:spPr>
            <a:xfrm>
              <a:off x="189640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17" name="Google Shape;7817;g31d7038f3b5_0_11681"/>
            <p:cNvSpPr/>
            <p:nvPr/>
          </p:nvSpPr>
          <p:spPr>
            <a:xfrm>
              <a:off x="199634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18" name="Google Shape;7818;g31d7038f3b5_0_11681"/>
            <p:cNvSpPr/>
            <p:nvPr/>
          </p:nvSpPr>
          <p:spPr>
            <a:xfrm>
              <a:off x="209633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19" name="Google Shape;7819;g31d7038f3b5_0_11681"/>
            <p:cNvSpPr/>
            <p:nvPr/>
          </p:nvSpPr>
          <p:spPr>
            <a:xfrm>
              <a:off x="219632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0" name="Google Shape;7820;g31d7038f3b5_0_11681"/>
            <p:cNvSpPr/>
            <p:nvPr/>
          </p:nvSpPr>
          <p:spPr>
            <a:xfrm>
              <a:off x="2296319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1" name="Google Shape;7821;g31d7038f3b5_0_11681"/>
            <p:cNvSpPr/>
            <p:nvPr/>
          </p:nvSpPr>
          <p:spPr>
            <a:xfrm>
              <a:off x="239631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2" name="Google Shape;7822;g31d7038f3b5_0_11681"/>
            <p:cNvSpPr/>
            <p:nvPr/>
          </p:nvSpPr>
          <p:spPr>
            <a:xfrm>
              <a:off x="249630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3" name="Google Shape;7823;g31d7038f3b5_0_11681"/>
            <p:cNvSpPr/>
            <p:nvPr/>
          </p:nvSpPr>
          <p:spPr>
            <a:xfrm>
              <a:off x="259624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4" name="Google Shape;7824;g31d7038f3b5_0_11681"/>
            <p:cNvSpPr/>
            <p:nvPr/>
          </p:nvSpPr>
          <p:spPr>
            <a:xfrm>
              <a:off x="269623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5" name="Google Shape;7825;g31d7038f3b5_0_11681"/>
            <p:cNvSpPr/>
            <p:nvPr/>
          </p:nvSpPr>
          <p:spPr>
            <a:xfrm>
              <a:off x="279622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6" name="Google Shape;7826;g31d7038f3b5_0_11681"/>
            <p:cNvSpPr/>
            <p:nvPr/>
          </p:nvSpPr>
          <p:spPr>
            <a:xfrm>
              <a:off x="2896214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7" name="Google Shape;7827;g31d7038f3b5_0_11681"/>
            <p:cNvSpPr/>
            <p:nvPr/>
          </p:nvSpPr>
          <p:spPr>
            <a:xfrm>
              <a:off x="2996205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8" name="Google Shape;7828;g31d7038f3b5_0_11681"/>
            <p:cNvSpPr/>
            <p:nvPr/>
          </p:nvSpPr>
          <p:spPr>
            <a:xfrm>
              <a:off x="309614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9" name="Google Shape;7829;g31d7038f3b5_0_11681"/>
            <p:cNvSpPr/>
            <p:nvPr/>
          </p:nvSpPr>
          <p:spPr>
            <a:xfrm>
              <a:off x="319613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0" name="Google Shape;7830;g31d7038f3b5_0_11681"/>
            <p:cNvSpPr/>
            <p:nvPr/>
          </p:nvSpPr>
          <p:spPr>
            <a:xfrm>
              <a:off x="329612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1" name="Google Shape;7831;g31d7038f3b5_0_11681"/>
            <p:cNvSpPr/>
            <p:nvPr/>
          </p:nvSpPr>
          <p:spPr>
            <a:xfrm>
              <a:off x="3396119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2" name="Google Shape;7832;g31d7038f3b5_0_11681"/>
            <p:cNvSpPr/>
            <p:nvPr/>
          </p:nvSpPr>
          <p:spPr>
            <a:xfrm>
              <a:off x="349611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3" name="Google Shape;7833;g31d7038f3b5_0_11681"/>
            <p:cNvSpPr/>
            <p:nvPr/>
          </p:nvSpPr>
          <p:spPr>
            <a:xfrm>
              <a:off x="359605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4" name="Google Shape;7834;g31d7038f3b5_0_11681"/>
            <p:cNvSpPr/>
            <p:nvPr/>
          </p:nvSpPr>
          <p:spPr>
            <a:xfrm>
              <a:off x="369604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5" name="Google Shape;7835;g31d7038f3b5_0_11681"/>
            <p:cNvSpPr/>
            <p:nvPr/>
          </p:nvSpPr>
          <p:spPr>
            <a:xfrm>
              <a:off x="379603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6" name="Google Shape;7836;g31d7038f3b5_0_11681"/>
            <p:cNvSpPr/>
            <p:nvPr/>
          </p:nvSpPr>
          <p:spPr>
            <a:xfrm>
              <a:off x="3896024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7" name="Google Shape;7837;g31d7038f3b5_0_11681"/>
            <p:cNvSpPr/>
            <p:nvPr/>
          </p:nvSpPr>
          <p:spPr>
            <a:xfrm>
              <a:off x="3996015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8" name="Google Shape;7838;g31d7038f3b5_0_11681"/>
            <p:cNvSpPr/>
            <p:nvPr/>
          </p:nvSpPr>
          <p:spPr>
            <a:xfrm>
              <a:off x="409595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9" name="Google Shape;7839;g31d7038f3b5_0_11681"/>
            <p:cNvSpPr/>
            <p:nvPr/>
          </p:nvSpPr>
          <p:spPr>
            <a:xfrm>
              <a:off x="419594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0" name="Google Shape;7840;g31d7038f3b5_0_11681"/>
            <p:cNvSpPr/>
            <p:nvPr/>
          </p:nvSpPr>
          <p:spPr>
            <a:xfrm>
              <a:off x="429593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1" name="Google Shape;7841;g31d7038f3b5_0_11681"/>
            <p:cNvSpPr/>
            <p:nvPr/>
          </p:nvSpPr>
          <p:spPr>
            <a:xfrm>
              <a:off x="4395929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2" name="Google Shape;7842;g31d7038f3b5_0_11681"/>
            <p:cNvSpPr/>
            <p:nvPr/>
          </p:nvSpPr>
          <p:spPr>
            <a:xfrm>
              <a:off x="449592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3" name="Google Shape;7843;g31d7038f3b5_0_11681"/>
            <p:cNvSpPr/>
            <p:nvPr/>
          </p:nvSpPr>
          <p:spPr>
            <a:xfrm>
              <a:off x="459591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4" name="Google Shape;7844;g31d7038f3b5_0_11681"/>
            <p:cNvSpPr/>
            <p:nvPr/>
          </p:nvSpPr>
          <p:spPr>
            <a:xfrm>
              <a:off x="469585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5" name="Google Shape;7845;g31d7038f3b5_0_11681"/>
            <p:cNvSpPr/>
            <p:nvPr/>
          </p:nvSpPr>
          <p:spPr>
            <a:xfrm>
              <a:off x="479584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6" name="Google Shape;7846;g31d7038f3b5_0_11681"/>
            <p:cNvSpPr/>
            <p:nvPr/>
          </p:nvSpPr>
          <p:spPr>
            <a:xfrm>
              <a:off x="489583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7" name="Google Shape;7847;g31d7038f3b5_0_11681"/>
            <p:cNvSpPr/>
            <p:nvPr/>
          </p:nvSpPr>
          <p:spPr>
            <a:xfrm>
              <a:off x="4995824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8" name="Google Shape;7848;g31d7038f3b5_0_11681"/>
            <p:cNvSpPr/>
            <p:nvPr/>
          </p:nvSpPr>
          <p:spPr>
            <a:xfrm>
              <a:off x="5095815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9" name="Google Shape;7849;g31d7038f3b5_0_11681"/>
            <p:cNvSpPr/>
            <p:nvPr/>
          </p:nvSpPr>
          <p:spPr>
            <a:xfrm>
              <a:off x="-327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0" name="Google Shape;7850;g31d7038f3b5_0_11681"/>
            <p:cNvSpPr/>
            <p:nvPr/>
          </p:nvSpPr>
          <p:spPr>
            <a:xfrm>
              <a:off x="96719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1" name="Google Shape;7851;g31d7038f3b5_0_11681"/>
            <p:cNvSpPr/>
            <p:nvPr/>
          </p:nvSpPr>
          <p:spPr>
            <a:xfrm>
              <a:off x="19671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2" name="Google Shape;7852;g31d7038f3b5_0_11681"/>
            <p:cNvSpPr/>
            <p:nvPr/>
          </p:nvSpPr>
          <p:spPr>
            <a:xfrm>
              <a:off x="29670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3" name="Google Shape;7853;g31d7038f3b5_0_11681"/>
            <p:cNvSpPr/>
            <p:nvPr/>
          </p:nvSpPr>
          <p:spPr>
            <a:xfrm>
              <a:off x="39669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4" name="Google Shape;7854;g31d7038f3b5_0_11681"/>
            <p:cNvSpPr/>
            <p:nvPr/>
          </p:nvSpPr>
          <p:spPr>
            <a:xfrm>
              <a:off x="49663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5" name="Google Shape;7855;g31d7038f3b5_0_11681"/>
            <p:cNvSpPr/>
            <p:nvPr/>
          </p:nvSpPr>
          <p:spPr>
            <a:xfrm>
              <a:off x="59662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6" name="Google Shape;7856;g31d7038f3b5_0_11681"/>
            <p:cNvSpPr/>
            <p:nvPr/>
          </p:nvSpPr>
          <p:spPr>
            <a:xfrm>
              <a:off x="69661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7" name="Google Shape;7857;g31d7038f3b5_0_11681"/>
            <p:cNvSpPr/>
            <p:nvPr/>
          </p:nvSpPr>
          <p:spPr>
            <a:xfrm>
              <a:off x="796605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8" name="Google Shape;7858;g31d7038f3b5_0_11681"/>
            <p:cNvSpPr/>
            <p:nvPr/>
          </p:nvSpPr>
          <p:spPr>
            <a:xfrm>
              <a:off x="89659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9" name="Google Shape;7859;g31d7038f3b5_0_11681"/>
            <p:cNvSpPr/>
            <p:nvPr/>
          </p:nvSpPr>
          <p:spPr>
            <a:xfrm>
              <a:off x="99653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60" name="Google Shape;7860;g31d7038f3b5_0_11681"/>
            <p:cNvSpPr/>
            <p:nvPr/>
          </p:nvSpPr>
          <p:spPr>
            <a:xfrm>
              <a:off x="109652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61" name="Google Shape;7861;g31d7038f3b5_0_11681"/>
            <p:cNvSpPr/>
            <p:nvPr/>
          </p:nvSpPr>
          <p:spPr>
            <a:xfrm>
              <a:off x="119651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62" name="Google Shape;7862;g31d7038f3b5_0_11681"/>
            <p:cNvSpPr/>
            <p:nvPr/>
          </p:nvSpPr>
          <p:spPr>
            <a:xfrm>
              <a:off x="129651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63" name="Google Shape;7863;g31d7038f3b5_0_11681"/>
            <p:cNvSpPr/>
            <p:nvPr/>
          </p:nvSpPr>
          <p:spPr>
            <a:xfrm>
              <a:off x="139650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64" name="Google Shape;7864;g31d7038f3b5_0_11681"/>
            <p:cNvSpPr/>
            <p:nvPr/>
          </p:nvSpPr>
          <p:spPr>
            <a:xfrm>
              <a:off x="149644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65" name="Google Shape;7865;g31d7038f3b5_0_11681"/>
            <p:cNvSpPr/>
            <p:nvPr/>
          </p:nvSpPr>
          <p:spPr>
            <a:xfrm>
              <a:off x="159643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66" name="Google Shape;7866;g31d7038f3b5_0_11681"/>
            <p:cNvSpPr/>
            <p:nvPr/>
          </p:nvSpPr>
          <p:spPr>
            <a:xfrm>
              <a:off x="169642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67" name="Google Shape;7867;g31d7038f3b5_0_11681"/>
            <p:cNvSpPr/>
            <p:nvPr/>
          </p:nvSpPr>
          <p:spPr>
            <a:xfrm>
              <a:off x="1796414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68" name="Google Shape;7868;g31d7038f3b5_0_11681"/>
            <p:cNvSpPr/>
            <p:nvPr/>
          </p:nvSpPr>
          <p:spPr>
            <a:xfrm>
              <a:off x="189640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69" name="Google Shape;7869;g31d7038f3b5_0_11681"/>
            <p:cNvSpPr/>
            <p:nvPr/>
          </p:nvSpPr>
          <p:spPr>
            <a:xfrm>
              <a:off x="199634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0" name="Google Shape;7870;g31d7038f3b5_0_11681"/>
            <p:cNvSpPr/>
            <p:nvPr/>
          </p:nvSpPr>
          <p:spPr>
            <a:xfrm>
              <a:off x="209633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1" name="Google Shape;7871;g31d7038f3b5_0_11681"/>
            <p:cNvSpPr/>
            <p:nvPr/>
          </p:nvSpPr>
          <p:spPr>
            <a:xfrm>
              <a:off x="219632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2" name="Google Shape;7872;g31d7038f3b5_0_11681"/>
            <p:cNvSpPr/>
            <p:nvPr/>
          </p:nvSpPr>
          <p:spPr>
            <a:xfrm>
              <a:off x="2296319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3" name="Google Shape;7873;g31d7038f3b5_0_11681"/>
            <p:cNvSpPr/>
            <p:nvPr/>
          </p:nvSpPr>
          <p:spPr>
            <a:xfrm>
              <a:off x="239631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4" name="Google Shape;7874;g31d7038f3b5_0_11681"/>
            <p:cNvSpPr/>
            <p:nvPr/>
          </p:nvSpPr>
          <p:spPr>
            <a:xfrm>
              <a:off x="249630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5" name="Google Shape;7875;g31d7038f3b5_0_11681"/>
            <p:cNvSpPr/>
            <p:nvPr/>
          </p:nvSpPr>
          <p:spPr>
            <a:xfrm>
              <a:off x="259624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6" name="Google Shape;7876;g31d7038f3b5_0_11681"/>
            <p:cNvSpPr/>
            <p:nvPr/>
          </p:nvSpPr>
          <p:spPr>
            <a:xfrm>
              <a:off x="269623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7" name="Google Shape;7877;g31d7038f3b5_0_11681"/>
            <p:cNvSpPr/>
            <p:nvPr/>
          </p:nvSpPr>
          <p:spPr>
            <a:xfrm>
              <a:off x="279622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8" name="Google Shape;7878;g31d7038f3b5_0_11681"/>
            <p:cNvSpPr/>
            <p:nvPr/>
          </p:nvSpPr>
          <p:spPr>
            <a:xfrm>
              <a:off x="2896214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9" name="Google Shape;7879;g31d7038f3b5_0_11681"/>
            <p:cNvSpPr/>
            <p:nvPr/>
          </p:nvSpPr>
          <p:spPr>
            <a:xfrm>
              <a:off x="2996205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0" name="Google Shape;7880;g31d7038f3b5_0_11681"/>
            <p:cNvSpPr/>
            <p:nvPr/>
          </p:nvSpPr>
          <p:spPr>
            <a:xfrm>
              <a:off x="309614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1" name="Google Shape;7881;g31d7038f3b5_0_11681"/>
            <p:cNvSpPr/>
            <p:nvPr/>
          </p:nvSpPr>
          <p:spPr>
            <a:xfrm>
              <a:off x="319613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2" name="Google Shape;7882;g31d7038f3b5_0_11681"/>
            <p:cNvSpPr/>
            <p:nvPr/>
          </p:nvSpPr>
          <p:spPr>
            <a:xfrm>
              <a:off x="329612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3" name="Google Shape;7883;g31d7038f3b5_0_11681"/>
            <p:cNvSpPr/>
            <p:nvPr/>
          </p:nvSpPr>
          <p:spPr>
            <a:xfrm>
              <a:off x="3396119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4" name="Google Shape;7884;g31d7038f3b5_0_11681"/>
            <p:cNvSpPr/>
            <p:nvPr/>
          </p:nvSpPr>
          <p:spPr>
            <a:xfrm>
              <a:off x="349611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5" name="Google Shape;7885;g31d7038f3b5_0_11681"/>
            <p:cNvSpPr/>
            <p:nvPr/>
          </p:nvSpPr>
          <p:spPr>
            <a:xfrm>
              <a:off x="359605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6" name="Google Shape;7886;g31d7038f3b5_0_11681"/>
            <p:cNvSpPr/>
            <p:nvPr/>
          </p:nvSpPr>
          <p:spPr>
            <a:xfrm>
              <a:off x="369604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7" name="Google Shape;7887;g31d7038f3b5_0_11681"/>
            <p:cNvSpPr/>
            <p:nvPr/>
          </p:nvSpPr>
          <p:spPr>
            <a:xfrm>
              <a:off x="379603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8" name="Google Shape;7888;g31d7038f3b5_0_11681"/>
            <p:cNvSpPr/>
            <p:nvPr/>
          </p:nvSpPr>
          <p:spPr>
            <a:xfrm>
              <a:off x="3896024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9" name="Google Shape;7889;g31d7038f3b5_0_11681"/>
            <p:cNvSpPr/>
            <p:nvPr/>
          </p:nvSpPr>
          <p:spPr>
            <a:xfrm>
              <a:off x="3996015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0" name="Google Shape;7890;g31d7038f3b5_0_11681"/>
            <p:cNvSpPr/>
            <p:nvPr/>
          </p:nvSpPr>
          <p:spPr>
            <a:xfrm>
              <a:off x="409595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1" name="Google Shape;7891;g31d7038f3b5_0_11681"/>
            <p:cNvSpPr/>
            <p:nvPr/>
          </p:nvSpPr>
          <p:spPr>
            <a:xfrm>
              <a:off x="419594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2" name="Google Shape;7892;g31d7038f3b5_0_11681"/>
            <p:cNvSpPr/>
            <p:nvPr/>
          </p:nvSpPr>
          <p:spPr>
            <a:xfrm>
              <a:off x="429593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3" name="Google Shape;7893;g31d7038f3b5_0_11681"/>
            <p:cNvSpPr/>
            <p:nvPr/>
          </p:nvSpPr>
          <p:spPr>
            <a:xfrm>
              <a:off x="4395929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4" name="Google Shape;7894;g31d7038f3b5_0_11681"/>
            <p:cNvSpPr/>
            <p:nvPr/>
          </p:nvSpPr>
          <p:spPr>
            <a:xfrm>
              <a:off x="449592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5" name="Google Shape;7895;g31d7038f3b5_0_11681"/>
            <p:cNvSpPr/>
            <p:nvPr/>
          </p:nvSpPr>
          <p:spPr>
            <a:xfrm>
              <a:off x="459591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6" name="Google Shape;7896;g31d7038f3b5_0_11681"/>
            <p:cNvSpPr/>
            <p:nvPr/>
          </p:nvSpPr>
          <p:spPr>
            <a:xfrm>
              <a:off x="469585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7" name="Google Shape;7897;g31d7038f3b5_0_11681"/>
            <p:cNvSpPr/>
            <p:nvPr/>
          </p:nvSpPr>
          <p:spPr>
            <a:xfrm>
              <a:off x="479584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8" name="Google Shape;7898;g31d7038f3b5_0_11681"/>
            <p:cNvSpPr/>
            <p:nvPr/>
          </p:nvSpPr>
          <p:spPr>
            <a:xfrm>
              <a:off x="489583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9" name="Google Shape;7899;g31d7038f3b5_0_11681"/>
            <p:cNvSpPr/>
            <p:nvPr/>
          </p:nvSpPr>
          <p:spPr>
            <a:xfrm>
              <a:off x="4995824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0" name="Google Shape;7900;g31d7038f3b5_0_11681"/>
            <p:cNvSpPr/>
            <p:nvPr/>
          </p:nvSpPr>
          <p:spPr>
            <a:xfrm>
              <a:off x="5095815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1" name="Google Shape;7901;g31d7038f3b5_0_11681"/>
            <p:cNvSpPr/>
            <p:nvPr/>
          </p:nvSpPr>
          <p:spPr>
            <a:xfrm>
              <a:off x="-327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2" name="Google Shape;7902;g31d7038f3b5_0_11681"/>
            <p:cNvSpPr/>
            <p:nvPr/>
          </p:nvSpPr>
          <p:spPr>
            <a:xfrm>
              <a:off x="96719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3" name="Google Shape;7903;g31d7038f3b5_0_11681"/>
            <p:cNvSpPr/>
            <p:nvPr/>
          </p:nvSpPr>
          <p:spPr>
            <a:xfrm>
              <a:off x="19671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4" name="Google Shape;7904;g31d7038f3b5_0_11681"/>
            <p:cNvSpPr/>
            <p:nvPr/>
          </p:nvSpPr>
          <p:spPr>
            <a:xfrm>
              <a:off x="29670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5" name="Google Shape;7905;g31d7038f3b5_0_11681"/>
            <p:cNvSpPr/>
            <p:nvPr/>
          </p:nvSpPr>
          <p:spPr>
            <a:xfrm>
              <a:off x="39669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6" name="Google Shape;7906;g31d7038f3b5_0_11681"/>
            <p:cNvSpPr/>
            <p:nvPr/>
          </p:nvSpPr>
          <p:spPr>
            <a:xfrm>
              <a:off x="49663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7" name="Google Shape;7907;g31d7038f3b5_0_11681"/>
            <p:cNvSpPr/>
            <p:nvPr/>
          </p:nvSpPr>
          <p:spPr>
            <a:xfrm>
              <a:off x="59662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8" name="Google Shape;7908;g31d7038f3b5_0_11681"/>
            <p:cNvSpPr/>
            <p:nvPr/>
          </p:nvSpPr>
          <p:spPr>
            <a:xfrm>
              <a:off x="69661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9" name="Google Shape;7909;g31d7038f3b5_0_11681"/>
            <p:cNvSpPr/>
            <p:nvPr/>
          </p:nvSpPr>
          <p:spPr>
            <a:xfrm>
              <a:off x="796605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0" name="Google Shape;7910;g31d7038f3b5_0_11681"/>
            <p:cNvSpPr/>
            <p:nvPr/>
          </p:nvSpPr>
          <p:spPr>
            <a:xfrm>
              <a:off x="89659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1" name="Google Shape;7911;g31d7038f3b5_0_11681"/>
            <p:cNvSpPr/>
            <p:nvPr/>
          </p:nvSpPr>
          <p:spPr>
            <a:xfrm>
              <a:off x="99653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2" name="Google Shape;7912;g31d7038f3b5_0_11681"/>
            <p:cNvSpPr/>
            <p:nvPr/>
          </p:nvSpPr>
          <p:spPr>
            <a:xfrm>
              <a:off x="109652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3" name="Google Shape;7913;g31d7038f3b5_0_11681"/>
            <p:cNvSpPr/>
            <p:nvPr/>
          </p:nvSpPr>
          <p:spPr>
            <a:xfrm>
              <a:off x="119651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4" name="Google Shape;7914;g31d7038f3b5_0_11681"/>
            <p:cNvSpPr/>
            <p:nvPr/>
          </p:nvSpPr>
          <p:spPr>
            <a:xfrm>
              <a:off x="129651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5" name="Google Shape;7915;g31d7038f3b5_0_11681"/>
            <p:cNvSpPr/>
            <p:nvPr/>
          </p:nvSpPr>
          <p:spPr>
            <a:xfrm>
              <a:off x="139650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6" name="Google Shape;7916;g31d7038f3b5_0_11681"/>
            <p:cNvSpPr/>
            <p:nvPr/>
          </p:nvSpPr>
          <p:spPr>
            <a:xfrm>
              <a:off x="149644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7" name="Google Shape;7917;g31d7038f3b5_0_11681"/>
            <p:cNvSpPr/>
            <p:nvPr/>
          </p:nvSpPr>
          <p:spPr>
            <a:xfrm>
              <a:off x="159643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8" name="Google Shape;7918;g31d7038f3b5_0_11681"/>
            <p:cNvSpPr/>
            <p:nvPr/>
          </p:nvSpPr>
          <p:spPr>
            <a:xfrm>
              <a:off x="169642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9" name="Google Shape;7919;g31d7038f3b5_0_11681"/>
            <p:cNvSpPr/>
            <p:nvPr/>
          </p:nvSpPr>
          <p:spPr>
            <a:xfrm>
              <a:off x="1796414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0" name="Google Shape;7920;g31d7038f3b5_0_11681"/>
            <p:cNvSpPr/>
            <p:nvPr/>
          </p:nvSpPr>
          <p:spPr>
            <a:xfrm>
              <a:off x="189640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1" name="Google Shape;7921;g31d7038f3b5_0_11681"/>
            <p:cNvSpPr/>
            <p:nvPr/>
          </p:nvSpPr>
          <p:spPr>
            <a:xfrm>
              <a:off x="199634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2" name="Google Shape;7922;g31d7038f3b5_0_11681"/>
            <p:cNvSpPr/>
            <p:nvPr/>
          </p:nvSpPr>
          <p:spPr>
            <a:xfrm>
              <a:off x="209633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3" name="Google Shape;7923;g31d7038f3b5_0_11681"/>
            <p:cNvSpPr/>
            <p:nvPr/>
          </p:nvSpPr>
          <p:spPr>
            <a:xfrm>
              <a:off x="219632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4" name="Google Shape;7924;g31d7038f3b5_0_11681"/>
            <p:cNvSpPr/>
            <p:nvPr/>
          </p:nvSpPr>
          <p:spPr>
            <a:xfrm>
              <a:off x="2296319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5" name="Google Shape;7925;g31d7038f3b5_0_11681"/>
            <p:cNvSpPr/>
            <p:nvPr/>
          </p:nvSpPr>
          <p:spPr>
            <a:xfrm>
              <a:off x="239631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6" name="Google Shape;7926;g31d7038f3b5_0_11681"/>
            <p:cNvSpPr/>
            <p:nvPr/>
          </p:nvSpPr>
          <p:spPr>
            <a:xfrm>
              <a:off x="249630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7" name="Google Shape;7927;g31d7038f3b5_0_11681"/>
            <p:cNvSpPr/>
            <p:nvPr/>
          </p:nvSpPr>
          <p:spPr>
            <a:xfrm>
              <a:off x="259624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8" name="Google Shape;7928;g31d7038f3b5_0_11681"/>
            <p:cNvSpPr/>
            <p:nvPr/>
          </p:nvSpPr>
          <p:spPr>
            <a:xfrm>
              <a:off x="269623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9" name="Google Shape;7929;g31d7038f3b5_0_11681"/>
            <p:cNvSpPr/>
            <p:nvPr/>
          </p:nvSpPr>
          <p:spPr>
            <a:xfrm>
              <a:off x="279622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0" name="Google Shape;7930;g31d7038f3b5_0_11681"/>
            <p:cNvSpPr/>
            <p:nvPr/>
          </p:nvSpPr>
          <p:spPr>
            <a:xfrm>
              <a:off x="2896214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1" name="Google Shape;7931;g31d7038f3b5_0_11681"/>
            <p:cNvSpPr/>
            <p:nvPr/>
          </p:nvSpPr>
          <p:spPr>
            <a:xfrm>
              <a:off x="2996205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2" name="Google Shape;7932;g31d7038f3b5_0_11681"/>
            <p:cNvSpPr/>
            <p:nvPr/>
          </p:nvSpPr>
          <p:spPr>
            <a:xfrm>
              <a:off x="309614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3" name="Google Shape;7933;g31d7038f3b5_0_11681"/>
            <p:cNvSpPr/>
            <p:nvPr/>
          </p:nvSpPr>
          <p:spPr>
            <a:xfrm>
              <a:off x="319613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4" name="Google Shape;7934;g31d7038f3b5_0_11681"/>
            <p:cNvSpPr/>
            <p:nvPr/>
          </p:nvSpPr>
          <p:spPr>
            <a:xfrm>
              <a:off x="329612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5" name="Google Shape;7935;g31d7038f3b5_0_11681"/>
            <p:cNvSpPr/>
            <p:nvPr/>
          </p:nvSpPr>
          <p:spPr>
            <a:xfrm>
              <a:off x="3396119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6" name="Google Shape;7936;g31d7038f3b5_0_11681"/>
            <p:cNvSpPr/>
            <p:nvPr/>
          </p:nvSpPr>
          <p:spPr>
            <a:xfrm>
              <a:off x="349611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7" name="Google Shape;7937;g31d7038f3b5_0_11681"/>
            <p:cNvSpPr/>
            <p:nvPr/>
          </p:nvSpPr>
          <p:spPr>
            <a:xfrm>
              <a:off x="359605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8" name="Google Shape;7938;g31d7038f3b5_0_11681"/>
            <p:cNvSpPr/>
            <p:nvPr/>
          </p:nvSpPr>
          <p:spPr>
            <a:xfrm>
              <a:off x="369604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9" name="Google Shape;7939;g31d7038f3b5_0_11681"/>
            <p:cNvSpPr/>
            <p:nvPr/>
          </p:nvSpPr>
          <p:spPr>
            <a:xfrm>
              <a:off x="379603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0" name="Google Shape;7940;g31d7038f3b5_0_11681"/>
            <p:cNvSpPr/>
            <p:nvPr/>
          </p:nvSpPr>
          <p:spPr>
            <a:xfrm>
              <a:off x="3896024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1" name="Google Shape;7941;g31d7038f3b5_0_11681"/>
            <p:cNvSpPr/>
            <p:nvPr/>
          </p:nvSpPr>
          <p:spPr>
            <a:xfrm>
              <a:off x="3996015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2" name="Google Shape;7942;g31d7038f3b5_0_11681"/>
            <p:cNvSpPr/>
            <p:nvPr/>
          </p:nvSpPr>
          <p:spPr>
            <a:xfrm>
              <a:off x="409595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3" name="Google Shape;7943;g31d7038f3b5_0_11681"/>
            <p:cNvSpPr/>
            <p:nvPr/>
          </p:nvSpPr>
          <p:spPr>
            <a:xfrm>
              <a:off x="419594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4" name="Google Shape;7944;g31d7038f3b5_0_11681"/>
            <p:cNvSpPr/>
            <p:nvPr/>
          </p:nvSpPr>
          <p:spPr>
            <a:xfrm>
              <a:off x="429593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5" name="Google Shape;7945;g31d7038f3b5_0_11681"/>
            <p:cNvSpPr/>
            <p:nvPr/>
          </p:nvSpPr>
          <p:spPr>
            <a:xfrm>
              <a:off x="4395929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6" name="Google Shape;7946;g31d7038f3b5_0_11681"/>
            <p:cNvSpPr/>
            <p:nvPr/>
          </p:nvSpPr>
          <p:spPr>
            <a:xfrm>
              <a:off x="449592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7" name="Google Shape;7947;g31d7038f3b5_0_11681"/>
            <p:cNvSpPr/>
            <p:nvPr/>
          </p:nvSpPr>
          <p:spPr>
            <a:xfrm>
              <a:off x="459591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8" name="Google Shape;7948;g31d7038f3b5_0_11681"/>
            <p:cNvSpPr/>
            <p:nvPr/>
          </p:nvSpPr>
          <p:spPr>
            <a:xfrm>
              <a:off x="469585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9" name="Google Shape;7949;g31d7038f3b5_0_11681"/>
            <p:cNvSpPr/>
            <p:nvPr/>
          </p:nvSpPr>
          <p:spPr>
            <a:xfrm>
              <a:off x="479584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0" name="Google Shape;7950;g31d7038f3b5_0_11681"/>
            <p:cNvSpPr/>
            <p:nvPr/>
          </p:nvSpPr>
          <p:spPr>
            <a:xfrm>
              <a:off x="489583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1" name="Google Shape;7951;g31d7038f3b5_0_11681"/>
            <p:cNvSpPr/>
            <p:nvPr/>
          </p:nvSpPr>
          <p:spPr>
            <a:xfrm>
              <a:off x="4995824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2" name="Google Shape;7952;g31d7038f3b5_0_11681"/>
            <p:cNvSpPr/>
            <p:nvPr/>
          </p:nvSpPr>
          <p:spPr>
            <a:xfrm>
              <a:off x="5095815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3" name="Google Shape;7953;g31d7038f3b5_0_11681"/>
            <p:cNvSpPr/>
            <p:nvPr/>
          </p:nvSpPr>
          <p:spPr>
            <a:xfrm>
              <a:off x="-327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4" name="Google Shape;7954;g31d7038f3b5_0_11681"/>
            <p:cNvSpPr/>
            <p:nvPr/>
          </p:nvSpPr>
          <p:spPr>
            <a:xfrm>
              <a:off x="96719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5" name="Google Shape;7955;g31d7038f3b5_0_11681"/>
            <p:cNvSpPr/>
            <p:nvPr/>
          </p:nvSpPr>
          <p:spPr>
            <a:xfrm>
              <a:off x="19671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6" name="Google Shape;7956;g31d7038f3b5_0_11681"/>
            <p:cNvSpPr/>
            <p:nvPr/>
          </p:nvSpPr>
          <p:spPr>
            <a:xfrm>
              <a:off x="29670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7" name="Google Shape;7957;g31d7038f3b5_0_11681"/>
            <p:cNvSpPr/>
            <p:nvPr/>
          </p:nvSpPr>
          <p:spPr>
            <a:xfrm>
              <a:off x="39669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8" name="Google Shape;7958;g31d7038f3b5_0_11681"/>
            <p:cNvSpPr/>
            <p:nvPr/>
          </p:nvSpPr>
          <p:spPr>
            <a:xfrm>
              <a:off x="49663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9" name="Google Shape;7959;g31d7038f3b5_0_11681"/>
            <p:cNvSpPr/>
            <p:nvPr/>
          </p:nvSpPr>
          <p:spPr>
            <a:xfrm>
              <a:off x="59662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0" name="Google Shape;7960;g31d7038f3b5_0_11681"/>
            <p:cNvSpPr/>
            <p:nvPr/>
          </p:nvSpPr>
          <p:spPr>
            <a:xfrm>
              <a:off x="69661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1" name="Google Shape;7961;g31d7038f3b5_0_11681"/>
            <p:cNvSpPr/>
            <p:nvPr/>
          </p:nvSpPr>
          <p:spPr>
            <a:xfrm>
              <a:off x="796605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2" name="Google Shape;7962;g31d7038f3b5_0_11681"/>
            <p:cNvSpPr/>
            <p:nvPr/>
          </p:nvSpPr>
          <p:spPr>
            <a:xfrm>
              <a:off x="89659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3" name="Google Shape;7963;g31d7038f3b5_0_11681"/>
            <p:cNvSpPr/>
            <p:nvPr/>
          </p:nvSpPr>
          <p:spPr>
            <a:xfrm>
              <a:off x="99653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4" name="Google Shape;7964;g31d7038f3b5_0_11681"/>
            <p:cNvSpPr/>
            <p:nvPr/>
          </p:nvSpPr>
          <p:spPr>
            <a:xfrm>
              <a:off x="109652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5" name="Google Shape;7965;g31d7038f3b5_0_11681"/>
            <p:cNvSpPr/>
            <p:nvPr/>
          </p:nvSpPr>
          <p:spPr>
            <a:xfrm>
              <a:off x="119651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6" name="Google Shape;7966;g31d7038f3b5_0_11681"/>
            <p:cNvSpPr/>
            <p:nvPr/>
          </p:nvSpPr>
          <p:spPr>
            <a:xfrm>
              <a:off x="129651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7" name="Google Shape;7967;g31d7038f3b5_0_11681"/>
            <p:cNvSpPr/>
            <p:nvPr/>
          </p:nvSpPr>
          <p:spPr>
            <a:xfrm>
              <a:off x="139650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8" name="Google Shape;7968;g31d7038f3b5_0_11681"/>
            <p:cNvSpPr/>
            <p:nvPr/>
          </p:nvSpPr>
          <p:spPr>
            <a:xfrm>
              <a:off x="149644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9" name="Google Shape;7969;g31d7038f3b5_0_11681"/>
            <p:cNvSpPr/>
            <p:nvPr/>
          </p:nvSpPr>
          <p:spPr>
            <a:xfrm>
              <a:off x="159643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0" name="Google Shape;7970;g31d7038f3b5_0_11681"/>
            <p:cNvSpPr/>
            <p:nvPr/>
          </p:nvSpPr>
          <p:spPr>
            <a:xfrm>
              <a:off x="169642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1" name="Google Shape;7971;g31d7038f3b5_0_11681"/>
            <p:cNvSpPr/>
            <p:nvPr/>
          </p:nvSpPr>
          <p:spPr>
            <a:xfrm>
              <a:off x="1796414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2" name="Google Shape;7972;g31d7038f3b5_0_11681"/>
            <p:cNvSpPr/>
            <p:nvPr/>
          </p:nvSpPr>
          <p:spPr>
            <a:xfrm>
              <a:off x="189640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3" name="Google Shape;7973;g31d7038f3b5_0_11681"/>
            <p:cNvSpPr/>
            <p:nvPr/>
          </p:nvSpPr>
          <p:spPr>
            <a:xfrm>
              <a:off x="199634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4" name="Google Shape;7974;g31d7038f3b5_0_11681"/>
            <p:cNvSpPr/>
            <p:nvPr/>
          </p:nvSpPr>
          <p:spPr>
            <a:xfrm>
              <a:off x="209633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5" name="Google Shape;7975;g31d7038f3b5_0_11681"/>
            <p:cNvSpPr/>
            <p:nvPr/>
          </p:nvSpPr>
          <p:spPr>
            <a:xfrm>
              <a:off x="219632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6" name="Google Shape;7976;g31d7038f3b5_0_11681"/>
            <p:cNvSpPr/>
            <p:nvPr/>
          </p:nvSpPr>
          <p:spPr>
            <a:xfrm>
              <a:off x="2296319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7" name="Google Shape;7977;g31d7038f3b5_0_11681"/>
            <p:cNvSpPr/>
            <p:nvPr/>
          </p:nvSpPr>
          <p:spPr>
            <a:xfrm>
              <a:off x="239631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8" name="Google Shape;7978;g31d7038f3b5_0_11681"/>
            <p:cNvSpPr/>
            <p:nvPr/>
          </p:nvSpPr>
          <p:spPr>
            <a:xfrm>
              <a:off x="249630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9" name="Google Shape;7979;g31d7038f3b5_0_11681"/>
            <p:cNvSpPr/>
            <p:nvPr/>
          </p:nvSpPr>
          <p:spPr>
            <a:xfrm>
              <a:off x="259624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80" name="Google Shape;7980;g31d7038f3b5_0_11681"/>
            <p:cNvSpPr/>
            <p:nvPr/>
          </p:nvSpPr>
          <p:spPr>
            <a:xfrm>
              <a:off x="269623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81" name="Google Shape;7981;g31d7038f3b5_0_11681"/>
            <p:cNvSpPr/>
            <p:nvPr/>
          </p:nvSpPr>
          <p:spPr>
            <a:xfrm>
              <a:off x="279622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82" name="Google Shape;7982;g31d7038f3b5_0_11681"/>
            <p:cNvSpPr/>
            <p:nvPr/>
          </p:nvSpPr>
          <p:spPr>
            <a:xfrm>
              <a:off x="2896214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83" name="Google Shape;7983;g31d7038f3b5_0_11681"/>
            <p:cNvSpPr/>
            <p:nvPr/>
          </p:nvSpPr>
          <p:spPr>
            <a:xfrm>
              <a:off x="2996205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84" name="Google Shape;7984;g31d7038f3b5_0_11681"/>
            <p:cNvSpPr/>
            <p:nvPr/>
          </p:nvSpPr>
          <p:spPr>
            <a:xfrm>
              <a:off x="309614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85" name="Google Shape;7985;g31d7038f3b5_0_11681"/>
            <p:cNvSpPr/>
            <p:nvPr/>
          </p:nvSpPr>
          <p:spPr>
            <a:xfrm>
              <a:off x="319613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86" name="Google Shape;7986;g31d7038f3b5_0_11681"/>
            <p:cNvSpPr/>
            <p:nvPr/>
          </p:nvSpPr>
          <p:spPr>
            <a:xfrm>
              <a:off x="329612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87" name="Google Shape;7987;g31d7038f3b5_0_11681"/>
            <p:cNvSpPr/>
            <p:nvPr/>
          </p:nvSpPr>
          <p:spPr>
            <a:xfrm>
              <a:off x="3396119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88" name="Google Shape;7988;g31d7038f3b5_0_11681"/>
            <p:cNvSpPr/>
            <p:nvPr/>
          </p:nvSpPr>
          <p:spPr>
            <a:xfrm>
              <a:off x="349611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89" name="Google Shape;7989;g31d7038f3b5_0_11681"/>
            <p:cNvSpPr/>
            <p:nvPr/>
          </p:nvSpPr>
          <p:spPr>
            <a:xfrm>
              <a:off x="359605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0" name="Google Shape;7990;g31d7038f3b5_0_11681"/>
            <p:cNvSpPr/>
            <p:nvPr/>
          </p:nvSpPr>
          <p:spPr>
            <a:xfrm>
              <a:off x="369604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1" name="Google Shape;7991;g31d7038f3b5_0_11681"/>
            <p:cNvSpPr/>
            <p:nvPr/>
          </p:nvSpPr>
          <p:spPr>
            <a:xfrm>
              <a:off x="379603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2" name="Google Shape;7992;g31d7038f3b5_0_11681"/>
            <p:cNvSpPr/>
            <p:nvPr/>
          </p:nvSpPr>
          <p:spPr>
            <a:xfrm>
              <a:off x="3896024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3" name="Google Shape;7993;g31d7038f3b5_0_11681"/>
            <p:cNvSpPr/>
            <p:nvPr/>
          </p:nvSpPr>
          <p:spPr>
            <a:xfrm>
              <a:off x="3996015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4" name="Google Shape;7994;g31d7038f3b5_0_11681"/>
            <p:cNvSpPr/>
            <p:nvPr/>
          </p:nvSpPr>
          <p:spPr>
            <a:xfrm>
              <a:off x="409595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5" name="Google Shape;7995;g31d7038f3b5_0_11681"/>
            <p:cNvSpPr/>
            <p:nvPr/>
          </p:nvSpPr>
          <p:spPr>
            <a:xfrm>
              <a:off x="419594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6" name="Google Shape;7996;g31d7038f3b5_0_11681"/>
            <p:cNvSpPr/>
            <p:nvPr/>
          </p:nvSpPr>
          <p:spPr>
            <a:xfrm>
              <a:off x="429593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7" name="Google Shape;7997;g31d7038f3b5_0_11681"/>
            <p:cNvSpPr/>
            <p:nvPr/>
          </p:nvSpPr>
          <p:spPr>
            <a:xfrm>
              <a:off x="4395929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8" name="Google Shape;7998;g31d7038f3b5_0_11681"/>
            <p:cNvSpPr/>
            <p:nvPr/>
          </p:nvSpPr>
          <p:spPr>
            <a:xfrm>
              <a:off x="449592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9" name="Google Shape;7999;g31d7038f3b5_0_11681"/>
            <p:cNvSpPr/>
            <p:nvPr/>
          </p:nvSpPr>
          <p:spPr>
            <a:xfrm>
              <a:off x="459591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0" name="Google Shape;8000;g31d7038f3b5_0_11681"/>
            <p:cNvSpPr/>
            <p:nvPr/>
          </p:nvSpPr>
          <p:spPr>
            <a:xfrm>
              <a:off x="469585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1" name="Google Shape;8001;g31d7038f3b5_0_11681"/>
            <p:cNvSpPr/>
            <p:nvPr/>
          </p:nvSpPr>
          <p:spPr>
            <a:xfrm>
              <a:off x="479584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2" name="Google Shape;8002;g31d7038f3b5_0_11681"/>
            <p:cNvSpPr/>
            <p:nvPr/>
          </p:nvSpPr>
          <p:spPr>
            <a:xfrm>
              <a:off x="489583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3" name="Google Shape;8003;g31d7038f3b5_0_11681"/>
            <p:cNvSpPr/>
            <p:nvPr/>
          </p:nvSpPr>
          <p:spPr>
            <a:xfrm>
              <a:off x="4995824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4" name="Google Shape;8004;g31d7038f3b5_0_11681"/>
            <p:cNvSpPr/>
            <p:nvPr/>
          </p:nvSpPr>
          <p:spPr>
            <a:xfrm>
              <a:off x="5095815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5" name="Google Shape;8005;g31d7038f3b5_0_11681"/>
            <p:cNvSpPr/>
            <p:nvPr/>
          </p:nvSpPr>
          <p:spPr>
            <a:xfrm>
              <a:off x="-327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6" name="Google Shape;8006;g31d7038f3b5_0_11681"/>
            <p:cNvSpPr/>
            <p:nvPr/>
          </p:nvSpPr>
          <p:spPr>
            <a:xfrm>
              <a:off x="96719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7" name="Google Shape;8007;g31d7038f3b5_0_11681"/>
            <p:cNvSpPr/>
            <p:nvPr/>
          </p:nvSpPr>
          <p:spPr>
            <a:xfrm>
              <a:off x="19671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8" name="Google Shape;8008;g31d7038f3b5_0_11681"/>
            <p:cNvSpPr/>
            <p:nvPr/>
          </p:nvSpPr>
          <p:spPr>
            <a:xfrm>
              <a:off x="29670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9" name="Google Shape;8009;g31d7038f3b5_0_11681"/>
            <p:cNvSpPr/>
            <p:nvPr/>
          </p:nvSpPr>
          <p:spPr>
            <a:xfrm>
              <a:off x="39669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10" name="Google Shape;8010;g31d7038f3b5_0_11681"/>
            <p:cNvSpPr/>
            <p:nvPr/>
          </p:nvSpPr>
          <p:spPr>
            <a:xfrm>
              <a:off x="49663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11" name="Google Shape;8011;g31d7038f3b5_0_11681"/>
            <p:cNvSpPr/>
            <p:nvPr/>
          </p:nvSpPr>
          <p:spPr>
            <a:xfrm>
              <a:off x="59662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12" name="Google Shape;8012;g31d7038f3b5_0_11681"/>
            <p:cNvSpPr/>
            <p:nvPr/>
          </p:nvSpPr>
          <p:spPr>
            <a:xfrm>
              <a:off x="69661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13" name="Google Shape;8013;g31d7038f3b5_0_11681"/>
            <p:cNvSpPr/>
            <p:nvPr/>
          </p:nvSpPr>
          <p:spPr>
            <a:xfrm>
              <a:off x="796605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14" name="Google Shape;8014;g31d7038f3b5_0_11681"/>
            <p:cNvSpPr/>
            <p:nvPr/>
          </p:nvSpPr>
          <p:spPr>
            <a:xfrm>
              <a:off x="89659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15" name="Google Shape;8015;g31d7038f3b5_0_11681"/>
            <p:cNvSpPr/>
            <p:nvPr/>
          </p:nvSpPr>
          <p:spPr>
            <a:xfrm>
              <a:off x="99653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16" name="Google Shape;8016;g31d7038f3b5_0_11681"/>
            <p:cNvSpPr/>
            <p:nvPr/>
          </p:nvSpPr>
          <p:spPr>
            <a:xfrm>
              <a:off x="109652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17" name="Google Shape;8017;g31d7038f3b5_0_11681"/>
            <p:cNvSpPr/>
            <p:nvPr/>
          </p:nvSpPr>
          <p:spPr>
            <a:xfrm>
              <a:off x="119651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18" name="Google Shape;8018;g31d7038f3b5_0_11681"/>
            <p:cNvSpPr/>
            <p:nvPr/>
          </p:nvSpPr>
          <p:spPr>
            <a:xfrm>
              <a:off x="129651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19" name="Google Shape;8019;g31d7038f3b5_0_11681"/>
            <p:cNvSpPr/>
            <p:nvPr/>
          </p:nvSpPr>
          <p:spPr>
            <a:xfrm>
              <a:off x="139650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0" name="Google Shape;8020;g31d7038f3b5_0_11681"/>
            <p:cNvSpPr/>
            <p:nvPr/>
          </p:nvSpPr>
          <p:spPr>
            <a:xfrm>
              <a:off x="149644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1" name="Google Shape;8021;g31d7038f3b5_0_11681"/>
            <p:cNvSpPr/>
            <p:nvPr/>
          </p:nvSpPr>
          <p:spPr>
            <a:xfrm>
              <a:off x="159643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2" name="Google Shape;8022;g31d7038f3b5_0_11681"/>
            <p:cNvSpPr/>
            <p:nvPr/>
          </p:nvSpPr>
          <p:spPr>
            <a:xfrm>
              <a:off x="169642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3" name="Google Shape;8023;g31d7038f3b5_0_11681"/>
            <p:cNvSpPr/>
            <p:nvPr/>
          </p:nvSpPr>
          <p:spPr>
            <a:xfrm>
              <a:off x="1796414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4" name="Google Shape;8024;g31d7038f3b5_0_11681"/>
            <p:cNvSpPr/>
            <p:nvPr/>
          </p:nvSpPr>
          <p:spPr>
            <a:xfrm>
              <a:off x="189640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5" name="Google Shape;8025;g31d7038f3b5_0_11681"/>
            <p:cNvSpPr/>
            <p:nvPr/>
          </p:nvSpPr>
          <p:spPr>
            <a:xfrm>
              <a:off x="199634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6" name="Google Shape;8026;g31d7038f3b5_0_11681"/>
            <p:cNvSpPr/>
            <p:nvPr/>
          </p:nvSpPr>
          <p:spPr>
            <a:xfrm>
              <a:off x="209633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7" name="Google Shape;8027;g31d7038f3b5_0_11681"/>
            <p:cNvSpPr/>
            <p:nvPr/>
          </p:nvSpPr>
          <p:spPr>
            <a:xfrm>
              <a:off x="219632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8" name="Google Shape;8028;g31d7038f3b5_0_11681"/>
            <p:cNvSpPr/>
            <p:nvPr/>
          </p:nvSpPr>
          <p:spPr>
            <a:xfrm>
              <a:off x="2296319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9" name="Google Shape;8029;g31d7038f3b5_0_11681"/>
            <p:cNvSpPr/>
            <p:nvPr/>
          </p:nvSpPr>
          <p:spPr>
            <a:xfrm>
              <a:off x="239631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0" name="Google Shape;8030;g31d7038f3b5_0_11681"/>
            <p:cNvSpPr/>
            <p:nvPr/>
          </p:nvSpPr>
          <p:spPr>
            <a:xfrm>
              <a:off x="249630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1" name="Google Shape;8031;g31d7038f3b5_0_11681"/>
            <p:cNvSpPr/>
            <p:nvPr/>
          </p:nvSpPr>
          <p:spPr>
            <a:xfrm>
              <a:off x="259624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2" name="Google Shape;8032;g31d7038f3b5_0_11681"/>
            <p:cNvSpPr/>
            <p:nvPr/>
          </p:nvSpPr>
          <p:spPr>
            <a:xfrm>
              <a:off x="269623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3" name="Google Shape;8033;g31d7038f3b5_0_11681"/>
            <p:cNvSpPr/>
            <p:nvPr/>
          </p:nvSpPr>
          <p:spPr>
            <a:xfrm>
              <a:off x="279622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4" name="Google Shape;8034;g31d7038f3b5_0_11681"/>
            <p:cNvSpPr/>
            <p:nvPr/>
          </p:nvSpPr>
          <p:spPr>
            <a:xfrm>
              <a:off x="2896214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5" name="Google Shape;8035;g31d7038f3b5_0_11681"/>
            <p:cNvSpPr/>
            <p:nvPr/>
          </p:nvSpPr>
          <p:spPr>
            <a:xfrm>
              <a:off x="2996205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6" name="Google Shape;8036;g31d7038f3b5_0_11681"/>
            <p:cNvSpPr/>
            <p:nvPr/>
          </p:nvSpPr>
          <p:spPr>
            <a:xfrm>
              <a:off x="309614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7" name="Google Shape;8037;g31d7038f3b5_0_11681"/>
            <p:cNvSpPr/>
            <p:nvPr/>
          </p:nvSpPr>
          <p:spPr>
            <a:xfrm>
              <a:off x="319613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8" name="Google Shape;8038;g31d7038f3b5_0_11681"/>
            <p:cNvSpPr/>
            <p:nvPr/>
          </p:nvSpPr>
          <p:spPr>
            <a:xfrm>
              <a:off x="329612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9" name="Google Shape;8039;g31d7038f3b5_0_11681"/>
            <p:cNvSpPr/>
            <p:nvPr/>
          </p:nvSpPr>
          <p:spPr>
            <a:xfrm>
              <a:off x="3396119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40" name="Google Shape;8040;g31d7038f3b5_0_11681"/>
            <p:cNvSpPr/>
            <p:nvPr/>
          </p:nvSpPr>
          <p:spPr>
            <a:xfrm>
              <a:off x="349611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41" name="Google Shape;8041;g31d7038f3b5_0_11681"/>
            <p:cNvSpPr/>
            <p:nvPr/>
          </p:nvSpPr>
          <p:spPr>
            <a:xfrm>
              <a:off x="359605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42" name="Google Shape;8042;g31d7038f3b5_0_11681"/>
            <p:cNvSpPr/>
            <p:nvPr/>
          </p:nvSpPr>
          <p:spPr>
            <a:xfrm>
              <a:off x="369604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43" name="Google Shape;8043;g31d7038f3b5_0_11681"/>
            <p:cNvSpPr/>
            <p:nvPr/>
          </p:nvSpPr>
          <p:spPr>
            <a:xfrm>
              <a:off x="379603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44" name="Google Shape;8044;g31d7038f3b5_0_11681"/>
            <p:cNvSpPr/>
            <p:nvPr/>
          </p:nvSpPr>
          <p:spPr>
            <a:xfrm>
              <a:off x="3896024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45" name="Google Shape;8045;g31d7038f3b5_0_11681"/>
            <p:cNvSpPr/>
            <p:nvPr/>
          </p:nvSpPr>
          <p:spPr>
            <a:xfrm>
              <a:off x="3996015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46" name="Google Shape;8046;g31d7038f3b5_0_11681"/>
            <p:cNvSpPr/>
            <p:nvPr/>
          </p:nvSpPr>
          <p:spPr>
            <a:xfrm>
              <a:off x="409595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47" name="Google Shape;8047;g31d7038f3b5_0_11681"/>
            <p:cNvSpPr/>
            <p:nvPr/>
          </p:nvSpPr>
          <p:spPr>
            <a:xfrm>
              <a:off x="419594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48" name="Google Shape;8048;g31d7038f3b5_0_11681"/>
            <p:cNvSpPr/>
            <p:nvPr/>
          </p:nvSpPr>
          <p:spPr>
            <a:xfrm>
              <a:off x="429593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49" name="Google Shape;8049;g31d7038f3b5_0_11681"/>
            <p:cNvSpPr/>
            <p:nvPr/>
          </p:nvSpPr>
          <p:spPr>
            <a:xfrm>
              <a:off x="4395929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50" name="Google Shape;8050;g31d7038f3b5_0_11681"/>
            <p:cNvSpPr/>
            <p:nvPr/>
          </p:nvSpPr>
          <p:spPr>
            <a:xfrm>
              <a:off x="449592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51" name="Google Shape;8051;g31d7038f3b5_0_11681"/>
            <p:cNvSpPr/>
            <p:nvPr/>
          </p:nvSpPr>
          <p:spPr>
            <a:xfrm>
              <a:off x="459591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52" name="Google Shape;8052;g31d7038f3b5_0_11681"/>
            <p:cNvSpPr/>
            <p:nvPr/>
          </p:nvSpPr>
          <p:spPr>
            <a:xfrm>
              <a:off x="469585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53" name="Google Shape;8053;g31d7038f3b5_0_11681"/>
            <p:cNvSpPr/>
            <p:nvPr/>
          </p:nvSpPr>
          <p:spPr>
            <a:xfrm>
              <a:off x="479584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54" name="Google Shape;8054;g31d7038f3b5_0_11681"/>
            <p:cNvSpPr/>
            <p:nvPr/>
          </p:nvSpPr>
          <p:spPr>
            <a:xfrm>
              <a:off x="489583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55" name="Google Shape;8055;g31d7038f3b5_0_11681"/>
            <p:cNvSpPr/>
            <p:nvPr/>
          </p:nvSpPr>
          <p:spPr>
            <a:xfrm>
              <a:off x="4995824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56" name="Google Shape;8056;g31d7038f3b5_0_11681"/>
            <p:cNvSpPr/>
            <p:nvPr/>
          </p:nvSpPr>
          <p:spPr>
            <a:xfrm>
              <a:off x="5095815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57" name="Google Shape;8057;g31d7038f3b5_0_11681"/>
            <p:cNvSpPr/>
            <p:nvPr/>
          </p:nvSpPr>
          <p:spPr>
            <a:xfrm>
              <a:off x="-327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58" name="Google Shape;8058;g31d7038f3b5_0_11681"/>
            <p:cNvSpPr/>
            <p:nvPr/>
          </p:nvSpPr>
          <p:spPr>
            <a:xfrm>
              <a:off x="96719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59" name="Google Shape;8059;g31d7038f3b5_0_11681"/>
            <p:cNvSpPr/>
            <p:nvPr/>
          </p:nvSpPr>
          <p:spPr>
            <a:xfrm>
              <a:off x="19671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60" name="Google Shape;8060;g31d7038f3b5_0_11681"/>
            <p:cNvSpPr/>
            <p:nvPr/>
          </p:nvSpPr>
          <p:spPr>
            <a:xfrm>
              <a:off x="29670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61" name="Google Shape;8061;g31d7038f3b5_0_11681"/>
            <p:cNvSpPr/>
            <p:nvPr/>
          </p:nvSpPr>
          <p:spPr>
            <a:xfrm>
              <a:off x="39669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62" name="Google Shape;8062;g31d7038f3b5_0_11681"/>
            <p:cNvSpPr/>
            <p:nvPr/>
          </p:nvSpPr>
          <p:spPr>
            <a:xfrm>
              <a:off x="49663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63" name="Google Shape;8063;g31d7038f3b5_0_11681"/>
            <p:cNvSpPr/>
            <p:nvPr/>
          </p:nvSpPr>
          <p:spPr>
            <a:xfrm>
              <a:off x="59662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64" name="Google Shape;8064;g31d7038f3b5_0_11681"/>
            <p:cNvSpPr/>
            <p:nvPr/>
          </p:nvSpPr>
          <p:spPr>
            <a:xfrm>
              <a:off x="69661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65" name="Google Shape;8065;g31d7038f3b5_0_11681"/>
            <p:cNvSpPr/>
            <p:nvPr/>
          </p:nvSpPr>
          <p:spPr>
            <a:xfrm>
              <a:off x="796605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66" name="Google Shape;8066;g31d7038f3b5_0_11681"/>
            <p:cNvSpPr/>
            <p:nvPr/>
          </p:nvSpPr>
          <p:spPr>
            <a:xfrm>
              <a:off x="89659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67" name="Google Shape;8067;g31d7038f3b5_0_11681"/>
            <p:cNvSpPr/>
            <p:nvPr/>
          </p:nvSpPr>
          <p:spPr>
            <a:xfrm>
              <a:off x="99653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68" name="Google Shape;8068;g31d7038f3b5_0_11681"/>
            <p:cNvSpPr/>
            <p:nvPr/>
          </p:nvSpPr>
          <p:spPr>
            <a:xfrm>
              <a:off x="109652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69" name="Google Shape;8069;g31d7038f3b5_0_11681"/>
            <p:cNvSpPr/>
            <p:nvPr/>
          </p:nvSpPr>
          <p:spPr>
            <a:xfrm>
              <a:off x="119651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0" name="Google Shape;8070;g31d7038f3b5_0_11681"/>
            <p:cNvSpPr/>
            <p:nvPr/>
          </p:nvSpPr>
          <p:spPr>
            <a:xfrm>
              <a:off x="129651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1" name="Google Shape;8071;g31d7038f3b5_0_11681"/>
            <p:cNvSpPr/>
            <p:nvPr/>
          </p:nvSpPr>
          <p:spPr>
            <a:xfrm>
              <a:off x="139650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2" name="Google Shape;8072;g31d7038f3b5_0_11681"/>
            <p:cNvSpPr/>
            <p:nvPr/>
          </p:nvSpPr>
          <p:spPr>
            <a:xfrm>
              <a:off x="149644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3" name="Google Shape;8073;g31d7038f3b5_0_11681"/>
            <p:cNvSpPr/>
            <p:nvPr/>
          </p:nvSpPr>
          <p:spPr>
            <a:xfrm>
              <a:off x="159643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4" name="Google Shape;8074;g31d7038f3b5_0_11681"/>
            <p:cNvSpPr/>
            <p:nvPr/>
          </p:nvSpPr>
          <p:spPr>
            <a:xfrm>
              <a:off x="169642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5" name="Google Shape;8075;g31d7038f3b5_0_11681"/>
            <p:cNvSpPr/>
            <p:nvPr/>
          </p:nvSpPr>
          <p:spPr>
            <a:xfrm>
              <a:off x="1796414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6" name="Google Shape;8076;g31d7038f3b5_0_11681"/>
            <p:cNvSpPr/>
            <p:nvPr/>
          </p:nvSpPr>
          <p:spPr>
            <a:xfrm>
              <a:off x="189640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7" name="Google Shape;8077;g31d7038f3b5_0_11681"/>
            <p:cNvSpPr/>
            <p:nvPr/>
          </p:nvSpPr>
          <p:spPr>
            <a:xfrm>
              <a:off x="199634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8" name="Google Shape;8078;g31d7038f3b5_0_11681"/>
            <p:cNvSpPr/>
            <p:nvPr/>
          </p:nvSpPr>
          <p:spPr>
            <a:xfrm>
              <a:off x="209633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9" name="Google Shape;8079;g31d7038f3b5_0_11681"/>
            <p:cNvSpPr/>
            <p:nvPr/>
          </p:nvSpPr>
          <p:spPr>
            <a:xfrm>
              <a:off x="219632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0" name="Google Shape;8080;g31d7038f3b5_0_11681"/>
            <p:cNvSpPr/>
            <p:nvPr/>
          </p:nvSpPr>
          <p:spPr>
            <a:xfrm>
              <a:off x="2296319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1" name="Google Shape;8081;g31d7038f3b5_0_11681"/>
            <p:cNvSpPr/>
            <p:nvPr/>
          </p:nvSpPr>
          <p:spPr>
            <a:xfrm>
              <a:off x="239631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2" name="Google Shape;8082;g31d7038f3b5_0_11681"/>
            <p:cNvSpPr/>
            <p:nvPr/>
          </p:nvSpPr>
          <p:spPr>
            <a:xfrm>
              <a:off x="249630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3" name="Google Shape;8083;g31d7038f3b5_0_11681"/>
            <p:cNvSpPr/>
            <p:nvPr/>
          </p:nvSpPr>
          <p:spPr>
            <a:xfrm>
              <a:off x="259624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4" name="Google Shape;8084;g31d7038f3b5_0_11681"/>
            <p:cNvSpPr/>
            <p:nvPr/>
          </p:nvSpPr>
          <p:spPr>
            <a:xfrm>
              <a:off x="269623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5" name="Google Shape;8085;g31d7038f3b5_0_11681"/>
            <p:cNvSpPr/>
            <p:nvPr/>
          </p:nvSpPr>
          <p:spPr>
            <a:xfrm>
              <a:off x="279622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6" name="Google Shape;8086;g31d7038f3b5_0_11681"/>
            <p:cNvSpPr/>
            <p:nvPr/>
          </p:nvSpPr>
          <p:spPr>
            <a:xfrm>
              <a:off x="2896214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7" name="Google Shape;8087;g31d7038f3b5_0_11681"/>
            <p:cNvSpPr/>
            <p:nvPr/>
          </p:nvSpPr>
          <p:spPr>
            <a:xfrm>
              <a:off x="2996205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8" name="Google Shape;8088;g31d7038f3b5_0_11681"/>
            <p:cNvSpPr/>
            <p:nvPr/>
          </p:nvSpPr>
          <p:spPr>
            <a:xfrm>
              <a:off x="309614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9" name="Google Shape;8089;g31d7038f3b5_0_11681"/>
            <p:cNvSpPr/>
            <p:nvPr/>
          </p:nvSpPr>
          <p:spPr>
            <a:xfrm>
              <a:off x="319613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0" name="Google Shape;8090;g31d7038f3b5_0_11681"/>
            <p:cNvSpPr/>
            <p:nvPr/>
          </p:nvSpPr>
          <p:spPr>
            <a:xfrm>
              <a:off x="329612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1" name="Google Shape;8091;g31d7038f3b5_0_11681"/>
            <p:cNvSpPr/>
            <p:nvPr/>
          </p:nvSpPr>
          <p:spPr>
            <a:xfrm>
              <a:off x="3396119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2" name="Google Shape;8092;g31d7038f3b5_0_11681"/>
            <p:cNvSpPr/>
            <p:nvPr/>
          </p:nvSpPr>
          <p:spPr>
            <a:xfrm>
              <a:off x="349611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3" name="Google Shape;8093;g31d7038f3b5_0_11681"/>
            <p:cNvSpPr/>
            <p:nvPr/>
          </p:nvSpPr>
          <p:spPr>
            <a:xfrm>
              <a:off x="359605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4" name="Google Shape;8094;g31d7038f3b5_0_11681"/>
            <p:cNvSpPr/>
            <p:nvPr/>
          </p:nvSpPr>
          <p:spPr>
            <a:xfrm>
              <a:off x="369604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5" name="Google Shape;8095;g31d7038f3b5_0_11681"/>
            <p:cNvSpPr/>
            <p:nvPr/>
          </p:nvSpPr>
          <p:spPr>
            <a:xfrm>
              <a:off x="379603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6" name="Google Shape;8096;g31d7038f3b5_0_11681"/>
            <p:cNvSpPr/>
            <p:nvPr/>
          </p:nvSpPr>
          <p:spPr>
            <a:xfrm>
              <a:off x="3896024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7" name="Google Shape;8097;g31d7038f3b5_0_11681"/>
            <p:cNvSpPr/>
            <p:nvPr/>
          </p:nvSpPr>
          <p:spPr>
            <a:xfrm>
              <a:off x="3996015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8" name="Google Shape;8098;g31d7038f3b5_0_11681"/>
            <p:cNvSpPr/>
            <p:nvPr/>
          </p:nvSpPr>
          <p:spPr>
            <a:xfrm>
              <a:off x="409595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9" name="Google Shape;8099;g31d7038f3b5_0_11681"/>
            <p:cNvSpPr/>
            <p:nvPr/>
          </p:nvSpPr>
          <p:spPr>
            <a:xfrm>
              <a:off x="419594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0" name="Google Shape;8100;g31d7038f3b5_0_11681"/>
            <p:cNvSpPr/>
            <p:nvPr/>
          </p:nvSpPr>
          <p:spPr>
            <a:xfrm>
              <a:off x="429593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1" name="Google Shape;8101;g31d7038f3b5_0_11681"/>
            <p:cNvSpPr/>
            <p:nvPr/>
          </p:nvSpPr>
          <p:spPr>
            <a:xfrm>
              <a:off x="4395929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2" name="Google Shape;8102;g31d7038f3b5_0_11681"/>
            <p:cNvSpPr/>
            <p:nvPr/>
          </p:nvSpPr>
          <p:spPr>
            <a:xfrm>
              <a:off x="449592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3" name="Google Shape;8103;g31d7038f3b5_0_11681"/>
            <p:cNvSpPr/>
            <p:nvPr/>
          </p:nvSpPr>
          <p:spPr>
            <a:xfrm>
              <a:off x="459591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4" name="Google Shape;8104;g31d7038f3b5_0_11681"/>
            <p:cNvSpPr/>
            <p:nvPr/>
          </p:nvSpPr>
          <p:spPr>
            <a:xfrm>
              <a:off x="469585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5" name="Google Shape;8105;g31d7038f3b5_0_11681"/>
            <p:cNvSpPr/>
            <p:nvPr/>
          </p:nvSpPr>
          <p:spPr>
            <a:xfrm>
              <a:off x="479584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6" name="Google Shape;8106;g31d7038f3b5_0_11681"/>
            <p:cNvSpPr/>
            <p:nvPr/>
          </p:nvSpPr>
          <p:spPr>
            <a:xfrm>
              <a:off x="489583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7" name="Google Shape;8107;g31d7038f3b5_0_11681"/>
            <p:cNvSpPr/>
            <p:nvPr/>
          </p:nvSpPr>
          <p:spPr>
            <a:xfrm>
              <a:off x="4995824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8" name="Google Shape;8108;g31d7038f3b5_0_11681"/>
            <p:cNvSpPr/>
            <p:nvPr/>
          </p:nvSpPr>
          <p:spPr>
            <a:xfrm>
              <a:off x="5095815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9" name="Google Shape;8109;g31d7038f3b5_0_11681"/>
            <p:cNvSpPr/>
            <p:nvPr/>
          </p:nvSpPr>
          <p:spPr>
            <a:xfrm>
              <a:off x="-327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0" name="Google Shape;8110;g31d7038f3b5_0_11681"/>
            <p:cNvSpPr/>
            <p:nvPr/>
          </p:nvSpPr>
          <p:spPr>
            <a:xfrm>
              <a:off x="96719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1" name="Google Shape;8111;g31d7038f3b5_0_11681"/>
            <p:cNvSpPr/>
            <p:nvPr/>
          </p:nvSpPr>
          <p:spPr>
            <a:xfrm>
              <a:off x="19671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2" name="Google Shape;8112;g31d7038f3b5_0_11681"/>
            <p:cNvSpPr/>
            <p:nvPr/>
          </p:nvSpPr>
          <p:spPr>
            <a:xfrm>
              <a:off x="29670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3" name="Google Shape;8113;g31d7038f3b5_0_11681"/>
            <p:cNvSpPr/>
            <p:nvPr/>
          </p:nvSpPr>
          <p:spPr>
            <a:xfrm>
              <a:off x="39669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4" name="Google Shape;8114;g31d7038f3b5_0_11681"/>
            <p:cNvSpPr/>
            <p:nvPr/>
          </p:nvSpPr>
          <p:spPr>
            <a:xfrm>
              <a:off x="49663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5" name="Google Shape;8115;g31d7038f3b5_0_11681"/>
            <p:cNvSpPr/>
            <p:nvPr/>
          </p:nvSpPr>
          <p:spPr>
            <a:xfrm>
              <a:off x="59662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6" name="Google Shape;8116;g31d7038f3b5_0_11681"/>
            <p:cNvSpPr/>
            <p:nvPr/>
          </p:nvSpPr>
          <p:spPr>
            <a:xfrm>
              <a:off x="69661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7" name="Google Shape;8117;g31d7038f3b5_0_11681"/>
            <p:cNvSpPr/>
            <p:nvPr/>
          </p:nvSpPr>
          <p:spPr>
            <a:xfrm>
              <a:off x="796605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8" name="Google Shape;8118;g31d7038f3b5_0_11681"/>
            <p:cNvSpPr/>
            <p:nvPr/>
          </p:nvSpPr>
          <p:spPr>
            <a:xfrm>
              <a:off x="89659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9" name="Google Shape;8119;g31d7038f3b5_0_11681"/>
            <p:cNvSpPr/>
            <p:nvPr/>
          </p:nvSpPr>
          <p:spPr>
            <a:xfrm>
              <a:off x="99653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0" name="Google Shape;8120;g31d7038f3b5_0_11681"/>
            <p:cNvSpPr/>
            <p:nvPr/>
          </p:nvSpPr>
          <p:spPr>
            <a:xfrm>
              <a:off x="109652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1" name="Google Shape;8121;g31d7038f3b5_0_11681"/>
            <p:cNvSpPr/>
            <p:nvPr/>
          </p:nvSpPr>
          <p:spPr>
            <a:xfrm>
              <a:off x="119651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2" name="Google Shape;8122;g31d7038f3b5_0_11681"/>
            <p:cNvSpPr/>
            <p:nvPr/>
          </p:nvSpPr>
          <p:spPr>
            <a:xfrm>
              <a:off x="129651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3" name="Google Shape;8123;g31d7038f3b5_0_11681"/>
            <p:cNvSpPr/>
            <p:nvPr/>
          </p:nvSpPr>
          <p:spPr>
            <a:xfrm>
              <a:off x="139650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4" name="Google Shape;8124;g31d7038f3b5_0_11681"/>
            <p:cNvSpPr/>
            <p:nvPr/>
          </p:nvSpPr>
          <p:spPr>
            <a:xfrm>
              <a:off x="149644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5" name="Google Shape;8125;g31d7038f3b5_0_11681"/>
            <p:cNvSpPr/>
            <p:nvPr/>
          </p:nvSpPr>
          <p:spPr>
            <a:xfrm>
              <a:off x="159643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6" name="Google Shape;8126;g31d7038f3b5_0_11681"/>
            <p:cNvSpPr/>
            <p:nvPr/>
          </p:nvSpPr>
          <p:spPr>
            <a:xfrm>
              <a:off x="169642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7" name="Google Shape;8127;g31d7038f3b5_0_11681"/>
            <p:cNvSpPr/>
            <p:nvPr/>
          </p:nvSpPr>
          <p:spPr>
            <a:xfrm>
              <a:off x="1796414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8" name="Google Shape;8128;g31d7038f3b5_0_11681"/>
            <p:cNvSpPr/>
            <p:nvPr/>
          </p:nvSpPr>
          <p:spPr>
            <a:xfrm>
              <a:off x="189640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9" name="Google Shape;8129;g31d7038f3b5_0_11681"/>
            <p:cNvSpPr/>
            <p:nvPr/>
          </p:nvSpPr>
          <p:spPr>
            <a:xfrm>
              <a:off x="199634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0" name="Google Shape;8130;g31d7038f3b5_0_11681"/>
            <p:cNvSpPr/>
            <p:nvPr/>
          </p:nvSpPr>
          <p:spPr>
            <a:xfrm>
              <a:off x="209633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1" name="Google Shape;8131;g31d7038f3b5_0_11681"/>
            <p:cNvSpPr/>
            <p:nvPr/>
          </p:nvSpPr>
          <p:spPr>
            <a:xfrm>
              <a:off x="219632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2" name="Google Shape;8132;g31d7038f3b5_0_11681"/>
            <p:cNvSpPr/>
            <p:nvPr/>
          </p:nvSpPr>
          <p:spPr>
            <a:xfrm>
              <a:off x="2296319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3" name="Google Shape;8133;g31d7038f3b5_0_11681"/>
            <p:cNvSpPr/>
            <p:nvPr/>
          </p:nvSpPr>
          <p:spPr>
            <a:xfrm>
              <a:off x="239631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4" name="Google Shape;8134;g31d7038f3b5_0_11681"/>
            <p:cNvSpPr/>
            <p:nvPr/>
          </p:nvSpPr>
          <p:spPr>
            <a:xfrm>
              <a:off x="249630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5" name="Google Shape;8135;g31d7038f3b5_0_11681"/>
            <p:cNvSpPr/>
            <p:nvPr/>
          </p:nvSpPr>
          <p:spPr>
            <a:xfrm>
              <a:off x="259624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6" name="Google Shape;8136;g31d7038f3b5_0_11681"/>
            <p:cNvSpPr/>
            <p:nvPr/>
          </p:nvSpPr>
          <p:spPr>
            <a:xfrm>
              <a:off x="269623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7" name="Google Shape;8137;g31d7038f3b5_0_11681"/>
            <p:cNvSpPr/>
            <p:nvPr/>
          </p:nvSpPr>
          <p:spPr>
            <a:xfrm>
              <a:off x="279622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8" name="Google Shape;8138;g31d7038f3b5_0_11681"/>
            <p:cNvSpPr/>
            <p:nvPr/>
          </p:nvSpPr>
          <p:spPr>
            <a:xfrm>
              <a:off x="2896214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9" name="Google Shape;8139;g31d7038f3b5_0_11681"/>
            <p:cNvSpPr/>
            <p:nvPr/>
          </p:nvSpPr>
          <p:spPr>
            <a:xfrm>
              <a:off x="2996205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0" name="Google Shape;8140;g31d7038f3b5_0_11681"/>
            <p:cNvSpPr/>
            <p:nvPr/>
          </p:nvSpPr>
          <p:spPr>
            <a:xfrm>
              <a:off x="309614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1" name="Google Shape;8141;g31d7038f3b5_0_11681"/>
            <p:cNvSpPr/>
            <p:nvPr/>
          </p:nvSpPr>
          <p:spPr>
            <a:xfrm>
              <a:off x="319613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2" name="Google Shape;8142;g31d7038f3b5_0_11681"/>
            <p:cNvSpPr/>
            <p:nvPr/>
          </p:nvSpPr>
          <p:spPr>
            <a:xfrm>
              <a:off x="329612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3" name="Google Shape;8143;g31d7038f3b5_0_11681"/>
            <p:cNvSpPr/>
            <p:nvPr/>
          </p:nvSpPr>
          <p:spPr>
            <a:xfrm>
              <a:off x="3396119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4" name="Google Shape;8144;g31d7038f3b5_0_11681"/>
            <p:cNvSpPr/>
            <p:nvPr/>
          </p:nvSpPr>
          <p:spPr>
            <a:xfrm>
              <a:off x="349611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5" name="Google Shape;8145;g31d7038f3b5_0_11681"/>
            <p:cNvSpPr/>
            <p:nvPr/>
          </p:nvSpPr>
          <p:spPr>
            <a:xfrm>
              <a:off x="359605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6" name="Google Shape;8146;g31d7038f3b5_0_11681"/>
            <p:cNvSpPr/>
            <p:nvPr/>
          </p:nvSpPr>
          <p:spPr>
            <a:xfrm>
              <a:off x="369604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7" name="Google Shape;8147;g31d7038f3b5_0_11681"/>
            <p:cNvSpPr/>
            <p:nvPr/>
          </p:nvSpPr>
          <p:spPr>
            <a:xfrm>
              <a:off x="379603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8" name="Google Shape;8148;g31d7038f3b5_0_11681"/>
            <p:cNvSpPr/>
            <p:nvPr/>
          </p:nvSpPr>
          <p:spPr>
            <a:xfrm>
              <a:off x="3896024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9" name="Google Shape;8149;g31d7038f3b5_0_11681"/>
            <p:cNvSpPr/>
            <p:nvPr/>
          </p:nvSpPr>
          <p:spPr>
            <a:xfrm>
              <a:off x="3996015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0" name="Google Shape;8150;g31d7038f3b5_0_11681"/>
            <p:cNvSpPr/>
            <p:nvPr/>
          </p:nvSpPr>
          <p:spPr>
            <a:xfrm>
              <a:off x="409595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1" name="Google Shape;8151;g31d7038f3b5_0_11681"/>
            <p:cNvSpPr/>
            <p:nvPr/>
          </p:nvSpPr>
          <p:spPr>
            <a:xfrm>
              <a:off x="419594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2" name="Google Shape;8152;g31d7038f3b5_0_11681"/>
            <p:cNvSpPr/>
            <p:nvPr/>
          </p:nvSpPr>
          <p:spPr>
            <a:xfrm>
              <a:off x="429593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3" name="Google Shape;8153;g31d7038f3b5_0_11681"/>
            <p:cNvSpPr/>
            <p:nvPr/>
          </p:nvSpPr>
          <p:spPr>
            <a:xfrm>
              <a:off x="4395929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4" name="Google Shape;8154;g31d7038f3b5_0_11681"/>
            <p:cNvSpPr/>
            <p:nvPr/>
          </p:nvSpPr>
          <p:spPr>
            <a:xfrm>
              <a:off x="449592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5" name="Google Shape;8155;g31d7038f3b5_0_11681"/>
            <p:cNvSpPr/>
            <p:nvPr/>
          </p:nvSpPr>
          <p:spPr>
            <a:xfrm>
              <a:off x="459591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6" name="Google Shape;8156;g31d7038f3b5_0_11681"/>
            <p:cNvSpPr/>
            <p:nvPr/>
          </p:nvSpPr>
          <p:spPr>
            <a:xfrm>
              <a:off x="469585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7" name="Google Shape;8157;g31d7038f3b5_0_11681"/>
            <p:cNvSpPr/>
            <p:nvPr/>
          </p:nvSpPr>
          <p:spPr>
            <a:xfrm>
              <a:off x="479584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8" name="Google Shape;8158;g31d7038f3b5_0_11681"/>
            <p:cNvSpPr/>
            <p:nvPr/>
          </p:nvSpPr>
          <p:spPr>
            <a:xfrm>
              <a:off x="489583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9" name="Google Shape;8159;g31d7038f3b5_0_11681"/>
            <p:cNvSpPr/>
            <p:nvPr/>
          </p:nvSpPr>
          <p:spPr>
            <a:xfrm>
              <a:off x="4995824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0" name="Google Shape;8160;g31d7038f3b5_0_11681"/>
            <p:cNvSpPr/>
            <p:nvPr/>
          </p:nvSpPr>
          <p:spPr>
            <a:xfrm>
              <a:off x="5095815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1" name="Google Shape;8161;g31d7038f3b5_0_11681"/>
            <p:cNvSpPr/>
            <p:nvPr/>
          </p:nvSpPr>
          <p:spPr>
            <a:xfrm>
              <a:off x="-327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2" name="Google Shape;8162;g31d7038f3b5_0_11681"/>
            <p:cNvSpPr/>
            <p:nvPr/>
          </p:nvSpPr>
          <p:spPr>
            <a:xfrm>
              <a:off x="96719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3" name="Google Shape;8163;g31d7038f3b5_0_11681"/>
            <p:cNvSpPr/>
            <p:nvPr/>
          </p:nvSpPr>
          <p:spPr>
            <a:xfrm>
              <a:off x="19671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4" name="Google Shape;8164;g31d7038f3b5_0_11681"/>
            <p:cNvSpPr/>
            <p:nvPr/>
          </p:nvSpPr>
          <p:spPr>
            <a:xfrm>
              <a:off x="29670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5" name="Google Shape;8165;g31d7038f3b5_0_11681"/>
            <p:cNvSpPr/>
            <p:nvPr/>
          </p:nvSpPr>
          <p:spPr>
            <a:xfrm>
              <a:off x="39669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6" name="Google Shape;8166;g31d7038f3b5_0_11681"/>
            <p:cNvSpPr/>
            <p:nvPr/>
          </p:nvSpPr>
          <p:spPr>
            <a:xfrm>
              <a:off x="49663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7" name="Google Shape;8167;g31d7038f3b5_0_11681"/>
            <p:cNvSpPr/>
            <p:nvPr/>
          </p:nvSpPr>
          <p:spPr>
            <a:xfrm>
              <a:off x="59662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8" name="Google Shape;8168;g31d7038f3b5_0_11681"/>
            <p:cNvSpPr/>
            <p:nvPr/>
          </p:nvSpPr>
          <p:spPr>
            <a:xfrm>
              <a:off x="69661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9" name="Google Shape;8169;g31d7038f3b5_0_11681"/>
            <p:cNvSpPr/>
            <p:nvPr/>
          </p:nvSpPr>
          <p:spPr>
            <a:xfrm>
              <a:off x="796605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0" name="Google Shape;8170;g31d7038f3b5_0_11681"/>
            <p:cNvSpPr/>
            <p:nvPr/>
          </p:nvSpPr>
          <p:spPr>
            <a:xfrm>
              <a:off x="89659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1" name="Google Shape;8171;g31d7038f3b5_0_11681"/>
            <p:cNvSpPr/>
            <p:nvPr/>
          </p:nvSpPr>
          <p:spPr>
            <a:xfrm>
              <a:off x="99653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2" name="Google Shape;8172;g31d7038f3b5_0_11681"/>
            <p:cNvSpPr/>
            <p:nvPr/>
          </p:nvSpPr>
          <p:spPr>
            <a:xfrm>
              <a:off x="109652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3" name="Google Shape;8173;g31d7038f3b5_0_11681"/>
            <p:cNvSpPr/>
            <p:nvPr/>
          </p:nvSpPr>
          <p:spPr>
            <a:xfrm>
              <a:off x="119651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4" name="Google Shape;8174;g31d7038f3b5_0_11681"/>
            <p:cNvSpPr/>
            <p:nvPr/>
          </p:nvSpPr>
          <p:spPr>
            <a:xfrm>
              <a:off x="129651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5" name="Google Shape;8175;g31d7038f3b5_0_11681"/>
            <p:cNvSpPr/>
            <p:nvPr/>
          </p:nvSpPr>
          <p:spPr>
            <a:xfrm>
              <a:off x="139650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6" name="Google Shape;8176;g31d7038f3b5_0_11681"/>
            <p:cNvSpPr/>
            <p:nvPr/>
          </p:nvSpPr>
          <p:spPr>
            <a:xfrm>
              <a:off x="149644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7" name="Google Shape;8177;g31d7038f3b5_0_11681"/>
            <p:cNvSpPr/>
            <p:nvPr/>
          </p:nvSpPr>
          <p:spPr>
            <a:xfrm>
              <a:off x="159643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8" name="Google Shape;8178;g31d7038f3b5_0_11681"/>
            <p:cNvSpPr/>
            <p:nvPr/>
          </p:nvSpPr>
          <p:spPr>
            <a:xfrm>
              <a:off x="169642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9" name="Google Shape;8179;g31d7038f3b5_0_11681"/>
            <p:cNvSpPr/>
            <p:nvPr/>
          </p:nvSpPr>
          <p:spPr>
            <a:xfrm>
              <a:off x="1796414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0" name="Google Shape;8180;g31d7038f3b5_0_11681"/>
            <p:cNvSpPr/>
            <p:nvPr/>
          </p:nvSpPr>
          <p:spPr>
            <a:xfrm>
              <a:off x="189640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1" name="Google Shape;8181;g31d7038f3b5_0_11681"/>
            <p:cNvSpPr/>
            <p:nvPr/>
          </p:nvSpPr>
          <p:spPr>
            <a:xfrm>
              <a:off x="199634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2" name="Google Shape;8182;g31d7038f3b5_0_11681"/>
            <p:cNvSpPr/>
            <p:nvPr/>
          </p:nvSpPr>
          <p:spPr>
            <a:xfrm>
              <a:off x="209633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3" name="Google Shape;8183;g31d7038f3b5_0_11681"/>
            <p:cNvSpPr/>
            <p:nvPr/>
          </p:nvSpPr>
          <p:spPr>
            <a:xfrm>
              <a:off x="219632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4" name="Google Shape;8184;g31d7038f3b5_0_11681"/>
            <p:cNvSpPr/>
            <p:nvPr/>
          </p:nvSpPr>
          <p:spPr>
            <a:xfrm>
              <a:off x="2296319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5" name="Google Shape;8185;g31d7038f3b5_0_11681"/>
            <p:cNvSpPr/>
            <p:nvPr/>
          </p:nvSpPr>
          <p:spPr>
            <a:xfrm>
              <a:off x="239631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6" name="Google Shape;8186;g31d7038f3b5_0_11681"/>
            <p:cNvSpPr/>
            <p:nvPr/>
          </p:nvSpPr>
          <p:spPr>
            <a:xfrm>
              <a:off x="249630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7" name="Google Shape;8187;g31d7038f3b5_0_11681"/>
            <p:cNvSpPr/>
            <p:nvPr/>
          </p:nvSpPr>
          <p:spPr>
            <a:xfrm>
              <a:off x="259624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8" name="Google Shape;8188;g31d7038f3b5_0_11681"/>
            <p:cNvSpPr/>
            <p:nvPr/>
          </p:nvSpPr>
          <p:spPr>
            <a:xfrm>
              <a:off x="269623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9" name="Google Shape;8189;g31d7038f3b5_0_11681"/>
            <p:cNvSpPr/>
            <p:nvPr/>
          </p:nvSpPr>
          <p:spPr>
            <a:xfrm>
              <a:off x="279622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0" name="Google Shape;8190;g31d7038f3b5_0_11681"/>
            <p:cNvSpPr/>
            <p:nvPr/>
          </p:nvSpPr>
          <p:spPr>
            <a:xfrm>
              <a:off x="2896214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1" name="Google Shape;8191;g31d7038f3b5_0_11681"/>
            <p:cNvSpPr/>
            <p:nvPr/>
          </p:nvSpPr>
          <p:spPr>
            <a:xfrm>
              <a:off x="2996205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2" name="Google Shape;8192;g31d7038f3b5_0_11681"/>
            <p:cNvSpPr/>
            <p:nvPr/>
          </p:nvSpPr>
          <p:spPr>
            <a:xfrm>
              <a:off x="309614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3" name="Google Shape;8193;g31d7038f3b5_0_11681"/>
            <p:cNvSpPr/>
            <p:nvPr/>
          </p:nvSpPr>
          <p:spPr>
            <a:xfrm>
              <a:off x="319613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4" name="Google Shape;8194;g31d7038f3b5_0_11681"/>
            <p:cNvSpPr/>
            <p:nvPr/>
          </p:nvSpPr>
          <p:spPr>
            <a:xfrm>
              <a:off x="329612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5" name="Google Shape;8195;g31d7038f3b5_0_11681"/>
            <p:cNvSpPr/>
            <p:nvPr/>
          </p:nvSpPr>
          <p:spPr>
            <a:xfrm>
              <a:off x="3396119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6" name="Google Shape;8196;g31d7038f3b5_0_11681"/>
            <p:cNvSpPr/>
            <p:nvPr/>
          </p:nvSpPr>
          <p:spPr>
            <a:xfrm>
              <a:off x="349611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7" name="Google Shape;8197;g31d7038f3b5_0_11681"/>
            <p:cNvSpPr/>
            <p:nvPr/>
          </p:nvSpPr>
          <p:spPr>
            <a:xfrm>
              <a:off x="359605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8" name="Google Shape;8198;g31d7038f3b5_0_11681"/>
            <p:cNvSpPr/>
            <p:nvPr/>
          </p:nvSpPr>
          <p:spPr>
            <a:xfrm>
              <a:off x="369604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9" name="Google Shape;8199;g31d7038f3b5_0_11681"/>
            <p:cNvSpPr/>
            <p:nvPr/>
          </p:nvSpPr>
          <p:spPr>
            <a:xfrm>
              <a:off x="379603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0" name="Google Shape;8200;g31d7038f3b5_0_11681"/>
            <p:cNvSpPr/>
            <p:nvPr/>
          </p:nvSpPr>
          <p:spPr>
            <a:xfrm>
              <a:off x="3896024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1" name="Google Shape;8201;g31d7038f3b5_0_11681"/>
            <p:cNvSpPr/>
            <p:nvPr/>
          </p:nvSpPr>
          <p:spPr>
            <a:xfrm>
              <a:off x="3996015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2" name="Google Shape;8202;g31d7038f3b5_0_11681"/>
            <p:cNvSpPr/>
            <p:nvPr/>
          </p:nvSpPr>
          <p:spPr>
            <a:xfrm>
              <a:off x="409595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3" name="Google Shape;8203;g31d7038f3b5_0_11681"/>
            <p:cNvSpPr/>
            <p:nvPr/>
          </p:nvSpPr>
          <p:spPr>
            <a:xfrm>
              <a:off x="419594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4" name="Google Shape;8204;g31d7038f3b5_0_11681"/>
            <p:cNvSpPr/>
            <p:nvPr/>
          </p:nvSpPr>
          <p:spPr>
            <a:xfrm>
              <a:off x="429593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5" name="Google Shape;8205;g31d7038f3b5_0_11681"/>
            <p:cNvSpPr/>
            <p:nvPr/>
          </p:nvSpPr>
          <p:spPr>
            <a:xfrm>
              <a:off x="4395929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6" name="Google Shape;8206;g31d7038f3b5_0_11681"/>
            <p:cNvSpPr/>
            <p:nvPr/>
          </p:nvSpPr>
          <p:spPr>
            <a:xfrm>
              <a:off x="449592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7" name="Google Shape;8207;g31d7038f3b5_0_11681"/>
            <p:cNvSpPr/>
            <p:nvPr/>
          </p:nvSpPr>
          <p:spPr>
            <a:xfrm>
              <a:off x="459591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8" name="Google Shape;8208;g31d7038f3b5_0_11681"/>
            <p:cNvSpPr/>
            <p:nvPr/>
          </p:nvSpPr>
          <p:spPr>
            <a:xfrm>
              <a:off x="469585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9" name="Google Shape;8209;g31d7038f3b5_0_11681"/>
            <p:cNvSpPr/>
            <p:nvPr/>
          </p:nvSpPr>
          <p:spPr>
            <a:xfrm>
              <a:off x="479584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0" name="Google Shape;8210;g31d7038f3b5_0_11681"/>
            <p:cNvSpPr/>
            <p:nvPr/>
          </p:nvSpPr>
          <p:spPr>
            <a:xfrm>
              <a:off x="489583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1" name="Google Shape;8211;g31d7038f3b5_0_11681"/>
            <p:cNvSpPr/>
            <p:nvPr/>
          </p:nvSpPr>
          <p:spPr>
            <a:xfrm>
              <a:off x="4995824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2" name="Google Shape;8212;g31d7038f3b5_0_11681"/>
            <p:cNvSpPr/>
            <p:nvPr/>
          </p:nvSpPr>
          <p:spPr>
            <a:xfrm>
              <a:off x="5095815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3" name="Google Shape;8213;g31d7038f3b5_0_11681"/>
            <p:cNvSpPr/>
            <p:nvPr/>
          </p:nvSpPr>
          <p:spPr>
            <a:xfrm>
              <a:off x="-327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4" name="Google Shape;8214;g31d7038f3b5_0_11681"/>
            <p:cNvSpPr/>
            <p:nvPr/>
          </p:nvSpPr>
          <p:spPr>
            <a:xfrm>
              <a:off x="96719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5" name="Google Shape;8215;g31d7038f3b5_0_11681"/>
            <p:cNvSpPr/>
            <p:nvPr/>
          </p:nvSpPr>
          <p:spPr>
            <a:xfrm>
              <a:off x="19671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6" name="Google Shape;8216;g31d7038f3b5_0_11681"/>
            <p:cNvSpPr/>
            <p:nvPr/>
          </p:nvSpPr>
          <p:spPr>
            <a:xfrm>
              <a:off x="29670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7" name="Google Shape;8217;g31d7038f3b5_0_11681"/>
            <p:cNvSpPr/>
            <p:nvPr/>
          </p:nvSpPr>
          <p:spPr>
            <a:xfrm>
              <a:off x="39669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8" name="Google Shape;8218;g31d7038f3b5_0_11681"/>
            <p:cNvSpPr/>
            <p:nvPr/>
          </p:nvSpPr>
          <p:spPr>
            <a:xfrm>
              <a:off x="49663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9" name="Google Shape;8219;g31d7038f3b5_0_11681"/>
            <p:cNvSpPr/>
            <p:nvPr/>
          </p:nvSpPr>
          <p:spPr>
            <a:xfrm>
              <a:off x="59662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0" name="Google Shape;8220;g31d7038f3b5_0_11681"/>
            <p:cNvSpPr/>
            <p:nvPr/>
          </p:nvSpPr>
          <p:spPr>
            <a:xfrm>
              <a:off x="69661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1" name="Google Shape;8221;g31d7038f3b5_0_11681"/>
            <p:cNvSpPr/>
            <p:nvPr/>
          </p:nvSpPr>
          <p:spPr>
            <a:xfrm>
              <a:off x="796605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2" name="Google Shape;8222;g31d7038f3b5_0_11681"/>
            <p:cNvSpPr/>
            <p:nvPr/>
          </p:nvSpPr>
          <p:spPr>
            <a:xfrm>
              <a:off x="89659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3" name="Google Shape;8223;g31d7038f3b5_0_11681"/>
            <p:cNvSpPr/>
            <p:nvPr/>
          </p:nvSpPr>
          <p:spPr>
            <a:xfrm>
              <a:off x="99653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4" name="Google Shape;8224;g31d7038f3b5_0_11681"/>
            <p:cNvSpPr/>
            <p:nvPr/>
          </p:nvSpPr>
          <p:spPr>
            <a:xfrm>
              <a:off x="109652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5" name="Google Shape;8225;g31d7038f3b5_0_11681"/>
            <p:cNvSpPr/>
            <p:nvPr/>
          </p:nvSpPr>
          <p:spPr>
            <a:xfrm>
              <a:off x="119651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6" name="Google Shape;8226;g31d7038f3b5_0_11681"/>
            <p:cNvSpPr/>
            <p:nvPr/>
          </p:nvSpPr>
          <p:spPr>
            <a:xfrm>
              <a:off x="129651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7" name="Google Shape;8227;g31d7038f3b5_0_11681"/>
            <p:cNvSpPr/>
            <p:nvPr/>
          </p:nvSpPr>
          <p:spPr>
            <a:xfrm>
              <a:off x="139650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8" name="Google Shape;8228;g31d7038f3b5_0_11681"/>
            <p:cNvSpPr/>
            <p:nvPr/>
          </p:nvSpPr>
          <p:spPr>
            <a:xfrm>
              <a:off x="149644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9" name="Google Shape;8229;g31d7038f3b5_0_11681"/>
            <p:cNvSpPr/>
            <p:nvPr/>
          </p:nvSpPr>
          <p:spPr>
            <a:xfrm>
              <a:off x="159643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0" name="Google Shape;8230;g31d7038f3b5_0_11681"/>
            <p:cNvSpPr/>
            <p:nvPr/>
          </p:nvSpPr>
          <p:spPr>
            <a:xfrm>
              <a:off x="169642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1" name="Google Shape;8231;g31d7038f3b5_0_11681"/>
            <p:cNvSpPr/>
            <p:nvPr/>
          </p:nvSpPr>
          <p:spPr>
            <a:xfrm>
              <a:off x="1796414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2" name="Google Shape;8232;g31d7038f3b5_0_11681"/>
            <p:cNvSpPr/>
            <p:nvPr/>
          </p:nvSpPr>
          <p:spPr>
            <a:xfrm>
              <a:off x="189640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3" name="Google Shape;8233;g31d7038f3b5_0_11681"/>
            <p:cNvSpPr/>
            <p:nvPr/>
          </p:nvSpPr>
          <p:spPr>
            <a:xfrm>
              <a:off x="199634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4" name="Google Shape;8234;g31d7038f3b5_0_11681"/>
            <p:cNvSpPr/>
            <p:nvPr/>
          </p:nvSpPr>
          <p:spPr>
            <a:xfrm>
              <a:off x="209633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5" name="Google Shape;8235;g31d7038f3b5_0_11681"/>
            <p:cNvSpPr/>
            <p:nvPr/>
          </p:nvSpPr>
          <p:spPr>
            <a:xfrm>
              <a:off x="219632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6" name="Google Shape;8236;g31d7038f3b5_0_11681"/>
            <p:cNvSpPr/>
            <p:nvPr/>
          </p:nvSpPr>
          <p:spPr>
            <a:xfrm>
              <a:off x="2296319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7" name="Google Shape;8237;g31d7038f3b5_0_11681"/>
            <p:cNvSpPr/>
            <p:nvPr/>
          </p:nvSpPr>
          <p:spPr>
            <a:xfrm>
              <a:off x="239631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8" name="Google Shape;8238;g31d7038f3b5_0_11681"/>
            <p:cNvSpPr/>
            <p:nvPr/>
          </p:nvSpPr>
          <p:spPr>
            <a:xfrm>
              <a:off x="249630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9" name="Google Shape;8239;g31d7038f3b5_0_11681"/>
            <p:cNvSpPr/>
            <p:nvPr/>
          </p:nvSpPr>
          <p:spPr>
            <a:xfrm>
              <a:off x="259624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0" name="Google Shape;8240;g31d7038f3b5_0_11681"/>
            <p:cNvSpPr/>
            <p:nvPr/>
          </p:nvSpPr>
          <p:spPr>
            <a:xfrm>
              <a:off x="269623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1" name="Google Shape;8241;g31d7038f3b5_0_11681"/>
            <p:cNvSpPr/>
            <p:nvPr/>
          </p:nvSpPr>
          <p:spPr>
            <a:xfrm>
              <a:off x="279622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2" name="Google Shape;8242;g31d7038f3b5_0_11681"/>
            <p:cNvSpPr/>
            <p:nvPr/>
          </p:nvSpPr>
          <p:spPr>
            <a:xfrm>
              <a:off x="2896214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3" name="Google Shape;8243;g31d7038f3b5_0_11681"/>
            <p:cNvSpPr/>
            <p:nvPr/>
          </p:nvSpPr>
          <p:spPr>
            <a:xfrm>
              <a:off x="2996205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4" name="Google Shape;8244;g31d7038f3b5_0_11681"/>
            <p:cNvSpPr/>
            <p:nvPr/>
          </p:nvSpPr>
          <p:spPr>
            <a:xfrm>
              <a:off x="309614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5" name="Google Shape;8245;g31d7038f3b5_0_11681"/>
            <p:cNvSpPr/>
            <p:nvPr/>
          </p:nvSpPr>
          <p:spPr>
            <a:xfrm>
              <a:off x="319613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6" name="Google Shape;8246;g31d7038f3b5_0_11681"/>
            <p:cNvSpPr/>
            <p:nvPr/>
          </p:nvSpPr>
          <p:spPr>
            <a:xfrm>
              <a:off x="329612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7" name="Google Shape;8247;g31d7038f3b5_0_11681"/>
            <p:cNvSpPr/>
            <p:nvPr/>
          </p:nvSpPr>
          <p:spPr>
            <a:xfrm>
              <a:off x="3396119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8" name="Google Shape;8248;g31d7038f3b5_0_11681"/>
            <p:cNvSpPr/>
            <p:nvPr/>
          </p:nvSpPr>
          <p:spPr>
            <a:xfrm>
              <a:off x="349611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9" name="Google Shape;8249;g31d7038f3b5_0_11681"/>
            <p:cNvSpPr/>
            <p:nvPr/>
          </p:nvSpPr>
          <p:spPr>
            <a:xfrm>
              <a:off x="359605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0" name="Google Shape;8250;g31d7038f3b5_0_11681"/>
            <p:cNvSpPr/>
            <p:nvPr/>
          </p:nvSpPr>
          <p:spPr>
            <a:xfrm>
              <a:off x="369604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1" name="Google Shape;8251;g31d7038f3b5_0_11681"/>
            <p:cNvSpPr/>
            <p:nvPr/>
          </p:nvSpPr>
          <p:spPr>
            <a:xfrm>
              <a:off x="379603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2" name="Google Shape;8252;g31d7038f3b5_0_11681"/>
            <p:cNvSpPr/>
            <p:nvPr/>
          </p:nvSpPr>
          <p:spPr>
            <a:xfrm>
              <a:off x="3896024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3" name="Google Shape;8253;g31d7038f3b5_0_11681"/>
            <p:cNvSpPr/>
            <p:nvPr/>
          </p:nvSpPr>
          <p:spPr>
            <a:xfrm>
              <a:off x="3996015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4" name="Google Shape;8254;g31d7038f3b5_0_11681"/>
            <p:cNvSpPr/>
            <p:nvPr/>
          </p:nvSpPr>
          <p:spPr>
            <a:xfrm>
              <a:off x="409595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5" name="Google Shape;8255;g31d7038f3b5_0_11681"/>
            <p:cNvSpPr/>
            <p:nvPr/>
          </p:nvSpPr>
          <p:spPr>
            <a:xfrm>
              <a:off x="419594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6" name="Google Shape;8256;g31d7038f3b5_0_11681"/>
            <p:cNvSpPr/>
            <p:nvPr/>
          </p:nvSpPr>
          <p:spPr>
            <a:xfrm>
              <a:off x="429593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7" name="Google Shape;8257;g31d7038f3b5_0_11681"/>
            <p:cNvSpPr/>
            <p:nvPr/>
          </p:nvSpPr>
          <p:spPr>
            <a:xfrm>
              <a:off x="4395929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8" name="Google Shape;8258;g31d7038f3b5_0_11681"/>
            <p:cNvSpPr/>
            <p:nvPr/>
          </p:nvSpPr>
          <p:spPr>
            <a:xfrm>
              <a:off x="449592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9" name="Google Shape;8259;g31d7038f3b5_0_11681"/>
            <p:cNvSpPr/>
            <p:nvPr/>
          </p:nvSpPr>
          <p:spPr>
            <a:xfrm>
              <a:off x="459591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0" name="Google Shape;8260;g31d7038f3b5_0_11681"/>
            <p:cNvSpPr/>
            <p:nvPr/>
          </p:nvSpPr>
          <p:spPr>
            <a:xfrm>
              <a:off x="469585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1" name="Google Shape;8261;g31d7038f3b5_0_11681"/>
            <p:cNvSpPr/>
            <p:nvPr/>
          </p:nvSpPr>
          <p:spPr>
            <a:xfrm>
              <a:off x="479584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2" name="Google Shape;8262;g31d7038f3b5_0_11681"/>
            <p:cNvSpPr/>
            <p:nvPr/>
          </p:nvSpPr>
          <p:spPr>
            <a:xfrm>
              <a:off x="489583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3" name="Google Shape;8263;g31d7038f3b5_0_11681"/>
            <p:cNvSpPr/>
            <p:nvPr/>
          </p:nvSpPr>
          <p:spPr>
            <a:xfrm>
              <a:off x="4995824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4" name="Google Shape;8264;g31d7038f3b5_0_11681"/>
            <p:cNvSpPr/>
            <p:nvPr/>
          </p:nvSpPr>
          <p:spPr>
            <a:xfrm>
              <a:off x="5095815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5" name="Google Shape;8265;g31d7038f3b5_0_11681"/>
            <p:cNvSpPr/>
            <p:nvPr/>
          </p:nvSpPr>
          <p:spPr>
            <a:xfrm>
              <a:off x="-327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6" name="Google Shape;8266;g31d7038f3b5_0_11681"/>
            <p:cNvSpPr/>
            <p:nvPr/>
          </p:nvSpPr>
          <p:spPr>
            <a:xfrm>
              <a:off x="96719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7" name="Google Shape;8267;g31d7038f3b5_0_11681"/>
            <p:cNvSpPr/>
            <p:nvPr/>
          </p:nvSpPr>
          <p:spPr>
            <a:xfrm>
              <a:off x="19671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8" name="Google Shape;8268;g31d7038f3b5_0_11681"/>
            <p:cNvSpPr/>
            <p:nvPr/>
          </p:nvSpPr>
          <p:spPr>
            <a:xfrm>
              <a:off x="29670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9" name="Google Shape;8269;g31d7038f3b5_0_11681"/>
            <p:cNvSpPr/>
            <p:nvPr/>
          </p:nvSpPr>
          <p:spPr>
            <a:xfrm>
              <a:off x="39669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0" name="Google Shape;8270;g31d7038f3b5_0_11681"/>
            <p:cNvSpPr/>
            <p:nvPr/>
          </p:nvSpPr>
          <p:spPr>
            <a:xfrm>
              <a:off x="49663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1" name="Google Shape;8271;g31d7038f3b5_0_11681"/>
            <p:cNvSpPr/>
            <p:nvPr/>
          </p:nvSpPr>
          <p:spPr>
            <a:xfrm>
              <a:off x="59662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2" name="Google Shape;8272;g31d7038f3b5_0_11681"/>
            <p:cNvSpPr/>
            <p:nvPr/>
          </p:nvSpPr>
          <p:spPr>
            <a:xfrm>
              <a:off x="69661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3" name="Google Shape;8273;g31d7038f3b5_0_11681"/>
            <p:cNvSpPr/>
            <p:nvPr/>
          </p:nvSpPr>
          <p:spPr>
            <a:xfrm>
              <a:off x="796605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4" name="Google Shape;8274;g31d7038f3b5_0_11681"/>
            <p:cNvSpPr/>
            <p:nvPr/>
          </p:nvSpPr>
          <p:spPr>
            <a:xfrm>
              <a:off x="89659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5" name="Google Shape;8275;g31d7038f3b5_0_11681"/>
            <p:cNvSpPr/>
            <p:nvPr/>
          </p:nvSpPr>
          <p:spPr>
            <a:xfrm>
              <a:off x="99653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6" name="Google Shape;8276;g31d7038f3b5_0_11681"/>
            <p:cNvSpPr/>
            <p:nvPr/>
          </p:nvSpPr>
          <p:spPr>
            <a:xfrm>
              <a:off x="109652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7" name="Google Shape;8277;g31d7038f3b5_0_11681"/>
            <p:cNvSpPr/>
            <p:nvPr/>
          </p:nvSpPr>
          <p:spPr>
            <a:xfrm>
              <a:off x="119651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8" name="Google Shape;8278;g31d7038f3b5_0_11681"/>
            <p:cNvSpPr/>
            <p:nvPr/>
          </p:nvSpPr>
          <p:spPr>
            <a:xfrm>
              <a:off x="129651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9" name="Google Shape;8279;g31d7038f3b5_0_11681"/>
            <p:cNvSpPr/>
            <p:nvPr/>
          </p:nvSpPr>
          <p:spPr>
            <a:xfrm>
              <a:off x="139650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0" name="Google Shape;8280;g31d7038f3b5_0_11681"/>
            <p:cNvSpPr/>
            <p:nvPr/>
          </p:nvSpPr>
          <p:spPr>
            <a:xfrm>
              <a:off x="149644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1" name="Google Shape;8281;g31d7038f3b5_0_11681"/>
            <p:cNvSpPr/>
            <p:nvPr/>
          </p:nvSpPr>
          <p:spPr>
            <a:xfrm>
              <a:off x="159643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2" name="Google Shape;8282;g31d7038f3b5_0_11681"/>
            <p:cNvSpPr/>
            <p:nvPr/>
          </p:nvSpPr>
          <p:spPr>
            <a:xfrm>
              <a:off x="169642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3" name="Google Shape;8283;g31d7038f3b5_0_11681"/>
            <p:cNvSpPr/>
            <p:nvPr/>
          </p:nvSpPr>
          <p:spPr>
            <a:xfrm>
              <a:off x="1796414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4" name="Google Shape;8284;g31d7038f3b5_0_11681"/>
            <p:cNvSpPr/>
            <p:nvPr/>
          </p:nvSpPr>
          <p:spPr>
            <a:xfrm>
              <a:off x="189640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5" name="Google Shape;8285;g31d7038f3b5_0_11681"/>
            <p:cNvSpPr/>
            <p:nvPr/>
          </p:nvSpPr>
          <p:spPr>
            <a:xfrm>
              <a:off x="199634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6" name="Google Shape;8286;g31d7038f3b5_0_11681"/>
            <p:cNvSpPr/>
            <p:nvPr/>
          </p:nvSpPr>
          <p:spPr>
            <a:xfrm>
              <a:off x="209633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7" name="Google Shape;8287;g31d7038f3b5_0_11681"/>
            <p:cNvSpPr/>
            <p:nvPr/>
          </p:nvSpPr>
          <p:spPr>
            <a:xfrm>
              <a:off x="219632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8" name="Google Shape;8288;g31d7038f3b5_0_11681"/>
            <p:cNvSpPr/>
            <p:nvPr/>
          </p:nvSpPr>
          <p:spPr>
            <a:xfrm>
              <a:off x="2296319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9" name="Google Shape;8289;g31d7038f3b5_0_11681"/>
            <p:cNvSpPr/>
            <p:nvPr/>
          </p:nvSpPr>
          <p:spPr>
            <a:xfrm>
              <a:off x="239631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0" name="Google Shape;8290;g31d7038f3b5_0_11681"/>
            <p:cNvSpPr/>
            <p:nvPr/>
          </p:nvSpPr>
          <p:spPr>
            <a:xfrm>
              <a:off x="249630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1" name="Google Shape;8291;g31d7038f3b5_0_11681"/>
            <p:cNvSpPr/>
            <p:nvPr/>
          </p:nvSpPr>
          <p:spPr>
            <a:xfrm>
              <a:off x="259624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2" name="Google Shape;8292;g31d7038f3b5_0_11681"/>
            <p:cNvSpPr/>
            <p:nvPr/>
          </p:nvSpPr>
          <p:spPr>
            <a:xfrm>
              <a:off x="269623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3" name="Google Shape;8293;g31d7038f3b5_0_11681"/>
            <p:cNvSpPr/>
            <p:nvPr/>
          </p:nvSpPr>
          <p:spPr>
            <a:xfrm>
              <a:off x="279622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4" name="Google Shape;8294;g31d7038f3b5_0_11681"/>
            <p:cNvSpPr/>
            <p:nvPr/>
          </p:nvSpPr>
          <p:spPr>
            <a:xfrm>
              <a:off x="2896214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5" name="Google Shape;8295;g31d7038f3b5_0_11681"/>
            <p:cNvSpPr/>
            <p:nvPr/>
          </p:nvSpPr>
          <p:spPr>
            <a:xfrm>
              <a:off x="2996205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6" name="Google Shape;8296;g31d7038f3b5_0_11681"/>
            <p:cNvSpPr/>
            <p:nvPr/>
          </p:nvSpPr>
          <p:spPr>
            <a:xfrm>
              <a:off x="309614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7" name="Google Shape;8297;g31d7038f3b5_0_11681"/>
            <p:cNvSpPr/>
            <p:nvPr/>
          </p:nvSpPr>
          <p:spPr>
            <a:xfrm>
              <a:off x="319613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8" name="Google Shape;8298;g31d7038f3b5_0_11681"/>
            <p:cNvSpPr/>
            <p:nvPr/>
          </p:nvSpPr>
          <p:spPr>
            <a:xfrm>
              <a:off x="329612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9" name="Google Shape;8299;g31d7038f3b5_0_11681"/>
            <p:cNvSpPr/>
            <p:nvPr/>
          </p:nvSpPr>
          <p:spPr>
            <a:xfrm>
              <a:off x="3396119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0" name="Google Shape;8300;g31d7038f3b5_0_11681"/>
            <p:cNvSpPr/>
            <p:nvPr/>
          </p:nvSpPr>
          <p:spPr>
            <a:xfrm>
              <a:off x="349611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1" name="Google Shape;8301;g31d7038f3b5_0_11681"/>
            <p:cNvSpPr/>
            <p:nvPr/>
          </p:nvSpPr>
          <p:spPr>
            <a:xfrm>
              <a:off x="359605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2" name="Google Shape;8302;g31d7038f3b5_0_11681"/>
            <p:cNvSpPr/>
            <p:nvPr/>
          </p:nvSpPr>
          <p:spPr>
            <a:xfrm>
              <a:off x="369604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3" name="Google Shape;8303;g31d7038f3b5_0_11681"/>
            <p:cNvSpPr/>
            <p:nvPr/>
          </p:nvSpPr>
          <p:spPr>
            <a:xfrm>
              <a:off x="379603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4" name="Google Shape;8304;g31d7038f3b5_0_11681"/>
            <p:cNvSpPr/>
            <p:nvPr/>
          </p:nvSpPr>
          <p:spPr>
            <a:xfrm>
              <a:off x="3896024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5" name="Google Shape;8305;g31d7038f3b5_0_11681"/>
            <p:cNvSpPr/>
            <p:nvPr/>
          </p:nvSpPr>
          <p:spPr>
            <a:xfrm>
              <a:off x="3996015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6" name="Google Shape;8306;g31d7038f3b5_0_11681"/>
            <p:cNvSpPr/>
            <p:nvPr/>
          </p:nvSpPr>
          <p:spPr>
            <a:xfrm>
              <a:off x="409595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7" name="Google Shape;8307;g31d7038f3b5_0_11681"/>
            <p:cNvSpPr/>
            <p:nvPr/>
          </p:nvSpPr>
          <p:spPr>
            <a:xfrm>
              <a:off x="419594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8" name="Google Shape;8308;g31d7038f3b5_0_11681"/>
            <p:cNvSpPr/>
            <p:nvPr/>
          </p:nvSpPr>
          <p:spPr>
            <a:xfrm>
              <a:off x="429593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9" name="Google Shape;8309;g31d7038f3b5_0_11681"/>
            <p:cNvSpPr/>
            <p:nvPr/>
          </p:nvSpPr>
          <p:spPr>
            <a:xfrm>
              <a:off x="4395929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0" name="Google Shape;8310;g31d7038f3b5_0_11681"/>
            <p:cNvSpPr/>
            <p:nvPr/>
          </p:nvSpPr>
          <p:spPr>
            <a:xfrm>
              <a:off x="449592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1" name="Google Shape;8311;g31d7038f3b5_0_11681"/>
            <p:cNvSpPr/>
            <p:nvPr/>
          </p:nvSpPr>
          <p:spPr>
            <a:xfrm>
              <a:off x="459591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2" name="Google Shape;8312;g31d7038f3b5_0_11681"/>
            <p:cNvSpPr/>
            <p:nvPr/>
          </p:nvSpPr>
          <p:spPr>
            <a:xfrm>
              <a:off x="469585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3" name="Google Shape;8313;g31d7038f3b5_0_11681"/>
            <p:cNvSpPr/>
            <p:nvPr/>
          </p:nvSpPr>
          <p:spPr>
            <a:xfrm>
              <a:off x="479584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4" name="Google Shape;8314;g31d7038f3b5_0_11681"/>
            <p:cNvSpPr/>
            <p:nvPr/>
          </p:nvSpPr>
          <p:spPr>
            <a:xfrm>
              <a:off x="489583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5" name="Google Shape;8315;g31d7038f3b5_0_11681"/>
            <p:cNvSpPr/>
            <p:nvPr/>
          </p:nvSpPr>
          <p:spPr>
            <a:xfrm>
              <a:off x="4995824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6" name="Google Shape;8316;g31d7038f3b5_0_11681"/>
            <p:cNvSpPr/>
            <p:nvPr/>
          </p:nvSpPr>
          <p:spPr>
            <a:xfrm>
              <a:off x="5095815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17" name="Google Shape;8317;g31d7038f3b5_0_11681"/>
          <p:cNvSpPr/>
          <p:nvPr/>
        </p:nvSpPr>
        <p:spPr>
          <a:xfrm>
            <a:off x="0" y="0"/>
            <a:ext cx="5159400" cy="6858000"/>
          </a:xfrm>
          <a:prstGeom prst="rect">
            <a:avLst/>
          </a:prstGeom>
          <a:solidFill>
            <a:srgbClr val="0B60A8">
              <a:alpha val="8000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18" name="Google Shape;8318;g31d7038f3b5_0_11681"/>
          <p:cNvSpPr txBox="1">
            <a:spLocks noGrp="1"/>
          </p:cNvSpPr>
          <p:nvPr>
            <p:ph type="title"/>
          </p:nvPr>
        </p:nvSpPr>
        <p:spPr>
          <a:xfrm>
            <a:off x="5610385" y="462111"/>
            <a:ext cx="60657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319" name="Google Shape;8319;g31d7038f3b5_0_11681"/>
          <p:cNvSpPr txBox="1">
            <a:spLocks noGrp="1"/>
          </p:cNvSpPr>
          <p:nvPr>
            <p:ph type="body" idx="1"/>
          </p:nvPr>
        </p:nvSpPr>
        <p:spPr>
          <a:xfrm>
            <a:off x="5610517" y="1233488"/>
            <a:ext cx="60654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8320" name="Google Shape;8320;g31d7038f3b5_0_11681"/>
          <p:cNvSpPr txBox="1">
            <a:spLocks noGrp="1"/>
          </p:cNvSpPr>
          <p:nvPr>
            <p:ph type="body" idx="2"/>
          </p:nvPr>
        </p:nvSpPr>
        <p:spPr>
          <a:xfrm>
            <a:off x="5610385" y="1889705"/>
            <a:ext cx="60657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8321" name="Google Shape;8321;g31d7038f3b5_0_11681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8322" name="Google Shape;8322;g31d7038f3b5_0_11681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323" name="Google Shape;8323;g31d7038f3b5_0_11681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324" name="Google Shape;8324;g31d7038f3b5_0_11681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8325" name="Google Shape;8325;g31d7038f3b5_0_11681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  <p15:guide id="23" pos="619">
          <p15:clr>
            <a:srgbClr val="FBAE40"/>
          </p15:clr>
        </p15:guide>
      </p15:sldGuideLst>
    </p:ext>
  </p:extLs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8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27" name="Google Shape;8327;g31d7038f3b5_0_12723"/>
          <p:cNvSpPr>
            <a:spLocks noGrp="1"/>
          </p:cNvSpPr>
          <p:nvPr>
            <p:ph type="pic" idx="2"/>
          </p:nvPr>
        </p:nvSpPr>
        <p:spPr>
          <a:xfrm>
            <a:off x="0" y="0"/>
            <a:ext cx="3857700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8328" name="Google Shape;8328;g31d7038f3b5_0_12723"/>
          <p:cNvSpPr txBox="1">
            <a:spLocks noGrp="1"/>
          </p:cNvSpPr>
          <p:nvPr>
            <p:ph type="title"/>
          </p:nvPr>
        </p:nvSpPr>
        <p:spPr>
          <a:xfrm>
            <a:off x="4407307" y="462111"/>
            <a:ext cx="69675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329" name="Google Shape;8329;g31d7038f3b5_0_12723"/>
          <p:cNvSpPr txBox="1">
            <a:spLocks noGrp="1"/>
          </p:cNvSpPr>
          <p:nvPr>
            <p:ph type="body" idx="1"/>
          </p:nvPr>
        </p:nvSpPr>
        <p:spPr>
          <a:xfrm>
            <a:off x="4407439" y="1233488"/>
            <a:ext cx="69675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8330" name="Google Shape;8330;g31d7038f3b5_0_12723"/>
          <p:cNvSpPr txBox="1">
            <a:spLocks noGrp="1"/>
          </p:cNvSpPr>
          <p:nvPr>
            <p:ph type="body" idx="3"/>
          </p:nvPr>
        </p:nvSpPr>
        <p:spPr>
          <a:xfrm>
            <a:off x="4407307" y="1889705"/>
            <a:ext cx="69675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8331" name="Google Shape;8331;g31d7038f3b5_0_12723"/>
          <p:cNvSpPr txBox="1"/>
          <p:nvPr/>
        </p:nvSpPr>
        <p:spPr>
          <a:xfrm>
            <a:off x="515938" y="6122502"/>
            <a:ext cx="834900" cy="44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grpSp>
        <p:nvGrpSpPr>
          <p:cNvPr id="8332" name="Google Shape;8332;g31d7038f3b5_0_12723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8333" name="Google Shape;8333;g31d7038f3b5_0_12723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334" name="Google Shape;8334;g31d7038f3b5_0_12723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335" name="Google Shape;8335;g31d7038f3b5_0_12723"/>
          <p:cNvSpPr txBox="1">
            <a:spLocks noGrp="1"/>
          </p:cNvSpPr>
          <p:nvPr>
            <p:ph type="body" idx="4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8336" name="Google Shape;8336;g31d7038f3b5_0_12723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  <p15:guide id="23" pos="619">
          <p15:clr>
            <a:srgbClr val="FBAE40"/>
          </p15:clr>
        </p15:guide>
      </p15:sldGuideLst>
    </p:ext>
  </p:extLs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8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38" name="Google Shape;8338;g31d7038f3b5_0_12734" descr="A picture containing building, symmetry, circle, architecture&#10;&#10;Description automatically generated"/>
          <p:cNvPicPr preferRelativeResize="0"/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5159375" cy="6858002"/>
          </a:xfrm>
          <a:prstGeom prst="rect">
            <a:avLst/>
          </a:prstGeom>
          <a:noFill/>
          <a:ln>
            <a:noFill/>
          </a:ln>
        </p:spPr>
      </p:pic>
      <p:sp>
        <p:nvSpPr>
          <p:cNvPr id="8339" name="Google Shape;8339;g31d7038f3b5_0_12734"/>
          <p:cNvSpPr/>
          <p:nvPr/>
        </p:nvSpPr>
        <p:spPr>
          <a:xfrm>
            <a:off x="0" y="0"/>
            <a:ext cx="5159400" cy="6858000"/>
          </a:xfrm>
          <a:prstGeom prst="rect">
            <a:avLst/>
          </a:prstGeom>
          <a:solidFill>
            <a:srgbClr val="0B60A8">
              <a:alpha val="8000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40" name="Google Shape;8340;g31d7038f3b5_0_12734"/>
          <p:cNvSpPr txBox="1">
            <a:spLocks noGrp="1"/>
          </p:cNvSpPr>
          <p:nvPr>
            <p:ph type="title"/>
          </p:nvPr>
        </p:nvSpPr>
        <p:spPr>
          <a:xfrm>
            <a:off x="5610385" y="462111"/>
            <a:ext cx="60657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341" name="Google Shape;8341;g31d7038f3b5_0_12734"/>
          <p:cNvSpPr txBox="1">
            <a:spLocks noGrp="1"/>
          </p:cNvSpPr>
          <p:nvPr>
            <p:ph type="body" idx="1"/>
          </p:nvPr>
        </p:nvSpPr>
        <p:spPr>
          <a:xfrm>
            <a:off x="5610517" y="1233488"/>
            <a:ext cx="60654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8342" name="Google Shape;8342;g31d7038f3b5_0_12734"/>
          <p:cNvSpPr txBox="1">
            <a:spLocks noGrp="1"/>
          </p:cNvSpPr>
          <p:nvPr>
            <p:ph type="body" idx="2"/>
          </p:nvPr>
        </p:nvSpPr>
        <p:spPr>
          <a:xfrm>
            <a:off x="5610385" y="1889705"/>
            <a:ext cx="60657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8343" name="Google Shape;8343;g31d7038f3b5_0_12734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8344" name="Google Shape;8344;g31d7038f3b5_0_12734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345" name="Google Shape;8345;g31d7038f3b5_0_12734"/>
            <p:cNvPicPr preferRelativeResize="0"/>
            <p:nvPr/>
          </p:nvPicPr>
          <p:blipFill rotWithShape="1">
            <a:blip r:embed="rId4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346" name="Google Shape;8346;g31d7038f3b5_0_12734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8347" name="Google Shape;8347;g31d7038f3b5_0_12734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  <p15:guide id="23" pos="619">
          <p15:clr>
            <a:srgbClr val="FBAE40"/>
          </p15:clr>
        </p15:guide>
      </p15:sldGuideLst>
    </p:ext>
  </p:extLs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 type="obj">
  <p:cSld name="OBJECT">
    <p:spTree>
      <p:nvGrpSpPr>
        <p:cNvPr id="1" name="Shape 8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9" name="Google Shape;8349;g31d7038f3b5_0_12745"/>
          <p:cNvSpPr txBox="1">
            <a:spLocks noGrp="1"/>
          </p:cNvSpPr>
          <p:nvPr>
            <p:ph type="title"/>
          </p:nvPr>
        </p:nvSpPr>
        <p:spPr>
          <a:xfrm>
            <a:off x="524359" y="457889"/>
            <a:ext cx="11151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350" name="Google Shape;8350;g31d7038f3b5_0_12745"/>
          <p:cNvSpPr txBox="1">
            <a:spLocks noGrp="1"/>
          </p:cNvSpPr>
          <p:nvPr>
            <p:ph type="body" idx="1"/>
          </p:nvPr>
        </p:nvSpPr>
        <p:spPr>
          <a:xfrm>
            <a:off x="524359" y="1825625"/>
            <a:ext cx="11143200" cy="346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SzPts val="2800"/>
              <a:buChar char="•"/>
              <a:defRPr/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400"/>
              <a:buChar char="•"/>
              <a:defRPr/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Char char="•"/>
              <a:defRPr/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900"/>
              <a:buChar char="•"/>
              <a:defRPr/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900"/>
              <a:buChar char="•"/>
              <a:defRPr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8351" name="Google Shape;8351;g31d7038f3b5_0_1274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352" name="Google Shape;8352;g31d7038f3b5_0_12745"/>
          <p:cNvSpPr txBox="1">
            <a:spLocks noGrp="1"/>
          </p:cNvSpPr>
          <p:nvPr>
            <p:ph type="ftr" idx="11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353" name="Google Shape;8353;g31d7038f3b5_0_12745"/>
          <p:cNvSpPr txBox="1">
            <a:spLocks noGrp="1"/>
          </p:cNvSpPr>
          <p:nvPr>
            <p:ph type="sldNum" idx="12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1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2" name="Google Shape;1082;p51" descr="A picture containing building, symmetry, circle, architecture&#10;&#10;Description automatically generated"/>
          <p:cNvPicPr preferRelativeResize="0"/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5159375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083" name="Google Shape;1083;p51"/>
          <p:cNvSpPr/>
          <p:nvPr/>
        </p:nvSpPr>
        <p:spPr>
          <a:xfrm>
            <a:off x="0" y="0"/>
            <a:ext cx="5159375" cy="6858000"/>
          </a:xfrm>
          <a:prstGeom prst="rect">
            <a:avLst/>
          </a:prstGeom>
          <a:solidFill>
            <a:srgbClr val="0B60A8">
              <a:alpha val="8000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4" name="Google Shape;1084;p51"/>
          <p:cNvSpPr txBox="1">
            <a:spLocks noGrp="1"/>
          </p:cNvSpPr>
          <p:nvPr>
            <p:ph type="title"/>
          </p:nvPr>
        </p:nvSpPr>
        <p:spPr>
          <a:xfrm>
            <a:off x="5610385" y="462111"/>
            <a:ext cx="6065677" cy="6028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85" name="Google Shape;1085;p51"/>
          <p:cNvSpPr txBox="1">
            <a:spLocks noGrp="1"/>
          </p:cNvSpPr>
          <p:nvPr>
            <p:ph type="body" idx="1"/>
          </p:nvPr>
        </p:nvSpPr>
        <p:spPr>
          <a:xfrm>
            <a:off x="5610517" y="1233488"/>
            <a:ext cx="6065545" cy="4877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1086" name="Google Shape;1086;p51"/>
          <p:cNvSpPr txBox="1">
            <a:spLocks noGrp="1"/>
          </p:cNvSpPr>
          <p:nvPr>
            <p:ph type="body" idx="2"/>
          </p:nvPr>
        </p:nvSpPr>
        <p:spPr>
          <a:xfrm>
            <a:off x="5610385" y="1889705"/>
            <a:ext cx="6065678" cy="3229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1087" name="Google Shape;1087;p51"/>
          <p:cNvGrpSpPr/>
          <p:nvPr/>
        </p:nvGrpSpPr>
        <p:grpSpPr>
          <a:xfrm>
            <a:off x="9723118" y="5818200"/>
            <a:ext cx="2170361" cy="879162"/>
            <a:chOff x="-1" y="0"/>
            <a:chExt cx="2170360" cy="879160"/>
          </a:xfrm>
        </p:grpSpPr>
        <p:pic>
          <p:nvPicPr>
            <p:cNvPr id="1088" name="Google Shape;1088;p51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9" name="Google Shape;1089;p51"/>
            <p:cNvPicPr preferRelativeResize="0"/>
            <p:nvPr/>
          </p:nvPicPr>
          <p:blipFill rotWithShape="1">
            <a:blip r:embed="rId4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90" name="Google Shape;1090;p51"/>
          <p:cNvSpPr txBox="1"/>
          <p:nvPr/>
        </p:nvSpPr>
        <p:spPr>
          <a:xfrm>
            <a:off x="515939" y="6241773"/>
            <a:ext cx="570740" cy="2782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91" name="Google Shape;1091;p51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3743326" cy="225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  <p15:guide id="23" pos="619">
          <p15:clr>
            <a:srgbClr val="FBAE40"/>
          </p15:clr>
        </p15:guide>
      </p15:sldGuideLst>
    </p:ext>
  </p:extLs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8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5" name="Google Shape;8355;g31d7038f3b5_0_12751"/>
          <p:cNvSpPr txBox="1">
            <a:spLocks noGrp="1"/>
          </p:cNvSpPr>
          <p:nvPr>
            <p:ph type="title"/>
          </p:nvPr>
        </p:nvSpPr>
        <p:spPr>
          <a:xfrm>
            <a:off x="524359" y="462111"/>
            <a:ext cx="11151600" cy="100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356" name="Google Shape;8356;g31d7038f3b5_0_12751"/>
          <p:cNvSpPr txBox="1">
            <a:spLocks noGrp="1"/>
          </p:cNvSpPr>
          <p:nvPr>
            <p:ph type="body" idx="1"/>
          </p:nvPr>
        </p:nvSpPr>
        <p:spPr>
          <a:xfrm>
            <a:off x="524359" y="1825625"/>
            <a:ext cx="10829400" cy="379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8357" name="Google Shape;8357;g31d7038f3b5_0_12751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8358" name="Google Shape;8358;g31d7038f3b5_0_12751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359" name="Google Shape;8359;g31d7038f3b5_0_12751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360" name="Google Shape;8360;g31d7038f3b5_0_12751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8361" name="Google Shape;8361;g31d7038f3b5_0_12751"/>
          <p:cNvSpPr txBox="1">
            <a:spLocks noGrp="1"/>
          </p:cNvSpPr>
          <p:nvPr>
            <p:ph type="body" idx="2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>
                <a:solidFill>
                  <a:schemeClr val="dk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  <p15:guide id="23" pos="619">
          <p15:clr>
            <a:srgbClr val="FBAE40"/>
          </p15:clr>
        </p15:guide>
      </p15:sldGuideLst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8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63" name="Google Shape;8363;g31d7038f3b5_0_12759" descr="A picture containing cloud, sky, outdoor, classical architecture&#10;&#10;Description automatically generated"/>
          <p:cNvPicPr preferRelativeResize="0"/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4553117"/>
            <a:ext cx="12192000" cy="2304886"/>
          </a:xfrm>
          <a:prstGeom prst="rect">
            <a:avLst/>
          </a:prstGeom>
          <a:noFill/>
          <a:ln>
            <a:noFill/>
          </a:ln>
        </p:spPr>
      </p:pic>
      <p:sp>
        <p:nvSpPr>
          <p:cNvPr id="8364" name="Google Shape;8364;g31d7038f3b5_0_12759"/>
          <p:cNvSpPr/>
          <p:nvPr/>
        </p:nvSpPr>
        <p:spPr>
          <a:xfrm>
            <a:off x="0" y="4553116"/>
            <a:ext cx="12192000" cy="2304900"/>
          </a:xfrm>
          <a:prstGeom prst="rect">
            <a:avLst/>
          </a:prstGeom>
          <a:solidFill>
            <a:schemeClr val="accent1">
              <a:alpha val="89410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65" name="Google Shape;8365;g31d7038f3b5_0_12759"/>
          <p:cNvSpPr txBox="1">
            <a:spLocks noGrp="1"/>
          </p:cNvSpPr>
          <p:nvPr>
            <p:ph type="title"/>
          </p:nvPr>
        </p:nvSpPr>
        <p:spPr>
          <a:xfrm>
            <a:off x="524359" y="462111"/>
            <a:ext cx="11151600" cy="77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366" name="Google Shape;8366;g31d7038f3b5_0_12759"/>
          <p:cNvSpPr txBox="1">
            <a:spLocks noGrp="1"/>
          </p:cNvSpPr>
          <p:nvPr>
            <p:ph type="body" idx="1"/>
          </p:nvPr>
        </p:nvSpPr>
        <p:spPr>
          <a:xfrm>
            <a:off x="524359" y="1452282"/>
            <a:ext cx="10829400" cy="310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8367" name="Google Shape;8367;g31d7038f3b5_0_12759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8368" name="Google Shape;8368;g31d7038f3b5_0_12759"/>
          <p:cNvSpPr txBox="1">
            <a:spLocks noGrp="1"/>
          </p:cNvSpPr>
          <p:nvPr>
            <p:ph type="body" idx="2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8369" name="Google Shape;8369;g31d7038f3b5_0_12759"/>
          <p:cNvGrpSpPr/>
          <p:nvPr/>
        </p:nvGrpSpPr>
        <p:grpSpPr>
          <a:xfrm>
            <a:off x="9839325" y="5999594"/>
            <a:ext cx="1892299" cy="580352"/>
            <a:chOff x="9839325" y="5999594"/>
            <a:chExt cx="1892299" cy="580352"/>
          </a:xfrm>
        </p:grpSpPr>
        <p:pic>
          <p:nvPicPr>
            <p:cNvPr id="8370" name="Google Shape;8370;g31d7038f3b5_0_12759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0991849" y="5999594"/>
              <a:ext cx="739775" cy="58035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371" name="Google Shape;8371;g31d7038f3b5_0_12759"/>
            <p:cNvPicPr preferRelativeResize="0"/>
            <p:nvPr/>
          </p:nvPicPr>
          <p:blipFill rotWithShape="1">
            <a:blip r:embed="rId4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839325" y="6026150"/>
              <a:ext cx="967435" cy="517525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  <p15:guide id="23" pos="619">
          <p15:clr>
            <a:srgbClr val="FBAE40"/>
          </p15:clr>
        </p15:guide>
      </p15:sldGuideLst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8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73" name="Google Shape;8373;g31d7038f3b5_0_12769" descr="A picture containing cloud, sky, outdoor, classical architecture&#10;&#10;Description automatically generated"/>
          <p:cNvPicPr preferRelativeResize="0"/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4553117"/>
            <a:ext cx="12192000" cy="2304886"/>
          </a:xfrm>
          <a:prstGeom prst="rect">
            <a:avLst/>
          </a:prstGeom>
          <a:noFill/>
          <a:ln>
            <a:noFill/>
          </a:ln>
        </p:spPr>
      </p:pic>
      <p:sp>
        <p:nvSpPr>
          <p:cNvPr id="8374" name="Google Shape;8374;g31d7038f3b5_0_12769"/>
          <p:cNvSpPr/>
          <p:nvPr/>
        </p:nvSpPr>
        <p:spPr>
          <a:xfrm>
            <a:off x="0" y="4553116"/>
            <a:ext cx="12192000" cy="2304900"/>
          </a:xfrm>
          <a:prstGeom prst="rect">
            <a:avLst/>
          </a:prstGeom>
          <a:solidFill>
            <a:schemeClr val="accent3">
              <a:alpha val="89410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75" name="Google Shape;8375;g31d7038f3b5_0_12769"/>
          <p:cNvSpPr txBox="1">
            <a:spLocks noGrp="1"/>
          </p:cNvSpPr>
          <p:nvPr>
            <p:ph type="title"/>
          </p:nvPr>
        </p:nvSpPr>
        <p:spPr>
          <a:xfrm>
            <a:off x="524359" y="462111"/>
            <a:ext cx="11151600" cy="100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376" name="Google Shape;8376;g31d7038f3b5_0_12769"/>
          <p:cNvSpPr txBox="1">
            <a:spLocks noGrp="1"/>
          </p:cNvSpPr>
          <p:nvPr>
            <p:ph type="body" idx="1"/>
          </p:nvPr>
        </p:nvSpPr>
        <p:spPr>
          <a:xfrm>
            <a:off x="524359" y="1452283"/>
            <a:ext cx="10829400" cy="310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8377" name="Google Shape;8377;g31d7038f3b5_0_12769"/>
          <p:cNvGrpSpPr/>
          <p:nvPr/>
        </p:nvGrpSpPr>
        <p:grpSpPr>
          <a:xfrm>
            <a:off x="9839325" y="5999594"/>
            <a:ext cx="1892299" cy="580352"/>
            <a:chOff x="9839325" y="5999594"/>
            <a:chExt cx="1892299" cy="580352"/>
          </a:xfrm>
        </p:grpSpPr>
        <p:pic>
          <p:nvPicPr>
            <p:cNvPr id="8378" name="Google Shape;8378;g31d7038f3b5_0_12769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0991849" y="5999594"/>
              <a:ext cx="739775" cy="58035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379" name="Google Shape;8379;g31d7038f3b5_0_12769"/>
            <p:cNvPicPr preferRelativeResize="0"/>
            <p:nvPr/>
          </p:nvPicPr>
          <p:blipFill rotWithShape="1">
            <a:blip r:embed="rId4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839325" y="6026150"/>
              <a:ext cx="967435" cy="517525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380" name="Google Shape;8380;g31d7038f3b5_0_12769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8381" name="Google Shape;8381;g31d7038f3b5_0_12769"/>
          <p:cNvSpPr txBox="1">
            <a:spLocks noGrp="1"/>
          </p:cNvSpPr>
          <p:nvPr>
            <p:ph type="body" idx="2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8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83" name="Google Shape;8383;g31d7038f3b5_0_12779" descr="A picture containing building, symmetry, circle, architecture&#10;&#10;Description automatically generated"/>
          <p:cNvPicPr preferRelativeResize="0"/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5159375" cy="6858002"/>
          </a:xfrm>
          <a:prstGeom prst="rect">
            <a:avLst/>
          </a:prstGeom>
          <a:noFill/>
          <a:ln>
            <a:noFill/>
          </a:ln>
        </p:spPr>
      </p:pic>
      <p:sp>
        <p:nvSpPr>
          <p:cNvPr id="8384" name="Google Shape;8384;g31d7038f3b5_0_12779"/>
          <p:cNvSpPr/>
          <p:nvPr/>
        </p:nvSpPr>
        <p:spPr>
          <a:xfrm>
            <a:off x="0" y="0"/>
            <a:ext cx="5159400" cy="6858000"/>
          </a:xfrm>
          <a:prstGeom prst="rect">
            <a:avLst/>
          </a:prstGeom>
          <a:solidFill>
            <a:srgbClr val="EF5553">
              <a:alpha val="8000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85" name="Google Shape;8385;g31d7038f3b5_0_12779"/>
          <p:cNvSpPr txBox="1">
            <a:spLocks noGrp="1"/>
          </p:cNvSpPr>
          <p:nvPr>
            <p:ph type="title"/>
          </p:nvPr>
        </p:nvSpPr>
        <p:spPr>
          <a:xfrm>
            <a:off x="5610385" y="462111"/>
            <a:ext cx="60657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386" name="Google Shape;8386;g31d7038f3b5_0_12779"/>
          <p:cNvSpPr txBox="1">
            <a:spLocks noGrp="1"/>
          </p:cNvSpPr>
          <p:nvPr>
            <p:ph type="body" idx="1"/>
          </p:nvPr>
        </p:nvSpPr>
        <p:spPr>
          <a:xfrm>
            <a:off x="5610517" y="1233488"/>
            <a:ext cx="60654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8387" name="Google Shape;8387;g31d7038f3b5_0_12779"/>
          <p:cNvSpPr txBox="1">
            <a:spLocks noGrp="1"/>
          </p:cNvSpPr>
          <p:nvPr>
            <p:ph type="body" idx="2"/>
          </p:nvPr>
        </p:nvSpPr>
        <p:spPr>
          <a:xfrm>
            <a:off x="5610385" y="1889705"/>
            <a:ext cx="60657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8388" name="Google Shape;8388;g31d7038f3b5_0_12779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8389" name="Google Shape;8389;g31d7038f3b5_0_12779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390" name="Google Shape;8390;g31d7038f3b5_0_12779"/>
            <p:cNvPicPr preferRelativeResize="0"/>
            <p:nvPr/>
          </p:nvPicPr>
          <p:blipFill rotWithShape="1">
            <a:blip r:embed="rId4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391" name="Google Shape;8391;g31d7038f3b5_0_12779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8392" name="Google Shape;8392;g31d7038f3b5_0_12779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Content">
  <p:cSld name="25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8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4" name="Google Shape;8394;g31d7038f3b5_0_12790"/>
          <p:cNvSpPr/>
          <p:nvPr/>
        </p:nvSpPr>
        <p:spPr>
          <a:xfrm>
            <a:off x="0" y="0"/>
            <a:ext cx="51594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395" name="Google Shape;8395;g31d7038f3b5_0_12790"/>
          <p:cNvPicPr preferRelativeResize="0"/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56445" r="-836" b="-68526"/>
          <a:stretch/>
        </p:blipFill>
        <p:spPr>
          <a:xfrm>
            <a:off x="-16690" y="0"/>
            <a:ext cx="5176062" cy="6859121"/>
          </a:xfrm>
          <a:prstGeom prst="rect">
            <a:avLst/>
          </a:prstGeom>
          <a:noFill/>
          <a:ln>
            <a:noFill/>
          </a:ln>
        </p:spPr>
      </p:pic>
      <p:sp>
        <p:nvSpPr>
          <p:cNvPr id="8396" name="Google Shape;8396;g31d7038f3b5_0_12790"/>
          <p:cNvSpPr/>
          <p:nvPr/>
        </p:nvSpPr>
        <p:spPr>
          <a:xfrm>
            <a:off x="0" y="0"/>
            <a:ext cx="5159400" cy="6858000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97" name="Google Shape;8397;g31d7038f3b5_0_12790"/>
          <p:cNvSpPr txBox="1">
            <a:spLocks noGrp="1"/>
          </p:cNvSpPr>
          <p:nvPr>
            <p:ph type="title"/>
          </p:nvPr>
        </p:nvSpPr>
        <p:spPr>
          <a:xfrm>
            <a:off x="5610385" y="462111"/>
            <a:ext cx="60657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398" name="Google Shape;8398;g31d7038f3b5_0_12790"/>
          <p:cNvSpPr txBox="1">
            <a:spLocks noGrp="1"/>
          </p:cNvSpPr>
          <p:nvPr>
            <p:ph type="body" idx="1"/>
          </p:nvPr>
        </p:nvSpPr>
        <p:spPr>
          <a:xfrm>
            <a:off x="5610517" y="1233488"/>
            <a:ext cx="60654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8399" name="Google Shape;8399;g31d7038f3b5_0_12790"/>
          <p:cNvSpPr txBox="1">
            <a:spLocks noGrp="1"/>
          </p:cNvSpPr>
          <p:nvPr>
            <p:ph type="body" idx="2"/>
          </p:nvPr>
        </p:nvSpPr>
        <p:spPr>
          <a:xfrm>
            <a:off x="5610385" y="1889705"/>
            <a:ext cx="60657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8400" name="Google Shape;8400;g31d7038f3b5_0_12790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8401" name="Google Shape;8401;g31d7038f3b5_0_12790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02" name="Google Shape;8402;g31d7038f3b5_0_12790"/>
            <p:cNvPicPr preferRelativeResize="0"/>
            <p:nvPr/>
          </p:nvPicPr>
          <p:blipFill rotWithShape="1">
            <a:blip r:embed="rId4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403" name="Google Shape;8403;g31d7038f3b5_0_12790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8404" name="Google Shape;8404;g31d7038f3b5_0_12790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  <p15:guide id="23" pos="619">
          <p15:clr>
            <a:srgbClr val="FBAE40"/>
          </p15:clr>
        </p15:guide>
      </p15:sldGuideLst>
    </p:ext>
  </p:extLs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8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6" name="Google Shape;8406;g31d7038f3b5_0_12802"/>
          <p:cNvSpPr/>
          <p:nvPr/>
        </p:nvSpPr>
        <p:spPr>
          <a:xfrm>
            <a:off x="0" y="0"/>
            <a:ext cx="51594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407" name="Google Shape;8407;g31d7038f3b5_0_12802"/>
          <p:cNvGrpSpPr/>
          <p:nvPr/>
        </p:nvGrpSpPr>
        <p:grpSpPr>
          <a:xfrm>
            <a:off x="-3273" y="1065007"/>
            <a:ext cx="5165849" cy="4412287"/>
            <a:chOff x="-3273" y="1065007"/>
            <a:chExt cx="5165849" cy="4412287"/>
          </a:xfrm>
        </p:grpSpPr>
        <p:sp>
          <p:nvSpPr>
            <p:cNvPr id="8408" name="Google Shape;8408;g31d7038f3b5_0_12802"/>
            <p:cNvSpPr/>
            <p:nvPr/>
          </p:nvSpPr>
          <p:spPr>
            <a:xfrm>
              <a:off x="2496302" y="1065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09" name="Google Shape;8409;g31d7038f3b5_0_12802"/>
            <p:cNvSpPr/>
            <p:nvPr/>
          </p:nvSpPr>
          <p:spPr>
            <a:xfrm>
              <a:off x="2596241" y="1065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0" name="Google Shape;8410;g31d7038f3b5_0_12802"/>
            <p:cNvSpPr/>
            <p:nvPr/>
          </p:nvSpPr>
          <p:spPr>
            <a:xfrm>
              <a:off x="2496302" y="1166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1" name="Google Shape;8411;g31d7038f3b5_0_12802"/>
            <p:cNvSpPr/>
            <p:nvPr/>
          </p:nvSpPr>
          <p:spPr>
            <a:xfrm>
              <a:off x="2596241" y="1166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2" name="Google Shape;8412;g31d7038f3b5_0_12802"/>
            <p:cNvSpPr/>
            <p:nvPr/>
          </p:nvSpPr>
          <p:spPr>
            <a:xfrm>
              <a:off x="2496302" y="1267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3" name="Google Shape;8413;g31d7038f3b5_0_12802"/>
            <p:cNvSpPr/>
            <p:nvPr/>
          </p:nvSpPr>
          <p:spPr>
            <a:xfrm>
              <a:off x="2596241" y="1267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4" name="Google Shape;8414;g31d7038f3b5_0_12802"/>
            <p:cNvSpPr/>
            <p:nvPr/>
          </p:nvSpPr>
          <p:spPr>
            <a:xfrm>
              <a:off x="2496302" y="1368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5" name="Google Shape;8415;g31d7038f3b5_0_12802"/>
            <p:cNvSpPr/>
            <p:nvPr/>
          </p:nvSpPr>
          <p:spPr>
            <a:xfrm>
              <a:off x="2596241" y="1368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6" name="Google Shape;8416;g31d7038f3b5_0_12802"/>
            <p:cNvSpPr/>
            <p:nvPr/>
          </p:nvSpPr>
          <p:spPr>
            <a:xfrm>
              <a:off x="2496302" y="146900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7" name="Google Shape;8417;g31d7038f3b5_0_12802"/>
            <p:cNvSpPr/>
            <p:nvPr/>
          </p:nvSpPr>
          <p:spPr>
            <a:xfrm>
              <a:off x="2596241" y="146900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8" name="Google Shape;8418;g31d7038f3b5_0_12802"/>
            <p:cNvSpPr/>
            <p:nvPr/>
          </p:nvSpPr>
          <p:spPr>
            <a:xfrm>
              <a:off x="2496302" y="1570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9" name="Google Shape;8419;g31d7038f3b5_0_12802"/>
            <p:cNvSpPr/>
            <p:nvPr/>
          </p:nvSpPr>
          <p:spPr>
            <a:xfrm>
              <a:off x="2596241" y="1570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0" name="Google Shape;8420;g31d7038f3b5_0_12802"/>
            <p:cNvSpPr/>
            <p:nvPr/>
          </p:nvSpPr>
          <p:spPr>
            <a:xfrm>
              <a:off x="2396310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1" name="Google Shape;8421;g31d7038f3b5_0_12802"/>
            <p:cNvSpPr/>
            <p:nvPr/>
          </p:nvSpPr>
          <p:spPr>
            <a:xfrm>
              <a:off x="2496302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2" name="Google Shape;8422;g31d7038f3b5_0_12802"/>
            <p:cNvSpPr/>
            <p:nvPr/>
          </p:nvSpPr>
          <p:spPr>
            <a:xfrm>
              <a:off x="2596241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3" name="Google Shape;8423;g31d7038f3b5_0_12802"/>
            <p:cNvSpPr/>
            <p:nvPr/>
          </p:nvSpPr>
          <p:spPr>
            <a:xfrm>
              <a:off x="2696232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4" name="Google Shape;8424;g31d7038f3b5_0_12802"/>
            <p:cNvSpPr/>
            <p:nvPr/>
          </p:nvSpPr>
          <p:spPr>
            <a:xfrm>
              <a:off x="2396310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5" name="Google Shape;8425;g31d7038f3b5_0_12802"/>
            <p:cNvSpPr/>
            <p:nvPr/>
          </p:nvSpPr>
          <p:spPr>
            <a:xfrm>
              <a:off x="2496302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6" name="Google Shape;8426;g31d7038f3b5_0_12802"/>
            <p:cNvSpPr/>
            <p:nvPr/>
          </p:nvSpPr>
          <p:spPr>
            <a:xfrm>
              <a:off x="2596241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7" name="Google Shape;8427;g31d7038f3b5_0_12802"/>
            <p:cNvSpPr/>
            <p:nvPr/>
          </p:nvSpPr>
          <p:spPr>
            <a:xfrm>
              <a:off x="2696232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8" name="Google Shape;8428;g31d7038f3b5_0_12802"/>
            <p:cNvSpPr/>
            <p:nvPr/>
          </p:nvSpPr>
          <p:spPr>
            <a:xfrm>
              <a:off x="2396310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9" name="Google Shape;8429;g31d7038f3b5_0_12802"/>
            <p:cNvSpPr/>
            <p:nvPr/>
          </p:nvSpPr>
          <p:spPr>
            <a:xfrm>
              <a:off x="2496302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30" name="Google Shape;8430;g31d7038f3b5_0_12802"/>
            <p:cNvSpPr/>
            <p:nvPr/>
          </p:nvSpPr>
          <p:spPr>
            <a:xfrm>
              <a:off x="2596241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31" name="Google Shape;8431;g31d7038f3b5_0_12802"/>
            <p:cNvSpPr/>
            <p:nvPr/>
          </p:nvSpPr>
          <p:spPr>
            <a:xfrm>
              <a:off x="2696232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32" name="Google Shape;8432;g31d7038f3b5_0_12802"/>
            <p:cNvSpPr/>
            <p:nvPr/>
          </p:nvSpPr>
          <p:spPr>
            <a:xfrm>
              <a:off x="2396310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33" name="Google Shape;8433;g31d7038f3b5_0_12802"/>
            <p:cNvSpPr/>
            <p:nvPr/>
          </p:nvSpPr>
          <p:spPr>
            <a:xfrm>
              <a:off x="2496302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34" name="Google Shape;8434;g31d7038f3b5_0_12802"/>
            <p:cNvSpPr/>
            <p:nvPr/>
          </p:nvSpPr>
          <p:spPr>
            <a:xfrm>
              <a:off x="2596241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35" name="Google Shape;8435;g31d7038f3b5_0_12802"/>
            <p:cNvSpPr/>
            <p:nvPr/>
          </p:nvSpPr>
          <p:spPr>
            <a:xfrm>
              <a:off x="2696232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36" name="Google Shape;8436;g31d7038f3b5_0_12802"/>
            <p:cNvSpPr/>
            <p:nvPr/>
          </p:nvSpPr>
          <p:spPr>
            <a:xfrm>
              <a:off x="2296319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37" name="Google Shape;8437;g31d7038f3b5_0_12802"/>
            <p:cNvSpPr/>
            <p:nvPr/>
          </p:nvSpPr>
          <p:spPr>
            <a:xfrm>
              <a:off x="2396310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38" name="Google Shape;8438;g31d7038f3b5_0_12802"/>
            <p:cNvSpPr/>
            <p:nvPr/>
          </p:nvSpPr>
          <p:spPr>
            <a:xfrm>
              <a:off x="2496302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39" name="Google Shape;8439;g31d7038f3b5_0_12802"/>
            <p:cNvSpPr/>
            <p:nvPr/>
          </p:nvSpPr>
          <p:spPr>
            <a:xfrm>
              <a:off x="2596241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0" name="Google Shape;8440;g31d7038f3b5_0_12802"/>
            <p:cNvSpPr/>
            <p:nvPr/>
          </p:nvSpPr>
          <p:spPr>
            <a:xfrm>
              <a:off x="2696232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1" name="Google Shape;8441;g31d7038f3b5_0_12802"/>
            <p:cNvSpPr/>
            <p:nvPr/>
          </p:nvSpPr>
          <p:spPr>
            <a:xfrm>
              <a:off x="2796223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2" name="Google Shape;8442;g31d7038f3b5_0_12802"/>
            <p:cNvSpPr/>
            <p:nvPr/>
          </p:nvSpPr>
          <p:spPr>
            <a:xfrm>
              <a:off x="2196328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3" name="Google Shape;8443;g31d7038f3b5_0_12802"/>
            <p:cNvSpPr/>
            <p:nvPr/>
          </p:nvSpPr>
          <p:spPr>
            <a:xfrm>
              <a:off x="2296319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4" name="Google Shape;8444;g31d7038f3b5_0_12802"/>
            <p:cNvSpPr/>
            <p:nvPr/>
          </p:nvSpPr>
          <p:spPr>
            <a:xfrm>
              <a:off x="2396310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5" name="Google Shape;8445;g31d7038f3b5_0_12802"/>
            <p:cNvSpPr/>
            <p:nvPr/>
          </p:nvSpPr>
          <p:spPr>
            <a:xfrm>
              <a:off x="2496302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6" name="Google Shape;8446;g31d7038f3b5_0_12802"/>
            <p:cNvSpPr/>
            <p:nvPr/>
          </p:nvSpPr>
          <p:spPr>
            <a:xfrm>
              <a:off x="2596241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7" name="Google Shape;8447;g31d7038f3b5_0_12802"/>
            <p:cNvSpPr/>
            <p:nvPr/>
          </p:nvSpPr>
          <p:spPr>
            <a:xfrm>
              <a:off x="2696232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8" name="Google Shape;8448;g31d7038f3b5_0_12802"/>
            <p:cNvSpPr/>
            <p:nvPr/>
          </p:nvSpPr>
          <p:spPr>
            <a:xfrm>
              <a:off x="2796223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9" name="Google Shape;8449;g31d7038f3b5_0_12802"/>
            <p:cNvSpPr/>
            <p:nvPr/>
          </p:nvSpPr>
          <p:spPr>
            <a:xfrm>
              <a:off x="2896214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0" name="Google Shape;8450;g31d7038f3b5_0_12802"/>
            <p:cNvSpPr/>
            <p:nvPr/>
          </p:nvSpPr>
          <p:spPr>
            <a:xfrm>
              <a:off x="2096337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1" name="Google Shape;8451;g31d7038f3b5_0_12802"/>
            <p:cNvSpPr/>
            <p:nvPr/>
          </p:nvSpPr>
          <p:spPr>
            <a:xfrm>
              <a:off x="2196328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2" name="Google Shape;8452;g31d7038f3b5_0_12802"/>
            <p:cNvSpPr/>
            <p:nvPr/>
          </p:nvSpPr>
          <p:spPr>
            <a:xfrm>
              <a:off x="2296319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3" name="Google Shape;8453;g31d7038f3b5_0_12802"/>
            <p:cNvSpPr/>
            <p:nvPr/>
          </p:nvSpPr>
          <p:spPr>
            <a:xfrm>
              <a:off x="2396310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4" name="Google Shape;8454;g31d7038f3b5_0_12802"/>
            <p:cNvSpPr/>
            <p:nvPr/>
          </p:nvSpPr>
          <p:spPr>
            <a:xfrm>
              <a:off x="2496302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5" name="Google Shape;8455;g31d7038f3b5_0_12802"/>
            <p:cNvSpPr/>
            <p:nvPr/>
          </p:nvSpPr>
          <p:spPr>
            <a:xfrm>
              <a:off x="2596241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6" name="Google Shape;8456;g31d7038f3b5_0_12802"/>
            <p:cNvSpPr/>
            <p:nvPr/>
          </p:nvSpPr>
          <p:spPr>
            <a:xfrm>
              <a:off x="2696232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7" name="Google Shape;8457;g31d7038f3b5_0_12802"/>
            <p:cNvSpPr/>
            <p:nvPr/>
          </p:nvSpPr>
          <p:spPr>
            <a:xfrm>
              <a:off x="2796223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8" name="Google Shape;8458;g31d7038f3b5_0_12802"/>
            <p:cNvSpPr/>
            <p:nvPr/>
          </p:nvSpPr>
          <p:spPr>
            <a:xfrm>
              <a:off x="2896214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9" name="Google Shape;8459;g31d7038f3b5_0_12802"/>
            <p:cNvSpPr/>
            <p:nvPr/>
          </p:nvSpPr>
          <p:spPr>
            <a:xfrm>
              <a:off x="2996205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60" name="Google Shape;8460;g31d7038f3b5_0_12802"/>
            <p:cNvSpPr/>
            <p:nvPr/>
          </p:nvSpPr>
          <p:spPr>
            <a:xfrm>
              <a:off x="1996346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61" name="Google Shape;8461;g31d7038f3b5_0_12802"/>
            <p:cNvSpPr/>
            <p:nvPr/>
          </p:nvSpPr>
          <p:spPr>
            <a:xfrm>
              <a:off x="2096337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62" name="Google Shape;8462;g31d7038f3b5_0_12802"/>
            <p:cNvSpPr/>
            <p:nvPr/>
          </p:nvSpPr>
          <p:spPr>
            <a:xfrm>
              <a:off x="2196328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63" name="Google Shape;8463;g31d7038f3b5_0_12802"/>
            <p:cNvSpPr/>
            <p:nvPr/>
          </p:nvSpPr>
          <p:spPr>
            <a:xfrm>
              <a:off x="2296319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64" name="Google Shape;8464;g31d7038f3b5_0_12802"/>
            <p:cNvSpPr/>
            <p:nvPr/>
          </p:nvSpPr>
          <p:spPr>
            <a:xfrm>
              <a:off x="2396310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65" name="Google Shape;8465;g31d7038f3b5_0_12802"/>
            <p:cNvSpPr/>
            <p:nvPr/>
          </p:nvSpPr>
          <p:spPr>
            <a:xfrm>
              <a:off x="2496302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66" name="Google Shape;8466;g31d7038f3b5_0_12802"/>
            <p:cNvSpPr/>
            <p:nvPr/>
          </p:nvSpPr>
          <p:spPr>
            <a:xfrm>
              <a:off x="2596241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67" name="Google Shape;8467;g31d7038f3b5_0_12802"/>
            <p:cNvSpPr/>
            <p:nvPr/>
          </p:nvSpPr>
          <p:spPr>
            <a:xfrm>
              <a:off x="2696232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68" name="Google Shape;8468;g31d7038f3b5_0_12802"/>
            <p:cNvSpPr/>
            <p:nvPr/>
          </p:nvSpPr>
          <p:spPr>
            <a:xfrm>
              <a:off x="2796223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69" name="Google Shape;8469;g31d7038f3b5_0_12802"/>
            <p:cNvSpPr/>
            <p:nvPr/>
          </p:nvSpPr>
          <p:spPr>
            <a:xfrm>
              <a:off x="2896214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70" name="Google Shape;8470;g31d7038f3b5_0_12802"/>
            <p:cNvSpPr/>
            <p:nvPr/>
          </p:nvSpPr>
          <p:spPr>
            <a:xfrm>
              <a:off x="2996205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71" name="Google Shape;8471;g31d7038f3b5_0_12802"/>
            <p:cNvSpPr/>
            <p:nvPr/>
          </p:nvSpPr>
          <p:spPr>
            <a:xfrm>
              <a:off x="3096146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72" name="Google Shape;8472;g31d7038f3b5_0_12802"/>
            <p:cNvSpPr/>
            <p:nvPr/>
          </p:nvSpPr>
          <p:spPr>
            <a:xfrm>
              <a:off x="1896406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73" name="Google Shape;8473;g31d7038f3b5_0_12802"/>
            <p:cNvSpPr/>
            <p:nvPr/>
          </p:nvSpPr>
          <p:spPr>
            <a:xfrm>
              <a:off x="1996346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74" name="Google Shape;8474;g31d7038f3b5_0_12802"/>
            <p:cNvSpPr/>
            <p:nvPr/>
          </p:nvSpPr>
          <p:spPr>
            <a:xfrm>
              <a:off x="2096337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75" name="Google Shape;8475;g31d7038f3b5_0_12802"/>
            <p:cNvSpPr/>
            <p:nvPr/>
          </p:nvSpPr>
          <p:spPr>
            <a:xfrm>
              <a:off x="2196328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76" name="Google Shape;8476;g31d7038f3b5_0_12802"/>
            <p:cNvSpPr/>
            <p:nvPr/>
          </p:nvSpPr>
          <p:spPr>
            <a:xfrm>
              <a:off x="2296319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77" name="Google Shape;8477;g31d7038f3b5_0_12802"/>
            <p:cNvSpPr/>
            <p:nvPr/>
          </p:nvSpPr>
          <p:spPr>
            <a:xfrm>
              <a:off x="2396310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78" name="Google Shape;8478;g31d7038f3b5_0_12802"/>
            <p:cNvSpPr/>
            <p:nvPr/>
          </p:nvSpPr>
          <p:spPr>
            <a:xfrm>
              <a:off x="2496302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79" name="Google Shape;8479;g31d7038f3b5_0_12802"/>
            <p:cNvSpPr/>
            <p:nvPr/>
          </p:nvSpPr>
          <p:spPr>
            <a:xfrm>
              <a:off x="2596241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0" name="Google Shape;8480;g31d7038f3b5_0_12802"/>
            <p:cNvSpPr/>
            <p:nvPr/>
          </p:nvSpPr>
          <p:spPr>
            <a:xfrm>
              <a:off x="2696232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1" name="Google Shape;8481;g31d7038f3b5_0_12802"/>
            <p:cNvSpPr/>
            <p:nvPr/>
          </p:nvSpPr>
          <p:spPr>
            <a:xfrm>
              <a:off x="2796223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2" name="Google Shape;8482;g31d7038f3b5_0_12802"/>
            <p:cNvSpPr/>
            <p:nvPr/>
          </p:nvSpPr>
          <p:spPr>
            <a:xfrm>
              <a:off x="2896214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3" name="Google Shape;8483;g31d7038f3b5_0_12802"/>
            <p:cNvSpPr/>
            <p:nvPr/>
          </p:nvSpPr>
          <p:spPr>
            <a:xfrm>
              <a:off x="2996205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4" name="Google Shape;8484;g31d7038f3b5_0_12802"/>
            <p:cNvSpPr/>
            <p:nvPr/>
          </p:nvSpPr>
          <p:spPr>
            <a:xfrm>
              <a:off x="3096146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5" name="Google Shape;8485;g31d7038f3b5_0_12802"/>
            <p:cNvSpPr/>
            <p:nvPr/>
          </p:nvSpPr>
          <p:spPr>
            <a:xfrm>
              <a:off x="3196137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6" name="Google Shape;8486;g31d7038f3b5_0_12802"/>
            <p:cNvSpPr/>
            <p:nvPr/>
          </p:nvSpPr>
          <p:spPr>
            <a:xfrm>
              <a:off x="1896406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7" name="Google Shape;8487;g31d7038f3b5_0_12802"/>
            <p:cNvSpPr/>
            <p:nvPr/>
          </p:nvSpPr>
          <p:spPr>
            <a:xfrm>
              <a:off x="1996346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8" name="Google Shape;8488;g31d7038f3b5_0_12802"/>
            <p:cNvSpPr/>
            <p:nvPr/>
          </p:nvSpPr>
          <p:spPr>
            <a:xfrm>
              <a:off x="2096337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9" name="Google Shape;8489;g31d7038f3b5_0_12802"/>
            <p:cNvSpPr/>
            <p:nvPr/>
          </p:nvSpPr>
          <p:spPr>
            <a:xfrm>
              <a:off x="2196328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0" name="Google Shape;8490;g31d7038f3b5_0_12802"/>
            <p:cNvSpPr/>
            <p:nvPr/>
          </p:nvSpPr>
          <p:spPr>
            <a:xfrm>
              <a:off x="2296319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1" name="Google Shape;8491;g31d7038f3b5_0_12802"/>
            <p:cNvSpPr/>
            <p:nvPr/>
          </p:nvSpPr>
          <p:spPr>
            <a:xfrm>
              <a:off x="2396310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2" name="Google Shape;8492;g31d7038f3b5_0_12802"/>
            <p:cNvSpPr/>
            <p:nvPr/>
          </p:nvSpPr>
          <p:spPr>
            <a:xfrm>
              <a:off x="2496302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3" name="Google Shape;8493;g31d7038f3b5_0_12802"/>
            <p:cNvSpPr/>
            <p:nvPr/>
          </p:nvSpPr>
          <p:spPr>
            <a:xfrm>
              <a:off x="2596241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4" name="Google Shape;8494;g31d7038f3b5_0_12802"/>
            <p:cNvSpPr/>
            <p:nvPr/>
          </p:nvSpPr>
          <p:spPr>
            <a:xfrm>
              <a:off x="2696232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5" name="Google Shape;8495;g31d7038f3b5_0_12802"/>
            <p:cNvSpPr/>
            <p:nvPr/>
          </p:nvSpPr>
          <p:spPr>
            <a:xfrm>
              <a:off x="2796223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6" name="Google Shape;8496;g31d7038f3b5_0_12802"/>
            <p:cNvSpPr/>
            <p:nvPr/>
          </p:nvSpPr>
          <p:spPr>
            <a:xfrm>
              <a:off x="2896214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7" name="Google Shape;8497;g31d7038f3b5_0_12802"/>
            <p:cNvSpPr/>
            <p:nvPr/>
          </p:nvSpPr>
          <p:spPr>
            <a:xfrm>
              <a:off x="2996205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8" name="Google Shape;8498;g31d7038f3b5_0_12802"/>
            <p:cNvSpPr/>
            <p:nvPr/>
          </p:nvSpPr>
          <p:spPr>
            <a:xfrm>
              <a:off x="3096146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9" name="Google Shape;8499;g31d7038f3b5_0_12802"/>
            <p:cNvSpPr/>
            <p:nvPr/>
          </p:nvSpPr>
          <p:spPr>
            <a:xfrm>
              <a:off x="3196137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0" name="Google Shape;8500;g31d7038f3b5_0_12802"/>
            <p:cNvSpPr/>
            <p:nvPr/>
          </p:nvSpPr>
          <p:spPr>
            <a:xfrm>
              <a:off x="1796414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1" name="Google Shape;8501;g31d7038f3b5_0_12802"/>
            <p:cNvSpPr/>
            <p:nvPr/>
          </p:nvSpPr>
          <p:spPr>
            <a:xfrm>
              <a:off x="1896406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2" name="Google Shape;8502;g31d7038f3b5_0_12802"/>
            <p:cNvSpPr/>
            <p:nvPr/>
          </p:nvSpPr>
          <p:spPr>
            <a:xfrm>
              <a:off x="1996346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3" name="Google Shape;8503;g31d7038f3b5_0_12802"/>
            <p:cNvSpPr/>
            <p:nvPr/>
          </p:nvSpPr>
          <p:spPr>
            <a:xfrm>
              <a:off x="2096337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4" name="Google Shape;8504;g31d7038f3b5_0_12802"/>
            <p:cNvSpPr/>
            <p:nvPr/>
          </p:nvSpPr>
          <p:spPr>
            <a:xfrm>
              <a:off x="2196328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5" name="Google Shape;8505;g31d7038f3b5_0_12802"/>
            <p:cNvSpPr/>
            <p:nvPr/>
          </p:nvSpPr>
          <p:spPr>
            <a:xfrm>
              <a:off x="2296319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6" name="Google Shape;8506;g31d7038f3b5_0_12802"/>
            <p:cNvSpPr/>
            <p:nvPr/>
          </p:nvSpPr>
          <p:spPr>
            <a:xfrm>
              <a:off x="2396310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7" name="Google Shape;8507;g31d7038f3b5_0_12802"/>
            <p:cNvSpPr/>
            <p:nvPr/>
          </p:nvSpPr>
          <p:spPr>
            <a:xfrm>
              <a:off x="2496302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8" name="Google Shape;8508;g31d7038f3b5_0_12802"/>
            <p:cNvSpPr/>
            <p:nvPr/>
          </p:nvSpPr>
          <p:spPr>
            <a:xfrm>
              <a:off x="2596241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9" name="Google Shape;8509;g31d7038f3b5_0_12802"/>
            <p:cNvSpPr/>
            <p:nvPr/>
          </p:nvSpPr>
          <p:spPr>
            <a:xfrm>
              <a:off x="2696232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0" name="Google Shape;8510;g31d7038f3b5_0_12802"/>
            <p:cNvSpPr/>
            <p:nvPr/>
          </p:nvSpPr>
          <p:spPr>
            <a:xfrm>
              <a:off x="2796223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1" name="Google Shape;8511;g31d7038f3b5_0_12802"/>
            <p:cNvSpPr/>
            <p:nvPr/>
          </p:nvSpPr>
          <p:spPr>
            <a:xfrm>
              <a:off x="2896214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2" name="Google Shape;8512;g31d7038f3b5_0_12802"/>
            <p:cNvSpPr/>
            <p:nvPr/>
          </p:nvSpPr>
          <p:spPr>
            <a:xfrm>
              <a:off x="2996205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3" name="Google Shape;8513;g31d7038f3b5_0_12802"/>
            <p:cNvSpPr/>
            <p:nvPr/>
          </p:nvSpPr>
          <p:spPr>
            <a:xfrm>
              <a:off x="3096146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4" name="Google Shape;8514;g31d7038f3b5_0_12802"/>
            <p:cNvSpPr/>
            <p:nvPr/>
          </p:nvSpPr>
          <p:spPr>
            <a:xfrm>
              <a:off x="3196137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5" name="Google Shape;8515;g31d7038f3b5_0_12802"/>
            <p:cNvSpPr/>
            <p:nvPr/>
          </p:nvSpPr>
          <p:spPr>
            <a:xfrm>
              <a:off x="3296128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6" name="Google Shape;8516;g31d7038f3b5_0_12802"/>
            <p:cNvSpPr/>
            <p:nvPr/>
          </p:nvSpPr>
          <p:spPr>
            <a:xfrm>
              <a:off x="1796414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7" name="Google Shape;8517;g31d7038f3b5_0_12802"/>
            <p:cNvSpPr/>
            <p:nvPr/>
          </p:nvSpPr>
          <p:spPr>
            <a:xfrm>
              <a:off x="1896406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8" name="Google Shape;8518;g31d7038f3b5_0_12802"/>
            <p:cNvSpPr/>
            <p:nvPr/>
          </p:nvSpPr>
          <p:spPr>
            <a:xfrm>
              <a:off x="1996346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9" name="Google Shape;8519;g31d7038f3b5_0_12802"/>
            <p:cNvSpPr/>
            <p:nvPr/>
          </p:nvSpPr>
          <p:spPr>
            <a:xfrm>
              <a:off x="2096337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20" name="Google Shape;8520;g31d7038f3b5_0_12802"/>
            <p:cNvSpPr/>
            <p:nvPr/>
          </p:nvSpPr>
          <p:spPr>
            <a:xfrm>
              <a:off x="2196328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21" name="Google Shape;8521;g31d7038f3b5_0_12802"/>
            <p:cNvSpPr/>
            <p:nvPr/>
          </p:nvSpPr>
          <p:spPr>
            <a:xfrm>
              <a:off x="2296319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22" name="Google Shape;8522;g31d7038f3b5_0_12802"/>
            <p:cNvSpPr/>
            <p:nvPr/>
          </p:nvSpPr>
          <p:spPr>
            <a:xfrm>
              <a:off x="2396310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23" name="Google Shape;8523;g31d7038f3b5_0_12802"/>
            <p:cNvSpPr/>
            <p:nvPr/>
          </p:nvSpPr>
          <p:spPr>
            <a:xfrm>
              <a:off x="2496302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24" name="Google Shape;8524;g31d7038f3b5_0_12802"/>
            <p:cNvSpPr/>
            <p:nvPr/>
          </p:nvSpPr>
          <p:spPr>
            <a:xfrm>
              <a:off x="2596241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25" name="Google Shape;8525;g31d7038f3b5_0_12802"/>
            <p:cNvSpPr/>
            <p:nvPr/>
          </p:nvSpPr>
          <p:spPr>
            <a:xfrm>
              <a:off x="2696232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26" name="Google Shape;8526;g31d7038f3b5_0_12802"/>
            <p:cNvSpPr/>
            <p:nvPr/>
          </p:nvSpPr>
          <p:spPr>
            <a:xfrm>
              <a:off x="2796223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27" name="Google Shape;8527;g31d7038f3b5_0_12802"/>
            <p:cNvSpPr/>
            <p:nvPr/>
          </p:nvSpPr>
          <p:spPr>
            <a:xfrm>
              <a:off x="2896214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28" name="Google Shape;8528;g31d7038f3b5_0_12802"/>
            <p:cNvSpPr/>
            <p:nvPr/>
          </p:nvSpPr>
          <p:spPr>
            <a:xfrm>
              <a:off x="2996205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29" name="Google Shape;8529;g31d7038f3b5_0_12802"/>
            <p:cNvSpPr/>
            <p:nvPr/>
          </p:nvSpPr>
          <p:spPr>
            <a:xfrm>
              <a:off x="3096146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0" name="Google Shape;8530;g31d7038f3b5_0_12802"/>
            <p:cNvSpPr/>
            <p:nvPr/>
          </p:nvSpPr>
          <p:spPr>
            <a:xfrm>
              <a:off x="3196137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1" name="Google Shape;8531;g31d7038f3b5_0_12802"/>
            <p:cNvSpPr/>
            <p:nvPr/>
          </p:nvSpPr>
          <p:spPr>
            <a:xfrm>
              <a:off x="3296128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2" name="Google Shape;8532;g31d7038f3b5_0_12802"/>
            <p:cNvSpPr/>
            <p:nvPr/>
          </p:nvSpPr>
          <p:spPr>
            <a:xfrm>
              <a:off x="1696423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3" name="Google Shape;8533;g31d7038f3b5_0_12802"/>
            <p:cNvSpPr/>
            <p:nvPr/>
          </p:nvSpPr>
          <p:spPr>
            <a:xfrm>
              <a:off x="1796414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4" name="Google Shape;8534;g31d7038f3b5_0_12802"/>
            <p:cNvSpPr/>
            <p:nvPr/>
          </p:nvSpPr>
          <p:spPr>
            <a:xfrm>
              <a:off x="1896406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5" name="Google Shape;8535;g31d7038f3b5_0_12802"/>
            <p:cNvSpPr/>
            <p:nvPr/>
          </p:nvSpPr>
          <p:spPr>
            <a:xfrm>
              <a:off x="1996346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6" name="Google Shape;8536;g31d7038f3b5_0_12802"/>
            <p:cNvSpPr/>
            <p:nvPr/>
          </p:nvSpPr>
          <p:spPr>
            <a:xfrm>
              <a:off x="2096337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7" name="Google Shape;8537;g31d7038f3b5_0_12802"/>
            <p:cNvSpPr/>
            <p:nvPr/>
          </p:nvSpPr>
          <p:spPr>
            <a:xfrm>
              <a:off x="2196328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8" name="Google Shape;8538;g31d7038f3b5_0_12802"/>
            <p:cNvSpPr/>
            <p:nvPr/>
          </p:nvSpPr>
          <p:spPr>
            <a:xfrm>
              <a:off x="2296319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9" name="Google Shape;8539;g31d7038f3b5_0_12802"/>
            <p:cNvSpPr/>
            <p:nvPr/>
          </p:nvSpPr>
          <p:spPr>
            <a:xfrm>
              <a:off x="2396310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0" name="Google Shape;8540;g31d7038f3b5_0_12802"/>
            <p:cNvSpPr/>
            <p:nvPr/>
          </p:nvSpPr>
          <p:spPr>
            <a:xfrm>
              <a:off x="2496302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1" name="Google Shape;8541;g31d7038f3b5_0_12802"/>
            <p:cNvSpPr/>
            <p:nvPr/>
          </p:nvSpPr>
          <p:spPr>
            <a:xfrm>
              <a:off x="2596241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2" name="Google Shape;8542;g31d7038f3b5_0_12802"/>
            <p:cNvSpPr/>
            <p:nvPr/>
          </p:nvSpPr>
          <p:spPr>
            <a:xfrm>
              <a:off x="2696232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3" name="Google Shape;8543;g31d7038f3b5_0_12802"/>
            <p:cNvSpPr/>
            <p:nvPr/>
          </p:nvSpPr>
          <p:spPr>
            <a:xfrm>
              <a:off x="2796223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4" name="Google Shape;8544;g31d7038f3b5_0_12802"/>
            <p:cNvSpPr/>
            <p:nvPr/>
          </p:nvSpPr>
          <p:spPr>
            <a:xfrm>
              <a:off x="2896214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5" name="Google Shape;8545;g31d7038f3b5_0_12802"/>
            <p:cNvSpPr/>
            <p:nvPr/>
          </p:nvSpPr>
          <p:spPr>
            <a:xfrm>
              <a:off x="2996205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6" name="Google Shape;8546;g31d7038f3b5_0_12802"/>
            <p:cNvSpPr/>
            <p:nvPr/>
          </p:nvSpPr>
          <p:spPr>
            <a:xfrm>
              <a:off x="3096146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7" name="Google Shape;8547;g31d7038f3b5_0_12802"/>
            <p:cNvSpPr/>
            <p:nvPr/>
          </p:nvSpPr>
          <p:spPr>
            <a:xfrm>
              <a:off x="3196137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8" name="Google Shape;8548;g31d7038f3b5_0_12802"/>
            <p:cNvSpPr/>
            <p:nvPr/>
          </p:nvSpPr>
          <p:spPr>
            <a:xfrm>
              <a:off x="3296128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9" name="Google Shape;8549;g31d7038f3b5_0_12802"/>
            <p:cNvSpPr/>
            <p:nvPr/>
          </p:nvSpPr>
          <p:spPr>
            <a:xfrm>
              <a:off x="3396119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50" name="Google Shape;8550;g31d7038f3b5_0_12802"/>
            <p:cNvSpPr/>
            <p:nvPr/>
          </p:nvSpPr>
          <p:spPr>
            <a:xfrm>
              <a:off x="1596432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51" name="Google Shape;8551;g31d7038f3b5_0_12802"/>
            <p:cNvSpPr/>
            <p:nvPr/>
          </p:nvSpPr>
          <p:spPr>
            <a:xfrm>
              <a:off x="1696423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52" name="Google Shape;8552;g31d7038f3b5_0_12802"/>
            <p:cNvSpPr/>
            <p:nvPr/>
          </p:nvSpPr>
          <p:spPr>
            <a:xfrm>
              <a:off x="1796414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53" name="Google Shape;8553;g31d7038f3b5_0_12802"/>
            <p:cNvSpPr/>
            <p:nvPr/>
          </p:nvSpPr>
          <p:spPr>
            <a:xfrm>
              <a:off x="1896406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54" name="Google Shape;8554;g31d7038f3b5_0_12802"/>
            <p:cNvSpPr/>
            <p:nvPr/>
          </p:nvSpPr>
          <p:spPr>
            <a:xfrm>
              <a:off x="1996346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55" name="Google Shape;8555;g31d7038f3b5_0_12802"/>
            <p:cNvSpPr/>
            <p:nvPr/>
          </p:nvSpPr>
          <p:spPr>
            <a:xfrm>
              <a:off x="2096337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56" name="Google Shape;8556;g31d7038f3b5_0_12802"/>
            <p:cNvSpPr/>
            <p:nvPr/>
          </p:nvSpPr>
          <p:spPr>
            <a:xfrm>
              <a:off x="2196328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57" name="Google Shape;8557;g31d7038f3b5_0_12802"/>
            <p:cNvSpPr/>
            <p:nvPr/>
          </p:nvSpPr>
          <p:spPr>
            <a:xfrm>
              <a:off x="2296319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58" name="Google Shape;8558;g31d7038f3b5_0_12802"/>
            <p:cNvSpPr/>
            <p:nvPr/>
          </p:nvSpPr>
          <p:spPr>
            <a:xfrm>
              <a:off x="2396310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59" name="Google Shape;8559;g31d7038f3b5_0_12802"/>
            <p:cNvSpPr/>
            <p:nvPr/>
          </p:nvSpPr>
          <p:spPr>
            <a:xfrm>
              <a:off x="2496302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0" name="Google Shape;8560;g31d7038f3b5_0_12802"/>
            <p:cNvSpPr/>
            <p:nvPr/>
          </p:nvSpPr>
          <p:spPr>
            <a:xfrm>
              <a:off x="2596241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1" name="Google Shape;8561;g31d7038f3b5_0_12802"/>
            <p:cNvSpPr/>
            <p:nvPr/>
          </p:nvSpPr>
          <p:spPr>
            <a:xfrm>
              <a:off x="2696232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2" name="Google Shape;8562;g31d7038f3b5_0_12802"/>
            <p:cNvSpPr/>
            <p:nvPr/>
          </p:nvSpPr>
          <p:spPr>
            <a:xfrm>
              <a:off x="2796223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3" name="Google Shape;8563;g31d7038f3b5_0_12802"/>
            <p:cNvSpPr/>
            <p:nvPr/>
          </p:nvSpPr>
          <p:spPr>
            <a:xfrm>
              <a:off x="2896214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4" name="Google Shape;8564;g31d7038f3b5_0_12802"/>
            <p:cNvSpPr/>
            <p:nvPr/>
          </p:nvSpPr>
          <p:spPr>
            <a:xfrm>
              <a:off x="2996205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5" name="Google Shape;8565;g31d7038f3b5_0_12802"/>
            <p:cNvSpPr/>
            <p:nvPr/>
          </p:nvSpPr>
          <p:spPr>
            <a:xfrm>
              <a:off x="3096146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6" name="Google Shape;8566;g31d7038f3b5_0_12802"/>
            <p:cNvSpPr/>
            <p:nvPr/>
          </p:nvSpPr>
          <p:spPr>
            <a:xfrm>
              <a:off x="3196137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7" name="Google Shape;8567;g31d7038f3b5_0_12802"/>
            <p:cNvSpPr/>
            <p:nvPr/>
          </p:nvSpPr>
          <p:spPr>
            <a:xfrm>
              <a:off x="3296128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8" name="Google Shape;8568;g31d7038f3b5_0_12802"/>
            <p:cNvSpPr/>
            <p:nvPr/>
          </p:nvSpPr>
          <p:spPr>
            <a:xfrm>
              <a:off x="3396119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9" name="Google Shape;8569;g31d7038f3b5_0_12802"/>
            <p:cNvSpPr/>
            <p:nvPr/>
          </p:nvSpPr>
          <p:spPr>
            <a:xfrm>
              <a:off x="3496110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70" name="Google Shape;8570;g31d7038f3b5_0_12802"/>
            <p:cNvSpPr/>
            <p:nvPr/>
          </p:nvSpPr>
          <p:spPr>
            <a:xfrm>
              <a:off x="1596432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71" name="Google Shape;8571;g31d7038f3b5_0_12802"/>
            <p:cNvSpPr/>
            <p:nvPr/>
          </p:nvSpPr>
          <p:spPr>
            <a:xfrm>
              <a:off x="1696423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72" name="Google Shape;8572;g31d7038f3b5_0_12802"/>
            <p:cNvSpPr/>
            <p:nvPr/>
          </p:nvSpPr>
          <p:spPr>
            <a:xfrm>
              <a:off x="1796414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73" name="Google Shape;8573;g31d7038f3b5_0_12802"/>
            <p:cNvSpPr/>
            <p:nvPr/>
          </p:nvSpPr>
          <p:spPr>
            <a:xfrm>
              <a:off x="1896406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74" name="Google Shape;8574;g31d7038f3b5_0_12802"/>
            <p:cNvSpPr/>
            <p:nvPr/>
          </p:nvSpPr>
          <p:spPr>
            <a:xfrm>
              <a:off x="1996346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75" name="Google Shape;8575;g31d7038f3b5_0_12802"/>
            <p:cNvSpPr/>
            <p:nvPr/>
          </p:nvSpPr>
          <p:spPr>
            <a:xfrm>
              <a:off x="2096337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76" name="Google Shape;8576;g31d7038f3b5_0_12802"/>
            <p:cNvSpPr/>
            <p:nvPr/>
          </p:nvSpPr>
          <p:spPr>
            <a:xfrm>
              <a:off x="2196328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77" name="Google Shape;8577;g31d7038f3b5_0_12802"/>
            <p:cNvSpPr/>
            <p:nvPr/>
          </p:nvSpPr>
          <p:spPr>
            <a:xfrm>
              <a:off x="2296319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78" name="Google Shape;8578;g31d7038f3b5_0_12802"/>
            <p:cNvSpPr/>
            <p:nvPr/>
          </p:nvSpPr>
          <p:spPr>
            <a:xfrm>
              <a:off x="2396310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79" name="Google Shape;8579;g31d7038f3b5_0_12802"/>
            <p:cNvSpPr/>
            <p:nvPr/>
          </p:nvSpPr>
          <p:spPr>
            <a:xfrm>
              <a:off x="2496302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80" name="Google Shape;8580;g31d7038f3b5_0_12802"/>
            <p:cNvSpPr/>
            <p:nvPr/>
          </p:nvSpPr>
          <p:spPr>
            <a:xfrm>
              <a:off x="2596241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81" name="Google Shape;8581;g31d7038f3b5_0_12802"/>
            <p:cNvSpPr/>
            <p:nvPr/>
          </p:nvSpPr>
          <p:spPr>
            <a:xfrm>
              <a:off x="2696232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82" name="Google Shape;8582;g31d7038f3b5_0_12802"/>
            <p:cNvSpPr/>
            <p:nvPr/>
          </p:nvSpPr>
          <p:spPr>
            <a:xfrm>
              <a:off x="2796223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83" name="Google Shape;8583;g31d7038f3b5_0_12802"/>
            <p:cNvSpPr/>
            <p:nvPr/>
          </p:nvSpPr>
          <p:spPr>
            <a:xfrm>
              <a:off x="2896214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84" name="Google Shape;8584;g31d7038f3b5_0_12802"/>
            <p:cNvSpPr/>
            <p:nvPr/>
          </p:nvSpPr>
          <p:spPr>
            <a:xfrm>
              <a:off x="2996205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85" name="Google Shape;8585;g31d7038f3b5_0_12802"/>
            <p:cNvSpPr/>
            <p:nvPr/>
          </p:nvSpPr>
          <p:spPr>
            <a:xfrm>
              <a:off x="3096146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86" name="Google Shape;8586;g31d7038f3b5_0_12802"/>
            <p:cNvSpPr/>
            <p:nvPr/>
          </p:nvSpPr>
          <p:spPr>
            <a:xfrm>
              <a:off x="3196137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87" name="Google Shape;8587;g31d7038f3b5_0_12802"/>
            <p:cNvSpPr/>
            <p:nvPr/>
          </p:nvSpPr>
          <p:spPr>
            <a:xfrm>
              <a:off x="3296128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88" name="Google Shape;8588;g31d7038f3b5_0_12802"/>
            <p:cNvSpPr/>
            <p:nvPr/>
          </p:nvSpPr>
          <p:spPr>
            <a:xfrm>
              <a:off x="3396119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89" name="Google Shape;8589;g31d7038f3b5_0_12802"/>
            <p:cNvSpPr/>
            <p:nvPr/>
          </p:nvSpPr>
          <p:spPr>
            <a:xfrm>
              <a:off x="3496110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0" name="Google Shape;8590;g31d7038f3b5_0_12802"/>
            <p:cNvSpPr/>
            <p:nvPr/>
          </p:nvSpPr>
          <p:spPr>
            <a:xfrm>
              <a:off x="1596432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1" name="Google Shape;8591;g31d7038f3b5_0_12802"/>
            <p:cNvSpPr/>
            <p:nvPr/>
          </p:nvSpPr>
          <p:spPr>
            <a:xfrm>
              <a:off x="1696423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2" name="Google Shape;8592;g31d7038f3b5_0_12802"/>
            <p:cNvSpPr/>
            <p:nvPr/>
          </p:nvSpPr>
          <p:spPr>
            <a:xfrm>
              <a:off x="1796414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3" name="Google Shape;8593;g31d7038f3b5_0_12802"/>
            <p:cNvSpPr/>
            <p:nvPr/>
          </p:nvSpPr>
          <p:spPr>
            <a:xfrm>
              <a:off x="1896406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4" name="Google Shape;8594;g31d7038f3b5_0_12802"/>
            <p:cNvSpPr/>
            <p:nvPr/>
          </p:nvSpPr>
          <p:spPr>
            <a:xfrm>
              <a:off x="1996346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5" name="Google Shape;8595;g31d7038f3b5_0_12802"/>
            <p:cNvSpPr/>
            <p:nvPr/>
          </p:nvSpPr>
          <p:spPr>
            <a:xfrm>
              <a:off x="2096337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6" name="Google Shape;8596;g31d7038f3b5_0_12802"/>
            <p:cNvSpPr/>
            <p:nvPr/>
          </p:nvSpPr>
          <p:spPr>
            <a:xfrm>
              <a:off x="2196328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7" name="Google Shape;8597;g31d7038f3b5_0_12802"/>
            <p:cNvSpPr/>
            <p:nvPr/>
          </p:nvSpPr>
          <p:spPr>
            <a:xfrm>
              <a:off x="2296319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8" name="Google Shape;8598;g31d7038f3b5_0_12802"/>
            <p:cNvSpPr/>
            <p:nvPr/>
          </p:nvSpPr>
          <p:spPr>
            <a:xfrm>
              <a:off x="2396310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9" name="Google Shape;8599;g31d7038f3b5_0_12802"/>
            <p:cNvSpPr/>
            <p:nvPr/>
          </p:nvSpPr>
          <p:spPr>
            <a:xfrm>
              <a:off x="2496302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0" name="Google Shape;8600;g31d7038f3b5_0_12802"/>
            <p:cNvSpPr/>
            <p:nvPr/>
          </p:nvSpPr>
          <p:spPr>
            <a:xfrm>
              <a:off x="2596241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1" name="Google Shape;8601;g31d7038f3b5_0_12802"/>
            <p:cNvSpPr/>
            <p:nvPr/>
          </p:nvSpPr>
          <p:spPr>
            <a:xfrm>
              <a:off x="2696232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2" name="Google Shape;8602;g31d7038f3b5_0_12802"/>
            <p:cNvSpPr/>
            <p:nvPr/>
          </p:nvSpPr>
          <p:spPr>
            <a:xfrm>
              <a:off x="2796223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3" name="Google Shape;8603;g31d7038f3b5_0_12802"/>
            <p:cNvSpPr/>
            <p:nvPr/>
          </p:nvSpPr>
          <p:spPr>
            <a:xfrm>
              <a:off x="2896214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4" name="Google Shape;8604;g31d7038f3b5_0_12802"/>
            <p:cNvSpPr/>
            <p:nvPr/>
          </p:nvSpPr>
          <p:spPr>
            <a:xfrm>
              <a:off x="2996205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5" name="Google Shape;8605;g31d7038f3b5_0_12802"/>
            <p:cNvSpPr/>
            <p:nvPr/>
          </p:nvSpPr>
          <p:spPr>
            <a:xfrm>
              <a:off x="3096146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6" name="Google Shape;8606;g31d7038f3b5_0_12802"/>
            <p:cNvSpPr/>
            <p:nvPr/>
          </p:nvSpPr>
          <p:spPr>
            <a:xfrm>
              <a:off x="3196137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7" name="Google Shape;8607;g31d7038f3b5_0_12802"/>
            <p:cNvSpPr/>
            <p:nvPr/>
          </p:nvSpPr>
          <p:spPr>
            <a:xfrm>
              <a:off x="3296128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8" name="Google Shape;8608;g31d7038f3b5_0_12802"/>
            <p:cNvSpPr/>
            <p:nvPr/>
          </p:nvSpPr>
          <p:spPr>
            <a:xfrm>
              <a:off x="3396119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9" name="Google Shape;8609;g31d7038f3b5_0_12802"/>
            <p:cNvSpPr/>
            <p:nvPr/>
          </p:nvSpPr>
          <p:spPr>
            <a:xfrm>
              <a:off x="3496110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0" name="Google Shape;8610;g31d7038f3b5_0_12802"/>
            <p:cNvSpPr/>
            <p:nvPr/>
          </p:nvSpPr>
          <p:spPr>
            <a:xfrm>
              <a:off x="1596432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1" name="Google Shape;8611;g31d7038f3b5_0_12802"/>
            <p:cNvSpPr/>
            <p:nvPr/>
          </p:nvSpPr>
          <p:spPr>
            <a:xfrm>
              <a:off x="1696423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2" name="Google Shape;8612;g31d7038f3b5_0_12802"/>
            <p:cNvSpPr/>
            <p:nvPr/>
          </p:nvSpPr>
          <p:spPr>
            <a:xfrm>
              <a:off x="1796414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3" name="Google Shape;8613;g31d7038f3b5_0_12802"/>
            <p:cNvSpPr/>
            <p:nvPr/>
          </p:nvSpPr>
          <p:spPr>
            <a:xfrm>
              <a:off x="1896406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4" name="Google Shape;8614;g31d7038f3b5_0_12802"/>
            <p:cNvSpPr/>
            <p:nvPr/>
          </p:nvSpPr>
          <p:spPr>
            <a:xfrm>
              <a:off x="1996346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5" name="Google Shape;8615;g31d7038f3b5_0_12802"/>
            <p:cNvSpPr/>
            <p:nvPr/>
          </p:nvSpPr>
          <p:spPr>
            <a:xfrm>
              <a:off x="2096337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6" name="Google Shape;8616;g31d7038f3b5_0_12802"/>
            <p:cNvSpPr/>
            <p:nvPr/>
          </p:nvSpPr>
          <p:spPr>
            <a:xfrm>
              <a:off x="2196328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7" name="Google Shape;8617;g31d7038f3b5_0_12802"/>
            <p:cNvSpPr/>
            <p:nvPr/>
          </p:nvSpPr>
          <p:spPr>
            <a:xfrm>
              <a:off x="2296319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8" name="Google Shape;8618;g31d7038f3b5_0_12802"/>
            <p:cNvSpPr/>
            <p:nvPr/>
          </p:nvSpPr>
          <p:spPr>
            <a:xfrm>
              <a:off x="2396310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9" name="Google Shape;8619;g31d7038f3b5_0_12802"/>
            <p:cNvSpPr/>
            <p:nvPr/>
          </p:nvSpPr>
          <p:spPr>
            <a:xfrm>
              <a:off x="2496302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20" name="Google Shape;8620;g31d7038f3b5_0_12802"/>
            <p:cNvSpPr/>
            <p:nvPr/>
          </p:nvSpPr>
          <p:spPr>
            <a:xfrm>
              <a:off x="2596241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21" name="Google Shape;8621;g31d7038f3b5_0_12802"/>
            <p:cNvSpPr/>
            <p:nvPr/>
          </p:nvSpPr>
          <p:spPr>
            <a:xfrm>
              <a:off x="2696232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22" name="Google Shape;8622;g31d7038f3b5_0_12802"/>
            <p:cNvSpPr/>
            <p:nvPr/>
          </p:nvSpPr>
          <p:spPr>
            <a:xfrm>
              <a:off x="2796223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23" name="Google Shape;8623;g31d7038f3b5_0_12802"/>
            <p:cNvSpPr/>
            <p:nvPr/>
          </p:nvSpPr>
          <p:spPr>
            <a:xfrm>
              <a:off x="2896214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24" name="Google Shape;8624;g31d7038f3b5_0_12802"/>
            <p:cNvSpPr/>
            <p:nvPr/>
          </p:nvSpPr>
          <p:spPr>
            <a:xfrm>
              <a:off x="2996205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25" name="Google Shape;8625;g31d7038f3b5_0_12802"/>
            <p:cNvSpPr/>
            <p:nvPr/>
          </p:nvSpPr>
          <p:spPr>
            <a:xfrm>
              <a:off x="3096146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26" name="Google Shape;8626;g31d7038f3b5_0_12802"/>
            <p:cNvSpPr/>
            <p:nvPr/>
          </p:nvSpPr>
          <p:spPr>
            <a:xfrm>
              <a:off x="3196137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27" name="Google Shape;8627;g31d7038f3b5_0_12802"/>
            <p:cNvSpPr/>
            <p:nvPr/>
          </p:nvSpPr>
          <p:spPr>
            <a:xfrm>
              <a:off x="3296128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28" name="Google Shape;8628;g31d7038f3b5_0_12802"/>
            <p:cNvSpPr/>
            <p:nvPr/>
          </p:nvSpPr>
          <p:spPr>
            <a:xfrm>
              <a:off x="3396119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29" name="Google Shape;8629;g31d7038f3b5_0_12802"/>
            <p:cNvSpPr/>
            <p:nvPr/>
          </p:nvSpPr>
          <p:spPr>
            <a:xfrm>
              <a:off x="3496110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0" name="Google Shape;8630;g31d7038f3b5_0_12802"/>
            <p:cNvSpPr/>
            <p:nvPr/>
          </p:nvSpPr>
          <p:spPr>
            <a:xfrm>
              <a:off x="1496441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1" name="Google Shape;8631;g31d7038f3b5_0_12802"/>
            <p:cNvSpPr/>
            <p:nvPr/>
          </p:nvSpPr>
          <p:spPr>
            <a:xfrm>
              <a:off x="1596432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2" name="Google Shape;8632;g31d7038f3b5_0_12802"/>
            <p:cNvSpPr/>
            <p:nvPr/>
          </p:nvSpPr>
          <p:spPr>
            <a:xfrm>
              <a:off x="1696423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3" name="Google Shape;8633;g31d7038f3b5_0_12802"/>
            <p:cNvSpPr/>
            <p:nvPr/>
          </p:nvSpPr>
          <p:spPr>
            <a:xfrm>
              <a:off x="1796414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4" name="Google Shape;8634;g31d7038f3b5_0_12802"/>
            <p:cNvSpPr/>
            <p:nvPr/>
          </p:nvSpPr>
          <p:spPr>
            <a:xfrm>
              <a:off x="1896406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5" name="Google Shape;8635;g31d7038f3b5_0_12802"/>
            <p:cNvSpPr/>
            <p:nvPr/>
          </p:nvSpPr>
          <p:spPr>
            <a:xfrm>
              <a:off x="1996346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6" name="Google Shape;8636;g31d7038f3b5_0_12802"/>
            <p:cNvSpPr/>
            <p:nvPr/>
          </p:nvSpPr>
          <p:spPr>
            <a:xfrm>
              <a:off x="2096337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7" name="Google Shape;8637;g31d7038f3b5_0_12802"/>
            <p:cNvSpPr/>
            <p:nvPr/>
          </p:nvSpPr>
          <p:spPr>
            <a:xfrm>
              <a:off x="2196328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8" name="Google Shape;8638;g31d7038f3b5_0_12802"/>
            <p:cNvSpPr/>
            <p:nvPr/>
          </p:nvSpPr>
          <p:spPr>
            <a:xfrm>
              <a:off x="2296319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9" name="Google Shape;8639;g31d7038f3b5_0_12802"/>
            <p:cNvSpPr/>
            <p:nvPr/>
          </p:nvSpPr>
          <p:spPr>
            <a:xfrm>
              <a:off x="2396310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0" name="Google Shape;8640;g31d7038f3b5_0_12802"/>
            <p:cNvSpPr/>
            <p:nvPr/>
          </p:nvSpPr>
          <p:spPr>
            <a:xfrm>
              <a:off x="2496302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1" name="Google Shape;8641;g31d7038f3b5_0_12802"/>
            <p:cNvSpPr/>
            <p:nvPr/>
          </p:nvSpPr>
          <p:spPr>
            <a:xfrm>
              <a:off x="2596241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2" name="Google Shape;8642;g31d7038f3b5_0_12802"/>
            <p:cNvSpPr/>
            <p:nvPr/>
          </p:nvSpPr>
          <p:spPr>
            <a:xfrm>
              <a:off x="2696232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3" name="Google Shape;8643;g31d7038f3b5_0_12802"/>
            <p:cNvSpPr/>
            <p:nvPr/>
          </p:nvSpPr>
          <p:spPr>
            <a:xfrm>
              <a:off x="2796223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4" name="Google Shape;8644;g31d7038f3b5_0_12802"/>
            <p:cNvSpPr/>
            <p:nvPr/>
          </p:nvSpPr>
          <p:spPr>
            <a:xfrm>
              <a:off x="2896214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5" name="Google Shape;8645;g31d7038f3b5_0_12802"/>
            <p:cNvSpPr/>
            <p:nvPr/>
          </p:nvSpPr>
          <p:spPr>
            <a:xfrm>
              <a:off x="2996205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6" name="Google Shape;8646;g31d7038f3b5_0_12802"/>
            <p:cNvSpPr/>
            <p:nvPr/>
          </p:nvSpPr>
          <p:spPr>
            <a:xfrm>
              <a:off x="3096146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7" name="Google Shape;8647;g31d7038f3b5_0_12802"/>
            <p:cNvSpPr/>
            <p:nvPr/>
          </p:nvSpPr>
          <p:spPr>
            <a:xfrm>
              <a:off x="3196137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8" name="Google Shape;8648;g31d7038f3b5_0_12802"/>
            <p:cNvSpPr/>
            <p:nvPr/>
          </p:nvSpPr>
          <p:spPr>
            <a:xfrm>
              <a:off x="3296128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9" name="Google Shape;8649;g31d7038f3b5_0_12802"/>
            <p:cNvSpPr/>
            <p:nvPr/>
          </p:nvSpPr>
          <p:spPr>
            <a:xfrm>
              <a:off x="3396119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0" name="Google Shape;8650;g31d7038f3b5_0_12802"/>
            <p:cNvSpPr/>
            <p:nvPr/>
          </p:nvSpPr>
          <p:spPr>
            <a:xfrm>
              <a:off x="3496110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1" name="Google Shape;8651;g31d7038f3b5_0_12802"/>
            <p:cNvSpPr/>
            <p:nvPr/>
          </p:nvSpPr>
          <p:spPr>
            <a:xfrm>
              <a:off x="3596051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2" name="Google Shape;8652;g31d7038f3b5_0_12802"/>
            <p:cNvSpPr/>
            <p:nvPr/>
          </p:nvSpPr>
          <p:spPr>
            <a:xfrm>
              <a:off x="1396501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3" name="Google Shape;8653;g31d7038f3b5_0_12802"/>
            <p:cNvSpPr/>
            <p:nvPr/>
          </p:nvSpPr>
          <p:spPr>
            <a:xfrm>
              <a:off x="1496441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4" name="Google Shape;8654;g31d7038f3b5_0_12802"/>
            <p:cNvSpPr/>
            <p:nvPr/>
          </p:nvSpPr>
          <p:spPr>
            <a:xfrm>
              <a:off x="1596432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5" name="Google Shape;8655;g31d7038f3b5_0_12802"/>
            <p:cNvSpPr/>
            <p:nvPr/>
          </p:nvSpPr>
          <p:spPr>
            <a:xfrm>
              <a:off x="1696423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6" name="Google Shape;8656;g31d7038f3b5_0_12802"/>
            <p:cNvSpPr/>
            <p:nvPr/>
          </p:nvSpPr>
          <p:spPr>
            <a:xfrm>
              <a:off x="1796414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7" name="Google Shape;8657;g31d7038f3b5_0_12802"/>
            <p:cNvSpPr/>
            <p:nvPr/>
          </p:nvSpPr>
          <p:spPr>
            <a:xfrm>
              <a:off x="1896406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8" name="Google Shape;8658;g31d7038f3b5_0_12802"/>
            <p:cNvSpPr/>
            <p:nvPr/>
          </p:nvSpPr>
          <p:spPr>
            <a:xfrm>
              <a:off x="1996346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9" name="Google Shape;8659;g31d7038f3b5_0_12802"/>
            <p:cNvSpPr/>
            <p:nvPr/>
          </p:nvSpPr>
          <p:spPr>
            <a:xfrm>
              <a:off x="2096337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0" name="Google Shape;8660;g31d7038f3b5_0_12802"/>
            <p:cNvSpPr/>
            <p:nvPr/>
          </p:nvSpPr>
          <p:spPr>
            <a:xfrm>
              <a:off x="2196328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1" name="Google Shape;8661;g31d7038f3b5_0_12802"/>
            <p:cNvSpPr/>
            <p:nvPr/>
          </p:nvSpPr>
          <p:spPr>
            <a:xfrm>
              <a:off x="2296319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2" name="Google Shape;8662;g31d7038f3b5_0_12802"/>
            <p:cNvSpPr/>
            <p:nvPr/>
          </p:nvSpPr>
          <p:spPr>
            <a:xfrm>
              <a:off x="2396310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3" name="Google Shape;8663;g31d7038f3b5_0_12802"/>
            <p:cNvSpPr/>
            <p:nvPr/>
          </p:nvSpPr>
          <p:spPr>
            <a:xfrm>
              <a:off x="2496302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4" name="Google Shape;8664;g31d7038f3b5_0_12802"/>
            <p:cNvSpPr/>
            <p:nvPr/>
          </p:nvSpPr>
          <p:spPr>
            <a:xfrm>
              <a:off x="2596241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5" name="Google Shape;8665;g31d7038f3b5_0_12802"/>
            <p:cNvSpPr/>
            <p:nvPr/>
          </p:nvSpPr>
          <p:spPr>
            <a:xfrm>
              <a:off x="2696232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6" name="Google Shape;8666;g31d7038f3b5_0_12802"/>
            <p:cNvSpPr/>
            <p:nvPr/>
          </p:nvSpPr>
          <p:spPr>
            <a:xfrm>
              <a:off x="2796223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7" name="Google Shape;8667;g31d7038f3b5_0_12802"/>
            <p:cNvSpPr/>
            <p:nvPr/>
          </p:nvSpPr>
          <p:spPr>
            <a:xfrm>
              <a:off x="2896214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8" name="Google Shape;8668;g31d7038f3b5_0_12802"/>
            <p:cNvSpPr/>
            <p:nvPr/>
          </p:nvSpPr>
          <p:spPr>
            <a:xfrm>
              <a:off x="2996205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9" name="Google Shape;8669;g31d7038f3b5_0_12802"/>
            <p:cNvSpPr/>
            <p:nvPr/>
          </p:nvSpPr>
          <p:spPr>
            <a:xfrm>
              <a:off x="3096146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0" name="Google Shape;8670;g31d7038f3b5_0_12802"/>
            <p:cNvSpPr/>
            <p:nvPr/>
          </p:nvSpPr>
          <p:spPr>
            <a:xfrm>
              <a:off x="3196137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1" name="Google Shape;8671;g31d7038f3b5_0_12802"/>
            <p:cNvSpPr/>
            <p:nvPr/>
          </p:nvSpPr>
          <p:spPr>
            <a:xfrm>
              <a:off x="3296128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2" name="Google Shape;8672;g31d7038f3b5_0_12802"/>
            <p:cNvSpPr/>
            <p:nvPr/>
          </p:nvSpPr>
          <p:spPr>
            <a:xfrm>
              <a:off x="3396119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3" name="Google Shape;8673;g31d7038f3b5_0_12802"/>
            <p:cNvSpPr/>
            <p:nvPr/>
          </p:nvSpPr>
          <p:spPr>
            <a:xfrm>
              <a:off x="3496110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4" name="Google Shape;8674;g31d7038f3b5_0_12802"/>
            <p:cNvSpPr/>
            <p:nvPr/>
          </p:nvSpPr>
          <p:spPr>
            <a:xfrm>
              <a:off x="3596051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5" name="Google Shape;8675;g31d7038f3b5_0_12802"/>
            <p:cNvSpPr/>
            <p:nvPr/>
          </p:nvSpPr>
          <p:spPr>
            <a:xfrm>
              <a:off x="3696042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6" name="Google Shape;8676;g31d7038f3b5_0_12802"/>
            <p:cNvSpPr/>
            <p:nvPr/>
          </p:nvSpPr>
          <p:spPr>
            <a:xfrm>
              <a:off x="1396501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7" name="Google Shape;8677;g31d7038f3b5_0_12802"/>
            <p:cNvSpPr/>
            <p:nvPr/>
          </p:nvSpPr>
          <p:spPr>
            <a:xfrm>
              <a:off x="1496441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8" name="Google Shape;8678;g31d7038f3b5_0_12802"/>
            <p:cNvSpPr/>
            <p:nvPr/>
          </p:nvSpPr>
          <p:spPr>
            <a:xfrm>
              <a:off x="1596432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9" name="Google Shape;8679;g31d7038f3b5_0_12802"/>
            <p:cNvSpPr/>
            <p:nvPr/>
          </p:nvSpPr>
          <p:spPr>
            <a:xfrm>
              <a:off x="1696423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80" name="Google Shape;8680;g31d7038f3b5_0_12802"/>
            <p:cNvSpPr/>
            <p:nvPr/>
          </p:nvSpPr>
          <p:spPr>
            <a:xfrm>
              <a:off x="1796414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81" name="Google Shape;8681;g31d7038f3b5_0_12802"/>
            <p:cNvSpPr/>
            <p:nvPr/>
          </p:nvSpPr>
          <p:spPr>
            <a:xfrm>
              <a:off x="1896406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82" name="Google Shape;8682;g31d7038f3b5_0_12802"/>
            <p:cNvSpPr/>
            <p:nvPr/>
          </p:nvSpPr>
          <p:spPr>
            <a:xfrm>
              <a:off x="1996346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83" name="Google Shape;8683;g31d7038f3b5_0_12802"/>
            <p:cNvSpPr/>
            <p:nvPr/>
          </p:nvSpPr>
          <p:spPr>
            <a:xfrm>
              <a:off x="2096337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84" name="Google Shape;8684;g31d7038f3b5_0_12802"/>
            <p:cNvSpPr/>
            <p:nvPr/>
          </p:nvSpPr>
          <p:spPr>
            <a:xfrm>
              <a:off x="2196328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85" name="Google Shape;8685;g31d7038f3b5_0_12802"/>
            <p:cNvSpPr/>
            <p:nvPr/>
          </p:nvSpPr>
          <p:spPr>
            <a:xfrm>
              <a:off x="2296319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86" name="Google Shape;8686;g31d7038f3b5_0_12802"/>
            <p:cNvSpPr/>
            <p:nvPr/>
          </p:nvSpPr>
          <p:spPr>
            <a:xfrm>
              <a:off x="2396310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87" name="Google Shape;8687;g31d7038f3b5_0_12802"/>
            <p:cNvSpPr/>
            <p:nvPr/>
          </p:nvSpPr>
          <p:spPr>
            <a:xfrm>
              <a:off x="2496302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88" name="Google Shape;8688;g31d7038f3b5_0_12802"/>
            <p:cNvSpPr/>
            <p:nvPr/>
          </p:nvSpPr>
          <p:spPr>
            <a:xfrm>
              <a:off x="2596241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89" name="Google Shape;8689;g31d7038f3b5_0_12802"/>
            <p:cNvSpPr/>
            <p:nvPr/>
          </p:nvSpPr>
          <p:spPr>
            <a:xfrm>
              <a:off x="2696232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90" name="Google Shape;8690;g31d7038f3b5_0_12802"/>
            <p:cNvSpPr/>
            <p:nvPr/>
          </p:nvSpPr>
          <p:spPr>
            <a:xfrm>
              <a:off x="2796223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91" name="Google Shape;8691;g31d7038f3b5_0_12802"/>
            <p:cNvSpPr/>
            <p:nvPr/>
          </p:nvSpPr>
          <p:spPr>
            <a:xfrm>
              <a:off x="2896214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92" name="Google Shape;8692;g31d7038f3b5_0_12802"/>
            <p:cNvSpPr/>
            <p:nvPr/>
          </p:nvSpPr>
          <p:spPr>
            <a:xfrm>
              <a:off x="2996205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93" name="Google Shape;8693;g31d7038f3b5_0_12802"/>
            <p:cNvSpPr/>
            <p:nvPr/>
          </p:nvSpPr>
          <p:spPr>
            <a:xfrm>
              <a:off x="3096146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94" name="Google Shape;8694;g31d7038f3b5_0_12802"/>
            <p:cNvSpPr/>
            <p:nvPr/>
          </p:nvSpPr>
          <p:spPr>
            <a:xfrm>
              <a:off x="3196137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95" name="Google Shape;8695;g31d7038f3b5_0_12802"/>
            <p:cNvSpPr/>
            <p:nvPr/>
          </p:nvSpPr>
          <p:spPr>
            <a:xfrm>
              <a:off x="3296128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96" name="Google Shape;8696;g31d7038f3b5_0_12802"/>
            <p:cNvSpPr/>
            <p:nvPr/>
          </p:nvSpPr>
          <p:spPr>
            <a:xfrm>
              <a:off x="3396119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97" name="Google Shape;8697;g31d7038f3b5_0_12802"/>
            <p:cNvSpPr/>
            <p:nvPr/>
          </p:nvSpPr>
          <p:spPr>
            <a:xfrm>
              <a:off x="3496110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98" name="Google Shape;8698;g31d7038f3b5_0_12802"/>
            <p:cNvSpPr/>
            <p:nvPr/>
          </p:nvSpPr>
          <p:spPr>
            <a:xfrm>
              <a:off x="3596051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99" name="Google Shape;8699;g31d7038f3b5_0_12802"/>
            <p:cNvSpPr/>
            <p:nvPr/>
          </p:nvSpPr>
          <p:spPr>
            <a:xfrm>
              <a:off x="3696042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0" name="Google Shape;8700;g31d7038f3b5_0_12802"/>
            <p:cNvSpPr/>
            <p:nvPr/>
          </p:nvSpPr>
          <p:spPr>
            <a:xfrm>
              <a:off x="1396501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1" name="Google Shape;8701;g31d7038f3b5_0_12802"/>
            <p:cNvSpPr/>
            <p:nvPr/>
          </p:nvSpPr>
          <p:spPr>
            <a:xfrm>
              <a:off x="1496441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2" name="Google Shape;8702;g31d7038f3b5_0_12802"/>
            <p:cNvSpPr/>
            <p:nvPr/>
          </p:nvSpPr>
          <p:spPr>
            <a:xfrm>
              <a:off x="1596432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3" name="Google Shape;8703;g31d7038f3b5_0_12802"/>
            <p:cNvSpPr/>
            <p:nvPr/>
          </p:nvSpPr>
          <p:spPr>
            <a:xfrm>
              <a:off x="1696423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4" name="Google Shape;8704;g31d7038f3b5_0_12802"/>
            <p:cNvSpPr/>
            <p:nvPr/>
          </p:nvSpPr>
          <p:spPr>
            <a:xfrm>
              <a:off x="1796414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5" name="Google Shape;8705;g31d7038f3b5_0_12802"/>
            <p:cNvSpPr/>
            <p:nvPr/>
          </p:nvSpPr>
          <p:spPr>
            <a:xfrm>
              <a:off x="1896406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6" name="Google Shape;8706;g31d7038f3b5_0_12802"/>
            <p:cNvSpPr/>
            <p:nvPr/>
          </p:nvSpPr>
          <p:spPr>
            <a:xfrm>
              <a:off x="1996346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7" name="Google Shape;8707;g31d7038f3b5_0_12802"/>
            <p:cNvSpPr/>
            <p:nvPr/>
          </p:nvSpPr>
          <p:spPr>
            <a:xfrm>
              <a:off x="2096337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8" name="Google Shape;8708;g31d7038f3b5_0_12802"/>
            <p:cNvSpPr/>
            <p:nvPr/>
          </p:nvSpPr>
          <p:spPr>
            <a:xfrm>
              <a:off x="2196328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9" name="Google Shape;8709;g31d7038f3b5_0_12802"/>
            <p:cNvSpPr/>
            <p:nvPr/>
          </p:nvSpPr>
          <p:spPr>
            <a:xfrm>
              <a:off x="2296319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0" name="Google Shape;8710;g31d7038f3b5_0_12802"/>
            <p:cNvSpPr/>
            <p:nvPr/>
          </p:nvSpPr>
          <p:spPr>
            <a:xfrm>
              <a:off x="2396310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1" name="Google Shape;8711;g31d7038f3b5_0_12802"/>
            <p:cNvSpPr/>
            <p:nvPr/>
          </p:nvSpPr>
          <p:spPr>
            <a:xfrm>
              <a:off x="2496302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2" name="Google Shape;8712;g31d7038f3b5_0_12802"/>
            <p:cNvSpPr/>
            <p:nvPr/>
          </p:nvSpPr>
          <p:spPr>
            <a:xfrm>
              <a:off x="2596241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3" name="Google Shape;8713;g31d7038f3b5_0_12802"/>
            <p:cNvSpPr/>
            <p:nvPr/>
          </p:nvSpPr>
          <p:spPr>
            <a:xfrm>
              <a:off x="2696232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4" name="Google Shape;8714;g31d7038f3b5_0_12802"/>
            <p:cNvSpPr/>
            <p:nvPr/>
          </p:nvSpPr>
          <p:spPr>
            <a:xfrm>
              <a:off x="2796223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5" name="Google Shape;8715;g31d7038f3b5_0_12802"/>
            <p:cNvSpPr/>
            <p:nvPr/>
          </p:nvSpPr>
          <p:spPr>
            <a:xfrm>
              <a:off x="2896214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6" name="Google Shape;8716;g31d7038f3b5_0_12802"/>
            <p:cNvSpPr/>
            <p:nvPr/>
          </p:nvSpPr>
          <p:spPr>
            <a:xfrm>
              <a:off x="2996205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7" name="Google Shape;8717;g31d7038f3b5_0_12802"/>
            <p:cNvSpPr/>
            <p:nvPr/>
          </p:nvSpPr>
          <p:spPr>
            <a:xfrm>
              <a:off x="3096146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8" name="Google Shape;8718;g31d7038f3b5_0_12802"/>
            <p:cNvSpPr/>
            <p:nvPr/>
          </p:nvSpPr>
          <p:spPr>
            <a:xfrm>
              <a:off x="3196137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9" name="Google Shape;8719;g31d7038f3b5_0_12802"/>
            <p:cNvSpPr/>
            <p:nvPr/>
          </p:nvSpPr>
          <p:spPr>
            <a:xfrm>
              <a:off x="3296128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0" name="Google Shape;8720;g31d7038f3b5_0_12802"/>
            <p:cNvSpPr/>
            <p:nvPr/>
          </p:nvSpPr>
          <p:spPr>
            <a:xfrm>
              <a:off x="3396119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1" name="Google Shape;8721;g31d7038f3b5_0_12802"/>
            <p:cNvSpPr/>
            <p:nvPr/>
          </p:nvSpPr>
          <p:spPr>
            <a:xfrm>
              <a:off x="3496110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2" name="Google Shape;8722;g31d7038f3b5_0_12802"/>
            <p:cNvSpPr/>
            <p:nvPr/>
          </p:nvSpPr>
          <p:spPr>
            <a:xfrm>
              <a:off x="3596051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3" name="Google Shape;8723;g31d7038f3b5_0_12802"/>
            <p:cNvSpPr/>
            <p:nvPr/>
          </p:nvSpPr>
          <p:spPr>
            <a:xfrm>
              <a:off x="3696042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4" name="Google Shape;8724;g31d7038f3b5_0_12802"/>
            <p:cNvSpPr/>
            <p:nvPr/>
          </p:nvSpPr>
          <p:spPr>
            <a:xfrm>
              <a:off x="1396501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5" name="Google Shape;8725;g31d7038f3b5_0_12802"/>
            <p:cNvSpPr/>
            <p:nvPr/>
          </p:nvSpPr>
          <p:spPr>
            <a:xfrm>
              <a:off x="1496441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6" name="Google Shape;8726;g31d7038f3b5_0_12802"/>
            <p:cNvSpPr/>
            <p:nvPr/>
          </p:nvSpPr>
          <p:spPr>
            <a:xfrm>
              <a:off x="1596432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7" name="Google Shape;8727;g31d7038f3b5_0_12802"/>
            <p:cNvSpPr/>
            <p:nvPr/>
          </p:nvSpPr>
          <p:spPr>
            <a:xfrm>
              <a:off x="1696423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8" name="Google Shape;8728;g31d7038f3b5_0_12802"/>
            <p:cNvSpPr/>
            <p:nvPr/>
          </p:nvSpPr>
          <p:spPr>
            <a:xfrm>
              <a:off x="1796414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9" name="Google Shape;8729;g31d7038f3b5_0_12802"/>
            <p:cNvSpPr/>
            <p:nvPr/>
          </p:nvSpPr>
          <p:spPr>
            <a:xfrm>
              <a:off x="1896406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0" name="Google Shape;8730;g31d7038f3b5_0_12802"/>
            <p:cNvSpPr/>
            <p:nvPr/>
          </p:nvSpPr>
          <p:spPr>
            <a:xfrm>
              <a:off x="1996346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1" name="Google Shape;8731;g31d7038f3b5_0_12802"/>
            <p:cNvSpPr/>
            <p:nvPr/>
          </p:nvSpPr>
          <p:spPr>
            <a:xfrm>
              <a:off x="2096337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2" name="Google Shape;8732;g31d7038f3b5_0_12802"/>
            <p:cNvSpPr/>
            <p:nvPr/>
          </p:nvSpPr>
          <p:spPr>
            <a:xfrm>
              <a:off x="2196328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3" name="Google Shape;8733;g31d7038f3b5_0_12802"/>
            <p:cNvSpPr/>
            <p:nvPr/>
          </p:nvSpPr>
          <p:spPr>
            <a:xfrm>
              <a:off x="2296319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4" name="Google Shape;8734;g31d7038f3b5_0_12802"/>
            <p:cNvSpPr/>
            <p:nvPr/>
          </p:nvSpPr>
          <p:spPr>
            <a:xfrm>
              <a:off x="2396310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5" name="Google Shape;8735;g31d7038f3b5_0_12802"/>
            <p:cNvSpPr/>
            <p:nvPr/>
          </p:nvSpPr>
          <p:spPr>
            <a:xfrm>
              <a:off x="2496302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6" name="Google Shape;8736;g31d7038f3b5_0_12802"/>
            <p:cNvSpPr/>
            <p:nvPr/>
          </p:nvSpPr>
          <p:spPr>
            <a:xfrm>
              <a:off x="2596241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7" name="Google Shape;8737;g31d7038f3b5_0_12802"/>
            <p:cNvSpPr/>
            <p:nvPr/>
          </p:nvSpPr>
          <p:spPr>
            <a:xfrm>
              <a:off x="2696232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8" name="Google Shape;8738;g31d7038f3b5_0_12802"/>
            <p:cNvSpPr/>
            <p:nvPr/>
          </p:nvSpPr>
          <p:spPr>
            <a:xfrm>
              <a:off x="2796223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9" name="Google Shape;8739;g31d7038f3b5_0_12802"/>
            <p:cNvSpPr/>
            <p:nvPr/>
          </p:nvSpPr>
          <p:spPr>
            <a:xfrm>
              <a:off x="2896214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0" name="Google Shape;8740;g31d7038f3b5_0_12802"/>
            <p:cNvSpPr/>
            <p:nvPr/>
          </p:nvSpPr>
          <p:spPr>
            <a:xfrm>
              <a:off x="2996205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1" name="Google Shape;8741;g31d7038f3b5_0_12802"/>
            <p:cNvSpPr/>
            <p:nvPr/>
          </p:nvSpPr>
          <p:spPr>
            <a:xfrm>
              <a:off x="3096146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2" name="Google Shape;8742;g31d7038f3b5_0_12802"/>
            <p:cNvSpPr/>
            <p:nvPr/>
          </p:nvSpPr>
          <p:spPr>
            <a:xfrm>
              <a:off x="3196137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3" name="Google Shape;8743;g31d7038f3b5_0_12802"/>
            <p:cNvSpPr/>
            <p:nvPr/>
          </p:nvSpPr>
          <p:spPr>
            <a:xfrm>
              <a:off x="3296128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4" name="Google Shape;8744;g31d7038f3b5_0_12802"/>
            <p:cNvSpPr/>
            <p:nvPr/>
          </p:nvSpPr>
          <p:spPr>
            <a:xfrm>
              <a:off x="3396119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5" name="Google Shape;8745;g31d7038f3b5_0_12802"/>
            <p:cNvSpPr/>
            <p:nvPr/>
          </p:nvSpPr>
          <p:spPr>
            <a:xfrm>
              <a:off x="3496110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6" name="Google Shape;8746;g31d7038f3b5_0_12802"/>
            <p:cNvSpPr/>
            <p:nvPr/>
          </p:nvSpPr>
          <p:spPr>
            <a:xfrm>
              <a:off x="3596051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7" name="Google Shape;8747;g31d7038f3b5_0_12802"/>
            <p:cNvSpPr/>
            <p:nvPr/>
          </p:nvSpPr>
          <p:spPr>
            <a:xfrm>
              <a:off x="3696042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8" name="Google Shape;8748;g31d7038f3b5_0_12802"/>
            <p:cNvSpPr/>
            <p:nvPr/>
          </p:nvSpPr>
          <p:spPr>
            <a:xfrm>
              <a:off x="1396501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9" name="Google Shape;8749;g31d7038f3b5_0_12802"/>
            <p:cNvSpPr/>
            <p:nvPr/>
          </p:nvSpPr>
          <p:spPr>
            <a:xfrm>
              <a:off x="1496441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0" name="Google Shape;8750;g31d7038f3b5_0_12802"/>
            <p:cNvSpPr/>
            <p:nvPr/>
          </p:nvSpPr>
          <p:spPr>
            <a:xfrm>
              <a:off x="1596432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1" name="Google Shape;8751;g31d7038f3b5_0_12802"/>
            <p:cNvSpPr/>
            <p:nvPr/>
          </p:nvSpPr>
          <p:spPr>
            <a:xfrm>
              <a:off x="1696423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2" name="Google Shape;8752;g31d7038f3b5_0_12802"/>
            <p:cNvSpPr/>
            <p:nvPr/>
          </p:nvSpPr>
          <p:spPr>
            <a:xfrm>
              <a:off x="1796414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3" name="Google Shape;8753;g31d7038f3b5_0_12802"/>
            <p:cNvSpPr/>
            <p:nvPr/>
          </p:nvSpPr>
          <p:spPr>
            <a:xfrm>
              <a:off x="1896406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4" name="Google Shape;8754;g31d7038f3b5_0_12802"/>
            <p:cNvSpPr/>
            <p:nvPr/>
          </p:nvSpPr>
          <p:spPr>
            <a:xfrm>
              <a:off x="1996346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5" name="Google Shape;8755;g31d7038f3b5_0_12802"/>
            <p:cNvSpPr/>
            <p:nvPr/>
          </p:nvSpPr>
          <p:spPr>
            <a:xfrm>
              <a:off x="2096337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6" name="Google Shape;8756;g31d7038f3b5_0_12802"/>
            <p:cNvSpPr/>
            <p:nvPr/>
          </p:nvSpPr>
          <p:spPr>
            <a:xfrm>
              <a:off x="2196328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7" name="Google Shape;8757;g31d7038f3b5_0_12802"/>
            <p:cNvSpPr/>
            <p:nvPr/>
          </p:nvSpPr>
          <p:spPr>
            <a:xfrm>
              <a:off x="2296319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8" name="Google Shape;8758;g31d7038f3b5_0_12802"/>
            <p:cNvSpPr/>
            <p:nvPr/>
          </p:nvSpPr>
          <p:spPr>
            <a:xfrm>
              <a:off x="2396310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9" name="Google Shape;8759;g31d7038f3b5_0_12802"/>
            <p:cNvSpPr/>
            <p:nvPr/>
          </p:nvSpPr>
          <p:spPr>
            <a:xfrm>
              <a:off x="2496302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60" name="Google Shape;8760;g31d7038f3b5_0_12802"/>
            <p:cNvSpPr/>
            <p:nvPr/>
          </p:nvSpPr>
          <p:spPr>
            <a:xfrm>
              <a:off x="2596241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61" name="Google Shape;8761;g31d7038f3b5_0_12802"/>
            <p:cNvSpPr/>
            <p:nvPr/>
          </p:nvSpPr>
          <p:spPr>
            <a:xfrm>
              <a:off x="2696232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62" name="Google Shape;8762;g31d7038f3b5_0_12802"/>
            <p:cNvSpPr/>
            <p:nvPr/>
          </p:nvSpPr>
          <p:spPr>
            <a:xfrm>
              <a:off x="2796223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63" name="Google Shape;8763;g31d7038f3b5_0_12802"/>
            <p:cNvSpPr/>
            <p:nvPr/>
          </p:nvSpPr>
          <p:spPr>
            <a:xfrm>
              <a:off x="2896214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64" name="Google Shape;8764;g31d7038f3b5_0_12802"/>
            <p:cNvSpPr/>
            <p:nvPr/>
          </p:nvSpPr>
          <p:spPr>
            <a:xfrm>
              <a:off x="2996205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65" name="Google Shape;8765;g31d7038f3b5_0_12802"/>
            <p:cNvSpPr/>
            <p:nvPr/>
          </p:nvSpPr>
          <p:spPr>
            <a:xfrm>
              <a:off x="3096146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66" name="Google Shape;8766;g31d7038f3b5_0_12802"/>
            <p:cNvSpPr/>
            <p:nvPr/>
          </p:nvSpPr>
          <p:spPr>
            <a:xfrm>
              <a:off x="3196137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67" name="Google Shape;8767;g31d7038f3b5_0_12802"/>
            <p:cNvSpPr/>
            <p:nvPr/>
          </p:nvSpPr>
          <p:spPr>
            <a:xfrm>
              <a:off x="3296128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68" name="Google Shape;8768;g31d7038f3b5_0_12802"/>
            <p:cNvSpPr/>
            <p:nvPr/>
          </p:nvSpPr>
          <p:spPr>
            <a:xfrm>
              <a:off x="3396119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69" name="Google Shape;8769;g31d7038f3b5_0_12802"/>
            <p:cNvSpPr/>
            <p:nvPr/>
          </p:nvSpPr>
          <p:spPr>
            <a:xfrm>
              <a:off x="3496110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70" name="Google Shape;8770;g31d7038f3b5_0_12802"/>
            <p:cNvSpPr/>
            <p:nvPr/>
          </p:nvSpPr>
          <p:spPr>
            <a:xfrm>
              <a:off x="3596051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71" name="Google Shape;8771;g31d7038f3b5_0_12802"/>
            <p:cNvSpPr/>
            <p:nvPr/>
          </p:nvSpPr>
          <p:spPr>
            <a:xfrm>
              <a:off x="3696042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72" name="Google Shape;8772;g31d7038f3b5_0_12802"/>
            <p:cNvSpPr/>
            <p:nvPr/>
          </p:nvSpPr>
          <p:spPr>
            <a:xfrm>
              <a:off x="1396501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73" name="Google Shape;8773;g31d7038f3b5_0_12802"/>
            <p:cNvSpPr/>
            <p:nvPr/>
          </p:nvSpPr>
          <p:spPr>
            <a:xfrm>
              <a:off x="1496441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74" name="Google Shape;8774;g31d7038f3b5_0_12802"/>
            <p:cNvSpPr/>
            <p:nvPr/>
          </p:nvSpPr>
          <p:spPr>
            <a:xfrm>
              <a:off x="1596432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75" name="Google Shape;8775;g31d7038f3b5_0_12802"/>
            <p:cNvSpPr/>
            <p:nvPr/>
          </p:nvSpPr>
          <p:spPr>
            <a:xfrm>
              <a:off x="1696423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76" name="Google Shape;8776;g31d7038f3b5_0_12802"/>
            <p:cNvSpPr/>
            <p:nvPr/>
          </p:nvSpPr>
          <p:spPr>
            <a:xfrm>
              <a:off x="1796414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77" name="Google Shape;8777;g31d7038f3b5_0_12802"/>
            <p:cNvSpPr/>
            <p:nvPr/>
          </p:nvSpPr>
          <p:spPr>
            <a:xfrm>
              <a:off x="1896406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78" name="Google Shape;8778;g31d7038f3b5_0_12802"/>
            <p:cNvSpPr/>
            <p:nvPr/>
          </p:nvSpPr>
          <p:spPr>
            <a:xfrm>
              <a:off x="1996346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79" name="Google Shape;8779;g31d7038f3b5_0_12802"/>
            <p:cNvSpPr/>
            <p:nvPr/>
          </p:nvSpPr>
          <p:spPr>
            <a:xfrm>
              <a:off x="2096337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80" name="Google Shape;8780;g31d7038f3b5_0_12802"/>
            <p:cNvSpPr/>
            <p:nvPr/>
          </p:nvSpPr>
          <p:spPr>
            <a:xfrm>
              <a:off x="2196328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81" name="Google Shape;8781;g31d7038f3b5_0_12802"/>
            <p:cNvSpPr/>
            <p:nvPr/>
          </p:nvSpPr>
          <p:spPr>
            <a:xfrm>
              <a:off x="2296319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82" name="Google Shape;8782;g31d7038f3b5_0_12802"/>
            <p:cNvSpPr/>
            <p:nvPr/>
          </p:nvSpPr>
          <p:spPr>
            <a:xfrm>
              <a:off x="2396310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83" name="Google Shape;8783;g31d7038f3b5_0_12802"/>
            <p:cNvSpPr/>
            <p:nvPr/>
          </p:nvSpPr>
          <p:spPr>
            <a:xfrm>
              <a:off x="2496302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84" name="Google Shape;8784;g31d7038f3b5_0_12802"/>
            <p:cNvSpPr/>
            <p:nvPr/>
          </p:nvSpPr>
          <p:spPr>
            <a:xfrm>
              <a:off x="2596241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85" name="Google Shape;8785;g31d7038f3b5_0_12802"/>
            <p:cNvSpPr/>
            <p:nvPr/>
          </p:nvSpPr>
          <p:spPr>
            <a:xfrm>
              <a:off x="2696232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86" name="Google Shape;8786;g31d7038f3b5_0_12802"/>
            <p:cNvSpPr/>
            <p:nvPr/>
          </p:nvSpPr>
          <p:spPr>
            <a:xfrm>
              <a:off x="2796223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87" name="Google Shape;8787;g31d7038f3b5_0_12802"/>
            <p:cNvSpPr/>
            <p:nvPr/>
          </p:nvSpPr>
          <p:spPr>
            <a:xfrm>
              <a:off x="2896214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88" name="Google Shape;8788;g31d7038f3b5_0_12802"/>
            <p:cNvSpPr/>
            <p:nvPr/>
          </p:nvSpPr>
          <p:spPr>
            <a:xfrm>
              <a:off x="2996205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89" name="Google Shape;8789;g31d7038f3b5_0_12802"/>
            <p:cNvSpPr/>
            <p:nvPr/>
          </p:nvSpPr>
          <p:spPr>
            <a:xfrm>
              <a:off x="3096146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90" name="Google Shape;8790;g31d7038f3b5_0_12802"/>
            <p:cNvSpPr/>
            <p:nvPr/>
          </p:nvSpPr>
          <p:spPr>
            <a:xfrm>
              <a:off x="3196137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91" name="Google Shape;8791;g31d7038f3b5_0_12802"/>
            <p:cNvSpPr/>
            <p:nvPr/>
          </p:nvSpPr>
          <p:spPr>
            <a:xfrm>
              <a:off x="3296128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92" name="Google Shape;8792;g31d7038f3b5_0_12802"/>
            <p:cNvSpPr/>
            <p:nvPr/>
          </p:nvSpPr>
          <p:spPr>
            <a:xfrm>
              <a:off x="3396119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93" name="Google Shape;8793;g31d7038f3b5_0_12802"/>
            <p:cNvSpPr/>
            <p:nvPr/>
          </p:nvSpPr>
          <p:spPr>
            <a:xfrm>
              <a:off x="3496110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94" name="Google Shape;8794;g31d7038f3b5_0_12802"/>
            <p:cNvSpPr/>
            <p:nvPr/>
          </p:nvSpPr>
          <p:spPr>
            <a:xfrm>
              <a:off x="3596051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95" name="Google Shape;8795;g31d7038f3b5_0_12802"/>
            <p:cNvSpPr/>
            <p:nvPr/>
          </p:nvSpPr>
          <p:spPr>
            <a:xfrm>
              <a:off x="3696042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96" name="Google Shape;8796;g31d7038f3b5_0_12802"/>
            <p:cNvSpPr/>
            <p:nvPr/>
          </p:nvSpPr>
          <p:spPr>
            <a:xfrm>
              <a:off x="1396501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97" name="Google Shape;8797;g31d7038f3b5_0_12802"/>
            <p:cNvSpPr/>
            <p:nvPr/>
          </p:nvSpPr>
          <p:spPr>
            <a:xfrm>
              <a:off x="1496441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98" name="Google Shape;8798;g31d7038f3b5_0_12802"/>
            <p:cNvSpPr/>
            <p:nvPr/>
          </p:nvSpPr>
          <p:spPr>
            <a:xfrm>
              <a:off x="1596432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99" name="Google Shape;8799;g31d7038f3b5_0_12802"/>
            <p:cNvSpPr/>
            <p:nvPr/>
          </p:nvSpPr>
          <p:spPr>
            <a:xfrm>
              <a:off x="1696423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00" name="Google Shape;8800;g31d7038f3b5_0_12802"/>
            <p:cNvSpPr/>
            <p:nvPr/>
          </p:nvSpPr>
          <p:spPr>
            <a:xfrm>
              <a:off x="1796414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01" name="Google Shape;8801;g31d7038f3b5_0_12802"/>
            <p:cNvSpPr/>
            <p:nvPr/>
          </p:nvSpPr>
          <p:spPr>
            <a:xfrm>
              <a:off x="1896406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02" name="Google Shape;8802;g31d7038f3b5_0_12802"/>
            <p:cNvSpPr/>
            <p:nvPr/>
          </p:nvSpPr>
          <p:spPr>
            <a:xfrm>
              <a:off x="1996346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03" name="Google Shape;8803;g31d7038f3b5_0_12802"/>
            <p:cNvSpPr/>
            <p:nvPr/>
          </p:nvSpPr>
          <p:spPr>
            <a:xfrm>
              <a:off x="2096337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04" name="Google Shape;8804;g31d7038f3b5_0_12802"/>
            <p:cNvSpPr/>
            <p:nvPr/>
          </p:nvSpPr>
          <p:spPr>
            <a:xfrm>
              <a:off x="2196328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05" name="Google Shape;8805;g31d7038f3b5_0_12802"/>
            <p:cNvSpPr/>
            <p:nvPr/>
          </p:nvSpPr>
          <p:spPr>
            <a:xfrm>
              <a:off x="2296319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06" name="Google Shape;8806;g31d7038f3b5_0_12802"/>
            <p:cNvSpPr/>
            <p:nvPr/>
          </p:nvSpPr>
          <p:spPr>
            <a:xfrm>
              <a:off x="2396310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07" name="Google Shape;8807;g31d7038f3b5_0_12802"/>
            <p:cNvSpPr/>
            <p:nvPr/>
          </p:nvSpPr>
          <p:spPr>
            <a:xfrm>
              <a:off x="2496302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08" name="Google Shape;8808;g31d7038f3b5_0_12802"/>
            <p:cNvSpPr/>
            <p:nvPr/>
          </p:nvSpPr>
          <p:spPr>
            <a:xfrm>
              <a:off x="2596241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09" name="Google Shape;8809;g31d7038f3b5_0_12802"/>
            <p:cNvSpPr/>
            <p:nvPr/>
          </p:nvSpPr>
          <p:spPr>
            <a:xfrm>
              <a:off x="2696232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0" name="Google Shape;8810;g31d7038f3b5_0_12802"/>
            <p:cNvSpPr/>
            <p:nvPr/>
          </p:nvSpPr>
          <p:spPr>
            <a:xfrm>
              <a:off x="2796223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1" name="Google Shape;8811;g31d7038f3b5_0_12802"/>
            <p:cNvSpPr/>
            <p:nvPr/>
          </p:nvSpPr>
          <p:spPr>
            <a:xfrm>
              <a:off x="2896214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2" name="Google Shape;8812;g31d7038f3b5_0_12802"/>
            <p:cNvSpPr/>
            <p:nvPr/>
          </p:nvSpPr>
          <p:spPr>
            <a:xfrm>
              <a:off x="2996205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3" name="Google Shape;8813;g31d7038f3b5_0_12802"/>
            <p:cNvSpPr/>
            <p:nvPr/>
          </p:nvSpPr>
          <p:spPr>
            <a:xfrm>
              <a:off x="3096146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4" name="Google Shape;8814;g31d7038f3b5_0_12802"/>
            <p:cNvSpPr/>
            <p:nvPr/>
          </p:nvSpPr>
          <p:spPr>
            <a:xfrm>
              <a:off x="3196137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5" name="Google Shape;8815;g31d7038f3b5_0_12802"/>
            <p:cNvSpPr/>
            <p:nvPr/>
          </p:nvSpPr>
          <p:spPr>
            <a:xfrm>
              <a:off x="3296128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6" name="Google Shape;8816;g31d7038f3b5_0_12802"/>
            <p:cNvSpPr/>
            <p:nvPr/>
          </p:nvSpPr>
          <p:spPr>
            <a:xfrm>
              <a:off x="3396119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7" name="Google Shape;8817;g31d7038f3b5_0_12802"/>
            <p:cNvSpPr/>
            <p:nvPr/>
          </p:nvSpPr>
          <p:spPr>
            <a:xfrm>
              <a:off x="3496110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8" name="Google Shape;8818;g31d7038f3b5_0_12802"/>
            <p:cNvSpPr/>
            <p:nvPr/>
          </p:nvSpPr>
          <p:spPr>
            <a:xfrm>
              <a:off x="3596051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9" name="Google Shape;8819;g31d7038f3b5_0_12802"/>
            <p:cNvSpPr/>
            <p:nvPr/>
          </p:nvSpPr>
          <p:spPr>
            <a:xfrm>
              <a:off x="3696042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0" name="Google Shape;8820;g31d7038f3b5_0_12802"/>
            <p:cNvSpPr/>
            <p:nvPr/>
          </p:nvSpPr>
          <p:spPr>
            <a:xfrm>
              <a:off x="1396501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1" name="Google Shape;8821;g31d7038f3b5_0_12802"/>
            <p:cNvSpPr/>
            <p:nvPr/>
          </p:nvSpPr>
          <p:spPr>
            <a:xfrm>
              <a:off x="1496441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2" name="Google Shape;8822;g31d7038f3b5_0_12802"/>
            <p:cNvSpPr/>
            <p:nvPr/>
          </p:nvSpPr>
          <p:spPr>
            <a:xfrm>
              <a:off x="1596432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3" name="Google Shape;8823;g31d7038f3b5_0_12802"/>
            <p:cNvSpPr/>
            <p:nvPr/>
          </p:nvSpPr>
          <p:spPr>
            <a:xfrm>
              <a:off x="1696423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4" name="Google Shape;8824;g31d7038f3b5_0_12802"/>
            <p:cNvSpPr/>
            <p:nvPr/>
          </p:nvSpPr>
          <p:spPr>
            <a:xfrm>
              <a:off x="1796414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5" name="Google Shape;8825;g31d7038f3b5_0_12802"/>
            <p:cNvSpPr/>
            <p:nvPr/>
          </p:nvSpPr>
          <p:spPr>
            <a:xfrm>
              <a:off x="1896406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6" name="Google Shape;8826;g31d7038f3b5_0_12802"/>
            <p:cNvSpPr/>
            <p:nvPr/>
          </p:nvSpPr>
          <p:spPr>
            <a:xfrm>
              <a:off x="1996346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7" name="Google Shape;8827;g31d7038f3b5_0_12802"/>
            <p:cNvSpPr/>
            <p:nvPr/>
          </p:nvSpPr>
          <p:spPr>
            <a:xfrm>
              <a:off x="2096337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8" name="Google Shape;8828;g31d7038f3b5_0_12802"/>
            <p:cNvSpPr/>
            <p:nvPr/>
          </p:nvSpPr>
          <p:spPr>
            <a:xfrm>
              <a:off x="2196328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9" name="Google Shape;8829;g31d7038f3b5_0_12802"/>
            <p:cNvSpPr/>
            <p:nvPr/>
          </p:nvSpPr>
          <p:spPr>
            <a:xfrm>
              <a:off x="2296319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30" name="Google Shape;8830;g31d7038f3b5_0_12802"/>
            <p:cNvSpPr/>
            <p:nvPr/>
          </p:nvSpPr>
          <p:spPr>
            <a:xfrm>
              <a:off x="2396310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31" name="Google Shape;8831;g31d7038f3b5_0_12802"/>
            <p:cNvSpPr/>
            <p:nvPr/>
          </p:nvSpPr>
          <p:spPr>
            <a:xfrm>
              <a:off x="2496302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32" name="Google Shape;8832;g31d7038f3b5_0_12802"/>
            <p:cNvSpPr/>
            <p:nvPr/>
          </p:nvSpPr>
          <p:spPr>
            <a:xfrm>
              <a:off x="2596241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33" name="Google Shape;8833;g31d7038f3b5_0_12802"/>
            <p:cNvSpPr/>
            <p:nvPr/>
          </p:nvSpPr>
          <p:spPr>
            <a:xfrm>
              <a:off x="2696232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34" name="Google Shape;8834;g31d7038f3b5_0_12802"/>
            <p:cNvSpPr/>
            <p:nvPr/>
          </p:nvSpPr>
          <p:spPr>
            <a:xfrm>
              <a:off x="2796223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35" name="Google Shape;8835;g31d7038f3b5_0_12802"/>
            <p:cNvSpPr/>
            <p:nvPr/>
          </p:nvSpPr>
          <p:spPr>
            <a:xfrm>
              <a:off x="2896214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36" name="Google Shape;8836;g31d7038f3b5_0_12802"/>
            <p:cNvSpPr/>
            <p:nvPr/>
          </p:nvSpPr>
          <p:spPr>
            <a:xfrm>
              <a:off x="2996205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37" name="Google Shape;8837;g31d7038f3b5_0_12802"/>
            <p:cNvSpPr/>
            <p:nvPr/>
          </p:nvSpPr>
          <p:spPr>
            <a:xfrm>
              <a:off x="3096146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38" name="Google Shape;8838;g31d7038f3b5_0_12802"/>
            <p:cNvSpPr/>
            <p:nvPr/>
          </p:nvSpPr>
          <p:spPr>
            <a:xfrm>
              <a:off x="3196137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39" name="Google Shape;8839;g31d7038f3b5_0_12802"/>
            <p:cNvSpPr/>
            <p:nvPr/>
          </p:nvSpPr>
          <p:spPr>
            <a:xfrm>
              <a:off x="3296128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0" name="Google Shape;8840;g31d7038f3b5_0_12802"/>
            <p:cNvSpPr/>
            <p:nvPr/>
          </p:nvSpPr>
          <p:spPr>
            <a:xfrm>
              <a:off x="3396119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1" name="Google Shape;8841;g31d7038f3b5_0_12802"/>
            <p:cNvSpPr/>
            <p:nvPr/>
          </p:nvSpPr>
          <p:spPr>
            <a:xfrm>
              <a:off x="3496110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2" name="Google Shape;8842;g31d7038f3b5_0_12802"/>
            <p:cNvSpPr/>
            <p:nvPr/>
          </p:nvSpPr>
          <p:spPr>
            <a:xfrm>
              <a:off x="3596051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3" name="Google Shape;8843;g31d7038f3b5_0_12802"/>
            <p:cNvSpPr/>
            <p:nvPr/>
          </p:nvSpPr>
          <p:spPr>
            <a:xfrm>
              <a:off x="3696042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4" name="Google Shape;8844;g31d7038f3b5_0_12802"/>
            <p:cNvSpPr/>
            <p:nvPr/>
          </p:nvSpPr>
          <p:spPr>
            <a:xfrm>
              <a:off x="1396501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5" name="Google Shape;8845;g31d7038f3b5_0_12802"/>
            <p:cNvSpPr/>
            <p:nvPr/>
          </p:nvSpPr>
          <p:spPr>
            <a:xfrm>
              <a:off x="1496441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6" name="Google Shape;8846;g31d7038f3b5_0_12802"/>
            <p:cNvSpPr/>
            <p:nvPr/>
          </p:nvSpPr>
          <p:spPr>
            <a:xfrm>
              <a:off x="1596432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7" name="Google Shape;8847;g31d7038f3b5_0_12802"/>
            <p:cNvSpPr/>
            <p:nvPr/>
          </p:nvSpPr>
          <p:spPr>
            <a:xfrm>
              <a:off x="1696423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8" name="Google Shape;8848;g31d7038f3b5_0_12802"/>
            <p:cNvSpPr/>
            <p:nvPr/>
          </p:nvSpPr>
          <p:spPr>
            <a:xfrm>
              <a:off x="1796414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9" name="Google Shape;8849;g31d7038f3b5_0_12802"/>
            <p:cNvSpPr/>
            <p:nvPr/>
          </p:nvSpPr>
          <p:spPr>
            <a:xfrm>
              <a:off x="1896406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0" name="Google Shape;8850;g31d7038f3b5_0_12802"/>
            <p:cNvSpPr/>
            <p:nvPr/>
          </p:nvSpPr>
          <p:spPr>
            <a:xfrm>
              <a:off x="1996346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1" name="Google Shape;8851;g31d7038f3b5_0_12802"/>
            <p:cNvSpPr/>
            <p:nvPr/>
          </p:nvSpPr>
          <p:spPr>
            <a:xfrm>
              <a:off x="2096337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2" name="Google Shape;8852;g31d7038f3b5_0_12802"/>
            <p:cNvSpPr/>
            <p:nvPr/>
          </p:nvSpPr>
          <p:spPr>
            <a:xfrm>
              <a:off x="2196328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3" name="Google Shape;8853;g31d7038f3b5_0_12802"/>
            <p:cNvSpPr/>
            <p:nvPr/>
          </p:nvSpPr>
          <p:spPr>
            <a:xfrm>
              <a:off x="2296319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4" name="Google Shape;8854;g31d7038f3b5_0_12802"/>
            <p:cNvSpPr/>
            <p:nvPr/>
          </p:nvSpPr>
          <p:spPr>
            <a:xfrm>
              <a:off x="2396310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5" name="Google Shape;8855;g31d7038f3b5_0_12802"/>
            <p:cNvSpPr/>
            <p:nvPr/>
          </p:nvSpPr>
          <p:spPr>
            <a:xfrm>
              <a:off x="2496302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6" name="Google Shape;8856;g31d7038f3b5_0_12802"/>
            <p:cNvSpPr/>
            <p:nvPr/>
          </p:nvSpPr>
          <p:spPr>
            <a:xfrm>
              <a:off x="2596241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7" name="Google Shape;8857;g31d7038f3b5_0_12802"/>
            <p:cNvSpPr/>
            <p:nvPr/>
          </p:nvSpPr>
          <p:spPr>
            <a:xfrm>
              <a:off x="2696232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8" name="Google Shape;8858;g31d7038f3b5_0_12802"/>
            <p:cNvSpPr/>
            <p:nvPr/>
          </p:nvSpPr>
          <p:spPr>
            <a:xfrm>
              <a:off x="2796223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9" name="Google Shape;8859;g31d7038f3b5_0_12802"/>
            <p:cNvSpPr/>
            <p:nvPr/>
          </p:nvSpPr>
          <p:spPr>
            <a:xfrm>
              <a:off x="2896214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0" name="Google Shape;8860;g31d7038f3b5_0_12802"/>
            <p:cNvSpPr/>
            <p:nvPr/>
          </p:nvSpPr>
          <p:spPr>
            <a:xfrm>
              <a:off x="2996205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1" name="Google Shape;8861;g31d7038f3b5_0_12802"/>
            <p:cNvSpPr/>
            <p:nvPr/>
          </p:nvSpPr>
          <p:spPr>
            <a:xfrm>
              <a:off x="3096146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2" name="Google Shape;8862;g31d7038f3b5_0_12802"/>
            <p:cNvSpPr/>
            <p:nvPr/>
          </p:nvSpPr>
          <p:spPr>
            <a:xfrm>
              <a:off x="3196137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3" name="Google Shape;8863;g31d7038f3b5_0_12802"/>
            <p:cNvSpPr/>
            <p:nvPr/>
          </p:nvSpPr>
          <p:spPr>
            <a:xfrm>
              <a:off x="3296128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4" name="Google Shape;8864;g31d7038f3b5_0_12802"/>
            <p:cNvSpPr/>
            <p:nvPr/>
          </p:nvSpPr>
          <p:spPr>
            <a:xfrm>
              <a:off x="3396119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5" name="Google Shape;8865;g31d7038f3b5_0_12802"/>
            <p:cNvSpPr/>
            <p:nvPr/>
          </p:nvSpPr>
          <p:spPr>
            <a:xfrm>
              <a:off x="3496110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6" name="Google Shape;8866;g31d7038f3b5_0_12802"/>
            <p:cNvSpPr/>
            <p:nvPr/>
          </p:nvSpPr>
          <p:spPr>
            <a:xfrm>
              <a:off x="3596051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7" name="Google Shape;8867;g31d7038f3b5_0_12802"/>
            <p:cNvSpPr/>
            <p:nvPr/>
          </p:nvSpPr>
          <p:spPr>
            <a:xfrm>
              <a:off x="3696042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8" name="Google Shape;8868;g31d7038f3b5_0_12802"/>
            <p:cNvSpPr/>
            <p:nvPr/>
          </p:nvSpPr>
          <p:spPr>
            <a:xfrm>
              <a:off x="3796033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9" name="Google Shape;8869;g31d7038f3b5_0_12802"/>
            <p:cNvSpPr/>
            <p:nvPr/>
          </p:nvSpPr>
          <p:spPr>
            <a:xfrm>
              <a:off x="3896024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70" name="Google Shape;8870;g31d7038f3b5_0_12802"/>
            <p:cNvSpPr/>
            <p:nvPr/>
          </p:nvSpPr>
          <p:spPr>
            <a:xfrm>
              <a:off x="-327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71" name="Google Shape;8871;g31d7038f3b5_0_12802"/>
            <p:cNvSpPr/>
            <p:nvPr/>
          </p:nvSpPr>
          <p:spPr>
            <a:xfrm>
              <a:off x="96719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72" name="Google Shape;8872;g31d7038f3b5_0_12802"/>
            <p:cNvSpPr/>
            <p:nvPr/>
          </p:nvSpPr>
          <p:spPr>
            <a:xfrm>
              <a:off x="19671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73" name="Google Shape;8873;g31d7038f3b5_0_12802"/>
            <p:cNvSpPr/>
            <p:nvPr/>
          </p:nvSpPr>
          <p:spPr>
            <a:xfrm>
              <a:off x="29670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74" name="Google Shape;8874;g31d7038f3b5_0_12802"/>
            <p:cNvSpPr/>
            <p:nvPr/>
          </p:nvSpPr>
          <p:spPr>
            <a:xfrm>
              <a:off x="59662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75" name="Google Shape;8875;g31d7038f3b5_0_12802"/>
            <p:cNvSpPr/>
            <p:nvPr/>
          </p:nvSpPr>
          <p:spPr>
            <a:xfrm>
              <a:off x="69661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76" name="Google Shape;8876;g31d7038f3b5_0_12802"/>
            <p:cNvSpPr/>
            <p:nvPr/>
          </p:nvSpPr>
          <p:spPr>
            <a:xfrm>
              <a:off x="796605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77" name="Google Shape;8877;g31d7038f3b5_0_12802"/>
            <p:cNvSpPr/>
            <p:nvPr/>
          </p:nvSpPr>
          <p:spPr>
            <a:xfrm>
              <a:off x="89659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78" name="Google Shape;8878;g31d7038f3b5_0_12802"/>
            <p:cNvSpPr/>
            <p:nvPr/>
          </p:nvSpPr>
          <p:spPr>
            <a:xfrm>
              <a:off x="99653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79" name="Google Shape;8879;g31d7038f3b5_0_12802"/>
            <p:cNvSpPr/>
            <p:nvPr/>
          </p:nvSpPr>
          <p:spPr>
            <a:xfrm>
              <a:off x="109652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80" name="Google Shape;8880;g31d7038f3b5_0_12802"/>
            <p:cNvSpPr/>
            <p:nvPr/>
          </p:nvSpPr>
          <p:spPr>
            <a:xfrm>
              <a:off x="119651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81" name="Google Shape;8881;g31d7038f3b5_0_12802"/>
            <p:cNvSpPr/>
            <p:nvPr/>
          </p:nvSpPr>
          <p:spPr>
            <a:xfrm>
              <a:off x="129651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82" name="Google Shape;8882;g31d7038f3b5_0_12802"/>
            <p:cNvSpPr/>
            <p:nvPr/>
          </p:nvSpPr>
          <p:spPr>
            <a:xfrm>
              <a:off x="139650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83" name="Google Shape;8883;g31d7038f3b5_0_12802"/>
            <p:cNvSpPr/>
            <p:nvPr/>
          </p:nvSpPr>
          <p:spPr>
            <a:xfrm>
              <a:off x="149644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84" name="Google Shape;8884;g31d7038f3b5_0_12802"/>
            <p:cNvSpPr/>
            <p:nvPr/>
          </p:nvSpPr>
          <p:spPr>
            <a:xfrm>
              <a:off x="159643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85" name="Google Shape;8885;g31d7038f3b5_0_12802"/>
            <p:cNvSpPr/>
            <p:nvPr/>
          </p:nvSpPr>
          <p:spPr>
            <a:xfrm>
              <a:off x="169642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86" name="Google Shape;8886;g31d7038f3b5_0_12802"/>
            <p:cNvSpPr/>
            <p:nvPr/>
          </p:nvSpPr>
          <p:spPr>
            <a:xfrm>
              <a:off x="1796414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87" name="Google Shape;8887;g31d7038f3b5_0_12802"/>
            <p:cNvSpPr/>
            <p:nvPr/>
          </p:nvSpPr>
          <p:spPr>
            <a:xfrm>
              <a:off x="189640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88" name="Google Shape;8888;g31d7038f3b5_0_12802"/>
            <p:cNvSpPr/>
            <p:nvPr/>
          </p:nvSpPr>
          <p:spPr>
            <a:xfrm>
              <a:off x="199634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89" name="Google Shape;8889;g31d7038f3b5_0_12802"/>
            <p:cNvSpPr/>
            <p:nvPr/>
          </p:nvSpPr>
          <p:spPr>
            <a:xfrm>
              <a:off x="209633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90" name="Google Shape;8890;g31d7038f3b5_0_12802"/>
            <p:cNvSpPr/>
            <p:nvPr/>
          </p:nvSpPr>
          <p:spPr>
            <a:xfrm>
              <a:off x="219632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91" name="Google Shape;8891;g31d7038f3b5_0_12802"/>
            <p:cNvSpPr/>
            <p:nvPr/>
          </p:nvSpPr>
          <p:spPr>
            <a:xfrm>
              <a:off x="2296319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92" name="Google Shape;8892;g31d7038f3b5_0_12802"/>
            <p:cNvSpPr/>
            <p:nvPr/>
          </p:nvSpPr>
          <p:spPr>
            <a:xfrm>
              <a:off x="239631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93" name="Google Shape;8893;g31d7038f3b5_0_12802"/>
            <p:cNvSpPr/>
            <p:nvPr/>
          </p:nvSpPr>
          <p:spPr>
            <a:xfrm>
              <a:off x="249630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94" name="Google Shape;8894;g31d7038f3b5_0_12802"/>
            <p:cNvSpPr/>
            <p:nvPr/>
          </p:nvSpPr>
          <p:spPr>
            <a:xfrm>
              <a:off x="259624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95" name="Google Shape;8895;g31d7038f3b5_0_12802"/>
            <p:cNvSpPr/>
            <p:nvPr/>
          </p:nvSpPr>
          <p:spPr>
            <a:xfrm>
              <a:off x="269623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96" name="Google Shape;8896;g31d7038f3b5_0_12802"/>
            <p:cNvSpPr/>
            <p:nvPr/>
          </p:nvSpPr>
          <p:spPr>
            <a:xfrm>
              <a:off x="279622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97" name="Google Shape;8897;g31d7038f3b5_0_12802"/>
            <p:cNvSpPr/>
            <p:nvPr/>
          </p:nvSpPr>
          <p:spPr>
            <a:xfrm>
              <a:off x="2896214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98" name="Google Shape;8898;g31d7038f3b5_0_12802"/>
            <p:cNvSpPr/>
            <p:nvPr/>
          </p:nvSpPr>
          <p:spPr>
            <a:xfrm>
              <a:off x="2996205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99" name="Google Shape;8899;g31d7038f3b5_0_12802"/>
            <p:cNvSpPr/>
            <p:nvPr/>
          </p:nvSpPr>
          <p:spPr>
            <a:xfrm>
              <a:off x="309614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00" name="Google Shape;8900;g31d7038f3b5_0_12802"/>
            <p:cNvSpPr/>
            <p:nvPr/>
          </p:nvSpPr>
          <p:spPr>
            <a:xfrm>
              <a:off x="319613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01" name="Google Shape;8901;g31d7038f3b5_0_12802"/>
            <p:cNvSpPr/>
            <p:nvPr/>
          </p:nvSpPr>
          <p:spPr>
            <a:xfrm>
              <a:off x="329612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02" name="Google Shape;8902;g31d7038f3b5_0_12802"/>
            <p:cNvSpPr/>
            <p:nvPr/>
          </p:nvSpPr>
          <p:spPr>
            <a:xfrm>
              <a:off x="3396119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03" name="Google Shape;8903;g31d7038f3b5_0_12802"/>
            <p:cNvSpPr/>
            <p:nvPr/>
          </p:nvSpPr>
          <p:spPr>
            <a:xfrm>
              <a:off x="349611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04" name="Google Shape;8904;g31d7038f3b5_0_12802"/>
            <p:cNvSpPr/>
            <p:nvPr/>
          </p:nvSpPr>
          <p:spPr>
            <a:xfrm>
              <a:off x="359605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05" name="Google Shape;8905;g31d7038f3b5_0_12802"/>
            <p:cNvSpPr/>
            <p:nvPr/>
          </p:nvSpPr>
          <p:spPr>
            <a:xfrm>
              <a:off x="369604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06" name="Google Shape;8906;g31d7038f3b5_0_12802"/>
            <p:cNvSpPr/>
            <p:nvPr/>
          </p:nvSpPr>
          <p:spPr>
            <a:xfrm>
              <a:off x="379603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07" name="Google Shape;8907;g31d7038f3b5_0_12802"/>
            <p:cNvSpPr/>
            <p:nvPr/>
          </p:nvSpPr>
          <p:spPr>
            <a:xfrm>
              <a:off x="3896024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08" name="Google Shape;8908;g31d7038f3b5_0_12802"/>
            <p:cNvSpPr/>
            <p:nvPr/>
          </p:nvSpPr>
          <p:spPr>
            <a:xfrm>
              <a:off x="3996015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09" name="Google Shape;8909;g31d7038f3b5_0_12802"/>
            <p:cNvSpPr/>
            <p:nvPr/>
          </p:nvSpPr>
          <p:spPr>
            <a:xfrm>
              <a:off x="409595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0" name="Google Shape;8910;g31d7038f3b5_0_12802"/>
            <p:cNvSpPr/>
            <p:nvPr/>
          </p:nvSpPr>
          <p:spPr>
            <a:xfrm>
              <a:off x="419594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1" name="Google Shape;8911;g31d7038f3b5_0_12802"/>
            <p:cNvSpPr/>
            <p:nvPr/>
          </p:nvSpPr>
          <p:spPr>
            <a:xfrm>
              <a:off x="429593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2" name="Google Shape;8912;g31d7038f3b5_0_12802"/>
            <p:cNvSpPr/>
            <p:nvPr/>
          </p:nvSpPr>
          <p:spPr>
            <a:xfrm>
              <a:off x="4395929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3" name="Google Shape;8913;g31d7038f3b5_0_12802"/>
            <p:cNvSpPr/>
            <p:nvPr/>
          </p:nvSpPr>
          <p:spPr>
            <a:xfrm>
              <a:off x="449592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4" name="Google Shape;8914;g31d7038f3b5_0_12802"/>
            <p:cNvSpPr/>
            <p:nvPr/>
          </p:nvSpPr>
          <p:spPr>
            <a:xfrm>
              <a:off x="479584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5" name="Google Shape;8915;g31d7038f3b5_0_12802"/>
            <p:cNvSpPr/>
            <p:nvPr/>
          </p:nvSpPr>
          <p:spPr>
            <a:xfrm>
              <a:off x="489583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6" name="Google Shape;8916;g31d7038f3b5_0_12802"/>
            <p:cNvSpPr/>
            <p:nvPr/>
          </p:nvSpPr>
          <p:spPr>
            <a:xfrm>
              <a:off x="4995824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7" name="Google Shape;8917;g31d7038f3b5_0_12802"/>
            <p:cNvSpPr/>
            <p:nvPr/>
          </p:nvSpPr>
          <p:spPr>
            <a:xfrm>
              <a:off x="5095815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8" name="Google Shape;8918;g31d7038f3b5_0_12802"/>
            <p:cNvSpPr/>
            <p:nvPr/>
          </p:nvSpPr>
          <p:spPr>
            <a:xfrm>
              <a:off x="-327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9" name="Google Shape;8919;g31d7038f3b5_0_12802"/>
            <p:cNvSpPr/>
            <p:nvPr/>
          </p:nvSpPr>
          <p:spPr>
            <a:xfrm>
              <a:off x="96719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20" name="Google Shape;8920;g31d7038f3b5_0_12802"/>
            <p:cNvSpPr/>
            <p:nvPr/>
          </p:nvSpPr>
          <p:spPr>
            <a:xfrm>
              <a:off x="19671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21" name="Google Shape;8921;g31d7038f3b5_0_12802"/>
            <p:cNvSpPr/>
            <p:nvPr/>
          </p:nvSpPr>
          <p:spPr>
            <a:xfrm>
              <a:off x="29670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22" name="Google Shape;8922;g31d7038f3b5_0_12802"/>
            <p:cNvSpPr/>
            <p:nvPr/>
          </p:nvSpPr>
          <p:spPr>
            <a:xfrm>
              <a:off x="39669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23" name="Google Shape;8923;g31d7038f3b5_0_12802"/>
            <p:cNvSpPr/>
            <p:nvPr/>
          </p:nvSpPr>
          <p:spPr>
            <a:xfrm>
              <a:off x="49663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24" name="Google Shape;8924;g31d7038f3b5_0_12802"/>
            <p:cNvSpPr/>
            <p:nvPr/>
          </p:nvSpPr>
          <p:spPr>
            <a:xfrm>
              <a:off x="59662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25" name="Google Shape;8925;g31d7038f3b5_0_12802"/>
            <p:cNvSpPr/>
            <p:nvPr/>
          </p:nvSpPr>
          <p:spPr>
            <a:xfrm>
              <a:off x="69661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26" name="Google Shape;8926;g31d7038f3b5_0_12802"/>
            <p:cNvSpPr/>
            <p:nvPr/>
          </p:nvSpPr>
          <p:spPr>
            <a:xfrm>
              <a:off x="796605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27" name="Google Shape;8927;g31d7038f3b5_0_12802"/>
            <p:cNvSpPr/>
            <p:nvPr/>
          </p:nvSpPr>
          <p:spPr>
            <a:xfrm>
              <a:off x="89659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28" name="Google Shape;8928;g31d7038f3b5_0_12802"/>
            <p:cNvSpPr/>
            <p:nvPr/>
          </p:nvSpPr>
          <p:spPr>
            <a:xfrm>
              <a:off x="99653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29" name="Google Shape;8929;g31d7038f3b5_0_12802"/>
            <p:cNvSpPr/>
            <p:nvPr/>
          </p:nvSpPr>
          <p:spPr>
            <a:xfrm>
              <a:off x="109652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30" name="Google Shape;8930;g31d7038f3b5_0_12802"/>
            <p:cNvSpPr/>
            <p:nvPr/>
          </p:nvSpPr>
          <p:spPr>
            <a:xfrm>
              <a:off x="119651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31" name="Google Shape;8931;g31d7038f3b5_0_12802"/>
            <p:cNvSpPr/>
            <p:nvPr/>
          </p:nvSpPr>
          <p:spPr>
            <a:xfrm>
              <a:off x="129651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32" name="Google Shape;8932;g31d7038f3b5_0_12802"/>
            <p:cNvSpPr/>
            <p:nvPr/>
          </p:nvSpPr>
          <p:spPr>
            <a:xfrm>
              <a:off x="139650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33" name="Google Shape;8933;g31d7038f3b5_0_12802"/>
            <p:cNvSpPr/>
            <p:nvPr/>
          </p:nvSpPr>
          <p:spPr>
            <a:xfrm>
              <a:off x="149644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34" name="Google Shape;8934;g31d7038f3b5_0_12802"/>
            <p:cNvSpPr/>
            <p:nvPr/>
          </p:nvSpPr>
          <p:spPr>
            <a:xfrm>
              <a:off x="159643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35" name="Google Shape;8935;g31d7038f3b5_0_12802"/>
            <p:cNvSpPr/>
            <p:nvPr/>
          </p:nvSpPr>
          <p:spPr>
            <a:xfrm>
              <a:off x="169642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36" name="Google Shape;8936;g31d7038f3b5_0_12802"/>
            <p:cNvSpPr/>
            <p:nvPr/>
          </p:nvSpPr>
          <p:spPr>
            <a:xfrm>
              <a:off x="1796414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37" name="Google Shape;8937;g31d7038f3b5_0_12802"/>
            <p:cNvSpPr/>
            <p:nvPr/>
          </p:nvSpPr>
          <p:spPr>
            <a:xfrm>
              <a:off x="189640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38" name="Google Shape;8938;g31d7038f3b5_0_12802"/>
            <p:cNvSpPr/>
            <p:nvPr/>
          </p:nvSpPr>
          <p:spPr>
            <a:xfrm>
              <a:off x="199634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39" name="Google Shape;8939;g31d7038f3b5_0_12802"/>
            <p:cNvSpPr/>
            <p:nvPr/>
          </p:nvSpPr>
          <p:spPr>
            <a:xfrm>
              <a:off x="209633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0" name="Google Shape;8940;g31d7038f3b5_0_12802"/>
            <p:cNvSpPr/>
            <p:nvPr/>
          </p:nvSpPr>
          <p:spPr>
            <a:xfrm>
              <a:off x="219632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1" name="Google Shape;8941;g31d7038f3b5_0_12802"/>
            <p:cNvSpPr/>
            <p:nvPr/>
          </p:nvSpPr>
          <p:spPr>
            <a:xfrm>
              <a:off x="2296319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2" name="Google Shape;8942;g31d7038f3b5_0_12802"/>
            <p:cNvSpPr/>
            <p:nvPr/>
          </p:nvSpPr>
          <p:spPr>
            <a:xfrm>
              <a:off x="239631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3" name="Google Shape;8943;g31d7038f3b5_0_12802"/>
            <p:cNvSpPr/>
            <p:nvPr/>
          </p:nvSpPr>
          <p:spPr>
            <a:xfrm>
              <a:off x="249630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4" name="Google Shape;8944;g31d7038f3b5_0_12802"/>
            <p:cNvSpPr/>
            <p:nvPr/>
          </p:nvSpPr>
          <p:spPr>
            <a:xfrm>
              <a:off x="259624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5" name="Google Shape;8945;g31d7038f3b5_0_12802"/>
            <p:cNvSpPr/>
            <p:nvPr/>
          </p:nvSpPr>
          <p:spPr>
            <a:xfrm>
              <a:off x="269623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6" name="Google Shape;8946;g31d7038f3b5_0_12802"/>
            <p:cNvSpPr/>
            <p:nvPr/>
          </p:nvSpPr>
          <p:spPr>
            <a:xfrm>
              <a:off x="279622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7" name="Google Shape;8947;g31d7038f3b5_0_12802"/>
            <p:cNvSpPr/>
            <p:nvPr/>
          </p:nvSpPr>
          <p:spPr>
            <a:xfrm>
              <a:off x="2896214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8" name="Google Shape;8948;g31d7038f3b5_0_12802"/>
            <p:cNvSpPr/>
            <p:nvPr/>
          </p:nvSpPr>
          <p:spPr>
            <a:xfrm>
              <a:off x="2996205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9" name="Google Shape;8949;g31d7038f3b5_0_12802"/>
            <p:cNvSpPr/>
            <p:nvPr/>
          </p:nvSpPr>
          <p:spPr>
            <a:xfrm>
              <a:off x="309614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50" name="Google Shape;8950;g31d7038f3b5_0_12802"/>
            <p:cNvSpPr/>
            <p:nvPr/>
          </p:nvSpPr>
          <p:spPr>
            <a:xfrm>
              <a:off x="319613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51" name="Google Shape;8951;g31d7038f3b5_0_12802"/>
            <p:cNvSpPr/>
            <p:nvPr/>
          </p:nvSpPr>
          <p:spPr>
            <a:xfrm>
              <a:off x="329612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52" name="Google Shape;8952;g31d7038f3b5_0_12802"/>
            <p:cNvSpPr/>
            <p:nvPr/>
          </p:nvSpPr>
          <p:spPr>
            <a:xfrm>
              <a:off x="3396119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53" name="Google Shape;8953;g31d7038f3b5_0_12802"/>
            <p:cNvSpPr/>
            <p:nvPr/>
          </p:nvSpPr>
          <p:spPr>
            <a:xfrm>
              <a:off x="349611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54" name="Google Shape;8954;g31d7038f3b5_0_12802"/>
            <p:cNvSpPr/>
            <p:nvPr/>
          </p:nvSpPr>
          <p:spPr>
            <a:xfrm>
              <a:off x="359605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55" name="Google Shape;8955;g31d7038f3b5_0_12802"/>
            <p:cNvSpPr/>
            <p:nvPr/>
          </p:nvSpPr>
          <p:spPr>
            <a:xfrm>
              <a:off x="369604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56" name="Google Shape;8956;g31d7038f3b5_0_12802"/>
            <p:cNvSpPr/>
            <p:nvPr/>
          </p:nvSpPr>
          <p:spPr>
            <a:xfrm>
              <a:off x="379603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57" name="Google Shape;8957;g31d7038f3b5_0_12802"/>
            <p:cNvSpPr/>
            <p:nvPr/>
          </p:nvSpPr>
          <p:spPr>
            <a:xfrm>
              <a:off x="3896024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58" name="Google Shape;8958;g31d7038f3b5_0_12802"/>
            <p:cNvSpPr/>
            <p:nvPr/>
          </p:nvSpPr>
          <p:spPr>
            <a:xfrm>
              <a:off x="3996015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59" name="Google Shape;8959;g31d7038f3b5_0_12802"/>
            <p:cNvSpPr/>
            <p:nvPr/>
          </p:nvSpPr>
          <p:spPr>
            <a:xfrm>
              <a:off x="409595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60" name="Google Shape;8960;g31d7038f3b5_0_12802"/>
            <p:cNvSpPr/>
            <p:nvPr/>
          </p:nvSpPr>
          <p:spPr>
            <a:xfrm>
              <a:off x="419594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61" name="Google Shape;8961;g31d7038f3b5_0_12802"/>
            <p:cNvSpPr/>
            <p:nvPr/>
          </p:nvSpPr>
          <p:spPr>
            <a:xfrm>
              <a:off x="429593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62" name="Google Shape;8962;g31d7038f3b5_0_12802"/>
            <p:cNvSpPr/>
            <p:nvPr/>
          </p:nvSpPr>
          <p:spPr>
            <a:xfrm>
              <a:off x="4395929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63" name="Google Shape;8963;g31d7038f3b5_0_12802"/>
            <p:cNvSpPr/>
            <p:nvPr/>
          </p:nvSpPr>
          <p:spPr>
            <a:xfrm>
              <a:off x="449592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64" name="Google Shape;8964;g31d7038f3b5_0_12802"/>
            <p:cNvSpPr/>
            <p:nvPr/>
          </p:nvSpPr>
          <p:spPr>
            <a:xfrm>
              <a:off x="459591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65" name="Google Shape;8965;g31d7038f3b5_0_12802"/>
            <p:cNvSpPr/>
            <p:nvPr/>
          </p:nvSpPr>
          <p:spPr>
            <a:xfrm>
              <a:off x="469585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66" name="Google Shape;8966;g31d7038f3b5_0_12802"/>
            <p:cNvSpPr/>
            <p:nvPr/>
          </p:nvSpPr>
          <p:spPr>
            <a:xfrm>
              <a:off x="479584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67" name="Google Shape;8967;g31d7038f3b5_0_12802"/>
            <p:cNvSpPr/>
            <p:nvPr/>
          </p:nvSpPr>
          <p:spPr>
            <a:xfrm>
              <a:off x="489583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68" name="Google Shape;8968;g31d7038f3b5_0_12802"/>
            <p:cNvSpPr/>
            <p:nvPr/>
          </p:nvSpPr>
          <p:spPr>
            <a:xfrm>
              <a:off x="4995824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69" name="Google Shape;8969;g31d7038f3b5_0_12802"/>
            <p:cNvSpPr/>
            <p:nvPr/>
          </p:nvSpPr>
          <p:spPr>
            <a:xfrm>
              <a:off x="5095815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70" name="Google Shape;8970;g31d7038f3b5_0_12802"/>
            <p:cNvSpPr/>
            <p:nvPr/>
          </p:nvSpPr>
          <p:spPr>
            <a:xfrm>
              <a:off x="-327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71" name="Google Shape;8971;g31d7038f3b5_0_12802"/>
            <p:cNvSpPr/>
            <p:nvPr/>
          </p:nvSpPr>
          <p:spPr>
            <a:xfrm>
              <a:off x="96719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72" name="Google Shape;8972;g31d7038f3b5_0_12802"/>
            <p:cNvSpPr/>
            <p:nvPr/>
          </p:nvSpPr>
          <p:spPr>
            <a:xfrm>
              <a:off x="19671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73" name="Google Shape;8973;g31d7038f3b5_0_12802"/>
            <p:cNvSpPr/>
            <p:nvPr/>
          </p:nvSpPr>
          <p:spPr>
            <a:xfrm>
              <a:off x="29670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74" name="Google Shape;8974;g31d7038f3b5_0_12802"/>
            <p:cNvSpPr/>
            <p:nvPr/>
          </p:nvSpPr>
          <p:spPr>
            <a:xfrm>
              <a:off x="39669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75" name="Google Shape;8975;g31d7038f3b5_0_12802"/>
            <p:cNvSpPr/>
            <p:nvPr/>
          </p:nvSpPr>
          <p:spPr>
            <a:xfrm>
              <a:off x="49663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76" name="Google Shape;8976;g31d7038f3b5_0_12802"/>
            <p:cNvSpPr/>
            <p:nvPr/>
          </p:nvSpPr>
          <p:spPr>
            <a:xfrm>
              <a:off x="59662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77" name="Google Shape;8977;g31d7038f3b5_0_12802"/>
            <p:cNvSpPr/>
            <p:nvPr/>
          </p:nvSpPr>
          <p:spPr>
            <a:xfrm>
              <a:off x="69661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78" name="Google Shape;8978;g31d7038f3b5_0_12802"/>
            <p:cNvSpPr/>
            <p:nvPr/>
          </p:nvSpPr>
          <p:spPr>
            <a:xfrm>
              <a:off x="796605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79" name="Google Shape;8979;g31d7038f3b5_0_12802"/>
            <p:cNvSpPr/>
            <p:nvPr/>
          </p:nvSpPr>
          <p:spPr>
            <a:xfrm>
              <a:off x="89659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80" name="Google Shape;8980;g31d7038f3b5_0_12802"/>
            <p:cNvSpPr/>
            <p:nvPr/>
          </p:nvSpPr>
          <p:spPr>
            <a:xfrm>
              <a:off x="99653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81" name="Google Shape;8981;g31d7038f3b5_0_12802"/>
            <p:cNvSpPr/>
            <p:nvPr/>
          </p:nvSpPr>
          <p:spPr>
            <a:xfrm>
              <a:off x="109652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82" name="Google Shape;8982;g31d7038f3b5_0_12802"/>
            <p:cNvSpPr/>
            <p:nvPr/>
          </p:nvSpPr>
          <p:spPr>
            <a:xfrm>
              <a:off x="119651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83" name="Google Shape;8983;g31d7038f3b5_0_12802"/>
            <p:cNvSpPr/>
            <p:nvPr/>
          </p:nvSpPr>
          <p:spPr>
            <a:xfrm>
              <a:off x="129651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84" name="Google Shape;8984;g31d7038f3b5_0_12802"/>
            <p:cNvSpPr/>
            <p:nvPr/>
          </p:nvSpPr>
          <p:spPr>
            <a:xfrm>
              <a:off x="139650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85" name="Google Shape;8985;g31d7038f3b5_0_12802"/>
            <p:cNvSpPr/>
            <p:nvPr/>
          </p:nvSpPr>
          <p:spPr>
            <a:xfrm>
              <a:off x="149644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86" name="Google Shape;8986;g31d7038f3b5_0_12802"/>
            <p:cNvSpPr/>
            <p:nvPr/>
          </p:nvSpPr>
          <p:spPr>
            <a:xfrm>
              <a:off x="159643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87" name="Google Shape;8987;g31d7038f3b5_0_12802"/>
            <p:cNvSpPr/>
            <p:nvPr/>
          </p:nvSpPr>
          <p:spPr>
            <a:xfrm>
              <a:off x="169642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88" name="Google Shape;8988;g31d7038f3b5_0_12802"/>
            <p:cNvSpPr/>
            <p:nvPr/>
          </p:nvSpPr>
          <p:spPr>
            <a:xfrm>
              <a:off x="1796414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89" name="Google Shape;8989;g31d7038f3b5_0_12802"/>
            <p:cNvSpPr/>
            <p:nvPr/>
          </p:nvSpPr>
          <p:spPr>
            <a:xfrm>
              <a:off x="189640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90" name="Google Shape;8990;g31d7038f3b5_0_12802"/>
            <p:cNvSpPr/>
            <p:nvPr/>
          </p:nvSpPr>
          <p:spPr>
            <a:xfrm>
              <a:off x="199634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91" name="Google Shape;8991;g31d7038f3b5_0_12802"/>
            <p:cNvSpPr/>
            <p:nvPr/>
          </p:nvSpPr>
          <p:spPr>
            <a:xfrm>
              <a:off x="209633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92" name="Google Shape;8992;g31d7038f3b5_0_12802"/>
            <p:cNvSpPr/>
            <p:nvPr/>
          </p:nvSpPr>
          <p:spPr>
            <a:xfrm>
              <a:off x="219632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93" name="Google Shape;8993;g31d7038f3b5_0_12802"/>
            <p:cNvSpPr/>
            <p:nvPr/>
          </p:nvSpPr>
          <p:spPr>
            <a:xfrm>
              <a:off x="2296319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94" name="Google Shape;8994;g31d7038f3b5_0_12802"/>
            <p:cNvSpPr/>
            <p:nvPr/>
          </p:nvSpPr>
          <p:spPr>
            <a:xfrm>
              <a:off x="239631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95" name="Google Shape;8995;g31d7038f3b5_0_12802"/>
            <p:cNvSpPr/>
            <p:nvPr/>
          </p:nvSpPr>
          <p:spPr>
            <a:xfrm>
              <a:off x="249630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96" name="Google Shape;8996;g31d7038f3b5_0_12802"/>
            <p:cNvSpPr/>
            <p:nvPr/>
          </p:nvSpPr>
          <p:spPr>
            <a:xfrm>
              <a:off x="259624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97" name="Google Shape;8997;g31d7038f3b5_0_12802"/>
            <p:cNvSpPr/>
            <p:nvPr/>
          </p:nvSpPr>
          <p:spPr>
            <a:xfrm>
              <a:off x="269623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98" name="Google Shape;8998;g31d7038f3b5_0_12802"/>
            <p:cNvSpPr/>
            <p:nvPr/>
          </p:nvSpPr>
          <p:spPr>
            <a:xfrm>
              <a:off x="279622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99" name="Google Shape;8999;g31d7038f3b5_0_12802"/>
            <p:cNvSpPr/>
            <p:nvPr/>
          </p:nvSpPr>
          <p:spPr>
            <a:xfrm>
              <a:off x="2896214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00" name="Google Shape;9000;g31d7038f3b5_0_12802"/>
            <p:cNvSpPr/>
            <p:nvPr/>
          </p:nvSpPr>
          <p:spPr>
            <a:xfrm>
              <a:off x="2996205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01" name="Google Shape;9001;g31d7038f3b5_0_12802"/>
            <p:cNvSpPr/>
            <p:nvPr/>
          </p:nvSpPr>
          <p:spPr>
            <a:xfrm>
              <a:off x="309614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02" name="Google Shape;9002;g31d7038f3b5_0_12802"/>
            <p:cNvSpPr/>
            <p:nvPr/>
          </p:nvSpPr>
          <p:spPr>
            <a:xfrm>
              <a:off x="319613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03" name="Google Shape;9003;g31d7038f3b5_0_12802"/>
            <p:cNvSpPr/>
            <p:nvPr/>
          </p:nvSpPr>
          <p:spPr>
            <a:xfrm>
              <a:off x="329612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04" name="Google Shape;9004;g31d7038f3b5_0_12802"/>
            <p:cNvSpPr/>
            <p:nvPr/>
          </p:nvSpPr>
          <p:spPr>
            <a:xfrm>
              <a:off x="3396119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05" name="Google Shape;9005;g31d7038f3b5_0_12802"/>
            <p:cNvSpPr/>
            <p:nvPr/>
          </p:nvSpPr>
          <p:spPr>
            <a:xfrm>
              <a:off x="349611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06" name="Google Shape;9006;g31d7038f3b5_0_12802"/>
            <p:cNvSpPr/>
            <p:nvPr/>
          </p:nvSpPr>
          <p:spPr>
            <a:xfrm>
              <a:off x="359605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07" name="Google Shape;9007;g31d7038f3b5_0_12802"/>
            <p:cNvSpPr/>
            <p:nvPr/>
          </p:nvSpPr>
          <p:spPr>
            <a:xfrm>
              <a:off x="369604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08" name="Google Shape;9008;g31d7038f3b5_0_12802"/>
            <p:cNvSpPr/>
            <p:nvPr/>
          </p:nvSpPr>
          <p:spPr>
            <a:xfrm>
              <a:off x="379603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09" name="Google Shape;9009;g31d7038f3b5_0_12802"/>
            <p:cNvSpPr/>
            <p:nvPr/>
          </p:nvSpPr>
          <p:spPr>
            <a:xfrm>
              <a:off x="3896024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10" name="Google Shape;9010;g31d7038f3b5_0_12802"/>
            <p:cNvSpPr/>
            <p:nvPr/>
          </p:nvSpPr>
          <p:spPr>
            <a:xfrm>
              <a:off x="3996015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11" name="Google Shape;9011;g31d7038f3b5_0_12802"/>
            <p:cNvSpPr/>
            <p:nvPr/>
          </p:nvSpPr>
          <p:spPr>
            <a:xfrm>
              <a:off x="409595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12" name="Google Shape;9012;g31d7038f3b5_0_12802"/>
            <p:cNvSpPr/>
            <p:nvPr/>
          </p:nvSpPr>
          <p:spPr>
            <a:xfrm>
              <a:off x="419594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13" name="Google Shape;9013;g31d7038f3b5_0_12802"/>
            <p:cNvSpPr/>
            <p:nvPr/>
          </p:nvSpPr>
          <p:spPr>
            <a:xfrm>
              <a:off x="429593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14" name="Google Shape;9014;g31d7038f3b5_0_12802"/>
            <p:cNvSpPr/>
            <p:nvPr/>
          </p:nvSpPr>
          <p:spPr>
            <a:xfrm>
              <a:off x="4395929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15" name="Google Shape;9015;g31d7038f3b5_0_12802"/>
            <p:cNvSpPr/>
            <p:nvPr/>
          </p:nvSpPr>
          <p:spPr>
            <a:xfrm>
              <a:off x="449592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16" name="Google Shape;9016;g31d7038f3b5_0_12802"/>
            <p:cNvSpPr/>
            <p:nvPr/>
          </p:nvSpPr>
          <p:spPr>
            <a:xfrm>
              <a:off x="459591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17" name="Google Shape;9017;g31d7038f3b5_0_12802"/>
            <p:cNvSpPr/>
            <p:nvPr/>
          </p:nvSpPr>
          <p:spPr>
            <a:xfrm>
              <a:off x="469585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18" name="Google Shape;9018;g31d7038f3b5_0_12802"/>
            <p:cNvSpPr/>
            <p:nvPr/>
          </p:nvSpPr>
          <p:spPr>
            <a:xfrm>
              <a:off x="479584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19" name="Google Shape;9019;g31d7038f3b5_0_12802"/>
            <p:cNvSpPr/>
            <p:nvPr/>
          </p:nvSpPr>
          <p:spPr>
            <a:xfrm>
              <a:off x="489583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20" name="Google Shape;9020;g31d7038f3b5_0_12802"/>
            <p:cNvSpPr/>
            <p:nvPr/>
          </p:nvSpPr>
          <p:spPr>
            <a:xfrm>
              <a:off x="4995824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21" name="Google Shape;9021;g31d7038f3b5_0_12802"/>
            <p:cNvSpPr/>
            <p:nvPr/>
          </p:nvSpPr>
          <p:spPr>
            <a:xfrm>
              <a:off x="5095815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22" name="Google Shape;9022;g31d7038f3b5_0_12802"/>
            <p:cNvSpPr/>
            <p:nvPr/>
          </p:nvSpPr>
          <p:spPr>
            <a:xfrm>
              <a:off x="-327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23" name="Google Shape;9023;g31d7038f3b5_0_12802"/>
            <p:cNvSpPr/>
            <p:nvPr/>
          </p:nvSpPr>
          <p:spPr>
            <a:xfrm>
              <a:off x="96719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24" name="Google Shape;9024;g31d7038f3b5_0_12802"/>
            <p:cNvSpPr/>
            <p:nvPr/>
          </p:nvSpPr>
          <p:spPr>
            <a:xfrm>
              <a:off x="19671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25" name="Google Shape;9025;g31d7038f3b5_0_12802"/>
            <p:cNvSpPr/>
            <p:nvPr/>
          </p:nvSpPr>
          <p:spPr>
            <a:xfrm>
              <a:off x="29670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26" name="Google Shape;9026;g31d7038f3b5_0_12802"/>
            <p:cNvSpPr/>
            <p:nvPr/>
          </p:nvSpPr>
          <p:spPr>
            <a:xfrm>
              <a:off x="39669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27" name="Google Shape;9027;g31d7038f3b5_0_12802"/>
            <p:cNvSpPr/>
            <p:nvPr/>
          </p:nvSpPr>
          <p:spPr>
            <a:xfrm>
              <a:off x="49663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28" name="Google Shape;9028;g31d7038f3b5_0_12802"/>
            <p:cNvSpPr/>
            <p:nvPr/>
          </p:nvSpPr>
          <p:spPr>
            <a:xfrm>
              <a:off x="59662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29" name="Google Shape;9029;g31d7038f3b5_0_12802"/>
            <p:cNvSpPr/>
            <p:nvPr/>
          </p:nvSpPr>
          <p:spPr>
            <a:xfrm>
              <a:off x="69661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30" name="Google Shape;9030;g31d7038f3b5_0_12802"/>
            <p:cNvSpPr/>
            <p:nvPr/>
          </p:nvSpPr>
          <p:spPr>
            <a:xfrm>
              <a:off x="796605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31" name="Google Shape;9031;g31d7038f3b5_0_12802"/>
            <p:cNvSpPr/>
            <p:nvPr/>
          </p:nvSpPr>
          <p:spPr>
            <a:xfrm>
              <a:off x="89659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32" name="Google Shape;9032;g31d7038f3b5_0_12802"/>
            <p:cNvSpPr/>
            <p:nvPr/>
          </p:nvSpPr>
          <p:spPr>
            <a:xfrm>
              <a:off x="99653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33" name="Google Shape;9033;g31d7038f3b5_0_12802"/>
            <p:cNvSpPr/>
            <p:nvPr/>
          </p:nvSpPr>
          <p:spPr>
            <a:xfrm>
              <a:off x="109652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34" name="Google Shape;9034;g31d7038f3b5_0_12802"/>
            <p:cNvSpPr/>
            <p:nvPr/>
          </p:nvSpPr>
          <p:spPr>
            <a:xfrm>
              <a:off x="119651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35" name="Google Shape;9035;g31d7038f3b5_0_12802"/>
            <p:cNvSpPr/>
            <p:nvPr/>
          </p:nvSpPr>
          <p:spPr>
            <a:xfrm>
              <a:off x="129651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36" name="Google Shape;9036;g31d7038f3b5_0_12802"/>
            <p:cNvSpPr/>
            <p:nvPr/>
          </p:nvSpPr>
          <p:spPr>
            <a:xfrm>
              <a:off x="139650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37" name="Google Shape;9037;g31d7038f3b5_0_12802"/>
            <p:cNvSpPr/>
            <p:nvPr/>
          </p:nvSpPr>
          <p:spPr>
            <a:xfrm>
              <a:off x="149644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38" name="Google Shape;9038;g31d7038f3b5_0_12802"/>
            <p:cNvSpPr/>
            <p:nvPr/>
          </p:nvSpPr>
          <p:spPr>
            <a:xfrm>
              <a:off x="159643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39" name="Google Shape;9039;g31d7038f3b5_0_12802"/>
            <p:cNvSpPr/>
            <p:nvPr/>
          </p:nvSpPr>
          <p:spPr>
            <a:xfrm>
              <a:off x="169642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40" name="Google Shape;9040;g31d7038f3b5_0_12802"/>
            <p:cNvSpPr/>
            <p:nvPr/>
          </p:nvSpPr>
          <p:spPr>
            <a:xfrm>
              <a:off x="1796414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41" name="Google Shape;9041;g31d7038f3b5_0_12802"/>
            <p:cNvSpPr/>
            <p:nvPr/>
          </p:nvSpPr>
          <p:spPr>
            <a:xfrm>
              <a:off x="189640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42" name="Google Shape;9042;g31d7038f3b5_0_12802"/>
            <p:cNvSpPr/>
            <p:nvPr/>
          </p:nvSpPr>
          <p:spPr>
            <a:xfrm>
              <a:off x="199634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43" name="Google Shape;9043;g31d7038f3b5_0_12802"/>
            <p:cNvSpPr/>
            <p:nvPr/>
          </p:nvSpPr>
          <p:spPr>
            <a:xfrm>
              <a:off x="209633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44" name="Google Shape;9044;g31d7038f3b5_0_12802"/>
            <p:cNvSpPr/>
            <p:nvPr/>
          </p:nvSpPr>
          <p:spPr>
            <a:xfrm>
              <a:off x="219632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45" name="Google Shape;9045;g31d7038f3b5_0_12802"/>
            <p:cNvSpPr/>
            <p:nvPr/>
          </p:nvSpPr>
          <p:spPr>
            <a:xfrm>
              <a:off x="2296319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46" name="Google Shape;9046;g31d7038f3b5_0_12802"/>
            <p:cNvSpPr/>
            <p:nvPr/>
          </p:nvSpPr>
          <p:spPr>
            <a:xfrm>
              <a:off x="239631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47" name="Google Shape;9047;g31d7038f3b5_0_12802"/>
            <p:cNvSpPr/>
            <p:nvPr/>
          </p:nvSpPr>
          <p:spPr>
            <a:xfrm>
              <a:off x="249630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48" name="Google Shape;9048;g31d7038f3b5_0_12802"/>
            <p:cNvSpPr/>
            <p:nvPr/>
          </p:nvSpPr>
          <p:spPr>
            <a:xfrm>
              <a:off x="259624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49" name="Google Shape;9049;g31d7038f3b5_0_12802"/>
            <p:cNvSpPr/>
            <p:nvPr/>
          </p:nvSpPr>
          <p:spPr>
            <a:xfrm>
              <a:off x="269623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0" name="Google Shape;9050;g31d7038f3b5_0_12802"/>
            <p:cNvSpPr/>
            <p:nvPr/>
          </p:nvSpPr>
          <p:spPr>
            <a:xfrm>
              <a:off x="279622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1" name="Google Shape;9051;g31d7038f3b5_0_12802"/>
            <p:cNvSpPr/>
            <p:nvPr/>
          </p:nvSpPr>
          <p:spPr>
            <a:xfrm>
              <a:off x="2896214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2" name="Google Shape;9052;g31d7038f3b5_0_12802"/>
            <p:cNvSpPr/>
            <p:nvPr/>
          </p:nvSpPr>
          <p:spPr>
            <a:xfrm>
              <a:off x="2996205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3" name="Google Shape;9053;g31d7038f3b5_0_12802"/>
            <p:cNvSpPr/>
            <p:nvPr/>
          </p:nvSpPr>
          <p:spPr>
            <a:xfrm>
              <a:off x="309614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4" name="Google Shape;9054;g31d7038f3b5_0_12802"/>
            <p:cNvSpPr/>
            <p:nvPr/>
          </p:nvSpPr>
          <p:spPr>
            <a:xfrm>
              <a:off x="319613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5" name="Google Shape;9055;g31d7038f3b5_0_12802"/>
            <p:cNvSpPr/>
            <p:nvPr/>
          </p:nvSpPr>
          <p:spPr>
            <a:xfrm>
              <a:off x="329612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6" name="Google Shape;9056;g31d7038f3b5_0_12802"/>
            <p:cNvSpPr/>
            <p:nvPr/>
          </p:nvSpPr>
          <p:spPr>
            <a:xfrm>
              <a:off x="3396119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7" name="Google Shape;9057;g31d7038f3b5_0_12802"/>
            <p:cNvSpPr/>
            <p:nvPr/>
          </p:nvSpPr>
          <p:spPr>
            <a:xfrm>
              <a:off x="349611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8" name="Google Shape;9058;g31d7038f3b5_0_12802"/>
            <p:cNvSpPr/>
            <p:nvPr/>
          </p:nvSpPr>
          <p:spPr>
            <a:xfrm>
              <a:off x="359605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9" name="Google Shape;9059;g31d7038f3b5_0_12802"/>
            <p:cNvSpPr/>
            <p:nvPr/>
          </p:nvSpPr>
          <p:spPr>
            <a:xfrm>
              <a:off x="369604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0" name="Google Shape;9060;g31d7038f3b5_0_12802"/>
            <p:cNvSpPr/>
            <p:nvPr/>
          </p:nvSpPr>
          <p:spPr>
            <a:xfrm>
              <a:off x="379603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1" name="Google Shape;9061;g31d7038f3b5_0_12802"/>
            <p:cNvSpPr/>
            <p:nvPr/>
          </p:nvSpPr>
          <p:spPr>
            <a:xfrm>
              <a:off x="3896024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2" name="Google Shape;9062;g31d7038f3b5_0_12802"/>
            <p:cNvSpPr/>
            <p:nvPr/>
          </p:nvSpPr>
          <p:spPr>
            <a:xfrm>
              <a:off x="3996015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3" name="Google Shape;9063;g31d7038f3b5_0_12802"/>
            <p:cNvSpPr/>
            <p:nvPr/>
          </p:nvSpPr>
          <p:spPr>
            <a:xfrm>
              <a:off x="409595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4" name="Google Shape;9064;g31d7038f3b5_0_12802"/>
            <p:cNvSpPr/>
            <p:nvPr/>
          </p:nvSpPr>
          <p:spPr>
            <a:xfrm>
              <a:off x="419594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5" name="Google Shape;9065;g31d7038f3b5_0_12802"/>
            <p:cNvSpPr/>
            <p:nvPr/>
          </p:nvSpPr>
          <p:spPr>
            <a:xfrm>
              <a:off x="429593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6" name="Google Shape;9066;g31d7038f3b5_0_12802"/>
            <p:cNvSpPr/>
            <p:nvPr/>
          </p:nvSpPr>
          <p:spPr>
            <a:xfrm>
              <a:off x="4395929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7" name="Google Shape;9067;g31d7038f3b5_0_12802"/>
            <p:cNvSpPr/>
            <p:nvPr/>
          </p:nvSpPr>
          <p:spPr>
            <a:xfrm>
              <a:off x="449592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8" name="Google Shape;9068;g31d7038f3b5_0_12802"/>
            <p:cNvSpPr/>
            <p:nvPr/>
          </p:nvSpPr>
          <p:spPr>
            <a:xfrm>
              <a:off x="459591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9" name="Google Shape;9069;g31d7038f3b5_0_12802"/>
            <p:cNvSpPr/>
            <p:nvPr/>
          </p:nvSpPr>
          <p:spPr>
            <a:xfrm>
              <a:off x="469585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70" name="Google Shape;9070;g31d7038f3b5_0_12802"/>
            <p:cNvSpPr/>
            <p:nvPr/>
          </p:nvSpPr>
          <p:spPr>
            <a:xfrm>
              <a:off x="479584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71" name="Google Shape;9071;g31d7038f3b5_0_12802"/>
            <p:cNvSpPr/>
            <p:nvPr/>
          </p:nvSpPr>
          <p:spPr>
            <a:xfrm>
              <a:off x="489583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72" name="Google Shape;9072;g31d7038f3b5_0_12802"/>
            <p:cNvSpPr/>
            <p:nvPr/>
          </p:nvSpPr>
          <p:spPr>
            <a:xfrm>
              <a:off x="4995824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73" name="Google Shape;9073;g31d7038f3b5_0_12802"/>
            <p:cNvSpPr/>
            <p:nvPr/>
          </p:nvSpPr>
          <p:spPr>
            <a:xfrm>
              <a:off x="5095815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74" name="Google Shape;9074;g31d7038f3b5_0_12802"/>
            <p:cNvSpPr/>
            <p:nvPr/>
          </p:nvSpPr>
          <p:spPr>
            <a:xfrm>
              <a:off x="-327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75" name="Google Shape;9075;g31d7038f3b5_0_12802"/>
            <p:cNvSpPr/>
            <p:nvPr/>
          </p:nvSpPr>
          <p:spPr>
            <a:xfrm>
              <a:off x="96719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76" name="Google Shape;9076;g31d7038f3b5_0_12802"/>
            <p:cNvSpPr/>
            <p:nvPr/>
          </p:nvSpPr>
          <p:spPr>
            <a:xfrm>
              <a:off x="19671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77" name="Google Shape;9077;g31d7038f3b5_0_12802"/>
            <p:cNvSpPr/>
            <p:nvPr/>
          </p:nvSpPr>
          <p:spPr>
            <a:xfrm>
              <a:off x="29670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78" name="Google Shape;9078;g31d7038f3b5_0_12802"/>
            <p:cNvSpPr/>
            <p:nvPr/>
          </p:nvSpPr>
          <p:spPr>
            <a:xfrm>
              <a:off x="39669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79" name="Google Shape;9079;g31d7038f3b5_0_12802"/>
            <p:cNvSpPr/>
            <p:nvPr/>
          </p:nvSpPr>
          <p:spPr>
            <a:xfrm>
              <a:off x="49663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80" name="Google Shape;9080;g31d7038f3b5_0_12802"/>
            <p:cNvSpPr/>
            <p:nvPr/>
          </p:nvSpPr>
          <p:spPr>
            <a:xfrm>
              <a:off x="59662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81" name="Google Shape;9081;g31d7038f3b5_0_12802"/>
            <p:cNvSpPr/>
            <p:nvPr/>
          </p:nvSpPr>
          <p:spPr>
            <a:xfrm>
              <a:off x="69661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82" name="Google Shape;9082;g31d7038f3b5_0_12802"/>
            <p:cNvSpPr/>
            <p:nvPr/>
          </p:nvSpPr>
          <p:spPr>
            <a:xfrm>
              <a:off x="796605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83" name="Google Shape;9083;g31d7038f3b5_0_12802"/>
            <p:cNvSpPr/>
            <p:nvPr/>
          </p:nvSpPr>
          <p:spPr>
            <a:xfrm>
              <a:off x="89659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84" name="Google Shape;9084;g31d7038f3b5_0_12802"/>
            <p:cNvSpPr/>
            <p:nvPr/>
          </p:nvSpPr>
          <p:spPr>
            <a:xfrm>
              <a:off x="99653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85" name="Google Shape;9085;g31d7038f3b5_0_12802"/>
            <p:cNvSpPr/>
            <p:nvPr/>
          </p:nvSpPr>
          <p:spPr>
            <a:xfrm>
              <a:off x="109652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86" name="Google Shape;9086;g31d7038f3b5_0_12802"/>
            <p:cNvSpPr/>
            <p:nvPr/>
          </p:nvSpPr>
          <p:spPr>
            <a:xfrm>
              <a:off x="119651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87" name="Google Shape;9087;g31d7038f3b5_0_12802"/>
            <p:cNvSpPr/>
            <p:nvPr/>
          </p:nvSpPr>
          <p:spPr>
            <a:xfrm>
              <a:off x="129651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88" name="Google Shape;9088;g31d7038f3b5_0_12802"/>
            <p:cNvSpPr/>
            <p:nvPr/>
          </p:nvSpPr>
          <p:spPr>
            <a:xfrm>
              <a:off x="139650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89" name="Google Shape;9089;g31d7038f3b5_0_12802"/>
            <p:cNvSpPr/>
            <p:nvPr/>
          </p:nvSpPr>
          <p:spPr>
            <a:xfrm>
              <a:off x="149644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90" name="Google Shape;9090;g31d7038f3b5_0_12802"/>
            <p:cNvSpPr/>
            <p:nvPr/>
          </p:nvSpPr>
          <p:spPr>
            <a:xfrm>
              <a:off x="159643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91" name="Google Shape;9091;g31d7038f3b5_0_12802"/>
            <p:cNvSpPr/>
            <p:nvPr/>
          </p:nvSpPr>
          <p:spPr>
            <a:xfrm>
              <a:off x="169642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92" name="Google Shape;9092;g31d7038f3b5_0_12802"/>
            <p:cNvSpPr/>
            <p:nvPr/>
          </p:nvSpPr>
          <p:spPr>
            <a:xfrm>
              <a:off x="1796414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93" name="Google Shape;9093;g31d7038f3b5_0_12802"/>
            <p:cNvSpPr/>
            <p:nvPr/>
          </p:nvSpPr>
          <p:spPr>
            <a:xfrm>
              <a:off x="189640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94" name="Google Shape;9094;g31d7038f3b5_0_12802"/>
            <p:cNvSpPr/>
            <p:nvPr/>
          </p:nvSpPr>
          <p:spPr>
            <a:xfrm>
              <a:off x="199634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95" name="Google Shape;9095;g31d7038f3b5_0_12802"/>
            <p:cNvSpPr/>
            <p:nvPr/>
          </p:nvSpPr>
          <p:spPr>
            <a:xfrm>
              <a:off x="209633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96" name="Google Shape;9096;g31d7038f3b5_0_12802"/>
            <p:cNvSpPr/>
            <p:nvPr/>
          </p:nvSpPr>
          <p:spPr>
            <a:xfrm>
              <a:off x="219632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97" name="Google Shape;9097;g31d7038f3b5_0_12802"/>
            <p:cNvSpPr/>
            <p:nvPr/>
          </p:nvSpPr>
          <p:spPr>
            <a:xfrm>
              <a:off x="2296319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98" name="Google Shape;9098;g31d7038f3b5_0_12802"/>
            <p:cNvSpPr/>
            <p:nvPr/>
          </p:nvSpPr>
          <p:spPr>
            <a:xfrm>
              <a:off x="239631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99" name="Google Shape;9099;g31d7038f3b5_0_12802"/>
            <p:cNvSpPr/>
            <p:nvPr/>
          </p:nvSpPr>
          <p:spPr>
            <a:xfrm>
              <a:off x="249630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00" name="Google Shape;9100;g31d7038f3b5_0_12802"/>
            <p:cNvSpPr/>
            <p:nvPr/>
          </p:nvSpPr>
          <p:spPr>
            <a:xfrm>
              <a:off x="259624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01" name="Google Shape;9101;g31d7038f3b5_0_12802"/>
            <p:cNvSpPr/>
            <p:nvPr/>
          </p:nvSpPr>
          <p:spPr>
            <a:xfrm>
              <a:off x="269623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02" name="Google Shape;9102;g31d7038f3b5_0_12802"/>
            <p:cNvSpPr/>
            <p:nvPr/>
          </p:nvSpPr>
          <p:spPr>
            <a:xfrm>
              <a:off x="279622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03" name="Google Shape;9103;g31d7038f3b5_0_12802"/>
            <p:cNvSpPr/>
            <p:nvPr/>
          </p:nvSpPr>
          <p:spPr>
            <a:xfrm>
              <a:off x="2896214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04" name="Google Shape;9104;g31d7038f3b5_0_12802"/>
            <p:cNvSpPr/>
            <p:nvPr/>
          </p:nvSpPr>
          <p:spPr>
            <a:xfrm>
              <a:off x="2996205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05" name="Google Shape;9105;g31d7038f3b5_0_12802"/>
            <p:cNvSpPr/>
            <p:nvPr/>
          </p:nvSpPr>
          <p:spPr>
            <a:xfrm>
              <a:off x="309614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06" name="Google Shape;9106;g31d7038f3b5_0_12802"/>
            <p:cNvSpPr/>
            <p:nvPr/>
          </p:nvSpPr>
          <p:spPr>
            <a:xfrm>
              <a:off x="319613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07" name="Google Shape;9107;g31d7038f3b5_0_12802"/>
            <p:cNvSpPr/>
            <p:nvPr/>
          </p:nvSpPr>
          <p:spPr>
            <a:xfrm>
              <a:off x="329612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08" name="Google Shape;9108;g31d7038f3b5_0_12802"/>
            <p:cNvSpPr/>
            <p:nvPr/>
          </p:nvSpPr>
          <p:spPr>
            <a:xfrm>
              <a:off x="3396119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09" name="Google Shape;9109;g31d7038f3b5_0_12802"/>
            <p:cNvSpPr/>
            <p:nvPr/>
          </p:nvSpPr>
          <p:spPr>
            <a:xfrm>
              <a:off x="349611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10" name="Google Shape;9110;g31d7038f3b5_0_12802"/>
            <p:cNvSpPr/>
            <p:nvPr/>
          </p:nvSpPr>
          <p:spPr>
            <a:xfrm>
              <a:off x="359605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11" name="Google Shape;9111;g31d7038f3b5_0_12802"/>
            <p:cNvSpPr/>
            <p:nvPr/>
          </p:nvSpPr>
          <p:spPr>
            <a:xfrm>
              <a:off x="369604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12" name="Google Shape;9112;g31d7038f3b5_0_12802"/>
            <p:cNvSpPr/>
            <p:nvPr/>
          </p:nvSpPr>
          <p:spPr>
            <a:xfrm>
              <a:off x="379603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13" name="Google Shape;9113;g31d7038f3b5_0_12802"/>
            <p:cNvSpPr/>
            <p:nvPr/>
          </p:nvSpPr>
          <p:spPr>
            <a:xfrm>
              <a:off x="3896024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14" name="Google Shape;9114;g31d7038f3b5_0_12802"/>
            <p:cNvSpPr/>
            <p:nvPr/>
          </p:nvSpPr>
          <p:spPr>
            <a:xfrm>
              <a:off x="3996015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15" name="Google Shape;9115;g31d7038f3b5_0_12802"/>
            <p:cNvSpPr/>
            <p:nvPr/>
          </p:nvSpPr>
          <p:spPr>
            <a:xfrm>
              <a:off x="409595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16" name="Google Shape;9116;g31d7038f3b5_0_12802"/>
            <p:cNvSpPr/>
            <p:nvPr/>
          </p:nvSpPr>
          <p:spPr>
            <a:xfrm>
              <a:off x="419594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17" name="Google Shape;9117;g31d7038f3b5_0_12802"/>
            <p:cNvSpPr/>
            <p:nvPr/>
          </p:nvSpPr>
          <p:spPr>
            <a:xfrm>
              <a:off x="429593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18" name="Google Shape;9118;g31d7038f3b5_0_12802"/>
            <p:cNvSpPr/>
            <p:nvPr/>
          </p:nvSpPr>
          <p:spPr>
            <a:xfrm>
              <a:off x="4395929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19" name="Google Shape;9119;g31d7038f3b5_0_12802"/>
            <p:cNvSpPr/>
            <p:nvPr/>
          </p:nvSpPr>
          <p:spPr>
            <a:xfrm>
              <a:off x="449592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20" name="Google Shape;9120;g31d7038f3b5_0_12802"/>
            <p:cNvSpPr/>
            <p:nvPr/>
          </p:nvSpPr>
          <p:spPr>
            <a:xfrm>
              <a:off x="459591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21" name="Google Shape;9121;g31d7038f3b5_0_12802"/>
            <p:cNvSpPr/>
            <p:nvPr/>
          </p:nvSpPr>
          <p:spPr>
            <a:xfrm>
              <a:off x="469585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22" name="Google Shape;9122;g31d7038f3b5_0_12802"/>
            <p:cNvSpPr/>
            <p:nvPr/>
          </p:nvSpPr>
          <p:spPr>
            <a:xfrm>
              <a:off x="479584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23" name="Google Shape;9123;g31d7038f3b5_0_12802"/>
            <p:cNvSpPr/>
            <p:nvPr/>
          </p:nvSpPr>
          <p:spPr>
            <a:xfrm>
              <a:off x="489583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24" name="Google Shape;9124;g31d7038f3b5_0_12802"/>
            <p:cNvSpPr/>
            <p:nvPr/>
          </p:nvSpPr>
          <p:spPr>
            <a:xfrm>
              <a:off x="4995824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25" name="Google Shape;9125;g31d7038f3b5_0_12802"/>
            <p:cNvSpPr/>
            <p:nvPr/>
          </p:nvSpPr>
          <p:spPr>
            <a:xfrm>
              <a:off x="5095815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26" name="Google Shape;9126;g31d7038f3b5_0_12802"/>
            <p:cNvSpPr/>
            <p:nvPr/>
          </p:nvSpPr>
          <p:spPr>
            <a:xfrm>
              <a:off x="-327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27" name="Google Shape;9127;g31d7038f3b5_0_12802"/>
            <p:cNvSpPr/>
            <p:nvPr/>
          </p:nvSpPr>
          <p:spPr>
            <a:xfrm>
              <a:off x="96719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28" name="Google Shape;9128;g31d7038f3b5_0_12802"/>
            <p:cNvSpPr/>
            <p:nvPr/>
          </p:nvSpPr>
          <p:spPr>
            <a:xfrm>
              <a:off x="19671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29" name="Google Shape;9129;g31d7038f3b5_0_12802"/>
            <p:cNvSpPr/>
            <p:nvPr/>
          </p:nvSpPr>
          <p:spPr>
            <a:xfrm>
              <a:off x="29670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0" name="Google Shape;9130;g31d7038f3b5_0_12802"/>
            <p:cNvSpPr/>
            <p:nvPr/>
          </p:nvSpPr>
          <p:spPr>
            <a:xfrm>
              <a:off x="39669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1" name="Google Shape;9131;g31d7038f3b5_0_12802"/>
            <p:cNvSpPr/>
            <p:nvPr/>
          </p:nvSpPr>
          <p:spPr>
            <a:xfrm>
              <a:off x="49663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2" name="Google Shape;9132;g31d7038f3b5_0_12802"/>
            <p:cNvSpPr/>
            <p:nvPr/>
          </p:nvSpPr>
          <p:spPr>
            <a:xfrm>
              <a:off x="59662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3" name="Google Shape;9133;g31d7038f3b5_0_12802"/>
            <p:cNvSpPr/>
            <p:nvPr/>
          </p:nvSpPr>
          <p:spPr>
            <a:xfrm>
              <a:off x="69661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4" name="Google Shape;9134;g31d7038f3b5_0_12802"/>
            <p:cNvSpPr/>
            <p:nvPr/>
          </p:nvSpPr>
          <p:spPr>
            <a:xfrm>
              <a:off x="796605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5" name="Google Shape;9135;g31d7038f3b5_0_12802"/>
            <p:cNvSpPr/>
            <p:nvPr/>
          </p:nvSpPr>
          <p:spPr>
            <a:xfrm>
              <a:off x="89659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6" name="Google Shape;9136;g31d7038f3b5_0_12802"/>
            <p:cNvSpPr/>
            <p:nvPr/>
          </p:nvSpPr>
          <p:spPr>
            <a:xfrm>
              <a:off x="99653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7" name="Google Shape;9137;g31d7038f3b5_0_12802"/>
            <p:cNvSpPr/>
            <p:nvPr/>
          </p:nvSpPr>
          <p:spPr>
            <a:xfrm>
              <a:off x="109652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8" name="Google Shape;9138;g31d7038f3b5_0_12802"/>
            <p:cNvSpPr/>
            <p:nvPr/>
          </p:nvSpPr>
          <p:spPr>
            <a:xfrm>
              <a:off x="119651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9" name="Google Shape;9139;g31d7038f3b5_0_12802"/>
            <p:cNvSpPr/>
            <p:nvPr/>
          </p:nvSpPr>
          <p:spPr>
            <a:xfrm>
              <a:off x="129651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0" name="Google Shape;9140;g31d7038f3b5_0_12802"/>
            <p:cNvSpPr/>
            <p:nvPr/>
          </p:nvSpPr>
          <p:spPr>
            <a:xfrm>
              <a:off x="139650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1" name="Google Shape;9141;g31d7038f3b5_0_12802"/>
            <p:cNvSpPr/>
            <p:nvPr/>
          </p:nvSpPr>
          <p:spPr>
            <a:xfrm>
              <a:off x="149644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2" name="Google Shape;9142;g31d7038f3b5_0_12802"/>
            <p:cNvSpPr/>
            <p:nvPr/>
          </p:nvSpPr>
          <p:spPr>
            <a:xfrm>
              <a:off x="159643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3" name="Google Shape;9143;g31d7038f3b5_0_12802"/>
            <p:cNvSpPr/>
            <p:nvPr/>
          </p:nvSpPr>
          <p:spPr>
            <a:xfrm>
              <a:off x="169642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4" name="Google Shape;9144;g31d7038f3b5_0_12802"/>
            <p:cNvSpPr/>
            <p:nvPr/>
          </p:nvSpPr>
          <p:spPr>
            <a:xfrm>
              <a:off x="1796414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5" name="Google Shape;9145;g31d7038f3b5_0_12802"/>
            <p:cNvSpPr/>
            <p:nvPr/>
          </p:nvSpPr>
          <p:spPr>
            <a:xfrm>
              <a:off x="189640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6" name="Google Shape;9146;g31d7038f3b5_0_12802"/>
            <p:cNvSpPr/>
            <p:nvPr/>
          </p:nvSpPr>
          <p:spPr>
            <a:xfrm>
              <a:off x="199634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7" name="Google Shape;9147;g31d7038f3b5_0_12802"/>
            <p:cNvSpPr/>
            <p:nvPr/>
          </p:nvSpPr>
          <p:spPr>
            <a:xfrm>
              <a:off x="209633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8" name="Google Shape;9148;g31d7038f3b5_0_12802"/>
            <p:cNvSpPr/>
            <p:nvPr/>
          </p:nvSpPr>
          <p:spPr>
            <a:xfrm>
              <a:off x="219632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9" name="Google Shape;9149;g31d7038f3b5_0_12802"/>
            <p:cNvSpPr/>
            <p:nvPr/>
          </p:nvSpPr>
          <p:spPr>
            <a:xfrm>
              <a:off x="2296319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0" name="Google Shape;9150;g31d7038f3b5_0_12802"/>
            <p:cNvSpPr/>
            <p:nvPr/>
          </p:nvSpPr>
          <p:spPr>
            <a:xfrm>
              <a:off x="239631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1" name="Google Shape;9151;g31d7038f3b5_0_12802"/>
            <p:cNvSpPr/>
            <p:nvPr/>
          </p:nvSpPr>
          <p:spPr>
            <a:xfrm>
              <a:off x="249630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2" name="Google Shape;9152;g31d7038f3b5_0_12802"/>
            <p:cNvSpPr/>
            <p:nvPr/>
          </p:nvSpPr>
          <p:spPr>
            <a:xfrm>
              <a:off x="259624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3" name="Google Shape;9153;g31d7038f3b5_0_12802"/>
            <p:cNvSpPr/>
            <p:nvPr/>
          </p:nvSpPr>
          <p:spPr>
            <a:xfrm>
              <a:off x="269623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4" name="Google Shape;9154;g31d7038f3b5_0_12802"/>
            <p:cNvSpPr/>
            <p:nvPr/>
          </p:nvSpPr>
          <p:spPr>
            <a:xfrm>
              <a:off x="279622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5" name="Google Shape;9155;g31d7038f3b5_0_12802"/>
            <p:cNvSpPr/>
            <p:nvPr/>
          </p:nvSpPr>
          <p:spPr>
            <a:xfrm>
              <a:off x="2896214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6" name="Google Shape;9156;g31d7038f3b5_0_12802"/>
            <p:cNvSpPr/>
            <p:nvPr/>
          </p:nvSpPr>
          <p:spPr>
            <a:xfrm>
              <a:off x="2996205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7" name="Google Shape;9157;g31d7038f3b5_0_12802"/>
            <p:cNvSpPr/>
            <p:nvPr/>
          </p:nvSpPr>
          <p:spPr>
            <a:xfrm>
              <a:off x="309614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8" name="Google Shape;9158;g31d7038f3b5_0_12802"/>
            <p:cNvSpPr/>
            <p:nvPr/>
          </p:nvSpPr>
          <p:spPr>
            <a:xfrm>
              <a:off x="319613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9" name="Google Shape;9159;g31d7038f3b5_0_12802"/>
            <p:cNvSpPr/>
            <p:nvPr/>
          </p:nvSpPr>
          <p:spPr>
            <a:xfrm>
              <a:off x="329612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60" name="Google Shape;9160;g31d7038f3b5_0_12802"/>
            <p:cNvSpPr/>
            <p:nvPr/>
          </p:nvSpPr>
          <p:spPr>
            <a:xfrm>
              <a:off x="3396119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61" name="Google Shape;9161;g31d7038f3b5_0_12802"/>
            <p:cNvSpPr/>
            <p:nvPr/>
          </p:nvSpPr>
          <p:spPr>
            <a:xfrm>
              <a:off x="349611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62" name="Google Shape;9162;g31d7038f3b5_0_12802"/>
            <p:cNvSpPr/>
            <p:nvPr/>
          </p:nvSpPr>
          <p:spPr>
            <a:xfrm>
              <a:off x="359605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63" name="Google Shape;9163;g31d7038f3b5_0_12802"/>
            <p:cNvSpPr/>
            <p:nvPr/>
          </p:nvSpPr>
          <p:spPr>
            <a:xfrm>
              <a:off x="369604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64" name="Google Shape;9164;g31d7038f3b5_0_12802"/>
            <p:cNvSpPr/>
            <p:nvPr/>
          </p:nvSpPr>
          <p:spPr>
            <a:xfrm>
              <a:off x="379603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65" name="Google Shape;9165;g31d7038f3b5_0_12802"/>
            <p:cNvSpPr/>
            <p:nvPr/>
          </p:nvSpPr>
          <p:spPr>
            <a:xfrm>
              <a:off x="3896024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66" name="Google Shape;9166;g31d7038f3b5_0_12802"/>
            <p:cNvSpPr/>
            <p:nvPr/>
          </p:nvSpPr>
          <p:spPr>
            <a:xfrm>
              <a:off x="3996015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67" name="Google Shape;9167;g31d7038f3b5_0_12802"/>
            <p:cNvSpPr/>
            <p:nvPr/>
          </p:nvSpPr>
          <p:spPr>
            <a:xfrm>
              <a:off x="409595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68" name="Google Shape;9168;g31d7038f3b5_0_12802"/>
            <p:cNvSpPr/>
            <p:nvPr/>
          </p:nvSpPr>
          <p:spPr>
            <a:xfrm>
              <a:off x="419594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69" name="Google Shape;9169;g31d7038f3b5_0_12802"/>
            <p:cNvSpPr/>
            <p:nvPr/>
          </p:nvSpPr>
          <p:spPr>
            <a:xfrm>
              <a:off x="429593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70" name="Google Shape;9170;g31d7038f3b5_0_12802"/>
            <p:cNvSpPr/>
            <p:nvPr/>
          </p:nvSpPr>
          <p:spPr>
            <a:xfrm>
              <a:off x="4395929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71" name="Google Shape;9171;g31d7038f3b5_0_12802"/>
            <p:cNvSpPr/>
            <p:nvPr/>
          </p:nvSpPr>
          <p:spPr>
            <a:xfrm>
              <a:off x="449592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72" name="Google Shape;9172;g31d7038f3b5_0_12802"/>
            <p:cNvSpPr/>
            <p:nvPr/>
          </p:nvSpPr>
          <p:spPr>
            <a:xfrm>
              <a:off x="459591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73" name="Google Shape;9173;g31d7038f3b5_0_12802"/>
            <p:cNvSpPr/>
            <p:nvPr/>
          </p:nvSpPr>
          <p:spPr>
            <a:xfrm>
              <a:off x="469585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74" name="Google Shape;9174;g31d7038f3b5_0_12802"/>
            <p:cNvSpPr/>
            <p:nvPr/>
          </p:nvSpPr>
          <p:spPr>
            <a:xfrm>
              <a:off x="479584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75" name="Google Shape;9175;g31d7038f3b5_0_12802"/>
            <p:cNvSpPr/>
            <p:nvPr/>
          </p:nvSpPr>
          <p:spPr>
            <a:xfrm>
              <a:off x="489583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76" name="Google Shape;9176;g31d7038f3b5_0_12802"/>
            <p:cNvSpPr/>
            <p:nvPr/>
          </p:nvSpPr>
          <p:spPr>
            <a:xfrm>
              <a:off x="4995824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77" name="Google Shape;9177;g31d7038f3b5_0_12802"/>
            <p:cNvSpPr/>
            <p:nvPr/>
          </p:nvSpPr>
          <p:spPr>
            <a:xfrm>
              <a:off x="5095815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78" name="Google Shape;9178;g31d7038f3b5_0_12802"/>
            <p:cNvSpPr/>
            <p:nvPr/>
          </p:nvSpPr>
          <p:spPr>
            <a:xfrm>
              <a:off x="-327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79" name="Google Shape;9179;g31d7038f3b5_0_12802"/>
            <p:cNvSpPr/>
            <p:nvPr/>
          </p:nvSpPr>
          <p:spPr>
            <a:xfrm>
              <a:off x="96719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80" name="Google Shape;9180;g31d7038f3b5_0_12802"/>
            <p:cNvSpPr/>
            <p:nvPr/>
          </p:nvSpPr>
          <p:spPr>
            <a:xfrm>
              <a:off x="19671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81" name="Google Shape;9181;g31d7038f3b5_0_12802"/>
            <p:cNvSpPr/>
            <p:nvPr/>
          </p:nvSpPr>
          <p:spPr>
            <a:xfrm>
              <a:off x="29670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82" name="Google Shape;9182;g31d7038f3b5_0_12802"/>
            <p:cNvSpPr/>
            <p:nvPr/>
          </p:nvSpPr>
          <p:spPr>
            <a:xfrm>
              <a:off x="39669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83" name="Google Shape;9183;g31d7038f3b5_0_12802"/>
            <p:cNvSpPr/>
            <p:nvPr/>
          </p:nvSpPr>
          <p:spPr>
            <a:xfrm>
              <a:off x="49663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84" name="Google Shape;9184;g31d7038f3b5_0_12802"/>
            <p:cNvSpPr/>
            <p:nvPr/>
          </p:nvSpPr>
          <p:spPr>
            <a:xfrm>
              <a:off x="59662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85" name="Google Shape;9185;g31d7038f3b5_0_12802"/>
            <p:cNvSpPr/>
            <p:nvPr/>
          </p:nvSpPr>
          <p:spPr>
            <a:xfrm>
              <a:off x="69661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86" name="Google Shape;9186;g31d7038f3b5_0_12802"/>
            <p:cNvSpPr/>
            <p:nvPr/>
          </p:nvSpPr>
          <p:spPr>
            <a:xfrm>
              <a:off x="796605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87" name="Google Shape;9187;g31d7038f3b5_0_12802"/>
            <p:cNvSpPr/>
            <p:nvPr/>
          </p:nvSpPr>
          <p:spPr>
            <a:xfrm>
              <a:off x="89659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88" name="Google Shape;9188;g31d7038f3b5_0_12802"/>
            <p:cNvSpPr/>
            <p:nvPr/>
          </p:nvSpPr>
          <p:spPr>
            <a:xfrm>
              <a:off x="99653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89" name="Google Shape;9189;g31d7038f3b5_0_12802"/>
            <p:cNvSpPr/>
            <p:nvPr/>
          </p:nvSpPr>
          <p:spPr>
            <a:xfrm>
              <a:off x="109652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90" name="Google Shape;9190;g31d7038f3b5_0_12802"/>
            <p:cNvSpPr/>
            <p:nvPr/>
          </p:nvSpPr>
          <p:spPr>
            <a:xfrm>
              <a:off x="119651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91" name="Google Shape;9191;g31d7038f3b5_0_12802"/>
            <p:cNvSpPr/>
            <p:nvPr/>
          </p:nvSpPr>
          <p:spPr>
            <a:xfrm>
              <a:off x="129651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92" name="Google Shape;9192;g31d7038f3b5_0_12802"/>
            <p:cNvSpPr/>
            <p:nvPr/>
          </p:nvSpPr>
          <p:spPr>
            <a:xfrm>
              <a:off x="139650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93" name="Google Shape;9193;g31d7038f3b5_0_12802"/>
            <p:cNvSpPr/>
            <p:nvPr/>
          </p:nvSpPr>
          <p:spPr>
            <a:xfrm>
              <a:off x="149644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94" name="Google Shape;9194;g31d7038f3b5_0_12802"/>
            <p:cNvSpPr/>
            <p:nvPr/>
          </p:nvSpPr>
          <p:spPr>
            <a:xfrm>
              <a:off x="159643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95" name="Google Shape;9195;g31d7038f3b5_0_12802"/>
            <p:cNvSpPr/>
            <p:nvPr/>
          </p:nvSpPr>
          <p:spPr>
            <a:xfrm>
              <a:off x="169642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96" name="Google Shape;9196;g31d7038f3b5_0_12802"/>
            <p:cNvSpPr/>
            <p:nvPr/>
          </p:nvSpPr>
          <p:spPr>
            <a:xfrm>
              <a:off x="1796414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97" name="Google Shape;9197;g31d7038f3b5_0_12802"/>
            <p:cNvSpPr/>
            <p:nvPr/>
          </p:nvSpPr>
          <p:spPr>
            <a:xfrm>
              <a:off x="189640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98" name="Google Shape;9198;g31d7038f3b5_0_12802"/>
            <p:cNvSpPr/>
            <p:nvPr/>
          </p:nvSpPr>
          <p:spPr>
            <a:xfrm>
              <a:off x="199634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99" name="Google Shape;9199;g31d7038f3b5_0_12802"/>
            <p:cNvSpPr/>
            <p:nvPr/>
          </p:nvSpPr>
          <p:spPr>
            <a:xfrm>
              <a:off x="209633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00" name="Google Shape;9200;g31d7038f3b5_0_12802"/>
            <p:cNvSpPr/>
            <p:nvPr/>
          </p:nvSpPr>
          <p:spPr>
            <a:xfrm>
              <a:off x="219632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01" name="Google Shape;9201;g31d7038f3b5_0_12802"/>
            <p:cNvSpPr/>
            <p:nvPr/>
          </p:nvSpPr>
          <p:spPr>
            <a:xfrm>
              <a:off x="2296319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02" name="Google Shape;9202;g31d7038f3b5_0_12802"/>
            <p:cNvSpPr/>
            <p:nvPr/>
          </p:nvSpPr>
          <p:spPr>
            <a:xfrm>
              <a:off x="239631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03" name="Google Shape;9203;g31d7038f3b5_0_12802"/>
            <p:cNvSpPr/>
            <p:nvPr/>
          </p:nvSpPr>
          <p:spPr>
            <a:xfrm>
              <a:off x="249630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04" name="Google Shape;9204;g31d7038f3b5_0_12802"/>
            <p:cNvSpPr/>
            <p:nvPr/>
          </p:nvSpPr>
          <p:spPr>
            <a:xfrm>
              <a:off x="259624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05" name="Google Shape;9205;g31d7038f3b5_0_12802"/>
            <p:cNvSpPr/>
            <p:nvPr/>
          </p:nvSpPr>
          <p:spPr>
            <a:xfrm>
              <a:off x="269623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06" name="Google Shape;9206;g31d7038f3b5_0_12802"/>
            <p:cNvSpPr/>
            <p:nvPr/>
          </p:nvSpPr>
          <p:spPr>
            <a:xfrm>
              <a:off x="279622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07" name="Google Shape;9207;g31d7038f3b5_0_12802"/>
            <p:cNvSpPr/>
            <p:nvPr/>
          </p:nvSpPr>
          <p:spPr>
            <a:xfrm>
              <a:off x="2896214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08" name="Google Shape;9208;g31d7038f3b5_0_12802"/>
            <p:cNvSpPr/>
            <p:nvPr/>
          </p:nvSpPr>
          <p:spPr>
            <a:xfrm>
              <a:off x="2996205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09" name="Google Shape;9209;g31d7038f3b5_0_12802"/>
            <p:cNvSpPr/>
            <p:nvPr/>
          </p:nvSpPr>
          <p:spPr>
            <a:xfrm>
              <a:off x="309614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10" name="Google Shape;9210;g31d7038f3b5_0_12802"/>
            <p:cNvSpPr/>
            <p:nvPr/>
          </p:nvSpPr>
          <p:spPr>
            <a:xfrm>
              <a:off x="319613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11" name="Google Shape;9211;g31d7038f3b5_0_12802"/>
            <p:cNvSpPr/>
            <p:nvPr/>
          </p:nvSpPr>
          <p:spPr>
            <a:xfrm>
              <a:off x="329612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12" name="Google Shape;9212;g31d7038f3b5_0_12802"/>
            <p:cNvSpPr/>
            <p:nvPr/>
          </p:nvSpPr>
          <p:spPr>
            <a:xfrm>
              <a:off x="3396119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13" name="Google Shape;9213;g31d7038f3b5_0_12802"/>
            <p:cNvSpPr/>
            <p:nvPr/>
          </p:nvSpPr>
          <p:spPr>
            <a:xfrm>
              <a:off x="349611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14" name="Google Shape;9214;g31d7038f3b5_0_12802"/>
            <p:cNvSpPr/>
            <p:nvPr/>
          </p:nvSpPr>
          <p:spPr>
            <a:xfrm>
              <a:off x="359605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15" name="Google Shape;9215;g31d7038f3b5_0_12802"/>
            <p:cNvSpPr/>
            <p:nvPr/>
          </p:nvSpPr>
          <p:spPr>
            <a:xfrm>
              <a:off x="369604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16" name="Google Shape;9216;g31d7038f3b5_0_12802"/>
            <p:cNvSpPr/>
            <p:nvPr/>
          </p:nvSpPr>
          <p:spPr>
            <a:xfrm>
              <a:off x="379603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17" name="Google Shape;9217;g31d7038f3b5_0_12802"/>
            <p:cNvSpPr/>
            <p:nvPr/>
          </p:nvSpPr>
          <p:spPr>
            <a:xfrm>
              <a:off x="3896024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18" name="Google Shape;9218;g31d7038f3b5_0_12802"/>
            <p:cNvSpPr/>
            <p:nvPr/>
          </p:nvSpPr>
          <p:spPr>
            <a:xfrm>
              <a:off x="3996015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19" name="Google Shape;9219;g31d7038f3b5_0_12802"/>
            <p:cNvSpPr/>
            <p:nvPr/>
          </p:nvSpPr>
          <p:spPr>
            <a:xfrm>
              <a:off x="409595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20" name="Google Shape;9220;g31d7038f3b5_0_12802"/>
            <p:cNvSpPr/>
            <p:nvPr/>
          </p:nvSpPr>
          <p:spPr>
            <a:xfrm>
              <a:off x="419594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21" name="Google Shape;9221;g31d7038f3b5_0_12802"/>
            <p:cNvSpPr/>
            <p:nvPr/>
          </p:nvSpPr>
          <p:spPr>
            <a:xfrm>
              <a:off x="429593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22" name="Google Shape;9222;g31d7038f3b5_0_12802"/>
            <p:cNvSpPr/>
            <p:nvPr/>
          </p:nvSpPr>
          <p:spPr>
            <a:xfrm>
              <a:off x="4395929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23" name="Google Shape;9223;g31d7038f3b5_0_12802"/>
            <p:cNvSpPr/>
            <p:nvPr/>
          </p:nvSpPr>
          <p:spPr>
            <a:xfrm>
              <a:off x="449592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24" name="Google Shape;9224;g31d7038f3b5_0_12802"/>
            <p:cNvSpPr/>
            <p:nvPr/>
          </p:nvSpPr>
          <p:spPr>
            <a:xfrm>
              <a:off x="459591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25" name="Google Shape;9225;g31d7038f3b5_0_12802"/>
            <p:cNvSpPr/>
            <p:nvPr/>
          </p:nvSpPr>
          <p:spPr>
            <a:xfrm>
              <a:off x="469585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26" name="Google Shape;9226;g31d7038f3b5_0_12802"/>
            <p:cNvSpPr/>
            <p:nvPr/>
          </p:nvSpPr>
          <p:spPr>
            <a:xfrm>
              <a:off x="479584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27" name="Google Shape;9227;g31d7038f3b5_0_12802"/>
            <p:cNvSpPr/>
            <p:nvPr/>
          </p:nvSpPr>
          <p:spPr>
            <a:xfrm>
              <a:off x="489583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28" name="Google Shape;9228;g31d7038f3b5_0_12802"/>
            <p:cNvSpPr/>
            <p:nvPr/>
          </p:nvSpPr>
          <p:spPr>
            <a:xfrm>
              <a:off x="4995824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29" name="Google Shape;9229;g31d7038f3b5_0_12802"/>
            <p:cNvSpPr/>
            <p:nvPr/>
          </p:nvSpPr>
          <p:spPr>
            <a:xfrm>
              <a:off x="5095815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30" name="Google Shape;9230;g31d7038f3b5_0_12802"/>
            <p:cNvSpPr/>
            <p:nvPr/>
          </p:nvSpPr>
          <p:spPr>
            <a:xfrm>
              <a:off x="-327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31" name="Google Shape;9231;g31d7038f3b5_0_12802"/>
            <p:cNvSpPr/>
            <p:nvPr/>
          </p:nvSpPr>
          <p:spPr>
            <a:xfrm>
              <a:off x="96719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32" name="Google Shape;9232;g31d7038f3b5_0_12802"/>
            <p:cNvSpPr/>
            <p:nvPr/>
          </p:nvSpPr>
          <p:spPr>
            <a:xfrm>
              <a:off x="19671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33" name="Google Shape;9233;g31d7038f3b5_0_12802"/>
            <p:cNvSpPr/>
            <p:nvPr/>
          </p:nvSpPr>
          <p:spPr>
            <a:xfrm>
              <a:off x="29670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34" name="Google Shape;9234;g31d7038f3b5_0_12802"/>
            <p:cNvSpPr/>
            <p:nvPr/>
          </p:nvSpPr>
          <p:spPr>
            <a:xfrm>
              <a:off x="39669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35" name="Google Shape;9235;g31d7038f3b5_0_12802"/>
            <p:cNvSpPr/>
            <p:nvPr/>
          </p:nvSpPr>
          <p:spPr>
            <a:xfrm>
              <a:off x="49663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36" name="Google Shape;9236;g31d7038f3b5_0_12802"/>
            <p:cNvSpPr/>
            <p:nvPr/>
          </p:nvSpPr>
          <p:spPr>
            <a:xfrm>
              <a:off x="59662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37" name="Google Shape;9237;g31d7038f3b5_0_12802"/>
            <p:cNvSpPr/>
            <p:nvPr/>
          </p:nvSpPr>
          <p:spPr>
            <a:xfrm>
              <a:off x="69661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38" name="Google Shape;9238;g31d7038f3b5_0_12802"/>
            <p:cNvSpPr/>
            <p:nvPr/>
          </p:nvSpPr>
          <p:spPr>
            <a:xfrm>
              <a:off x="796605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39" name="Google Shape;9239;g31d7038f3b5_0_12802"/>
            <p:cNvSpPr/>
            <p:nvPr/>
          </p:nvSpPr>
          <p:spPr>
            <a:xfrm>
              <a:off x="89659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40" name="Google Shape;9240;g31d7038f3b5_0_12802"/>
            <p:cNvSpPr/>
            <p:nvPr/>
          </p:nvSpPr>
          <p:spPr>
            <a:xfrm>
              <a:off x="99653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41" name="Google Shape;9241;g31d7038f3b5_0_12802"/>
            <p:cNvSpPr/>
            <p:nvPr/>
          </p:nvSpPr>
          <p:spPr>
            <a:xfrm>
              <a:off x="109652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42" name="Google Shape;9242;g31d7038f3b5_0_12802"/>
            <p:cNvSpPr/>
            <p:nvPr/>
          </p:nvSpPr>
          <p:spPr>
            <a:xfrm>
              <a:off x="119651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43" name="Google Shape;9243;g31d7038f3b5_0_12802"/>
            <p:cNvSpPr/>
            <p:nvPr/>
          </p:nvSpPr>
          <p:spPr>
            <a:xfrm>
              <a:off x="129651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44" name="Google Shape;9244;g31d7038f3b5_0_12802"/>
            <p:cNvSpPr/>
            <p:nvPr/>
          </p:nvSpPr>
          <p:spPr>
            <a:xfrm>
              <a:off x="139650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45" name="Google Shape;9245;g31d7038f3b5_0_12802"/>
            <p:cNvSpPr/>
            <p:nvPr/>
          </p:nvSpPr>
          <p:spPr>
            <a:xfrm>
              <a:off x="149644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46" name="Google Shape;9246;g31d7038f3b5_0_12802"/>
            <p:cNvSpPr/>
            <p:nvPr/>
          </p:nvSpPr>
          <p:spPr>
            <a:xfrm>
              <a:off x="159643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47" name="Google Shape;9247;g31d7038f3b5_0_12802"/>
            <p:cNvSpPr/>
            <p:nvPr/>
          </p:nvSpPr>
          <p:spPr>
            <a:xfrm>
              <a:off x="169642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48" name="Google Shape;9248;g31d7038f3b5_0_12802"/>
            <p:cNvSpPr/>
            <p:nvPr/>
          </p:nvSpPr>
          <p:spPr>
            <a:xfrm>
              <a:off x="1796414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49" name="Google Shape;9249;g31d7038f3b5_0_12802"/>
            <p:cNvSpPr/>
            <p:nvPr/>
          </p:nvSpPr>
          <p:spPr>
            <a:xfrm>
              <a:off x="189640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0" name="Google Shape;9250;g31d7038f3b5_0_12802"/>
            <p:cNvSpPr/>
            <p:nvPr/>
          </p:nvSpPr>
          <p:spPr>
            <a:xfrm>
              <a:off x="199634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1" name="Google Shape;9251;g31d7038f3b5_0_12802"/>
            <p:cNvSpPr/>
            <p:nvPr/>
          </p:nvSpPr>
          <p:spPr>
            <a:xfrm>
              <a:off x="209633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2" name="Google Shape;9252;g31d7038f3b5_0_12802"/>
            <p:cNvSpPr/>
            <p:nvPr/>
          </p:nvSpPr>
          <p:spPr>
            <a:xfrm>
              <a:off x="219632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3" name="Google Shape;9253;g31d7038f3b5_0_12802"/>
            <p:cNvSpPr/>
            <p:nvPr/>
          </p:nvSpPr>
          <p:spPr>
            <a:xfrm>
              <a:off x="2296319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4" name="Google Shape;9254;g31d7038f3b5_0_12802"/>
            <p:cNvSpPr/>
            <p:nvPr/>
          </p:nvSpPr>
          <p:spPr>
            <a:xfrm>
              <a:off x="239631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5" name="Google Shape;9255;g31d7038f3b5_0_12802"/>
            <p:cNvSpPr/>
            <p:nvPr/>
          </p:nvSpPr>
          <p:spPr>
            <a:xfrm>
              <a:off x="249630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6" name="Google Shape;9256;g31d7038f3b5_0_12802"/>
            <p:cNvSpPr/>
            <p:nvPr/>
          </p:nvSpPr>
          <p:spPr>
            <a:xfrm>
              <a:off x="259624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7" name="Google Shape;9257;g31d7038f3b5_0_12802"/>
            <p:cNvSpPr/>
            <p:nvPr/>
          </p:nvSpPr>
          <p:spPr>
            <a:xfrm>
              <a:off x="269623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8" name="Google Shape;9258;g31d7038f3b5_0_12802"/>
            <p:cNvSpPr/>
            <p:nvPr/>
          </p:nvSpPr>
          <p:spPr>
            <a:xfrm>
              <a:off x="279622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9" name="Google Shape;9259;g31d7038f3b5_0_12802"/>
            <p:cNvSpPr/>
            <p:nvPr/>
          </p:nvSpPr>
          <p:spPr>
            <a:xfrm>
              <a:off x="2896214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0" name="Google Shape;9260;g31d7038f3b5_0_12802"/>
            <p:cNvSpPr/>
            <p:nvPr/>
          </p:nvSpPr>
          <p:spPr>
            <a:xfrm>
              <a:off x="2996205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1" name="Google Shape;9261;g31d7038f3b5_0_12802"/>
            <p:cNvSpPr/>
            <p:nvPr/>
          </p:nvSpPr>
          <p:spPr>
            <a:xfrm>
              <a:off x="309614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2" name="Google Shape;9262;g31d7038f3b5_0_12802"/>
            <p:cNvSpPr/>
            <p:nvPr/>
          </p:nvSpPr>
          <p:spPr>
            <a:xfrm>
              <a:off x="319613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3" name="Google Shape;9263;g31d7038f3b5_0_12802"/>
            <p:cNvSpPr/>
            <p:nvPr/>
          </p:nvSpPr>
          <p:spPr>
            <a:xfrm>
              <a:off x="329612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4" name="Google Shape;9264;g31d7038f3b5_0_12802"/>
            <p:cNvSpPr/>
            <p:nvPr/>
          </p:nvSpPr>
          <p:spPr>
            <a:xfrm>
              <a:off x="3396119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5" name="Google Shape;9265;g31d7038f3b5_0_12802"/>
            <p:cNvSpPr/>
            <p:nvPr/>
          </p:nvSpPr>
          <p:spPr>
            <a:xfrm>
              <a:off x="349611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6" name="Google Shape;9266;g31d7038f3b5_0_12802"/>
            <p:cNvSpPr/>
            <p:nvPr/>
          </p:nvSpPr>
          <p:spPr>
            <a:xfrm>
              <a:off x="359605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7" name="Google Shape;9267;g31d7038f3b5_0_12802"/>
            <p:cNvSpPr/>
            <p:nvPr/>
          </p:nvSpPr>
          <p:spPr>
            <a:xfrm>
              <a:off x="369604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8" name="Google Shape;9268;g31d7038f3b5_0_12802"/>
            <p:cNvSpPr/>
            <p:nvPr/>
          </p:nvSpPr>
          <p:spPr>
            <a:xfrm>
              <a:off x="379603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9" name="Google Shape;9269;g31d7038f3b5_0_12802"/>
            <p:cNvSpPr/>
            <p:nvPr/>
          </p:nvSpPr>
          <p:spPr>
            <a:xfrm>
              <a:off x="3896024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70" name="Google Shape;9270;g31d7038f3b5_0_12802"/>
            <p:cNvSpPr/>
            <p:nvPr/>
          </p:nvSpPr>
          <p:spPr>
            <a:xfrm>
              <a:off x="3996015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71" name="Google Shape;9271;g31d7038f3b5_0_12802"/>
            <p:cNvSpPr/>
            <p:nvPr/>
          </p:nvSpPr>
          <p:spPr>
            <a:xfrm>
              <a:off x="409595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72" name="Google Shape;9272;g31d7038f3b5_0_12802"/>
            <p:cNvSpPr/>
            <p:nvPr/>
          </p:nvSpPr>
          <p:spPr>
            <a:xfrm>
              <a:off x="419594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73" name="Google Shape;9273;g31d7038f3b5_0_12802"/>
            <p:cNvSpPr/>
            <p:nvPr/>
          </p:nvSpPr>
          <p:spPr>
            <a:xfrm>
              <a:off x="429593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74" name="Google Shape;9274;g31d7038f3b5_0_12802"/>
            <p:cNvSpPr/>
            <p:nvPr/>
          </p:nvSpPr>
          <p:spPr>
            <a:xfrm>
              <a:off x="4395929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75" name="Google Shape;9275;g31d7038f3b5_0_12802"/>
            <p:cNvSpPr/>
            <p:nvPr/>
          </p:nvSpPr>
          <p:spPr>
            <a:xfrm>
              <a:off x="449592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76" name="Google Shape;9276;g31d7038f3b5_0_12802"/>
            <p:cNvSpPr/>
            <p:nvPr/>
          </p:nvSpPr>
          <p:spPr>
            <a:xfrm>
              <a:off x="459591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77" name="Google Shape;9277;g31d7038f3b5_0_12802"/>
            <p:cNvSpPr/>
            <p:nvPr/>
          </p:nvSpPr>
          <p:spPr>
            <a:xfrm>
              <a:off x="469585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78" name="Google Shape;9278;g31d7038f3b5_0_12802"/>
            <p:cNvSpPr/>
            <p:nvPr/>
          </p:nvSpPr>
          <p:spPr>
            <a:xfrm>
              <a:off x="479584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79" name="Google Shape;9279;g31d7038f3b5_0_12802"/>
            <p:cNvSpPr/>
            <p:nvPr/>
          </p:nvSpPr>
          <p:spPr>
            <a:xfrm>
              <a:off x="489583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80" name="Google Shape;9280;g31d7038f3b5_0_12802"/>
            <p:cNvSpPr/>
            <p:nvPr/>
          </p:nvSpPr>
          <p:spPr>
            <a:xfrm>
              <a:off x="4995824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81" name="Google Shape;9281;g31d7038f3b5_0_12802"/>
            <p:cNvSpPr/>
            <p:nvPr/>
          </p:nvSpPr>
          <p:spPr>
            <a:xfrm>
              <a:off x="5095815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82" name="Google Shape;9282;g31d7038f3b5_0_12802"/>
            <p:cNvSpPr/>
            <p:nvPr/>
          </p:nvSpPr>
          <p:spPr>
            <a:xfrm>
              <a:off x="-327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83" name="Google Shape;9283;g31d7038f3b5_0_12802"/>
            <p:cNvSpPr/>
            <p:nvPr/>
          </p:nvSpPr>
          <p:spPr>
            <a:xfrm>
              <a:off x="96719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84" name="Google Shape;9284;g31d7038f3b5_0_12802"/>
            <p:cNvSpPr/>
            <p:nvPr/>
          </p:nvSpPr>
          <p:spPr>
            <a:xfrm>
              <a:off x="19671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85" name="Google Shape;9285;g31d7038f3b5_0_12802"/>
            <p:cNvSpPr/>
            <p:nvPr/>
          </p:nvSpPr>
          <p:spPr>
            <a:xfrm>
              <a:off x="29670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86" name="Google Shape;9286;g31d7038f3b5_0_12802"/>
            <p:cNvSpPr/>
            <p:nvPr/>
          </p:nvSpPr>
          <p:spPr>
            <a:xfrm>
              <a:off x="39669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87" name="Google Shape;9287;g31d7038f3b5_0_12802"/>
            <p:cNvSpPr/>
            <p:nvPr/>
          </p:nvSpPr>
          <p:spPr>
            <a:xfrm>
              <a:off x="49663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88" name="Google Shape;9288;g31d7038f3b5_0_12802"/>
            <p:cNvSpPr/>
            <p:nvPr/>
          </p:nvSpPr>
          <p:spPr>
            <a:xfrm>
              <a:off x="59662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89" name="Google Shape;9289;g31d7038f3b5_0_12802"/>
            <p:cNvSpPr/>
            <p:nvPr/>
          </p:nvSpPr>
          <p:spPr>
            <a:xfrm>
              <a:off x="69661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90" name="Google Shape;9290;g31d7038f3b5_0_12802"/>
            <p:cNvSpPr/>
            <p:nvPr/>
          </p:nvSpPr>
          <p:spPr>
            <a:xfrm>
              <a:off x="796605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91" name="Google Shape;9291;g31d7038f3b5_0_12802"/>
            <p:cNvSpPr/>
            <p:nvPr/>
          </p:nvSpPr>
          <p:spPr>
            <a:xfrm>
              <a:off x="89659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92" name="Google Shape;9292;g31d7038f3b5_0_12802"/>
            <p:cNvSpPr/>
            <p:nvPr/>
          </p:nvSpPr>
          <p:spPr>
            <a:xfrm>
              <a:off x="99653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93" name="Google Shape;9293;g31d7038f3b5_0_12802"/>
            <p:cNvSpPr/>
            <p:nvPr/>
          </p:nvSpPr>
          <p:spPr>
            <a:xfrm>
              <a:off x="109652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94" name="Google Shape;9294;g31d7038f3b5_0_12802"/>
            <p:cNvSpPr/>
            <p:nvPr/>
          </p:nvSpPr>
          <p:spPr>
            <a:xfrm>
              <a:off x="119651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95" name="Google Shape;9295;g31d7038f3b5_0_12802"/>
            <p:cNvSpPr/>
            <p:nvPr/>
          </p:nvSpPr>
          <p:spPr>
            <a:xfrm>
              <a:off x="129651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96" name="Google Shape;9296;g31d7038f3b5_0_12802"/>
            <p:cNvSpPr/>
            <p:nvPr/>
          </p:nvSpPr>
          <p:spPr>
            <a:xfrm>
              <a:off x="139650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97" name="Google Shape;9297;g31d7038f3b5_0_12802"/>
            <p:cNvSpPr/>
            <p:nvPr/>
          </p:nvSpPr>
          <p:spPr>
            <a:xfrm>
              <a:off x="149644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98" name="Google Shape;9298;g31d7038f3b5_0_12802"/>
            <p:cNvSpPr/>
            <p:nvPr/>
          </p:nvSpPr>
          <p:spPr>
            <a:xfrm>
              <a:off x="159643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99" name="Google Shape;9299;g31d7038f3b5_0_12802"/>
            <p:cNvSpPr/>
            <p:nvPr/>
          </p:nvSpPr>
          <p:spPr>
            <a:xfrm>
              <a:off x="169642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00" name="Google Shape;9300;g31d7038f3b5_0_12802"/>
            <p:cNvSpPr/>
            <p:nvPr/>
          </p:nvSpPr>
          <p:spPr>
            <a:xfrm>
              <a:off x="1796414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01" name="Google Shape;9301;g31d7038f3b5_0_12802"/>
            <p:cNvSpPr/>
            <p:nvPr/>
          </p:nvSpPr>
          <p:spPr>
            <a:xfrm>
              <a:off x="189640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02" name="Google Shape;9302;g31d7038f3b5_0_12802"/>
            <p:cNvSpPr/>
            <p:nvPr/>
          </p:nvSpPr>
          <p:spPr>
            <a:xfrm>
              <a:off x="199634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03" name="Google Shape;9303;g31d7038f3b5_0_12802"/>
            <p:cNvSpPr/>
            <p:nvPr/>
          </p:nvSpPr>
          <p:spPr>
            <a:xfrm>
              <a:off x="209633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04" name="Google Shape;9304;g31d7038f3b5_0_12802"/>
            <p:cNvSpPr/>
            <p:nvPr/>
          </p:nvSpPr>
          <p:spPr>
            <a:xfrm>
              <a:off x="219632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05" name="Google Shape;9305;g31d7038f3b5_0_12802"/>
            <p:cNvSpPr/>
            <p:nvPr/>
          </p:nvSpPr>
          <p:spPr>
            <a:xfrm>
              <a:off x="2296319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06" name="Google Shape;9306;g31d7038f3b5_0_12802"/>
            <p:cNvSpPr/>
            <p:nvPr/>
          </p:nvSpPr>
          <p:spPr>
            <a:xfrm>
              <a:off x="239631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07" name="Google Shape;9307;g31d7038f3b5_0_12802"/>
            <p:cNvSpPr/>
            <p:nvPr/>
          </p:nvSpPr>
          <p:spPr>
            <a:xfrm>
              <a:off x="249630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08" name="Google Shape;9308;g31d7038f3b5_0_12802"/>
            <p:cNvSpPr/>
            <p:nvPr/>
          </p:nvSpPr>
          <p:spPr>
            <a:xfrm>
              <a:off x="259624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09" name="Google Shape;9309;g31d7038f3b5_0_12802"/>
            <p:cNvSpPr/>
            <p:nvPr/>
          </p:nvSpPr>
          <p:spPr>
            <a:xfrm>
              <a:off x="269623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10" name="Google Shape;9310;g31d7038f3b5_0_12802"/>
            <p:cNvSpPr/>
            <p:nvPr/>
          </p:nvSpPr>
          <p:spPr>
            <a:xfrm>
              <a:off x="279622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11" name="Google Shape;9311;g31d7038f3b5_0_12802"/>
            <p:cNvSpPr/>
            <p:nvPr/>
          </p:nvSpPr>
          <p:spPr>
            <a:xfrm>
              <a:off x="2896214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12" name="Google Shape;9312;g31d7038f3b5_0_12802"/>
            <p:cNvSpPr/>
            <p:nvPr/>
          </p:nvSpPr>
          <p:spPr>
            <a:xfrm>
              <a:off x="2996205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13" name="Google Shape;9313;g31d7038f3b5_0_12802"/>
            <p:cNvSpPr/>
            <p:nvPr/>
          </p:nvSpPr>
          <p:spPr>
            <a:xfrm>
              <a:off x="309614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14" name="Google Shape;9314;g31d7038f3b5_0_12802"/>
            <p:cNvSpPr/>
            <p:nvPr/>
          </p:nvSpPr>
          <p:spPr>
            <a:xfrm>
              <a:off x="319613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15" name="Google Shape;9315;g31d7038f3b5_0_12802"/>
            <p:cNvSpPr/>
            <p:nvPr/>
          </p:nvSpPr>
          <p:spPr>
            <a:xfrm>
              <a:off x="329612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16" name="Google Shape;9316;g31d7038f3b5_0_12802"/>
            <p:cNvSpPr/>
            <p:nvPr/>
          </p:nvSpPr>
          <p:spPr>
            <a:xfrm>
              <a:off x="3396119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17" name="Google Shape;9317;g31d7038f3b5_0_12802"/>
            <p:cNvSpPr/>
            <p:nvPr/>
          </p:nvSpPr>
          <p:spPr>
            <a:xfrm>
              <a:off x="349611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18" name="Google Shape;9318;g31d7038f3b5_0_12802"/>
            <p:cNvSpPr/>
            <p:nvPr/>
          </p:nvSpPr>
          <p:spPr>
            <a:xfrm>
              <a:off x="359605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19" name="Google Shape;9319;g31d7038f3b5_0_12802"/>
            <p:cNvSpPr/>
            <p:nvPr/>
          </p:nvSpPr>
          <p:spPr>
            <a:xfrm>
              <a:off x="369604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0" name="Google Shape;9320;g31d7038f3b5_0_12802"/>
            <p:cNvSpPr/>
            <p:nvPr/>
          </p:nvSpPr>
          <p:spPr>
            <a:xfrm>
              <a:off x="379603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1" name="Google Shape;9321;g31d7038f3b5_0_12802"/>
            <p:cNvSpPr/>
            <p:nvPr/>
          </p:nvSpPr>
          <p:spPr>
            <a:xfrm>
              <a:off x="3896024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2" name="Google Shape;9322;g31d7038f3b5_0_12802"/>
            <p:cNvSpPr/>
            <p:nvPr/>
          </p:nvSpPr>
          <p:spPr>
            <a:xfrm>
              <a:off x="3996015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3" name="Google Shape;9323;g31d7038f3b5_0_12802"/>
            <p:cNvSpPr/>
            <p:nvPr/>
          </p:nvSpPr>
          <p:spPr>
            <a:xfrm>
              <a:off x="409595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4" name="Google Shape;9324;g31d7038f3b5_0_12802"/>
            <p:cNvSpPr/>
            <p:nvPr/>
          </p:nvSpPr>
          <p:spPr>
            <a:xfrm>
              <a:off x="419594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5" name="Google Shape;9325;g31d7038f3b5_0_12802"/>
            <p:cNvSpPr/>
            <p:nvPr/>
          </p:nvSpPr>
          <p:spPr>
            <a:xfrm>
              <a:off x="429593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6" name="Google Shape;9326;g31d7038f3b5_0_12802"/>
            <p:cNvSpPr/>
            <p:nvPr/>
          </p:nvSpPr>
          <p:spPr>
            <a:xfrm>
              <a:off x="4395929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7" name="Google Shape;9327;g31d7038f3b5_0_12802"/>
            <p:cNvSpPr/>
            <p:nvPr/>
          </p:nvSpPr>
          <p:spPr>
            <a:xfrm>
              <a:off x="449592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8" name="Google Shape;9328;g31d7038f3b5_0_12802"/>
            <p:cNvSpPr/>
            <p:nvPr/>
          </p:nvSpPr>
          <p:spPr>
            <a:xfrm>
              <a:off x="459591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9" name="Google Shape;9329;g31d7038f3b5_0_12802"/>
            <p:cNvSpPr/>
            <p:nvPr/>
          </p:nvSpPr>
          <p:spPr>
            <a:xfrm>
              <a:off x="469585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30" name="Google Shape;9330;g31d7038f3b5_0_12802"/>
            <p:cNvSpPr/>
            <p:nvPr/>
          </p:nvSpPr>
          <p:spPr>
            <a:xfrm>
              <a:off x="479584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31" name="Google Shape;9331;g31d7038f3b5_0_12802"/>
            <p:cNvSpPr/>
            <p:nvPr/>
          </p:nvSpPr>
          <p:spPr>
            <a:xfrm>
              <a:off x="489583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32" name="Google Shape;9332;g31d7038f3b5_0_12802"/>
            <p:cNvSpPr/>
            <p:nvPr/>
          </p:nvSpPr>
          <p:spPr>
            <a:xfrm>
              <a:off x="4995824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33" name="Google Shape;9333;g31d7038f3b5_0_12802"/>
            <p:cNvSpPr/>
            <p:nvPr/>
          </p:nvSpPr>
          <p:spPr>
            <a:xfrm>
              <a:off x="5095815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34" name="Google Shape;9334;g31d7038f3b5_0_12802"/>
            <p:cNvSpPr/>
            <p:nvPr/>
          </p:nvSpPr>
          <p:spPr>
            <a:xfrm>
              <a:off x="-327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35" name="Google Shape;9335;g31d7038f3b5_0_12802"/>
            <p:cNvSpPr/>
            <p:nvPr/>
          </p:nvSpPr>
          <p:spPr>
            <a:xfrm>
              <a:off x="96719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36" name="Google Shape;9336;g31d7038f3b5_0_12802"/>
            <p:cNvSpPr/>
            <p:nvPr/>
          </p:nvSpPr>
          <p:spPr>
            <a:xfrm>
              <a:off x="19671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37" name="Google Shape;9337;g31d7038f3b5_0_12802"/>
            <p:cNvSpPr/>
            <p:nvPr/>
          </p:nvSpPr>
          <p:spPr>
            <a:xfrm>
              <a:off x="29670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38" name="Google Shape;9338;g31d7038f3b5_0_12802"/>
            <p:cNvSpPr/>
            <p:nvPr/>
          </p:nvSpPr>
          <p:spPr>
            <a:xfrm>
              <a:off x="39669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39" name="Google Shape;9339;g31d7038f3b5_0_12802"/>
            <p:cNvSpPr/>
            <p:nvPr/>
          </p:nvSpPr>
          <p:spPr>
            <a:xfrm>
              <a:off x="49663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40" name="Google Shape;9340;g31d7038f3b5_0_12802"/>
            <p:cNvSpPr/>
            <p:nvPr/>
          </p:nvSpPr>
          <p:spPr>
            <a:xfrm>
              <a:off x="59662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41" name="Google Shape;9341;g31d7038f3b5_0_12802"/>
            <p:cNvSpPr/>
            <p:nvPr/>
          </p:nvSpPr>
          <p:spPr>
            <a:xfrm>
              <a:off x="69661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42" name="Google Shape;9342;g31d7038f3b5_0_12802"/>
            <p:cNvSpPr/>
            <p:nvPr/>
          </p:nvSpPr>
          <p:spPr>
            <a:xfrm>
              <a:off x="796605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43" name="Google Shape;9343;g31d7038f3b5_0_12802"/>
            <p:cNvSpPr/>
            <p:nvPr/>
          </p:nvSpPr>
          <p:spPr>
            <a:xfrm>
              <a:off x="89659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44" name="Google Shape;9344;g31d7038f3b5_0_12802"/>
            <p:cNvSpPr/>
            <p:nvPr/>
          </p:nvSpPr>
          <p:spPr>
            <a:xfrm>
              <a:off x="99653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45" name="Google Shape;9345;g31d7038f3b5_0_12802"/>
            <p:cNvSpPr/>
            <p:nvPr/>
          </p:nvSpPr>
          <p:spPr>
            <a:xfrm>
              <a:off x="109652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46" name="Google Shape;9346;g31d7038f3b5_0_12802"/>
            <p:cNvSpPr/>
            <p:nvPr/>
          </p:nvSpPr>
          <p:spPr>
            <a:xfrm>
              <a:off x="119651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47" name="Google Shape;9347;g31d7038f3b5_0_12802"/>
            <p:cNvSpPr/>
            <p:nvPr/>
          </p:nvSpPr>
          <p:spPr>
            <a:xfrm>
              <a:off x="129651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48" name="Google Shape;9348;g31d7038f3b5_0_12802"/>
            <p:cNvSpPr/>
            <p:nvPr/>
          </p:nvSpPr>
          <p:spPr>
            <a:xfrm>
              <a:off x="139650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49" name="Google Shape;9349;g31d7038f3b5_0_12802"/>
            <p:cNvSpPr/>
            <p:nvPr/>
          </p:nvSpPr>
          <p:spPr>
            <a:xfrm>
              <a:off x="149644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50" name="Google Shape;9350;g31d7038f3b5_0_12802"/>
            <p:cNvSpPr/>
            <p:nvPr/>
          </p:nvSpPr>
          <p:spPr>
            <a:xfrm>
              <a:off x="159643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51" name="Google Shape;9351;g31d7038f3b5_0_12802"/>
            <p:cNvSpPr/>
            <p:nvPr/>
          </p:nvSpPr>
          <p:spPr>
            <a:xfrm>
              <a:off x="169642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52" name="Google Shape;9352;g31d7038f3b5_0_12802"/>
            <p:cNvSpPr/>
            <p:nvPr/>
          </p:nvSpPr>
          <p:spPr>
            <a:xfrm>
              <a:off x="1796414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53" name="Google Shape;9353;g31d7038f3b5_0_12802"/>
            <p:cNvSpPr/>
            <p:nvPr/>
          </p:nvSpPr>
          <p:spPr>
            <a:xfrm>
              <a:off x="189640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54" name="Google Shape;9354;g31d7038f3b5_0_12802"/>
            <p:cNvSpPr/>
            <p:nvPr/>
          </p:nvSpPr>
          <p:spPr>
            <a:xfrm>
              <a:off x="199634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55" name="Google Shape;9355;g31d7038f3b5_0_12802"/>
            <p:cNvSpPr/>
            <p:nvPr/>
          </p:nvSpPr>
          <p:spPr>
            <a:xfrm>
              <a:off x="209633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56" name="Google Shape;9356;g31d7038f3b5_0_12802"/>
            <p:cNvSpPr/>
            <p:nvPr/>
          </p:nvSpPr>
          <p:spPr>
            <a:xfrm>
              <a:off x="219632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57" name="Google Shape;9357;g31d7038f3b5_0_12802"/>
            <p:cNvSpPr/>
            <p:nvPr/>
          </p:nvSpPr>
          <p:spPr>
            <a:xfrm>
              <a:off x="2296319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58" name="Google Shape;9358;g31d7038f3b5_0_12802"/>
            <p:cNvSpPr/>
            <p:nvPr/>
          </p:nvSpPr>
          <p:spPr>
            <a:xfrm>
              <a:off x="239631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59" name="Google Shape;9359;g31d7038f3b5_0_12802"/>
            <p:cNvSpPr/>
            <p:nvPr/>
          </p:nvSpPr>
          <p:spPr>
            <a:xfrm>
              <a:off x="249630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60" name="Google Shape;9360;g31d7038f3b5_0_12802"/>
            <p:cNvSpPr/>
            <p:nvPr/>
          </p:nvSpPr>
          <p:spPr>
            <a:xfrm>
              <a:off x="259624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61" name="Google Shape;9361;g31d7038f3b5_0_12802"/>
            <p:cNvSpPr/>
            <p:nvPr/>
          </p:nvSpPr>
          <p:spPr>
            <a:xfrm>
              <a:off x="269623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62" name="Google Shape;9362;g31d7038f3b5_0_12802"/>
            <p:cNvSpPr/>
            <p:nvPr/>
          </p:nvSpPr>
          <p:spPr>
            <a:xfrm>
              <a:off x="279622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63" name="Google Shape;9363;g31d7038f3b5_0_12802"/>
            <p:cNvSpPr/>
            <p:nvPr/>
          </p:nvSpPr>
          <p:spPr>
            <a:xfrm>
              <a:off x="2896214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64" name="Google Shape;9364;g31d7038f3b5_0_12802"/>
            <p:cNvSpPr/>
            <p:nvPr/>
          </p:nvSpPr>
          <p:spPr>
            <a:xfrm>
              <a:off x="2996205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65" name="Google Shape;9365;g31d7038f3b5_0_12802"/>
            <p:cNvSpPr/>
            <p:nvPr/>
          </p:nvSpPr>
          <p:spPr>
            <a:xfrm>
              <a:off x="309614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66" name="Google Shape;9366;g31d7038f3b5_0_12802"/>
            <p:cNvSpPr/>
            <p:nvPr/>
          </p:nvSpPr>
          <p:spPr>
            <a:xfrm>
              <a:off x="319613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67" name="Google Shape;9367;g31d7038f3b5_0_12802"/>
            <p:cNvSpPr/>
            <p:nvPr/>
          </p:nvSpPr>
          <p:spPr>
            <a:xfrm>
              <a:off x="329612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68" name="Google Shape;9368;g31d7038f3b5_0_12802"/>
            <p:cNvSpPr/>
            <p:nvPr/>
          </p:nvSpPr>
          <p:spPr>
            <a:xfrm>
              <a:off x="3396119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69" name="Google Shape;9369;g31d7038f3b5_0_12802"/>
            <p:cNvSpPr/>
            <p:nvPr/>
          </p:nvSpPr>
          <p:spPr>
            <a:xfrm>
              <a:off x="349611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70" name="Google Shape;9370;g31d7038f3b5_0_12802"/>
            <p:cNvSpPr/>
            <p:nvPr/>
          </p:nvSpPr>
          <p:spPr>
            <a:xfrm>
              <a:off x="359605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71" name="Google Shape;9371;g31d7038f3b5_0_12802"/>
            <p:cNvSpPr/>
            <p:nvPr/>
          </p:nvSpPr>
          <p:spPr>
            <a:xfrm>
              <a:off x="369604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72" name="Google Shape;9372;g31d7038f3b5_0_12802"/>
            <p:cNvSpPr/>
            <p:nvPr/>
          </p:nvSpPr>
          <p:spPr>
            <a:xfrm>
              <a:off x="379603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73" name="Google Shape;9373;g31d7038f3b5_0_12802"/>
            <p:cNvSpPr/>
            <p:nvPr/>
          </p:nvSpPr>
          <p:spPr>
            <a:xfrm>
              <a:off x="3896024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74" name="Google Shape;9374;g31d7038f3b5_0_12802"/>
            <p:cNvSpPr/>
            <p:nvPr/>
          </p:nvSpPr>
          <p:spPr>
            <a:xfrm>
              <a:off x="3996015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75" name="Google Shape;9375;g31d7038f3b5_0_12802"/>
            <p:cNvSpPr/>
            <p:nvPr/>
          </p:nvSpPr>
          <p:spPr>
            <a:xfrm>
              <a:off x="409595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76" name="Google Shape;9376;g31d7038f3b5_0_12802"/>
            <p:cNvSpPr/>
            <p:nvPr/>
          </p:nvSpPr>
          <p:spPr>
            <a:xfrm>
              <a:off x="419594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77" name="Google Shape;9377;g31d7038f3b5_0_12802"/>
            <p:cNvSpPr/>
            <p:nvPr/>
          </p:nvSpPr>
          <p:spPr>
            <a:xfrm>
              <a:off x="429593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78" name="Google Shape;9378;g31d7038f3b5_0_12802"/>
            <p:cNvSpPr/>
            <p:nvPr/>
          </p:nvSpPr>
          <p:spPr>
            <a:xfrm>
              <a:off x="4395929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79" name="Google Shape;9379;g31d7038f3b5_0_12802"/>
            <p:cNvSpPr/>
            <p:nvPr/>
          </p:nvSpPr>
          <p:spPr>
            <a:xfrm>
              <a:off x="449592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80" name="Google Shape;9380;g31d7038f3b5_0_12802"/>
            <p:cNvSpPr/>
            <p:nvPr/>
          </p:nvSpPr>
          <p:spPr>
            <a:xfrm>
              <a:off x="459591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81" name="Google Shape;9381;g31d7038f3b5_0_12802"/>
            <p:cNvSpPr/>
            <p:nvPr/>
          </p:nvSpPr>
          <p:spPr>
            <a:xfrm>
              <a:off x="469585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82" name="Google Shape;9382;g31d7038f3b5_0_12802"/>
            <p:cNvSpPr/>
            <p:nvPr/>
          </p:nvSpPr>
          <p:spPr>
            <a:xfrm>
              <a:off x="479584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83" name="Google Shape;9383;g31d7038f3b5_0_12802"/>
            <p:cNvSpPr/>
            <p:nvPr/>
          </p:nvSpPr>
          <p:spPr>
            <a:xfrm>
              <a:off x="489583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84" name="Google Shape;9384;g31d7038f3b5_0_12802"/>
            <p:cNvSpPr/>
            <p:nvPr/>
          </p:nvSpPr>
          <p:spPr>
            <a:xfrm>
              <a:off x="4995824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85" name="Google Shape;9385;g31d7038f3b5_0_12802"/>
            <p:cNvSpPr/>
            <p:nvPr/>
          </p:nvSpPr>
          <p:spPr>
            <a:xfrm>
              <a:off x="5095815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86" name="Google Shape;9386;g31d7038f3b5_0_12802"/>
            <p:cNvSpPr/>
            <p:nvPr/>
          </p:nvSpPr>
          <p:spPr>
            <a:xfrm>
              <a:off x="-327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87" name="Google Shape;9387;g31d7038f3b5_0_12802"/>
            <p:cNvSpPr/>
            <p:nvPr/>
          </p:nvSpPr>
          <p:spPr>
            <a:xfrm>
              <a:off x="96719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88" name="Google Shape;9388;g31d7038f3b5_0_12802"/>
            <p:cNvSpPr/>
            <p:nvPr/>
          </p:nvSpPr>
          <p:spPr>
            <a:xfrm>
              <a:off x="19671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89" name="Google Shape;9389;g31d7038f3b5_0_12802"/>
            <p:cNvSpPr/>
            <p:nvPr/>
          </p:nvSpPr>
          <p:spPr>
            <a:xfrm>
              <a:off x="29670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90" name="Google Shape;9390;g31d7038f3b5_0_12802"/>
            <p:cNvSpPr/>
            <p:nvPr/>
          </p:nvSpPr>
          <p:spPr>
            <a:xfrm>
              <a:off x="39669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91" name="Google Shape;9391;g31d7038f3b5_0_12802"/>
            <p:cNvSpPr/>
            <p:nvPr/>
          </p:nvSpPr>
          <p:spPr>
            <a:xfrm>
              <a:off x="49663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92" name="Google Shape;9392;g31d7038f3b5_0_12802"/>
            <p:cNvSpPr/>
            <p:nvPr/>
          </p:nvSpPr>
          <p:spPr>
            <a:xfrm>
              <a:off x="59662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93" name="Google Shape;9393;g31d7038f3b5_0_12802"/>
            <p:cNvSpPr/>
            <p:nvPr/>
          </p:nvSpPr>
          <p:spPr>
            <a:xfrm>
              <a:off x="69661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94" name="Google Shape;9394;g31d7038f3b5_0_12802"/>
            <p:cNvSpPr/>
            <p:nvPr/>
          </p:nvSpPr>
          <p:spPr>
            <a:xfrm>
              <a:off x="796605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95" name="Google Shape;9395;g31d7038f3b5_0_12802"/>
            <p:cNvSpPr/>
            <p:nvPr/>
          </p:nvSpPr>
          <p:spPr>
            <a:xfrm>
              <a:off x="89659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96" name="Google Shape;9396;g31d7038f3b5_0_12802"/>
            <p:cNvSpPr/>
            <p:nvPr/>
          </p:nvSpPr>
          <p:spPr>
            <a:xfrm>
              <a:off x="99653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97" name="Google Shape;9397;g31d7038f3b5_0_12802"/>
            <p:cNvSpPr/>
            <p:nvPr/>
          </p:nvSpPr>
          <p:spPr>
            <a:xfrm>
              <a:off x="109652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98" name="Google Shape;9398;g31d7038f3b5_0_12802"/>
            <p:cNvSpPr/>
            <p:nvPr/>
          </p:nvSpPr>
          <p:spPr>
            <a:xfrm>
              <a:off x="119651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99" name="Google Shape;9399;g31d7038f3b5_0_12802"/>
            <p:cNvSpPr/>
            <p:nvPr/>
          </p:nvSpPr>
          <p:spPr>
            <a:xfrm>
              <a:off x="129651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00" name="Google Shape;9400;g31d7038f3b5_0_12802"/>
            <p:cNvSpPr/>
            <p:nvPr/>
          </p:nvSpPr>
          <p:spPr>
            <a:xfrm>
              <a:off x="139650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01" name="Google Shape;9401;g31d7038f3b5_0_12802"/>
            <p:cNvSpPr/>
            <p:nvPr/>
          </p:nvSpPr>
          <p:spPr>
            <a:xfrm>
              <a:off x="149644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02" name="Google Shape;9402;g31d7038f3b5_0_12802"/>
            <p:cNvSpPr/>
            <p:nvPr/>
          </p:nvSpPr>
          <p:spPr>
            <a:xfrm>
              <a:off x="159643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03" name="Google Shape;9403;g31d7038f3b5_0_12802"/>
            <p:cNvSpPr/>
            <p:nvPr/>
          </p:nvSpPr>
          <p:spPr>
            <a:xfrm>
              <a:off x="169642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04" name="Google Shape;9404;g31d7038f3b5_0_12802"/>
            <p:cNvSpPr/>
            <p:nvPr/>
          </p:nvSpPr>
          <p:spPr>
            <a:xfrm>
              <a:off x="1796414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05" name="Google Shape;9405;g31d7038f3b5_0_12802"/>
            <p:cNvSpPr/>
            <p:nvPr/>
          </p:nvSpPr>
          <p:spPr>
            <a:xfrm>
              <a:off x="189640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06" name="Google Shape;9406;g31d7038f3b5_0_12802"/>
            <p:cNvSpPr/>
            <p:nvPr/>
          </p:nvSpPr>
          <p:spPr>
            <a:xfrm>
              <a:off x="199634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07" name="Google Shape;9407;g31d7038f3b5_0_12802"/>
            <p:cNvSpPr/>
            <p:nvPr/>
          </p:nvSpPr>
          <p:spPr>
            <a:xfrm>
              <a:off x="209633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08" name="Google Shape;9408;g31d7038f3b5_0_12802"/>
            <p:cNvSpPr/>
            <p:nvPr/>
          </p:nvSpPr>
          <p:spPr>
            <a:xfrm>
              <a:off x="219632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09" name="Google Shape;9409;g31d7038f3b5_0_12802"/>
            <p:cNvSpPr/>
            <p:nvPr/>
          </p:nvSpPr>
          <p:spPr>
            <a:xfrm>
              <a:off x="2296319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0" name="Google Shape;9410;g31d7038f3b5_0_12802"/>
            <p:cNvSpPr/>
            <p:nvPr/>
          </p:nvSpPr>
          <p:spPr>
            <a:xfrm>
              <a:off x="239631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1" name="Google Shape;9411;g31d7038f3b5_0_12802"/>
            <p:cNvSpPr/>
            <p:nvPr/>
          </p:nvSpPr>
          <p:spPr>
            <a:xfrm>
              <a:off x="249630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2" name="Google Shape;9412;g31d7038f3b5_0_12802"/>
            <p:cNvSpPr/>
            <p:nvPr/>
          </p:nvSpPr>
          <p:spPr>
            <a:xfrm>
              <a:off x="259624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3" name="Google Shape;9413;g31d7038f3b5_0_12802"/>
            <p:cNvSpPr/>
            <p:nvPr/>
          </p:nvSpPr>
          <p:spPr>
            <a:xfrm>
              <a:off x="269623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4" name="Google Shape;9414;g31d7038f3b5_0_12802"/>
            <p:cNvSpPr/>
            <p:nvPr/>
          </p:nvSpPr>
          <p:spPr>
            <a:xfrm>
              <a:off x="279622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5" name="Google Shape;9415;g31d7038f3b5_0_12802"/>
            <p:cNvSpPr/>
            <p:nvPr/>
          </p:nvSpPr>
          <p:spPr>
            <a:xfrm>
              <a:off x="2896214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6" name="Google Shape;9416;g31d7038f3b5_0_12802"/>
            <p:cNvSpPr/>
            <p:nvPr/>
          </p:nvSpPr>
          <p:spPr>
            <a:xfrm>
              <a:off x="2996205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7" name="Google Shape;9417;g31d7038f3b5_0_12802"/>
            <p:cNvSpPr/>
            <p:nvPr/>
          </p:nvSpPr>
          <p:spPr>
            <a:xfrm>
              <a:off x="309614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8" name="Google Shape;9418;g31d7038f3b5_0_12802"/>
            <p:cNvSpPr/>
            <p:nvPr/>
          </p:nvSpPr>
          <p:spPr>
            <a:xfrm>
              <a:off x="319613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9" name="Google Shape;9419;g31d7038f3b5_0_12802"/>
            <p:cNvSpPr/>
            <p:nvPr/>
          </p:nvSpPr>
          <p:spPr>
            <a:xfrm>
              <a:off x="329612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0" name="Google Shape;9420;g31d7038f3b5_0_12802"/>
            <p:cNvSpPr/>
            <p:nvPr/>
          </p:nvSpPr>
          <p:spPr>
            <a:xfrm>
              <a:off x="3396119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1" name="Google Shape;9421;g31d7038f3b5_0_12802"/>
            <p:cNvSpPr/>
            <p:nvPr/>
          </p:nvSpPr>
          <p:spPr>
            <a:xfrm>
              <a:off x="349611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2" name="Google Shape;9422;g31d7038f3b5_0_12802"/>
            <p:cNvSpPr/>
            <p:nvPr/>
          </p:nvSpPr>
          <p:spPr>
            <a:xfrm>
              <a:off x="359605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3" name="Google Shape;9423;g31d7038f3b5_0_12802"/>
            <p:cNvSpPr/>
            <p:nvPr/>
          </p:nvSpPr>
          <p:spPr>
            <a:xfrm>
              <a:off x="369604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4" name="Google Shape;9424;g31d7038f3b5_0_12802"/>
            <p:cNvSpPr/>
            <p:nvPr/>
          </p:nvSpPr>
          <p:spPr>
            <a:xfrm>
              <a:off x="379603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5" name="Google Shape;9425;g31d7038f3b5_0_12802"/>
            <p:cNvSpPr/>
            <p:nvPr/>
          </p:nvSpPr>
          <p:spPr>
            <a:xfrm>
              <a:off x="3896024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6" name="Google Shape;9426;g31d7038f3b5_0_12802"/>
            <p:cNvSpPr/>
            <p:nvPr/>
          </p:nvSpPr>
          <p:spPr>
            <a:xfrm>
              <a:off x="3996015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7" name="Google Shape;9427;g31d7038f3b5_0_12802"/>
            <p:cNvSpPr/>
            <p:nvPr/>
          </p:nvSpPr>
          <p:spPr>
            <a:xfrm>
              <a:off x="409595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8" name="Google Shape;9428;g31d7038f3b5_0_12802"/>
            <p:cNvSpPr/>
            <p:nvPr/>
          </p:nvSpPr>
          <p:spPr>
            <a:xfrm>
              <a:off x="419594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9" name="Google Shape;9429;g31d7038f3b5_0_12802"/>
            <p:cNvSpPr/>
            <p:nvPr/>
          </p:nvSpPr>
          <p:spPr>
            <a:xfrm>
              <a:off x="429593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30" name="Google Shape;9430;g31d7038f3b5_0_12802"/>
            <p:cNvSpPr/>
            <p:nvPr/>
          </p:nvSpPr>
          <p:spPr>
            <a:xfrm>
              <a:off x="4395929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31" name="Google Shape;9431;g31d7038f3b5_0_12802"/>
            <p:cNvSpPr/>
            <p:nvPr/>
          </p:nvSpPr>
          <p:spPr>
            <a:xfrm>
              <a:off x="449592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32" name="Google Shape;9432;g31d7038f3b5_0_12802"/>
            <p:cNvSpPr/>
            <p:nvPr/>
          </p:nvSpPr>
          <p:spPr>
            <a:xfrm>
              <a:off x="459591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33" name="Google Shape;9433;g31d7038f3b5_0_12802"/>
            <p:cNvSpPr/>
            <p:nvPr/>
          </p:nvSpPr>
          <p:spPr>
            <a:xfrm>
              <a:off x="469585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34" name="Google Shape;9434;g31d7038f3b5_0_12802"/>
            <p:cNvSpPr/>
            <p:nvPr/>
          </p:nvSpPr>
          <p:spPr>
            <a:xfrm>
              <a:off x="479584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35" name="Google Shape;9435;g31d7038f3b5_0_12802"/>
            <p:cNvSpPr/>
            <p:nvPr/>
          </p:nvSpPr>
          <p:spPr>
            <a:xfrm>
              <a:off x="489583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36" name="Google Shape;9436;g31d7038f3b5_0_12802"/>
            <p:cNvSpPr/>
            <p:nvPr/>
          </p:nvSpPr>
          <p:spPr>
            <a:xfrm>
              <a:off x="4995824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37" name="Google Shape;9437;g31d7038f3b5_0_12802"/>
            <p:cNvSpPr/>
            <p:nvPr/>
          </p:nvSpPr>
          <p:spPr>
            <a:xfrm>
              <a:off x="5095815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438" name="Google Shape;9438;g31d7038f3b5_0_12802"/>
          <p:cNvSpPr/>
          <p:nvPr/>
        </p:nvSpPr>
        <p:spPr>
          <a:xfrm>
            <a:off x="0" y="0"/>
            <a:ext cx="5159400" cy="6858000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39" name="Google Shape;9439;g31d7038f3b5_0_12802"/>
          <p:cNvSpPr txBox="1">
            <a:spLocks noGrp="1"/>
          </p:cNvSpPr>
          <p:nvPr>
            <p:ph type="title"/>
          </p:nvPr>
        </p:nvSpPr>
        <p:spPr>
          <a:xfrm>
            <a:off x="5610385" y="462111"/>
            <a:ext cx="60657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440" name="Google Shape;9440;g31d7038f3b5_0_12802"/>
          <p:cNvSpPr txBox="1">
            <a:spLocks noGrp="1"/>
          </p:cNvSpPr>
          <p:nvPr>
            <p:ph type="body" idx="1"/>
          </p:nvPr>
        </p:nvSpPr>
        <p:spPr>
          <a:xfrm>
            <a:off x="5610517" y="1233488"/>
            <a:ext cx="60654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9441" name="Google Shape;9441;g31d7038f3b5_0_12802"/>
          <p:cNvSpPr txBox="1">
            <a:spLocks noGrp="1"/>
          </p:cNvSpPr>
          <p:nvPr>
            <p:ph type="body" idx="2"/>
          </p:nvPr>
        </p:nvSpPr>
        <p:spPr>
          <a:xfrm>
            <a:off x="5610385" y="1889705"/>
            <a:ext cx="60657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9442" name="Google Shape;9442;g31d7038f3b5_0_12802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9443" name="Google Shape;9443;g31d7038f3b5_0_12802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444" name="Google Shape;9444;g31d7038f3b5_0_12802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445" name="Google Shape;9445;g31d7038f3b5_0_12802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9446" name="Google Shape;9446;g31d7038f3b5_0_12802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  <p15:guide id="23" pos="619">
          <p15:clr>
            <a:srgbClr val="FBAE40"/>
          </p15:clr>
        </p15:guide>
      </p15:sldGuideLst>
    </p:ext>
  </p:extLs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9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8" name="Google Shape;9448;g31d7038f3b5_0_13844"/>
          <p:cNvSpPr txBox="1">
            <a:spLocks noGrp="1"/>
          </p:cNvSpPr>
          <p:nvPr>
            <p:ph type="title"/>
          </p:nvPr>
        </p:nvSpPr>
        <p:spPr>
          <a:xfrm>
            <a:off x="5610385" y="462111"/>
            <a:ext cx="60657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449" name="Google Shape;9449;g31d7038f3b5_0_13844"/>
          <p:cNvSpPr/>
          <p:nvPr/>
        </p:nvSpPr>
        <p:spPr>
          <a:xfrm>
            <a:off x="0" y="0"/>
            <a:ext cx="5159400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50" name="Google Shape;9450;g31d7038f3b5_0_13844"/>
          <p:cNvSpPr txBox="1">
            <a:spLocks noGrp="1"/>
          </p:cNvSpPr>
          <p:nvPr>
            <p:ph type="body" idx="1"/>
          </p:nvPr>
        </p:nvSpPr>
        <p:spPr>
          <a:xfrm>
            <a:off x="5610517" y="1233488"/>
            <a:ext cx="60654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9451" name="Google Shape;9451;g31d7038f3b5_0_13844"/>
          <p:cNvSpPr txBox="1">
            <a:spLocks noGrp="1"/>
          </p:cNvSpPr>
          <p:nvPr>
            <p:ph type="body" idx="2"/>
          </p:nvPr>
        </p:nvSpPr>
        <p:spPr>
          <a:xfrm>
            <a:off x="5610385" y="1889705"/>
            <a:ext cx="60657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9452" name="Google Shape;9452;g31d7038f3b5_0_13844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9453" name="Google Shape;9453;g31d7038f3b5_0_13844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454" name="Google Shape;9454;g31d7038f3b5_0_13844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455" name="Google Shape;9455;g31d7038f3b5_0_13844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9456" name="Google Shape;9456;g31d7038f3b5_0_13844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9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58" name="Google Shape;9458;g31d7038f3b5_0_13854" descr="A picture containing building, symmetry, circle, architecture&#10;&#10;Description automatically generated"/>
          <p:cNvPicPr preferRelativeResize="0"/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3857625" cy="6858002"/>
          </a:xfrm>
          <a:prstGeom prst="rect">
            <a:avLst/>
          </a:prstGeom>
          <a:noFill/>
          <a:ln>
            <a:noFill/>
          </a:ln>
        </p:spPr>
      </p:pic>
      <p:sp>
        <p:nvSpPr>
          <p:cNvPr id="9459" name="Google Shape;9459;g31d7038f3b5_0_13854"/>
          <p:cNvSpPr/>
          <p:nvPr/>
        </p:nvSpPr>
        <p:spPr>
          <a:xfrm>
            <a:off x="-1" y="0"/>
            <a:ext cx="3857700" cy="6858000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60" name="Google Shape;9460;g31d7038f3b5_0_13854"/>
          <p:cNvSpPr txBox="1">
            <a:spLocks noGrp="1"/>
          </p:cNvSpPr>
          <p:nvPr>
            <p:ph type="title"/>
          </p:nvPr>
        </p:nvSpPr>
        <p:spPr>
          <a:xfrm>
            <a:off x="4407307" y="462111"/>
            <a:ext cx="69675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461" name="Google Shape;9461;g31d7038f3b5_0_13854"/>
          <p:cNvSpPr txBox="1">
            <a:spLocks noGrp="1"/>
          </p:cNvSpPr>
          <p:nvPr>
            <p:ph type="body" idx="1"/>
          </p:nvPr>
        </p:nvSpPr>
        <p:spPr>
          <a:xfrm>
            <a:off x="4407439" y="1233488"/>
            <a:ext cx="69675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9462" name="Google Shape;9462;g31d7038f3b5_0_13854"/>
          <p:cNvSpPr txBox="1">
            <a:spLocks noGrp="1"/>
          </p:cNvSpPr>
          <p:nvPr>
            <p:ph type="body" idx="2"/>
          </p:nvPr>
        </p:nvSpPr>
        <p:spPr>
          <a:xfrm>
            <a:off x="4407307" y="1889705"/>
            <a:ext cx="69675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9463" name="Google Shape;9463;g31d7038f3b5_0_13854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9464" name="Google Shape;9464;g31d7038f3b5_0_13854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465" name="Google Shape;9465;g31d7038f3b5_0_13854"/>
            <p:cNvPicPr preferRelativeResize="0"/>
            <p:nvPr/>
          </p:nvPicPr>
          <p:blipFill rotWithShape="1">
            <a:blip r:embed="rId4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466" name="Google Shape;9466;g31d7038f3b5_0_13854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9467" name="Google Shape;9467;g31d7038f3b5_0_13854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9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9" name="Google Shape;9469;g31d7038f3b5_0_13865"/>
          <p:cNvSpPr/>
          <p:nvPr/>
        </p:nvSpPr>
        <p:spPr>
          <a:xfrm>
            <a:off x="1" y="0"/>
            <a:ext cx="38577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470" name="Google Shape;9470;g31d7038f3b5_0_13865"/>
          <p:cNvPicPr preferRelativeResize="0"/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105645" r="-2690" b="-104528"/>
          <a:stretch/>
        </p:blipFill>
        <p:spPr>
          <a:xfrm>
            <a:off x="-16689" y="0"/>
            <a:ext cx="3874313" cy="6859121"/>
          </a:xfrm>
          <a:prstGeom prst="rect">
            <a:avLst/>
          </a:prstGeom>
          <a:noFill/>
          <a:ln>
            <a:noFill/>
          </a:ln>
        </p:spPr>
      </p:pic>
      <p:sp>
        <p:nvSpPr>
          <p:cNvPr id="9471" name="Google Shape;9471;g31d7038f3b5_0_13865"/>
          <p:cNvSpPr/>
          <p:nvPr/>
        </p:nvSpPr>
        <p:spPr>
          <a:xfrm>
            <a:off x="-1" y="0"/>
            <a:ext cx="3857700" cy="6858000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72" name="Google Shape;9472;g31d7038f3b5_0_13865"/>
          <p:cNvSpPr txBox="1">
            <a:spLocks noGrp="1"/>
          </p:cNvSpPr>
          <p:nvPr>
            <p:ph type="title"/>
          </p:nvPr>
        </p:nvSpPr>
        <p:spPr>
          <a:xfrm>
            <a:off x="4407307" y="462111"/>
            <a:ext cx="69675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473" name="Google Shape;9473;g31d7038f3b5_0_13865"/>
          <p:cNvSpPr txBox="1">
            <a:spLocks noGrp="1"/>
          </p:cNvSpPr>
          <p:nvPr>
            <p:ph type="body" idx="1"/>
          </p:nvPr>
        </p:nvSpPr>
        <p:spPr>
          <a:xfrm>
            <a:off x="4407439" y="1233488"/>
            <a:ext cx="69675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9474" name="Google Shape;9474;g31d7038f3b5_0_13865"/>
          <p:cNvSpPr txBox="1">
            <a:spLocks noGrp="1"/>
          </p:cNvSpPr>
          <p:nvPr>
            <p:ph type="body" idx="2"/>
          </p:nvPr>
        </p:nvSpPr>
        <p:spPr>
          <a:xfrm>
            <a:off x="4407307" y="1889705"/>
            <a:ext cx="69675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9475" name="Google Shape;9475;g31d7038f3b5_0_13865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9476" name="Google Shape;9476;g31d7038f3b5_0_13865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477" name="Google Shape;9477;g31d7038f3b5_0_13865"/>
            <p:cNvPicPr preferRelativeResize="0"/>
            <p:nvPr/>
          </p:nvPicPr>
          <p:blipFill rotWithShape="1">
            <a:blip r:embed="rId4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478" name="Google Shape;9478;g31d7038f3b5_0_13865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9479" name="Google Shape;9479;g31d7038f3b5_0_13865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25773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9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1" name="Google Shape;9481;g31d7038f3b5_0_13877"/>
          <p:cNvSpPr/>
          <p:nvPr/>
        </p:nvSpPr>
        <p:spPr>
          <a:xfrm>
            <a:off x="1" y="0"/>
            <a:ext cx="38577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482" name="Google Shape;9482;g31d7038f3b5_0_13877"/>
          <p:cNvGrpSpPr/>
          <p:nvPr/>
        </p:nvGrpSpPr>
        <p:grpSpPr>
          <a:xfrm>
            <a:off x="45738" y="1065007"/>
            <a:ext cx="3766077" cy="4412287"/>
            <a:chOff x="45738" y="1065007"/>
            <a:chExt cx="3766077" cy="4412287"/>
          </a:xfrm>
        </p:grpSpPr>
        <p:sp>
          <p:nvSpPr>
            <p:cNvPr id="9483" name="Google Shape;9483;g31d7038f3b5_0_13877"/>
            <p:cNvSpPr/>
            <p:nvPr/>
          </p:nvSpPr>
          <p:spPr>
            <a:xfrm>
              <a:off x="1845427" y="1065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4" name="Google Shape;9484;g31d7038f3b5_0_13877"/>
            <p:cNvSpPr/>
            <p:nvPr/>
          </p:nvSpPr>
          <p:spPr>
            <a:xfrm>
              <a:off x="1945366" y="1065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5" name="Google Shape;9485;g31d7038f3b5_0_13877"/>
            <p:cNvSpPr/>
            <p:nvPr/>
          </p:nvSpPr>
          <p:spPr>
            <a:xfrm>
              <a:off x="1845427" y="1166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6" name="Google Shape;9486;g31d7038f3b5_0_13877"/>
            <p:cNvSpPr/>
            <p:nvPr/>
          </p:nvSpPr>
          <p:spPr>
            <a:xfrm>
              <a:off x="1945366" y="116600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7" name="Google Shape;9487;g31d7038f3b5_0_13877"/>
            <p:cNvSpPr/>
            <p:nvPr/>
          </p:nvSpPr>
          <p:spPr>
            <a:xfrm>
              <a:off x="1845427" y="1267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8" name="Google Shape;9488;g31d7038f3b5_0_13877"/>
            <p:cNvSpPr/>
            <p:nvPr/>
          </p:nvSpPr>
          <p:spPr>
            <a:xfrm>
              <a:off x="1945366" y="1267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9" name="Google Shape;9489;g31d7038f3b5_0_13877"/>
            <p:cNvSpPr/>
            <p:nvPr/>
          </p:nvSpPr>
          <p:spPr>
            <a:xfrm>
              <a:off x="1845427" y="1368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90" name="Google Shape;9490;g31d7038f3b5_0_13877"/>
            <p:cNvSpPr/>
            <p:nvPr/>
          </p:nvSpPr>
          <p:spPr>
            <a:xfrm>
              <a:off x="1945366" y="136800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91" name="Google Shape;9491;g31d7038f3b5_0_13877"/>
            <p:cNvSpPr/>
            <p:nvPr/>
          </p:nvSpPr>
          <p:spPr>
            <a:xfrm>
              <a:off x="1845427" y="146900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92" name="Google Shape;9492;g31d7038f3b5_0_13877"/>
            <p:cNvSpPr/>
            <p:nvPr/>
          </p:nvSpPr>
          <p:spPr>
            <a:xfrm>
              <a:off x="1945366" y="146900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93" name="Google Shape;9493;g31d7038f3b5_0_13877"/>
            <p:cNvSpPr/>
            <p:nvPr/>
          </p:nvSpPr>
          <p:spPr>
            <a:xfrm>
              <a:off x="1845427" y="1570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94" name="Google Shape;9494;g31d7038f3b5_0_13877"/>
            <p:cNvSpPr/>
            <p:nvPr/>
          </p:nvSpPr>
          <p:spPr>
            <a:xfrm>
              <a:off x="1945366" y="1570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95" name="Google Shape;9495;g31d7038f3b5_0_13877"/>
            <p:cNvSpPr/>
            <p:nvPr/>
          </p:nvSpPr>
          <p:spPr>
            <a:xfrm>
              <a:off x="1745435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96" name="Google Shape;9496;g31d7038f3b5_0_13877"/>
            <p:cNvSpPr/>
            <p:nvPr/>
          </p:nvSpPr>
          <p:spPr>
            <a:xfrm>
              <a:off x="1845427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97" name="Google Shape;9497;g31d7038f3b5_0_13877"/>
            <p:cNvSpPr/>
            <p:nvPr/>
          </p:nvSpPr>
          <p:spPr>
            <a:xfrm>
              <a:off x="1945366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98" name="Google Shape;9498;g31d7038f3b5_0_13877"/>
            <p:cNvSpPr/>
            <p:nvPr/>
          </p:nvSpPr>
          <p:spPr>
            <a:xfrm>
              <a:off x="2045357" y="1671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99" name="Google Shape;9499;g31d7038f3b5_0_13877"/>
            <p:cNvSpPr/>
            <p:nvPr/>
          </p:nvSpPr>
          <p:spPr>
            <a:xfrm>
              <a:off x="1745435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0" name="Google Shape;9500;g31d7038f3b5_0_13877"/>
            <p:cNvSpPr/>
            <p:nvPr/>
          </p:nvSpPr>
          <p:spPr>
            <a:xfrm>
              <a:off x="1845427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1" name="Google Shape;9501;g31d7038f3b5_0_13877"/>
            <p:cNvSpPr/>
            <p:nvPr/>
          </p:nvSpPr>
          <p:spPr>
            <a:xfrm>
              <a:off x="1945366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2" name="Google Shape;9502;g31d7038f3b5_0_13877"/>
            <p:cNvSpPr/>
            <p:nvPr/>
          </p:nvSpPr>
          <p:spPr>
            <a:xfrm>
              <a:off x="2045357" y="177206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3" name="Google Shape;9503;g31d7038f3b5_0_13877"/>
            <p:cNvSpPr/>
            <p:nvPr/>
          </p:nvSpPr>
          <p:spPr>
            <a:xfrm>
              <a:off x="1745435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4" name="Google Shape;9504;g31d7038f3b5_0_13877"/>
            <p:cNvSpPr/>
            <p:nvPr/>
          </p:nvSpPr>
          <p:spPr>
            <a:xfrm>
              <a:off x="1845427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5" name="Google Shape;9505;g31d7038f3b5_0_13877"/>
            <p:cNvSpPr/>
            <p:nvPr/>
          </p:nvSpPr>
          <p:spPr>
            <a:xfrm>
              <a:off x="1945366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6" name="Google Shape;9506;g31d7038f3b5_0_13877"/>
            <p:cNvSpPr/>
            <p:nvPr/>
          </p:nvSpPr>
          <p:spPr>
            <a:xfrm>
              <a:off x="2045357" y="1873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7" name="Google Shape;9507;g31d7038f3b5_0_13877"/>
            <p:cNvSpPr/>
            <p:nvPr/>
          </p:nvSpPr>
          <p:spPr>
            <a:xfrm>
              <a:off x="1745435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8" name="Google Shape;9508;g31d7038f3b5_0_13877"/>
            <p:cNvSpPr/>
            <p:nvPr/>
          </p:nvSpPr>
          <p:spPr>
            <a:xfrm>
              <a:off x="1845427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9" name="Google Shape;9509;g31d7038f3b5_0_13877"/>
            <p:cNvSpPr/>
            <p:nvPr/>
          </p:nvSpPr>
          <p:spPr>
            <a:xfrm>
              <a:off x="1945366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0" name="Google Shape;9510;g31d7038f3b5_0_13877"/>
            <p:cNvSpPr/>
            <p:nvPr/>
          </p:nvSpPr>
          <p:spPr>
            <a:xfrm>
              <a:off x="2045357" y="1974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1" name="Google Shape;9511;g31d7038f3b5_0_13877"/>
            <p:cNvSpPr/>
            <p:nvPr/>
          </p:nvSpPr>
          <p:spPr>
            <a:xfrm>
              <a:off x="1645444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2" name="Google Shape;9512;g31d7038f3b5_0_13877"/>
            <p:cNvSpPr/>
            <p:nvPr/>
          </p:nvSpPr>
          <p:spPr>
            <a:xfrm>
              <a:off x="1745435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3" name="Google Shape;9513;g31d7038f3b5_0_13877"/>
            <p:cNvSpPr/>
            <p:nvPr/>
          </p:nvSpPr>
          <p:spPr>
            <a:xfrm>
              <a:off x="1845427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4" name="Google Shape;9514;g31d7038f3b5_0_13877"/>
            <p:cNvSpPr/>
            <p:nvPr/>
          </p:nvSpPr>
          <p:spPr>
            <a:xfrm>
              <a:off x="1945366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5" name="Google Shape;9515;g31d7038f3b5_0_13877"/>
            <p:cNvSpPr/>
            <p:nvPr/>
          </p:nvSpPr>
          <p:spPr>
            <a:xfrm>
              <a:off x="2045357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6" name="Google Shape;9516;g31d7038f3b5_0_13877"/>
            <p:cNvSpPr/>
            <p:nvPr/>
          </p:nvSpPr>
          <p:spPr>
            <a:xfrm>
              <a:off x="2145348" y="2075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7" name="Google Shape;9517;g31d7038f3b5_0_13877"/>
            <p:cNvSpPr/>
            <p:nvPr/>
          </p:nvSpPr>
          <p:spPr>
            <a:xfrm>
              <a:off x="1545453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8" name="Google Shape;9518;g31d7038f3b5_0_13877"/>
            <p:cNvSpPr/>
            <p:nvPr/>
          </p:nvSpPr>
          <p:spPr>
            <a:xfrm>
              <a:off x="1645444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9" name="Google Shape;9519;g31d7038f3b5_0_13877"/>
            <p:cNvSpPr/>
            <p:nvPr/>
          </p:nvSpPr>
          <p:spPr>
            <a:xfrm>
              <a:off x="1745435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20" name="Google Shape;9520;g31d7038f3b5_0_13877"/>
            <p:cNvSpPr/>
            <p:nvPr/>
          </p:nvSpPr>
          <p:spPr>
            <a:xfrm>
              <a:off x="1845427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21" name="Google Shape;9521;g31d7038f3b5_0_13877"/>
            <p:cNvSpPr/>
            <p:nvPr/>
          </p:nvSpPr>
          <p:spPr>
            <a:xfrm>
              <a:off x="1945366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22" name="Google Shape;9522;g31d7038f3b5_0_13877"/>
            <p:cNvSpPr/>
            <p:nvPr/>
          </p:nvSpPr>
          <p:spPr>
            <a:xfrm>
              <a:off x="2045357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23" name="Google Shape;9523;g31d7038f3b5_0_13877"/>
            <p:cNvSpPr/>
            <p:nvPr/>
          </p:nvSpPr>
          <p:spPr>
            <a:xfrm>
              <a:off x="2145348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24" name="Google Shape;9524;g31d7038f3b5_0_13877"/>
            <p:cNvSpPr/>
            <p:nvPr/>
          </p:nvSpPr>
          <p:spPr>
            <a:xfrm>
              <a:off x="2245339" y="217606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25" name="Google Shape;9525;g31d7038f3b5_0_13877"/>
            <p:cNvSpPr/>
            <p:nvPr/>
          </p:nvSpPr>
          <p:spPr>
            <a:xfrm>
              <a:off x="1445462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26" name="Google Shape;9526;g31d7038f3b5_0_13877"/>
            <p:cNvSpPr/>
            <p:nvPr/>
          </p:nvSpPr>
          <p:spPr>
            <a:xfrm>
              <a:off x="1545453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27" name="Google Shape;9527;g31d7038f3b5_0_13877"/>
            <p:cNvSpPr/>
            <p:nvPr/>
          </p:nvSpPr>
          <p:spPr>
            <a:xfrm>
              <a:off x="1645444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28" name="Google Shape;9528;g31d7038f3b5_0_13877"/>
            <p:cNvSpPr/>
            <p:nvPr/>
          </p:nvSpPr>
          <p:spPr>
            <a:xfrm>
              <a:off x="1745435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29" name="Google Shape;9529;g31d7038f3b5_0_13877"/>
            <p:cNvSpPr/>
            <p:nvPr/>
          </p:nvSpPr>
          <p:spPr>
            <a:xfrm>
              <a:off x="1845427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0" name="Google Shape;9530;g31d7038f3b5_0_13877"/>
            <p:cNvSpPr/>
            <p:nvPr/>
          </p:nvSpPr>
          <p:spPr>
            <a:xfrm>
              <a:off x="1945366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1" name="Google Shape;9531;g31d7038f3b5_0_13877"/>
            <p:cNvSpPr/>
            <p:nvPr/>
          </p:nvSpPr>
          <p:spPr>
            <a:xfrm>
              <a:off x="2045357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2" name="Google Shape;9532;g31d7038f3b5_0_13877"/>
            <p:cNvSpPr/>
            <p:nvPr/>
          </p:nvSpPr>
          <p:spPr>
            <a:xfrm>
              <a:off x="2145348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3" name="Google Shape;9533;g31d7038f3b5_0_13877"/>
            <p:cNvSpPr/>
            <p:nvPr/>
          </p:nvSpPr>
          <p:spPr>
            <a:xfrm>
              <a:off x="2245339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4" name="Google Shape;9534;g31d7038f3b5_0_13877"/>
            <p:cNvSpPr/>
            <p:nvPr/>
          </p:nvSpPr>
          <p:spPr>
            <a:xfrm>
              <a:off x="2345330" y="227706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5" name="Google Shape;9535;g31d7038f3b5_0_13877"/>
            <p:cNvSpPr/>
            <p:nvPr/>
          </p:nvSpPr>
          <p:spPr>
            <a:xfrm>
              <a:off x="1345471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6" name="Google Shape;9536;g31d7038f3b5_0_13877"/>
            <p:cNvSpPr/>
            <p:nvPr/>
          </p:nvSpPr>
          <p:spPr>
            <a:xfrm>
              <a:off x="1445462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7" name="Google Shape;9537;g31d7038f3b5_0_13877"/>
            <p:cNvSpPr/>
            <p:nvPr/>
          </p:nvSpPr>
          <p:spPr>
            <a:xfrm>
              <a:off x="1545453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8" name="Google Shape;9538;g31d7038f3b5_0_13877"/>
            <p:cNvSpPr/>
            <p:nvPr/>
          </p:nvSpPr>
          <p:spPr>
            <a:xfrm>
              <a:off x="1645444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9" name="Google Shape;9539;g31d7038f3b5_0_13877"/>
            <p:cNvSpPr/>
            <p:nvPr/>
          </p:nvSpPr>
          <p:spPr>
            <a:xfrm>
              <a:off x="1745435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0" name="Google Shape;9540;g31d7038f3b5_0_13877"/>
            <p:cNvSpPr/>
            <p:nvPr/>
          </p:nvSpPr>
          <p:spPr>
            <a:xfrm>
              <a:off x="1845427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1" name="Google Shape;9541;g31d7038f3b5_0_13877"/>
            <p:cNvSpPr/>
            <p:nvPr/>
          </p:nvSpPr>
          <p:spPr>
            <a:xfrm>
              <a:off x="1945366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2" name="Google Shape;9542;g31d7038f3b5_0_13877"/>
            <p:cNvSpPr/>
            <p:nvPr/>
          </p:nvSpPr>
          <p:spPr>
            <a:xfrm>
              <a:off x="2045357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3" name="Google Shape;9543;g31d7038f3b5_0_13877"/>
            <p:cNvSpPr/>
            <p:nvPr/>
          </p:nvSpPr>
          <p:spPr>
            <a:xfrm>
              <a:off x="2145348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4" name="Google Shape;9544;g31d7038f3b5_0_13877"/>
            <p:cNvSpPr/>
            <p:nvPr/>
          </p:nvSpPr>
          <p:spPr>
            <a:xfrm>
              <a:off x="2245339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5" name="Google Shape;9545;g31d7038f3b5_0_13877"/>
            <p:cNvSpPr/>
            <p:nvPr/>
          </p:nvSpPr>
          <p:spPr>
            <a:xfrm>
              <a:off x="2345330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6" name="Google Shape;9546;g31d7038f3b5_0_13877"/>
            <p:cNvSpPr/>
            <p:nvPr/>
          </p:nvSpPr>
          <p:spPr>
            <a:xfrm>
              <a:off x="2445271" y="2378116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7" name="Google Shape;9547;g31d7038f3b5_0_13877"/>
            <p:cNvSpPr/>
            <p:nvPr/>
          </p:nvSpPr>
          <p:spPr>
            <a:xfrm>
              <a:off x="1245531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8" name="Google Shape;9548;g31d7038f3b5_0_13877"/>
            <p:cNvSpPr/>
            <p:nvPr/>
          </p:nvSpPr>
          <p:spPr>
            <a:xfrm>
              <a:off x="1345471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9" name="Google Shape;9549;g31d7038f3b5_0_13877"/>
            <p:cNvSpPr/>
            <p:nvPr/>
          </p:nvSpPr>
          <p:spPr>
            <a:xfrm>
              <a:off x="1445462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50" name="Google Shape;9550;g31d7038f3b5_0_13877"/>
            <p:cNvSpPr/>
            <p:nvPr/>
          </p:nvSpPr>
          <p:spPr>
            <a:xfrm>
              <a:off x="1545453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51" name="Google Shape;9551;g31d7038f3b5_0_13877"/>
            <p:cNvSpPr/>
            <p:nvPr/>
          </p:nvSpPr>
          <p:spPr>
            <a:xfrm>
              <a:off x="1645444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52" name="Google Shape;9552;g31d7038f3b5_0_13877"/>
            <p:cNvSpPr/>
            <p:nvPr/>
          </p:nvSpPr>
          <p:spPr>
            <a:xfrm>
              <a:off x="1745435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53" name="Google Shape;9553;g31d7038f3b5_0_13877"/>
            <p:cNvSpPr/>
            <p:nvPr/>
          </p:nvSpPr>
          <p:spPr>
            <a:xfrm>
              <a:off x="1845427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54" name="Google Shape;9554;g31d7038f3b5_0_13877"/>
            <p:cNvSpPr/>
            <p:nvPr/>
          </p:nvSpPr>
          <p:spPr>
            <a:xfrm>
              <a:off x="1945366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55" name="Google Shape;9555;g31d7038f3b5_0_13877"/>
            <p:cNvSpPr/>
            <p:nvPr/>
          </p:nvSpPr>
          <p:spPr>
            <a:xfrm>
              <a:off x="2045357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56" name="Google Shape;9556;g31d7038f3b5_0_13877"/>
            <p:cNvSpPr/>
            <p:nvPr/>
          </p:nvSpPr>
          <p:spPr>
            <a:xfrm>
              <a:off x="2145348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57" name="Google Shape;9557;g31d7038f3b5_0_13877"/>
            <p:cNvSpPr/>
            <p:nvPr/>
          </p:nvSpPr>
          <p:spPr>
            <a:xfrm>
              <a:off x="2245339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58" name="Google Shape;9558;g31d7038f3b5_0_13877"/>
            <p:cNvSpPr/>
            <p:nvPr/>
          </p:nvSpPr>
          <p:spPr>
            <a:xfrm>
              <a:off x="2345330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59" name="Google Shape;9559;g31d7038f3b5_0_13877"/>
            <p:cNvSpPr/>
            <p:nvPr/>
          </p:nvSpPr>
          <p:spPr>
            <a:xfrm>
              <a:off x="2445271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60" name="Google Shape;9560;g31d7038f3b5_0_13877"/>
            <p:cNvSpPr/>
            <p:nvPr/>
          </p:nvSpPr>
          <p:spPr>
            <a:xfrm>
              <a:off x="2545262" y="2479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61" name="Google Shape;9561;g31d7038f3b5_0_13877"/>
            <p:cNvSpPr/>
            <p:nvPr/>
          </p:nvSpPr>
          <p:spPr>
            <a:xfrm>
              <a:off x="1245531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62" name="Google Shape;9562;g31d7038f3b5_0_13877"/>
            <p:cNvSpPr/>
            <p:nvPr/>
          </p:nvSpPr>
          <p:spPr>
            <a:xfrm>
              <a:off x="1345471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63" name="Google Shape;9563;g31d7038f3b5_0_13877"/>
            <p:cNvSpPr/>
            <p:nvPr/>
          </p:nvSpPr>
          <p:spPr>
            <a:xfrm>
              <a:off x="1445462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64" name="Google Shape;9564;g31d7038f3b5_0_13877"/>
            <p:cNvSpPr/>
            <p:nvPr/>
          </p:nvSpPr>
          <p:spPr>
            <a:xfrm>
              <a:off x="1545453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65" name="Google Shape;9565;g31d7038f3b5_0_13877"/>
            <p:cNvSpPr/>
            <p:nvPr/>
          </p:nvSpPr>
          <p:spPr>
            <a:xfrm>
              <a:off x="1645444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66" name="Google Shape;9566;g31d7038f3b5_0_13877"/>
            <p:cNvSpPr/>
            <p:nvPr/>
          </p:nvSpPr>
          <p:spPr>
            <a:xfrm>
              <a:off x="1745435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67" name="Google Shape;9567;g31d7038f3b5_0_13877"/>
            <p:cNvSpPr/>
            <p:nvPr/>
          </p:nvSpPr>
          <p:spPr>
            <a:xfrm>
              <a:off x="1845427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68" name="Google Shape;9568;g31d7038f3b5_0_13877"/>
            <p:cNvSpPr/>
            <p:nvPr/>
          </p:nvSpPr>
          <p:spPr>
            <a:xfrm>
              <a:off x="1945366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69" name="Google Shape;9569;g31d7038f3b5_0_13877"/>
            <p:cNvSpPr/>
            <p:nvPr/>
          </p:nvSpPr>
          <p:spPr>
            <a:xfrm>
              <a:off x="2045357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0" name="Google Shape;9570;g31d7038f3b5_0_13877"/>
            <p:cNvSpPr/>
            <p:nvPr/>
          </p:nvSpPr>
          <p:spPr>
            <a:xfrm>
              <a:off x="2145348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1" name="Google Shape;9571;g31d7038f3b5_0_13877"/>
            <p:cNvSpPr/>
            <p:nvPr/>
          </p:nvSpPr>
          <p:spPr>
            <a:xfrm>
              <a:off x="2245339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2" name="Google Shape;9572;g31d7038f3b5_0_13877"/>
            <p:cNvSpPr/>
            <p:nvPr/>
          </p:nvSpPr>
          <p:spPr>
            <a:xfrm>
              <a:off x="2345330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3" name="Google Shape;9573;g31d7038f3b5_0_13877"/>
            <p:cNvSpPr/>
            <p:nvPr/>
          </p:nvSpPr>
          <p:spPr>
            <a:xfrm>
              <a:off x="2445271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4" name="Google Shape;9574;g31d7038f3b5_0_13877"/>
            <p:cNvSpPr/>
            <p:nvPr/>
          </p:nvSpPr>
          <p:spPr>
            <a:xfrm>
              <a:off x="2545262" y="2580117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5" name="Google Shape;9575;g31d7038f3b5_0_13877"/>
            <p:cNvSpPr/>
            <p:nvPr/>
          </p:nvSpPr>
          <p:spPr>
            <a:xfrm>
              <a:off x="1145539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6" name="Google Shape;9576;g31d7038f3b5_0_13877"/>
            <p:cNvSpPr/>
            <p:nvPr/>
          </p:nvSpPr>
          <p:spPr>
            <a:xfrm>
              <a:off x="1245531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7" name="Google Shape;9577;g31d7038f3b5_0_13877"/>
            <p:cNvSpPr/>
            <p:nvPr/>
          </p:nvSpPr>
          <p:spPr>
            <a:xfrm>
              <a:off x="1345471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8" name="Google Shape;9578;g31d7038f3b5_0_13877"/>
            <p:cNvSpPr/>
            <p:nvPr/>
          </p:nvSpPr>
          <p:spPr>
            <a:xfrm>
              <a:off x="1445462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9" name="Google Shape;9579;g31d7038f3b5_0_13877"/>
            <p:cNvSpPr/>
            <p:nvPr/>
          </p:nvSpPr>
          <p:spPr>
            <a:xfrm>
              <a:off x="1545453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0" name="Google Shape;9580;g31d7038f3b5_0_13877"/>
            <p:cNvSpPr/>
            <p:nvPr/>
          </p:nvSpPr>
          <p:spPr>
            <a:xfrm>
              <a:off x="1645444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1" name="Google Shape;9581;g31d7038f3b5_0_13877"/>
            <p:cNvSpPr/>
            <p:nvPr/>
          </p:nvSpPr>
          <p:spPr>
            <a:xfrm>
              <a:off x="1745435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2" name="Google Shape;9582;g31d7038f3b5_0_13877"/>
            <p:cNvSpPr/>
            <p:nvPr/>
          </p:nvSpPr>
          <p:spPr>
            <a:xfrm>
              <a:off x="1845427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3" name="Google Shape;9583;g31d7038f3b5_0_13877"/>
            <p:cNvSpPr/>
            <p:nvPr/>
          </p:nvSpPr>
          <p:spPr>
            <a:xfrm>
              <a:off x="1945366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4" name="Google Shape;9584;g31d7038f3b5_0_13877"/>
            <p:cNvSpPr/>
            <p:nvPr/>
          </p:nvSpPr>
          <p:spPr>
            <a:xfrm>
              <a:off x="2045357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5" name="Google Shape;9585;g31d7038f3b5_0_13877"/>
            <p:cNvSpPr/>
            <p:nvPr/>
          </p:nvSpPr>
          <p:spPr>
            <a:xfrm>
              <a:off x="2145348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6" name="Google Shape;9586;g31d7038f3b5_0_13877"/>
            <p:cNvSpPr/>
            <p:nvPr/>
          </p:nvSpPr>
          <p:spPr>
            <a:xfrm>
              <a:off x="2245339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7" name="Google Shape;9587;g31d7038f3b5_0_13877"/>
            <p:cNvSpPr/>
            <p:nvPr/>
          </p:nvSpPr>
          <p:spPr>
            <a:xfrm>
              <a:off x="2345330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8" name="Google Shape;9588;g31d7038f3b5_0_13877"/>
            <p:cNvSpPr/>
            <p:nvPr/>
          </p:nvSpPr>
          <p:spPr>
            <a:xfrm>
              <a:off x="2445271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9" name="Google Shape;9589;g31d7038f3b5_0_13877"/>
            <p:cNvSpPr/>
            <p:nvPr/>
          </p:nvSpPr>
          <p:spPr>
            <a:xfrm>
              <a:off x="2545262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0" name="Google Shape;9590;g31d7038f3b5_0_13877"/>
            <p:cNvSpPr/>
            <p:nvPr/>
          </p:nvSpPr>
          <p:spPr>
            <a:xfrm>
              <a:off x="2645253" y="2681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1" name="Google Shape;9591;g31d7038f3b5_0_13877"/>
            <p:cNvSpPr/>
            <p:nvPr/>
          </p:nvSpPr>
          <p:spPr>
            <a:xfrm>
              <a:off x="1145539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2" name="Google Shape;9592;g31d7038f3b5_0_13877"/>
            <p:cNvSpPr/>
            <p:nvPr/>
          </p:nvSpPr>
          <p:spPr>
            <a:xfrm>
              <a:off x="1245531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3" name="Google Shape;9593;g31d7038f3b5_0_13877"/>
            <p:cNvSpPr/>
            <p:nvPr/>
          </p:nvSpPr>
          <p:spPr>
            <a:xfrm>
              <a:off x="1345471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4" name="Google Shape;9594;g31d7038f3b5_0_13877"/>
            <p:cNvSpPr/>
            <p:nvPr/>
          </p:nvSpPr>
          <p:spPr>
            <a:xfrm>
              <a:off x="1445462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5" name="Google Shape;9595;g31d7038f3b5_0_13877"/>
            <p:cNvSpPr/>
            <p:nvPr/>
          </p:nvSpPr>
          <p:spPr>
            <a:xfrm>
              <a:off x="1545453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6" name="Google Shape;9596;g31d7038f3b5_0_13877"/>
            <p:cNvSpPr/>
            <p:nvPr/>
          </p:nvSpPr>
          <p:spPr>
            <a:xfrm>
              <a:off x="1645444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7" name="Google Shape;9597;g31d7038f3b5_0_13877"/>
            <p:cNvSpPr/>
            <p:nvPr/>
          </p:nvSpPr>
          <p:spPr>
            <a:xfrm>
              <a:off x="1745435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8" name="Google Shape;9598;g31d7038f3b5_0_13877"/>
            <p:cNvSpPr/>
            <p:nvPr/>
          </p:nvSpPr>
          <p:spPr>
            <a:xfrm>
              <a:off x="1845427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9" name="Google Shape;9599;g31d7038f3b5_0_13877"/>
            <p:cNvSpPr/>
            <p:nvPr/>
          </p:nvSpPr>
          <p:spPr>
            <a:xfrm>
              <a:off x="1945366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0" name="Google Shape;9600;g31d7038f3b5_0_13877"/>
            <p:cNvSpPr/>
            <p:nvPr/>
          </p:nvSpPr>
          <p:spPr>
            <a:xfrm>
              <a:off x="2045357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1" name="Google Shape;9601;g31d7038f3b5_0_13877"/>
            <p:cNvSpPr/>
            <p:nvPr/>
          </p:nvSpPr>
          <p:spPr>
            <a:xfrm>
              <a:off x="2145348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2" name="Google Shape;9602;g31d7038f3b5_0_13877"/>
            <p:cNvSpPr/>
            <p:nvPr/>
          </p:nvSpPr>
          <p:spPr>
            <a:xfrm>
              <a:off x="2245339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3" name="Google Shape;9603;g31d7038f3b5_0_13877"/>
            <p:cNvSpPr/>
            <p:nvPr/>
          </p:nvSpPr>
          <p:spPr>
            <a:xfrm>
              <a:off x="2345330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4" name="Google Shape;9604;g31d7038f3b5_0_13877"/>
            <p:cNvSpPr/>
            <p:nvPr/>
          </p:nvSpPr>
          <p:spPr>
            <a:xfrm>
              <a:off x="2445271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5" name="Google Shape;9605;g31d7038f3b5_0_13877"/>
            <p:cNvSpPr/>
            <p:nvPr/>
          </p:nvSpPr>
          <p:spPr>
            <a:xfrm>
              <a:off x="2545262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6" name="Google Shape;9606;g31d7038f3b5_0_13877"/>
            <p:cNvSpPr/>
            <p:nvPr/>
          </p:nvSpPr>
          <p:spPr>
            <a:xfrm>
              <a:off x="2645253" y="2782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7" name="Google Shape;9607;g31d7038f3b5_0_13877"/>
            <p:cNvSpPr/>
            <p:nvPr/>
          </p:nvSpPr>
          <p:spPr>
            <a:xfrm>
              <a:off x="1045548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8" name="Google Shape;9608;g31d7038f3b5_0_13877"/>
            <p:cNvSpPr/>
            <p:nvPr/>
          </p:nvSpPr>
          <p:spPr>
            <a:xfrm>
              <a:off x="1145539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9" name="Google Shape;9609;g31d7038f3b5_0_13877"/>
            <p:cNvSpPr/>
            <p:nvPr/>
          </p:nvSpPr>
          <p:spPr>
            <a:xfrm>
              <a:off x="1245531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10" name="Google Shape;9610;g31d7038f3b5_0_13877"/>
            <p:cNvSpPr/>
            <p:nvPr/>
          </p:nvSpPr>
          <p:spPr>
            <a:xfrm>
              <a:off x="1345471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11" name="Google Shape;9611;g31d7038f3b5_0_13877"/>
            <p:cNvSpPr/>
            <p:nvPr/>
          </p:nvSpPr>
          <p:spPr>
            <a:xfrm>
              <a:off x="1445462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12" name="Google Shape;9612;g31d7038f3b5_0_13877"/>
            <p:cNvSpPr/>
            <p:nvPr/>
          </p:nvSpPr>
          <p:spPr>
            <a:xfrm>
              <a:off x="1545453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13" name="Google Shape;9613;g31d7038f3b5_0_13877"/>
            <p:cNvSpPr/>
            <p:nvPr/>
          </p:nvSpPr>
          <p:spPr>
            <a:xfrm>
              <a:off x="1645444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14" name="Google Shape;9614;g31d7038f3b5_0_13877"/>
            <p:cNvSpPr/>
            <p:nvPr/>
          </p:nvSpPr>
          <p:spPr>
            <a:xfrm>
              <a:off x="1745435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15" name="Google Shape;9615;g31d7038f3b5_0_13877"/>
            <p:cNvSpPr/>
            <p:nvPr/>
          </p:nvSpPr>
          <p:spPr>
            <a:xfrm>
              <a:off x="1845427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16" name="Google Shape;9616;g31d7038f3b5_0_13877"/>
            <p:cNvSpPr/>
            <p:nvPr/>
          </p:nvSpPr>
          <p:spPr>
            <a:xfrm>
              <a:off x="1945366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17" name="Google Shape;9617;g31d7038f3b5_0_13877"/>
            <p:cNvSpPr/>
            <p:nvPr/>
          </p:nvSpPr>
          <p:spPr>
            <a:xfrm>
              <a:off x="2045357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18" name="Google Shape;9618;g31d7038f3b5_0_13877"/>
            <p:cNvSpPr/>
            <p:nvPr/>
          </p:nvSpPr>
          <p:spPr>
            <a:xfrm>
              <a:off x="2145348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19" name="Google Shape;9619;g31d7038f3b5_0_13877"/>
            <p:cNvSpPr/>
            <p:nvPr/>
          </p:nvSpPr>
          <p:spPr>
            <a:xfrm>
              <a:off x="2245339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20" name="Google Shape;9620;g31d7038f3b5_0_13877"/>
            <p:cNvSpPr/>
            <p:nvPr/>
          </p:nvSpPr>
          <p:spPr>
            <a:xfrm>
              <a:off x="2345330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21" name="Google Shape;9621;g31d7038f3b5_0_13877"/>
            <p:cNvSpPr/>
            <p:nvPr/>
          </p:nvSpPr>
          <p:spPr>
            <a:xfrm>
              <a:off x="2445271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22" name="Google Shape;9622;g31d7038f3b5_0_13877"/>
            <p:cNvSpPr/>
            <p:nvPr/>
          </p:nvSpPr>
          <p:spPr>
            <a:xfrm>
              <a:off x="2545262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23" name="Google Shape;9623;g31d7038f3b5_0_13877"/>
            <p:cNvSpPr/>
            <p:nvPr/>
          </p:nvSpPr>
          <p:spPr>
            <a:xfrm>
              <a:off x="2645253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24" name="Google Shape;9624;g31d7038f3b5_0_13877"/>
            <p:cNvSpPr/>
            <p:nvPr/>
          </p:nvSpPr>
          <p:spPr>
            <a:xfrm>
              <a:off x="2745244" y="288311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25" name="Google Shape;9625;g31d7038f3b5_0_13877"/>
            <p:cNvSpPr/>
            <p:nvPr/>
          </p:nvSpPr>
          <p:spPr>
            <a:xfrm>
              <a:off x="945557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26" name="Google Shape;9626;g31d7038f3b5_0_13877"/>
            <p:cNvSpPr/>
            <p:nvPr/>
          </p:nvSpPr>
          <p:spPr>
            <a:xfrm>
              <a:off x="1045548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27" name="Google Shape;9627;g31d7038f3b5_0_13877"/>
            <p:cNvSpPr/>
            <p:nvPr/>
          </p:nvSpPr>
          <p:spPr>
            <a:xfrm>
              <a:off x="1145539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28" name="Google Shape;9628;g31d7038f3b5_0_13877"/>
            <p:cNvSpPr/>
            <p:nvPr/>
          </p:nvSpPr>
          <p:spPr>
            <a:xfrm>
              <a:off x="1245531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29" name="Google Shape;9629;g31d7038f3b5_0_13877"/>
            <p:cNvSpPr/>
            <p:nvPr/>
          </p:nvSpPr>
          <p:spPr>
            <a:xfrm>
              <a:off x="1345471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0" name="Google Shape;9630;g31d7038f3b5_0_13877"/>
            <p:cNvSpPr/>
            <p:nvPr/>
          </p:nvSpPr>
          <p:spPr>
            <a:xfrm>
              <a:off x="1445462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1" name="Google Shape;9631;g31d7038f3b5_0_13877"/>
            <p:cNvSpPr/>
            <p:nvPr/>
          </p:nvSpPr>
          <p:spPr>
            <a:xfrm>
              <a:off x="1545453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2" name="Google Shape;9632;g31d7038f3b5_0_13877"/>
            <p:cNvSpPr/>
            <p:nvPr/>
          </p:nvSpPr>
          <p:spPr>
            <a:xfrm>
              <a:off x="1645444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3" name="Google Shape;9633;g31d7038f3b5_0_13877"/>
            <p:cNvSpPr/>
            <p:nvPr/>
          </p:nvSpPr>
          <p:spPr>
            <a:xfrm>
              <a:off x="1745435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4" name="Google Shape;9634;g31d7038f3b5_0_13877"/>
            <p:cNvSpPr/>
            <p:nvPr/>
          </p:nvSpPr>
          <p:spPr>
            <a:xfrm>
              <a:off x="1845427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5" name="Google Shape;9635;g31d7038f3b5_0_13877"/>
            <p:cNvSpPr/>
            <p:nvPr/>
          </p:nvSpPr>
          <p:spPr>
            <a:xfrm>
              <a:off x="1945366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6" name="Google Shape;9636;g31d7038f3b5_0_13877"/>
            <p:cNvSpPr/>
            <p:nvPr/>
          </p:nvSpPr>
          <p:spPr>
            <a:xfrm>
              <a:off x="2045357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7" name="Google Shape;9637;g31d7038f3b5_0_13877"/>
            <p:cNvSpPr/>
            <p:nvPr/>
          </p:nvSpPr>
          <p:spPr>
            <a:xfrm>
              <a:off x="2145348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8" name="Google Shape;9638;g31d7038f3b5_0_13877"/>
            <p:cNvSpPr/>
            <p:nvPr/>
          </p:nvSpPr>
          <p:spPr>
            <a:xfrm>
              <a:off x="2245339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9" name="Google Shape;9639;g31d7038f3b5_0_13877"/>
            <p:cNvSpPr/>
            <p:nvPr/>
          </p:nvSpPr>
          <p:spPr>
            <a:xfrm>
              <a:off x="2345330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0" name="Google Shape;9640;g31d7038f3b5_0_13877"/>
            <p:cNvSpPr/>
            <p:nvPr/>
          </p:nvSpPr>
          <p:spPr>
            <a:xfrm>
              <a:off x="2445271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1" name="Google Shape;9641;g31d7038f3b5_0_13877"/>
            <p:cNvSpPr/>
            <p:nvPr/>
          </p:nvSpPr>
          <p:spPr>
            <a:xfrm>
              <a:off x="2545262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2" name="Google Shape;9642;g31d7038f3b5_0_13877"/>
            <p:cNvSpPr/>
            <p:nvPr/>
          </p:nvSpPr>
          <p:spPr>
            <a:xfrm>
              <a:off x="2645253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3" name="Google Shape;9643;g31d7038f3b5_0_13877"/>
            <p:cNvSpPr/>
            <p:nvPr/>
          </p:nvSpPr>
          <p:spPr>
            <a:xfrm>
              <a:off x="2745244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4" name="Google Shape;9644;g31d7038f3b5_0_13877"/>
            <p:cNvSpPr/>
            <p:nvPr/>
          </p:nvSpPr>
          <p:spPr>
            <a:xfrm>
              <a:off x="2845235" y="2984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5" name="Google Shape;9645;g31d7038f3b5_0_13877"/>
            <p:cNvSpPr/>
            <p:nvPr/>
          </p:nvSpPr>
          <p:spPr>
            <a:xfrm>
              <a:off x="945557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6" name="Google Shape;9646;g31d7038f3b5_0_13877"/>
            <p:cNvSpPr/>
            <p:nvPr/>
          </p:nvSpPr>
          <p:spPr>
            <a:xfrm>
              <a:off x="1045548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7" name="Google Shape;9647;g31d7038f3b5_0_13877"/>
            <p:cNvSpPr/>
            <p:nvPr/>
          </p:nvSpPr>
          <p:spPr>
            <a:xfrm>
              <a:off x="1145539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8" name="Google Shape;9648;g31d7038f3b5_0_13877"/>
            <p:cNvSpPr/>
            <p:nvPr/>
          </p:nvSpPr>
          <p:spPr>
            <a:xfrm>
              <a:off x="1245531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9" name="Google Shape;9649;g31d7038f3b5_0_13877"/>
            <p:cNvSpPr/>
            <p:nvPr/>
          </p:nvSpPr>
          <p:spPr>
            <a:xfrm>
              <a:off x="1345471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0" name="Google Shape;9650;g31d7038f3b5_0_13877"/>
            <p:cNvSpPr/>
            <p:nvPr/>
          </p:nvSpPr>
          <p:spPr>
            <a:xfrm>
              <a:off x="1445462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1" name="Google Shape;9651;g31d7038f3b5_0_13877"/>
            <p:cNvSpPr/>
            <p:nvPr/>
          </p:nvSpPr>
          <p:spPr>
            <a:xfrm>
              <a:off x="1545453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2" name="Google Shape;9652;g31d7038f3b5_0_13877"/>
            <p:cNvSpPr/>
            <p:nvPr/>
          </p:nvSpPr>
          <p:spPr>
            <a:xfrm>
              <a:off x="1645444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3" name="Google Shape;9653;g31d7038f3b5_0_13877"/>
            <p:cNvSpPr/>
            <p:nvPr/>
          </p:nvSpPr>
          <p:spPr>
            <a:xfrm>
              <a:off x="1745435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4" name="Google Shape;9654;g31d7038f3b5_0_13877"/>
            <p:cNvSpPr/>
            <p:nvPr/>
          </p:nvSpPr>
          <p:spPr>
            <a:xfrm>
              <a:off x="1845427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5" name="Google Shape;9655;g31d7038f3b5_0_13877"/>
            <p:cNvSpPr/>
            <p:nvPr/>
          </p:nvSpPr>
          <p:spPr>
            <a:xfrm>
              <a:off x="1945366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6" name="Google Shape;9656;g31d7038f3b5_0_13877"/>
            <p:cNvSpPr/>
            <p:nvPr/>
          </p:nvSpPr>
          <p:spPr>
            <a:xfrm>
              <a:off x="2045357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7" name="Google Shape;9657;g31d7038f3b5_0_13877"/>
            <p:cNvSpPr/>
            <p:nvPr/>
          </p:nvSpPr>
          <p:spPr>
            <a:xfrm>
              <a:off x="2145348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8" name="Google Shape;9658;g31d7038f3b5_0_13877"/>
            <p:cNvSpPr/>
            <p:nvPr/>
          </p:nvSpPr>
          <p:spPr>
            <a:xfrm>
              <a:off x="2245339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9" name="Google Shape;9659;g31d7038f3b5_0_13877"/>
            <p:cNvSpPr/>
            <p:nvPr/>
          </p:nvSpPr>
          <p:spPr>
            <a:xfrm>
              <a:off x="2345330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0" name="Google Shape;9660;g31d7038f3b5_0_13877"/>
            <p:cNvSpPr/>
            <p:nvPr/>
          </p:nvSpPr>
          <p:spPr>
            <a:xfrm>
              <a:off x="2445271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1" name="Google Shape;9661;g31d7038f3b5_0_13877"/>
            <p:cNvSpPr/>
            <p:nvPr/>
          </p:nvSpPr>
          <p:spPr>
            <a:xfrm>
              <a:off x="2545262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2" name="Google Shape;9662;g31d7038f3b5_0_13877"/>
            <p:cNvSpPr/>
            <p:nvPr/>
          </p:nvSpPr>
          <p:spPr>
            <a:xfrm>
              <a:off x="2645253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3" name="Google Shape;9663;g31d7038f3b5_0_13877"/>
            <p:cNvSpPr/>
            <p:nvPr/>
          </p:nvSpPr>
          <p:spPr>
            <a:xfrm>
              <a:off x="2745244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4" name="Google Shape;9664;g31d7038f3b5_0_13877"/>
            <p:cNvSpPr/>
            <p:nvPr/>
          </p:nvSpPr>
          <p:spPr>
            <a:xfrm>
              <a:off x="2845235" y="308511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5" name="Google Shape;9665;g31d7038f3b5_0_13877"/>
            <p:cNvSpPr/>
            <p:nvPr/>
          </p:nvSpPr>
          <p:spPr>
            <a:xfrm>
              <a:off x="945557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6" name="Google Shape;9666;g31d7038f3b5_0_13877"/>
            <p:cNvSpPr/>
            <p:nvPr/>
          </p:nvSpPr>
          <p:spPr>
            <a:xfrm>
              <a:off x="1045548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7" name="Google Shape;9667;g31d7038f3b5_0_13877"/>
            <p:cNvSpPr/>
            <p:nvPr/>
          </p:nvSpPr>
          <p:spPr>
            <a:xfrm>
              <a:off x="1145539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8" name="Google Shape;9668;g31d7038f3b5_0_13877"/>
            <p:cNvSpPr/>
            <p:nvPr/>
          </p:nvSpPr>
          <p:spPr>
            <a:xfrm>
              <a:off x="1245531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9" name="Google Shape;9669;g31d7038f3b5_0_13877"/>
            <p:cNvSpPr/>
            <p:nvPr/>
          </p:nvSpPr>
          <p:spPr>
            <a:xfrm>
              <a:off x="1345471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0" name="Google Shape;9670;g31d7038f3b5_0_13877"/>
            <p:cNvSpPr/>
            <p:nvPr/>
          </p:nvSpPr>
          <p:spPr>
            <a:xfrm>
              <a:off x="1445462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1" name="Google Shape;9671;g31d7038f3b5_0_13877"/>
            <p:cNvSpPr/>
            <p:nvPr/>
          </p:nvSpPr>
          <p:spPr>
            <a:xfrm>
              <a:off x="1545453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2" name="Google Shape;9672;g31d7038f3b5_0_13877"/>
            <p:cNvSpPr/>
            <p:nvPr/>
          </p:nvSpPr>
          <p:spPr>
            <a:xfrm>
              <a:off x="1645444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3" name="Google Shape;9673;g31d7038f3b5_0_13877"/>
            <p:cNvSpPr/>
            <p:nvPr/>
          </p:nvSpPr>
          <p:spPr>
            <a:xfrm>
              <a:off x="1745435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4" name="Google Shape;9674;g31d7038f3b5_0_13877"/>
            <p:cNvSpPr/>
            <p:nvPr/>
          </p:nvSpPr>
          <p:spPr>
            <a:xfrm>
              <a:off x="1845427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5" name="Google Shape;9675;g31d7038f3b5_0_13877"/>
            <p:cNvSpPr/>
            <p:nvPr/>
          </p:nvSpPr>
          <p:spPr>
            <a:xfrm>
              <a:off x="1945366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6" name="Google Shape;9676;g31d7038f3b5_0_13877"/>
            <p:cNvSpPr/>
            <p:nvPr/>
          </p:nvSpPr>
          <p:spPr>
            <a:xfrm>
              <a:off x="2045357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7" name="Google Shape;9677;g31d7038f3b5_0_13877"/>
            <p:cNvSpPr/>
            <p:nvPr/>
          </p:nvSpPr>
          <p:spPr>
            <a:xfrm>
              <a:off x="2145348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8" name="Google Shape;9678;g31d7038f3b5_0_13877"/>
            <p:cNvSpPr/>
            <p:nvPr/>
          </p:nvSpPr>
          <p:spPr>
            <a:xfrm>
              <a:off x="2245339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9" name="Google Shape;9679;g31d7038f3b5_0_13877"/>
            <p:cNvSpPr/>
            <p:nvPr/>
          </p:nvSpPr>
          <p:spPr>
            <a:xfrm>
              <a:off x="2345330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0" name="Google Shape;9680;g31d7038f3b5_0_13877"/>
            <p:cNvSpPr/>
            <p:nvPr/>
          </p:nvSpPr>
          <p:spPr>
            <a:xfrm>
              <a:off x="2445271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1" name="Google Shape;9681;g31d7038f3b5_0_13877"/>
            <p:cNvSpPr/>
            <p:nvPr/>
          </p:nvSpPr>
          <p:spPr>
            <a:xfrm>
              <a:off x="2545262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2" name="Google Shape;9682;g31d7038f3b5_0_13877"/>
            <p:cNvSpPr/>
            <p:nvPr/>
          </p:nvSpPr>
          <p:spPr>
            <a:xfrm>
              <a:off x="2645253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3" name="Google Shape;9683;g31d7038f3b5_0_13877"/>
            <p:cNvSpPr/>
            <p:nvPr/>
          </p:nvSpPr>
          <p:spPr>
            <a:xfrm>
              <a:off x="2745244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4" name="Google Shape;9684;g31d7038f3b5_0_13877"/>
            <p:cNvSpPr/>
            <p:nvPr/>
          </p:nvSpPr>
          <p:spPr>
            <a:xfrm>
              <a:off x="2845235" y="3186172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5" name="Google Shape;9685;g31d7038f3b5_0_13877"/>
            <p:cNvSpPr/>
            <p:nvPr/>
          </p:nvSpPr>
          <p:spPr>
            <a:xfrm>
              <a:off x="945557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6" name="Google Shape;9686;g31d7038f3b5_0_13877"/>
            <p:cNvSpPr/>
            <p:nvPr/>
          </p:nvSpPr>
          <p:spPr>
            <a:xfrm>
              <a:off x="1045548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7" name="Google Shape;9687;g31d7038f3b5_0_13877"/>
            <p:cNvSpPr/>
            <p:nvPr/>
          </p:nvSpPr>
          <p:spPr>
            <a:xfrm>
              <a:off x="1145539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8" name="Google Shape;9688;g31d7038f3b5_0_13877"/>
            <p:cNvSpPr/>
            <p:nvPr/>
          </p:nvSpPr>
          <p:spPr>
            <a:xfrm>
              <a:off x="1245531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9" name="Google Shape;9689;g31d7038f3b5_0_13877"/>
            <p:cNvSpPr/>
            <p:nvPr/>
          </p:nvSpPr>
          <p:spPr>
            <a:xfrm>
              <a:off x="1345471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0" name="Google Shape;9690;g31d7038f3b5_0_13877"/>
            <p:cNvSpPr/>
            <p:nvPr/>
          </p:nvSpPr>
          <p:spPr>
            <a:xfrm>
              <a:off x="1445462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1" name="Google Shape;9691;g31d7038f3b5_0_13877"/>
            <p:cNvSpPr/>
            <p:nvPr/>
          </p:nvSpPr>
          <p:spPr>
            <a:xfrm>
              <a:off x="1545453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2" name="Google Shape;9692;g31d7038f3b5_0_13877"/>
            <p:cNvSpPr/>
            <p:nvPr/>
          </p:nvSpPr>
          <p:spPr>
            <a:xfrm>
              <a:off x="1645444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3" name="Google Shape;9693;g31d7038f3b5_0_13877"/>
            <p:cNvSpPr/>
            <p:nvPr/>
          </p:nvSpPr>
          <p:spPr>
            <a:xfrm>
              <a:off x="1745435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4" name="Google Shape;9694;g31d7038f3b5_0_13877"/>
            <p:cNvSpPr/>
            <p:nvPr/>
          </p:nvSpPr>
          <p:spPr>
            <a:xfrm>
              <a:off x="1845427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5" name="Google Shape;9695;g31d7038f3b5_0_13877"/>
            <p:cNvSpPr/>
            <p:nvPr/>
          </p:nvSpPr>
          <p:spPr>
            <a:xfrm>
              <a:off x="1945366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6" name="Google Shape;9696;g31d7038f3b5_0_13877"/>
            <p:cNvSpPr/>
            <p:nvPr/>
          </p:nvSpPr>
          <p:spPr>
            <a:xfrm>
              <a:off x="2045357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7" name="Google Shape;9697;g31d7038f3b5_0_13877"/>
            <p:cNvSpPr/>
            <p:nvPr/>
          </p:nvSpPr>
          <p:spPr>
            <a:xfrm>
              <a:off x="2145348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8" name="Google Shape;9698;g31d7038f3b5_0_13877"/>
            <p:cNvSpPr/>
            <p:nvPr/>
          </p:nvSpPr>
          <p:spPr>
            <a:xfrm>
              <a:off x="2245339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9" name="Google Shape;9699;g31d7038f3b5_0_13877"/>
            <p:cNvSpPr/>
            <p:nvPr/>
          </p:nvSpPr>
          <p:spPr>
            <a:xfrm>
              <a:off x="2345330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0" name="Google Shape;9700;g31d7038f3b5_0_13877"/>
            <p:cNvSpPr/>
            <p:nvPr/>
          </p:nvSpPr>
          <p:spPr>
            <a:xfrm>
              <a:off x="2445271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1" name="Google Shape;9701;g31d7038f3b5_0_13877"/>
            <p:cNvSpPr/>
            <p:nvPr/>
          </p:nvSpPr>
          <p:spPr>
            <a:xfrm>
              <a:off x="2545262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2" name="Google Shape;9702;g31d7038f3b5_0_13877"/>
            <p:cNvSpPr/>
            <p:nvPr/>
          </p:nvSpPr>
          <p:spPr>
            <a:xfrm>
              <a:off x="2645253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3" name="Google Shape;9703;g31d7038f3b5_0_13877"/>
            <p:cNvSpPr/>
            <p:nvPr/>
          </p:nvSpPr>
          <p:spPr>
            <a:xfrm>
              <a:off x="2745244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4" name="Google Shape;9704;g31d7038f3b5_0_13877"/>
            <p:cNvSpPr/>
            <p:nvPr/>
          </p:nvSpPr>
          <p:spPr>
            <a:xfrm>
              <a:off x="2845235" y="3287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5" name="Google Shape;9705;g31d7038f3b5_0_13877"/>
            <p:cNvSpPr/>
            <p:nvPr/>
          </p:nvSpPr>
          <p:spPr>
            <a:xfrm>
              <a:off x="845566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6" name="Google Shape;9706;g31d7038f3b5_0_13877"/>
            <p:cNvSpPr/>
            <p:nvPr/>
          </p:nvSpPr>
          <p:spPr>
            <a:xfrm>
              <a:off x="945557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7" name="Google Shape;9707;g31d7038f3b5_0_13877"/>
            <p:cNvSpPr/>
            <p:nvPr/>
          </p:nvSpPr>
          <p:spPr>
            <a:xfrm>
              <a:off x="1045548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8" name="Google Shape;9708;g31d7038f3b5_0_13877"/>
            <p:cNvSpPr/>
            <p:nvPr/>
          </p:nvSpPr>
          <p:spPr>
            <a:xfrm>
              <a:off x="1145539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9" name="Google Shape;9709;g31d7038f3b5_0_13877"/>
            <p:cNvSpPr/>
            <p:nvPr/>
          </p:nvSpPr>
          <p:spPr>
            <a:xfrm>
              <a:off x="1245531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10" name="Google Shape;9710;g31d7038f3b5_0_13877"/>
            <p:cNvSpPr/>
            <p:nvPr/>
          </p:nvSpPr>
          <p:spPr>
            <a:xfrm>
              <a:off x="1345471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11" name="Google Shape;9711;g31d7038f3b5_0_13877"/>
            <p:cNvSpPr/>
            <p:nvPr/>
          </p:nvSpPr>
          <p:spPr>
            <a:xfrm>
              <a:off x="1445462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12" name="Google Shape;9712;g31d7038f3b5_0_13877"/>
            <p:cNvSpPr/>
            <p:nvPr/>
          </p:nvSpPr>
          <p:spPr>
            <a:xfrm>
              <a:off x="1545453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13" name="Google Shape;9713;g31d7038f3b5_0_13877"/>
            <p:cNvSpPr/>
            <p:nvPr/>
          </p:nvSpPr>
          <p:spPr>
            <a:xfrm>
              <a:off x="1645444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14" name="Google Shape;9714;g31d7038f3b5_0_13877"/>
            <p:cNvSpPr/>
            <p:nvPr/>
          </p:nvSpPr>
          <p:spPr>
            <a:xfrm>
              <a:off x="1745435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15" name="Google Shape;9715;g31d7038f3b5_0_13877"/>
            <p:cNvSpPr/>
            <p:nvPr/>
          </p:nvSpPr>
          <p:spPr>
            <a:xfrm>
              <a:off x="1845427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16" name="Google Shape;9716;g31d7038f3b5_0_13877"/>
            <p:cNvSpPr/>
            <p:nvPr/>
          </p:nvSpPr>
          <p:spPr>
            <a:xfrm>
              <a:off x="1945366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17" name="Google Shape;9717;g31d7038f3b5_0_13877"/>
            <p:cNvSpPr/>
            <p:nvPr/>
          </p:nvSpPr>
          <p:spPr>
            <a:xfrm>
              <a:off x="2045357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18" name="Google Shape;9718;g31d7038f3b5_0_13877"/>
            <p:cNvSpPr/>
            <p:nvPr/>
          </p:nvSpPr>
          <p:spPr>
            <a:xfrm>
              <a:off x="2145348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19" name="Google Shape;9719;g31d7038f3b5_0_13877"/>
            <p:cNvSpPr/>
            <p:nvPr/>
          </p:nvSpPr>
          <p:spPr>
            <a:xfrm>
              <a:off x="2245339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0" name="Google Shape;9720;g31d7038f3b5_0_13877"/>
            <p:cNvSpPr/>
            <p:nvPr/>
          </p:nvSpPr>
          <p:spPr>
            <a:xfrm>
              <a:off x="2345330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1" name="Google Shape;9721;g31d7038f3b5_0_13877"/>
            <p:cNvSpPr/>
            <p:nvPr/>
          </p:nvSpPr>
          <p:spPr>
            <a:xfrm>
              <a:off x="2445271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2" name="Google Shape;9722;g31d7038f3b5_0_13877"/>
            <p:cNvSpPr/>
            <p:nvPr/>
          </p:nvSpPr>
          <p:spPr>
            <a:xfrm>
              <a:off x="2545262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3" name="Google Shape;9723;g31d7038f3b5_0_13877"/>
            <p:cNvSpPr/>
            <p:nvPr/>
          </p:nvSpPr>
          <p:spPr>
            <a:xfrm>
              <a:off x="2645253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4" name="Google Shape;9724;g31d7038f3b5_0_13877"/>
            <p:cNvSpPr/>
            <p:nvPr/>
          </p:nvSpPr>
          <p:spPr>
            <a:xfrm>
              <a:off x="2745244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5" name="Google Shape;9725;g31d7038f3b5_0_13877"/>
            <p:cNvSpPr/>
            <p:nvPr/>
          </p:nvSpPr>
          <p:spPr>
            <a:xfrm>
              <a:off x="2845235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6" name="Google Shape;9726;g31d7038f3b5_0_13877"/>
            <p:cNvSpPr/>
            <p:nvPr/>
          </p:nvSpPr>
          <p:spPr>
            <a:xfrm>
              <a:off x="2945176" y="3388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7" name="Google Shape;9727;g31d7038f3b5_0_13877"/>
            <p:cNvSpPr/>
            <p:nvPr/>
          </p:nvSpPr>
          <p:spPr>
            <a:xfrm>
              <a:off x="745626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8" name="Google Shape;9728;g31d7038f3b5_0_13877"/>
            <p:cNvSpPr/>
            <p:nvPr/>
          </p:nvSpPr>
          <p:spPr>
            <a:xfrm>
              <a:off x="845566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9" name="Google Shape;9729;g31d7038f3b5_0_13877"/>
            <p:cNvSpPr/>
            <p:nvPr/>
          </p:nvSpPr>
          <p:spPr>
            <a:xfrm>
              <a:off x="945557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0" name="Google Shape;9730;g31d7038f3b5_0_13877"/>
            <p:cNvSpPr/>
            <p:nvPr/>
          </p:nvSpPr>
          <p:spPr>
            <a:xfrm>
              <a:off x="1045548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1" name="Google Shape;9731;g31d7038f3b5_0_13877"/>
            <p:cNvSpPr/>
            <p:nvPr/>
          </p:nvSpPr>
          <p:spPr>
            <a:xfrm>
              <a:off x="1145539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2" name="Google Shape;9732;g31d7038f3b5_0_13877"/>
            <p:cNvSpPr/>
            <p:nvPr/>
          </p:nvSpPr>
          <p:spPr>
            <a:xfrm>
              <a:off x="1245531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3" name="Google Shape;9733;g31d7038f3b5_0_13877"/>
            <p:cNvSpPr/>
            <p:nvPr/>
          </p:nvSpPr>
          <p:spPr>
            <a:xfrm>
              <a:off x="1345471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4" name="Google Shape;9734;g31d7038f3b5_0_13877"/>
            <p:cNvSpPr/>
            <p:nvPr/>
          </p:nvSpPr>
          <p:spPr>
            <a:xfrm>
              <a:off x="1445462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5" name="Google Shape;9735;g31d7038f3b5_0_13877"/>
            <p:cNvSpPr/>
            <p:nvPr/>
          </p:nvSpPr>
          <p:spPr>
            <a:xfrm>
              <a:off x="1545453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6" name="Google Shape;9736;g31d7038f3b5_0_13877"/>
            <p:cNvSpPr/>
            <p:nvPr/>
          </p:nvSpPr>
          <p:spPr>
            <a:xfrm>
              <a:off x="1645444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7" name="Google Shape;9737;g31d7038f3b5_0_13877"/>
            <p:cNvSpPr/>
            <p:nvPr/>
          </p:nvSpPr>
          <p:spPr>
            <a:xfrm>
              <a:off x="1745435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8" name="Google Shape;9738;g31d7038f3b5_0_13877"/>
            <p:cNvSpPr/>
            <p:nvPr/>
          </p:nvSpPr>
          <p:spPr>
            <a:xfrm>
              <a:off x="1845427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9" name="Google Shape;9739;g31d7038f3b5_0_13877"/>
            <p:cNvSpPr/>
            <p:nvPr/>
          </p:nvSpPr>
          <p:spPr>
            <a:xfrm>
              <a:off x="1945366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40" name="Google Shape;9740;g31d7038f3b5_0_13877"/>
            <p:cNvSpPr/>
            <p:nvPr/>
          </p:nvSpPr>
          <p:spPr>
            <a:xfrm>
              <a:off x="2045357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41" name="Google Shape;9741;g31d7038f3b5_0_13877"/>
            <p:cNvSpPr/>
            <p:nvPr/>
          </p:nvSpPr>
          <p:spPr>
            <a:xfrm>
              <a:off x="2145348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42" name="Google Shape;9742;g31d7038f3b5_0_13877"/>
            <p:cNvSpPr/>
            <p:nvPr/>
          </p:nvSpPr>
          <p:spPr>
            <a:xfrm>
              <a:off x="2245339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43" name="Google Shape;9743;g31d7038f3b5_0_13877"/>
            <p:cNvSpPr/>
            <p:nvPr/>
          </p:nvSpPr>
          <p:spPr>
            <a:xfrm>
              <a:off x="2345330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44" name="Google Shape;9744;g31d7038f3b5_0_13877"/>
            <p:cNvSpPr/>
            <p:nvPr/>
          </p:nvSpPr>
          <p:spPr>
            <a:xfrm>
              <a:off x="2445271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45" name="Google Shape;9745;g31d7038f3b5_0_13877"/>
            <p:cNvSpPr/>
            <p:nvPr/>
          </p:nvSpPr>
          <p:spPr>
            <a:xfrm>
              <a:off x="2545262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46" name="Google Shape;9746;g31d7038f3b5_0_13877"/>
            <p:cNvSpPr/>
            <p:nvPr/>
          </p:nvSpPr>
          <p:spPr>
            <a:xfrm>
              <a:off x="2645253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47" name="Google Shape;9747;g31d7038f3b5_0_13877"/>
            <p:cNvSpPr/>
            <p:nvPr/>
          </p:nvSpPr>
          <p:spPr>
            <a:xfrm>
              <a:off x="2745244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48" name="Google Shape;9748;g31d7038f3b5_0_13877"/>
            <p:cNvSpPr/>
            <p:nvPr/>
          </p:nvSpPr>
          <p:spPr>
            <a:xfrm>
              <a:off x="2845235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49" name="Google Shape;9749;g31d7038f3b5_0_13877"/>
            <p:cNvSpPr/>
            <p:nvPr/>
          </p:nvSpPr>
          <p:spPr>
            <a:xfrm>
              <a:off x="2945176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0" name="Google Shape;9750;g31d7038f3b5_0_13877"/>
            <p:cNvSpPr/>
            <p:nvPr/>
          </p:nvSpPr>
          <p:spPr>
            <a:xfrm>
              <a:off x="3045167" y="3489173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1" name="Google Shape;9751;g31d7038f3b5_0_13877"/>
            <p:cNvSpPr/>
            <p:nvPr/>
          </p:nvSpPr>
          <p:spPr>
            <a:xfrm>
              <a:off x="745626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2" name="Google Shape;9752;g31d7038f3b5_0_13877"/>
            <p:cNvSpPr/>
            <p:nvPr/>
          </p:nvSpPr>
          <p:spPr>
            <a:xfrm>
              <a:off x="845566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3" name="Google Shape;9753;g31d7038f3b5_0_13877"/>
            <p:cNvSpPr/>
            <p:nvPr/>
          </p:nvSpPr>
          <p:spPr>
            <a:xfrm>
              <a:off x="945557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4" name="Google Shape;9754;g31d7038f3b5_0_13877"/>
            <p:cNvSpPr/>
            <p:nvPr/>
          </p:nvSpPr>
          <p:spPr>
            <a:xfrm>
              <a:off x="1045548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5" name="Google Shape;9755;g31d7038f3b5_0_13877"/>
            <p:cNvSpPr/>
            <p:nvPr/>
          </p:nvSpPr>
          <p:spPr>
            <a:xfrm>
              <a:off x="1145539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6" name="Google Shape;9756;g31d7038f3b5_0_13877"/>
            <p:cNvSpPr/>
            <p:nvPr/>
          </p:nvSpPr>
          <p:spPr>
            <a:xfrm>
              <a:off x="1245531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7" name="Google Shape;9757;g31d7038f3b5_0_13877"/>
            <p:cNvSpPr/>
            <p:nvPr/>
          </p:nvSpPr>
          <p:spPr>
            <a:xfrm>
              <a:off x="1345471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8" name="Google Shape;9758;g31d7038f3b5_0_13877"/>
            <p:cNvSpPr/>
            <p:nvPr/>
          </p:nvSpPr>
          <p:spPr>
            <a:xfrm>
              <a:off x="1445462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9" name="Google Shape;9759;g31d7038f3b5_0_13877"/>
            <p:cNvSpPr/>
            <p:nvPr/>
          </p:nvSpPr>
          <p:spPr>
            <a:xfrm>
              <a:off x="1545453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60" name="Google Shape;9760;g31d7038f3b5_0_13877"/>
            <p:cNvSpPr/>
            <p:nvPr/>
          </p:nvSpPr>
          <p:spPr>
            <a:xfrm>
              <a:off x="1645444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61" name="Google Shape;9761;g31d7038f3b5_0_13877"/>
            <p:cNvSpPr/>
            <p:nvPr/>
          </p:nvSpPr>
          <p:spPr>
            <a:xfrm>
              <a:off x="1745435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62" name="Google Shape;9762;g31d7038f3b5_0_13877"/>
            <p:cNvSpPr/>
            <p:nvPr/>
          </p:nvSpPr>
          <p:spPr>
            <a:xfrm>
              <a:off x="1845427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63" name="Google Shape;9763;g31d7038f3b5_0_13877"/>
            <p:cNvSpPr/>
            <p:nvPr/>
          </p:nvSpPr>
          <p:spPr>
            <a:xfrm>
              <a:off x="1945366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64" name="Google Shape;9764;g31d7038f3b5_0_13877"/>
            <p:cNvSpPr/>
            <p:nvPr/>
          </p:nvSpPr>
          <p:spPr>
            <a:xfrm>
              <a:off x="2045357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65" name="Google Shape;9765;g31d7038f3b5_0_13877"/>
            <p:cNvSpPr/>
            <p:nvPr/>
          </p:nvSpPr>
          <p:spPr>
            <a:xfrm>
              <a:off x="2145348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66" name="Google Shape;9766;g31d7038f3b5_0_13877"/>
            <p:cNvSpPr/>
            <p:nvPr/>
          </p:nvSpPr>
          <p:spPr>
            <a:xfrm>
              <a:off x="2245339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67" name="Google Shape;9767;g31d7038f3b5_0_13877"/>
            <p:cNvSpPr/>
            <p:nvPr/>
          </p:nvSpPr>
          <p:spPr>
            <a:xfrm>
              <a:off x="2345330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68" name="Google Shape;9768;g31d7038f3b5_0_13877"/>
            <p:cNvSpPr/>
            <p:nvPr/>
          </p:nvSpPr>
          <p:spPr>
            <a:xfrm>
              <a:off x="2445271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69" name="Google Shape;9769;g31d7038f3b5_0_13877"/>
            <p:cNvSpPr/>
            <p:nvPr/>
          </p:nvSpPr>
          <p:spPr>
            <a:xfrm>
              <a:off x="2545262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0" name="Google Shape;9770;g31d7038f3b5_0_13877"/>
            <p:cNvSpPr/>
            <p:nvPr/>
          </p:nvSpPr>
          <p:spPr>
            <a:xfrm>
              <a:off x="2645253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1" name="Google Shape;9771;g31d7038f3b5_0_13877"/>
            <p:cNvSpPr/>
            <p:nvPr/>
          </p:nvSpPr>
          <p:spPr>
            <a:xfrm>
              <a:off x="2745244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2" name="Google Shape;9772;g31d7038f3b5_0_13877"/>
            <p:cNvSpPr/>
            <p:nvPr/>
          </p:nvSpPr>
          <p:spPr>
            <a:xfrm>
              <a:off x="2845235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3" name="Google Shape;9773;g31d7038f3b5_0_13877"/>
            <p:cNvSpPr/>
            <p:nvPr/>
          </p:nvSpPr>
          <p:spPr>
            <a:xfrm>
              <a:off x="2945176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4" name="Google Shape;9774;g31d7038f3b5_0_13877"/>
            <p:cNvSpPr/>
            <p:nvPr/>
          </p:nvSpPr>
          <p:spPr>
            <a:xfrm>
              <a:off x="3045167" y="3590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5" name="Google Shape;9775;g31d7038f3b5_0_13877"/>
            <p:cNvSpPr/>
            <p:nvPr/>
          </p:nvSpPr>
          <p:spPr>
            <a:xfrm>
              <a:off x="745626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6" name="Google Shape;9776;g31d7038f3b5_0_13877"/>
            <p:cNvSpPr/>
            <p:nvPr/>
          </p:nvSpPr>
          <p:spPr>
            <a:xfrm>
              <a:off x="845566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7" name="Google Shape;9777;g31d7038f3b5_0_13877"/>
            <p:cNvSpPr/>
            <p:nvPr/>
          </p:nvSpPr>
          <p:spPr>
            <a:xfrm>
              <a:off x="945557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8" name="Google Shape;9778;g31d7038f3b5_0_13877"/>
            <p:cNvSpPr/>
            <p:nvPr/>
          </p:nvSpPr>
          <p:spPr>
            <a:xfrm>
              <a:off x="1045548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9" name="Google Shape;9779;g31d7038f3b5_0_13877"/>
            <p:cNvSpPr/>
            <p:nvPr/>
          </p:nvSpPr>
          <p:spPr>
            <a:xfrm>
              <a:off x="1145539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0" name="Google Shape;9780;g31d7038f3b5_0_13877"/>
            <p:cNvSpPr/>
            <p:nvPr/>
          </p:nvSpPr>
          <p:spPr>
            <a:xfrm>
              <a:off x="1245531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1" name="Google Shape;9781;g31d7038f3b5_0_13877"/>
            <p:cNvSpPr/>
            <p:nvPr/>
          </p:nvSpPr>
          <p:spPr>
            <a:xfrm>
              <a:off x="1345471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2" name="Google Shape;9782;g31d7038f3b5_0_13877"/>
            <p:cNvSpPr/>
            <p:nvPr/>
          </p:nvSpPr>
          <p:spPr>
            <a:xfrm>
              <a:off x="1445462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3" name="Google Shape;9783;g31d7038f3b5_0_13877"/>
            <p:cNvSpPr/>
            <p:nvPr/>
          </p:nvSpPr>
          <p:spPr>
            <a:xfrm>
              <a:off x="1545453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4" name="Google Shape;9784;g31d7038f3b5_0_13877"/>
            <p:cNvSpPr/>
            <p:nvPr/>
          </p:nvSpPr>
          <p:spPr>
            <a:xfrm>
              <a:off x="1645444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5" name="Google Shape;9785;g31d7038f3b5_0_13877"/>
            <p:cNvSpPr/>
            <p:nvPr/>
          </p:nvSpPr>
          <p:spPr>
            <a:xfrm>
              <a:off x="1745435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6" name="Google Shape;9786;g31d7038f3b5_0_13877"/>
            <p:cNvSpPr/>
            <p:nvPr/>
          </p:nvSpPr>
          <p:spPr>
            <a:xfrm>
              <a:off x="1845427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7" name="Google Shape;9787;g31d7038f3b5_0_13877"/>
            <p:cNvSpPr/>
            <p:nvPr/>
          </p:nvSpPr>
          <p:spPr>
            <a:xfrm>
              <a:off x="1945366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8" name="Google Shape;9788;g31d7038f3b5_0_13877"/>
            <p:cNvSpPr/>
            <p:nvPr/>
          </p:nvSpPr>
          <p:spPr>
            <a:xfrm>
              <a:off x="2045357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9" name="Google Shape;9789;g31d7038f3b5_0_13877"/>
            <p:cNvSpPr/>
            <p:nvPr/>
          </p:nvSpPr>
          <p:spPr>
            <a:xfrm>
              <a:off x="2145348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0" name="Google Shape;9790;g31d7038f3b5_0_13877"/>
            <p:cNvSpPr/>
            <p:nvPr/>
          </p:nvSpPr>
          <p:spPr>
            <a:xfrm>
              <a:off x="2245339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1" name="Google Shape;9791;g31d7038f3b5_0_13877"/>
            <p:cNvSpPr/>
            <p:nvPr/>
          </p:nvSpPr>
          <p:spPr>
            <a:xfrm>
              <a:off x="2345330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2" name="Google Shape;9792;g31d7038f3b5_0_13877"/>
            <p:cNvSpPr/>
            <p:nvPr/>
          </p:nvSpPr>
          <p:spPr>
            <a:xfrm>
              <a:off x="2445271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3" name="Google Shape;9793;g31d7038f3b5_0_13877"/>
            <p:cNvSpPr/>
            <p:nvPr/>
          </p:nvSpPr>
          <p:spPr>
            <a:xfrm>
              <a:off x="2545262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4" name="Google Shape;9794;g31d7038f3b5_0_13877"/>
            <p:cNvSpPr/>
            <p:nvPr/>
          </p:nvSpPr>
          <p:spPr>
            <a:xfrm>
              <a:off x="2645253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5" name="Google Shape;9795;g31d7038f3b5_0_13877"/>
            <p:cNvSpPr/>
            <p:nvPr/>
          </p:nvSpPr>
          <p:spPr>
            <a:xfrm>
              <a:off x="2745244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6" name="Google Shape;9796;g31d7038f3b5_0_13877"/>
            <p:cNvSpPr/>
            <p:nvPr/>
          </p:nvSpPr>
          <p:spPr>
            <a:xfrm>
              <a:off x="2845235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7" name="Google Shape;9797;g31d7038f3b5_0_13877"/>
            <p:cNvSpPr/>
            <p:nvPr/>
          </p:nvSpPr>
          <p:spPr>
            <a:xfrm>
              <a:off x="2945176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8" name="Google Shape;9798;g31d7038f3b5_0_13877"/>
            <p:cNvSpPr/>
            <p:nvPr/>
          </p:nvSpPr>
          <p:spPr>
            <a:xfrm>
              <a:off x="3045167" y="369117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9" name="Google Shape;9799;g31d7038f3b5_0_13877"/>
            <p:cNvSpPr/>
            <p:nvPr/>
          </p:nvSpPr>
          <p:spPr>
            <a:xfrm>
              <a:off x="745626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00" name="Google Shape;9800;g31d7038f3b5_0_13877"/>
            <p:cNvSpPr/>
            <p:nvPr/>
          </p:nvSpPr>
          <p:spPr>
            <a:xfrm>
              <a:off x="845566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01" name="Google Shape;9801;g31d7038f3b5_0_13877"/>
            <p:cNvSpPr/>
            <p:nvPr/>
          </p:nvSpPr>
          <p:spPr>
            <a:xfrm>
              <a:off x="945557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02" name="Google Shape;9802;g31d7038f3b5_0_13877"/>
            <p:cNvSpPr/>
            <p:nvPr/>
          </p:nvSpPr>
          <p:spPr>
            <a:xfrm>
              <a:off x="1045548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03" name="Google Shape;9803;g31d7038f3b5_0_13877"/>
            <p:cNvSpPr/>
            <p:nvPr/>
          </p:nvSpPr>
          <p:spPr>
            <a:xfrm>
              <a:off x="1145539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04" name="Google Shape;9804;g31d7038f3b5_0_13877"/>
            <p:cNvSpPr/>
            <p:nvPr/>
          </p:nvSpPr>
          <p:spPr>
            <a:xfrm>
              <a:off x="1245531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05" name="Google Shape;9805;g31d7038f3b5_0_13877"/>
            <p:cNvSpPr/>
            <p:nvPr/>
          </p:nvSpPr>
          <p:spPr>
            <a:xfrm>
              <a:off x="1345471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06" name="Google Shape;9806;g31d7038f3b5_0_13877"/>
            <p:cNvSpPr/>
            <p:nvPr/>
          </p:nvSpPr>
          <p:spPr>
            <a:xfrm>
              <a:off x="1445462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07" name="Google Shape;9807;g31d7038f3b5_0_13877"/>
            <p:cNvSpPr/>
            <p:nvPr/>
          </p:nvSpPr>
          <p:spPr>
            <a:xfrm>
              <a:off x="1545453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08" name="Google Shape;9808;g31d7038f3b5_0_13877"/>
            <p:cNvSpPr/>
            <p:nvPr/>
          </p:nvSpPr>
          <p:spPr>
            <a:xfrm>
              <a:off x="1645444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09" name="Google Shape;9809;g31d7038f3b5_0_13877"/>
            <p:cNvSpPr/>
            <p:nvPr/>
          </p:nvSpPr>
          <p:spPr>
            <a:xfrm>
              <a:off x="1745435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10" name="Google Shape;9810;g31d7038f3b5_0_13877"/>
            <p:cNvSpPr/>
            <p:nvPr/>
          </p:nvSpPr>
          <p:spPr>
            <a:xfrm>
              <a:off x="1845427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11" name="Google Shape;9811;g31d7038f3b5_0_13877"/>
            <p:cNvSpPr/>
            <p:nvPr/>
          </p:nvSpPr>
          <p:spPr>
            <a:xfrm>
              <a:off x="1945366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12" name="Google Shape;9812;g31d7038f3b5_0_13877"/>
            <p:cNvSpPr/>
            <p:nvPr/>
          </p:nvSpPr>
          <p:spPr>
            <a:xfrm>
              <a:off x="2045357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13" name="Google Shape;9813;g31d7038f3b5_0_13877"/>
            <p:cNvSpPr/>
            <p:nvPr/>
          </p:nvSpPr>
          <p:spPr>
            <a:xfrm>
              <a:off x="2145348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14" name="Google Shape;9814;g31d7038f3b5_0_13877"/>
            <p:cNvSpPr/>
            <p:nvPr/>
          </p:nvSpPr>
          <p:spPr>
            <a:xfrm>
              <a:off x="2245339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15" name="Google Shape;9815;g31d7038f3b5_0_13877"/>
            <p:cNvSpPr/>
            <p:nvPr/>
          </p:nvSpPr>
          <p:spPr>
            <a:xfrm>
              <a:off x="2345330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16" name="Google Shape;9816;g31d7038f3b5_0_13877"/>
            <p:cNvSpPr/>
            <p:nvPr/>
          </p:nvSpPr>
          <p:spPr>
            <a:xfrm>
              <a:off x="2445271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17" name="Google Shape;9817;g31d7038f3b5_0_13877"/>
            <p:cNvSpPr/>
            <p:nvPr/>
          </p:nvSpPr>
          <p:spPr>
            <a:xfrm>
              <a:off x="2545262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18" name="Google Shape;9818;g31d7038f3b5_0_13877"/>
            <p:cNvSpPr/>
            <p:nvPr/>
          </p:nvSpPr>
          <p:spPr>
            <a:xfrm>
              <a:off x="2645253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19" name="Google Shape;9819;g31d7038f3b5_0_13877"/>
            <p:cNvSpPr/>
            <p:nvPr/>
          </p:nvSpPr>
          <p:spPr>
            <a:xfrm>
              <a:off x="2745244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20" name="Google Shape;9820;g31d7038f3b5_0_13877"/>
            <p:cNvSpPr/>
            <p:nvPr/>
          </p:nvSpPr>
          <p:spPr>
            <a:xfrm>
              <a:off x="2845235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21" name="Google Shape;9821;g31d7038f3b5_0_13877"/>
            <p:cNvSpPr/>
            <p:nvPr/>
          </p:nvSpPr>
          <p:spPr>
            <a:xfrm>
              <a:off x="2945176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22" name="Google Shape;9822;g31d7038f3b5_0_13877"/>
            <p:cNvSpPr/>
            <p:nvPr/>
          </p:nvSpPr>
          <p:spPr>
            <a:xfrm>
              <a:off x="3045167" y="3792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23" name="Google Shape;9823;g31d7038f3b5_0_13877"/>
            <p:cNvSpPr/>
            <p:nvPr/>
          </p:nvSpPr>
          <p:spPr>
            <a:xfrm>
              <a:off x="745626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24" name="Google Shape;9824;g31d7038f3b5_0_13877"/>
            <p:cNvSpPr/>
            <p:nvPr/>
          </p:nvSpPr>
          <p:spPr>
            <a:xfrm>
              <a:off x="845566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25" name="Google Shape;9825;g31d7038f3b5_0_13877"/>
            <p:cNvSpPr/>
            <p:nvPr/>
          </p:nvSpPr>
          <p:spPr>
            <a:xfrm>
              <a:off x="945557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26" name="Google Shape;9826;g31d7038f3b5_0_13877"/>
            <p:cNvSpPr/>
            <p:nvPr/>
          </p:nvSpPr>
          <p:spPr>
            <a:xfrm>
              <a:off x="1045548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27" name="Google Shape;9827;g31d7038f3b5_0_13877"/>
            <p:cNvSpPr/>
            <p:nvPr/>
          </p:nvSpPr>
          <p:spPr>
            <a:xfrm>
              <a:off x="1145539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28" name="Google Shape;9828;g31d7038f3b5_0_13877"/>
            <p:cNvSpPr/>
            <p:nvPr/>
          </p:nvSpPr>
          <p:spPr>
            <a:xfrm>
              <a:off x="1245531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29" name="Google Shape;9829;g31d7038f3b5_0_13877"/>
            <p:cNvSpPr/>
            <p:nvPr/>
          </p:nvSpPr>
          <p:spPr>
            <a:xfrm>
              <a:off x="1345471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0" name="Google Shape;9830;g31d7038f3b5_0_13877"/>
            <p:cNvSpPr/>
            <p:nvPr/>
          </p:nvSpPr>
          <p:spPr>
            <a:xfrm>
              <a:off x="1445462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1" name="Google Shape;9831;g31d7038f3b5_0_13877"/>
            <p:cNvSpPr/>
            <p:nvPr/>
          </p:nvSpPr>
          <p:spPr>
            <a:xfrm>
              <a:off x="1545453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2" name="Google Shape;9832;g31d7038f3b5_0_13877"/>
            <p:cNvSpPr/>
            <p:nvPr/>
          </p:nvSpPr>
          <p:spPr>
            <a:xfrm>
              <a:off x="1645444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3" name="Google Shape;9833;g31d7038f3b5_0_13877"/>
            <p:cNvSpPr/>
            <p:nvPr/>
          </p:nvSpPr>
          <p:spPr>
            <a:xfrm>
              <a:off x="1745435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4" name="Google Shape;9834;g31d7038f3b5_0_13877"/>
            <p:cNvSpPr/>
            <p:nvPr/>
          </p:nvSpPr>
          <p:spPr>
            <a:xfrm>
              <a:off x="1845427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5" name="Google Shape;9835;g31d7038f3b5_0_13877"/>
            <p:cNvSpPr/>
            <p:nvPr/>
          </p:nvSpPr>
          <p:spPr>
            <a:xfrm>
              <a:off x="1945366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6" name="Google Shape;9836;g31d7038f3b5_0_13877"/>
            <p:cNvSpPr/>
            <p:nvPr/>
          </p:nvSpPr>
          <p:spPr>
            <a:xfrm>
              <a:off x="2045357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7" name="Google Shape;9837;g31d7038f3b5_0_13877"/>
            <p:cNvSpPr/>
            <p:nvPr/>
          </p:nvSpPr>
          <p:spPr>
            <a:xfrm>
              <a:off x="2145348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8" name="Google Shape;9838;g31d7038f3b5_0_13877"/>
            <p:cNvSpPr/>
            <p:nvPr/>
          </p:nvSpPr>
          <p:spPr>
            <a:xfrm>
              <a:off x="2245339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9" name="Google Shape;9839;g31d7038f3b5_0_13877"/>
            <p:cNvSpPr/>
            <p:nvPr/>
          </p:nvSpPr>
          <p:spPr>
            <a:xfrm>
              <a:off x="2345330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0" name="Google Shape;9840;g31d7038f3b5_0_13877"/>
            <p:cNvSpPr/>
            <p:nvPr/>
          </p:nvSpPr>
          <p:spPr>
            <a:xfrm>
              <a:off x="2445271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1" name="Google Shape;9841;g31d7038f3b5_0_13877"/>
            <p:cNvSpPr/>
            <p:nvPr/>
          </p:nvSpPr>
          <p:spPr>
            <a:xfrm>
              <a:off x="2545262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2" name="Google Shape;9842;g31d7038f3b5_0_13877"/>
            <p:cNvSpPr/>
            <p:nvPr/>
          </p:nvSpPr>
          <p:spPr>
            <a:xfrm>
              <a:off x="2645253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3" name="Google Shape;9843;g31d7038f3b5_0_13877"/>
            <p:cNvSpPr/>
            <p:nvPr/>
          </p:nvSpPr>
          <p:spPr>
            <a:xfrm>
              <a:off x="2745244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4" name="Google Shape;9844;g31d7038f3b5_0_13877"/>
            <p:cNvSpPr/>
            <p:nvPr/>
          </p:nvSpPr>
          <p:spPr>
            <a:xfrm>
              <a:off x="2845235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5" name="Google Shape;9845;g31d7038f3b5_0_13877"/>
            <p:cNvSpPr/>
            <p:nvPr/>
          </p:nvSpPr>
          <p:spPr>
            <a:xfrm>
              <a:off x="2945176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6" name="Google Shape;9846;g31d7038f3b5_0_13877"/>
            <p:cNvSpPr/>
            <p:nvPr/>
          </p:nvSpPr>
          <p:spPr>
            <a:xfrm>
              <a:off x="3045167" y="389317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7" name="Google Shape;9847;g31d7038f3b5_0_13877"/>
            <p:cNvSpPr/>
            <p:nvPr/>
          </p:nvSpPr>
          <p:spPr>
            <a:xfrm>
              <a:off x="745626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8" name="Google Shape;9848;g31d7038f3b5_0_13877"/>
            <p:cNvSpPr/>
            <p:nvPr/>
          </p:nvSpPr>
          <p:spPr>
            <a:xfrm>
              <a:off x="845566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9" name="Google Shape;9849;g31d7038f3b5_0_13877"/>
            <p:cNvSpPr/>
            <p:nvPr/>
          </p:nvSpPr>
          <p:spPr>
            <a:xfrm>
              <a:off x="945557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0" name="Google Shape;9850;g31d7038f3b5_0_13877"/>
            <p:cNvSpPr/>
            <p:nvPr/>
          </p:nvSpPr>
          <p:spPr>
            <a:xfrm>
              <a:off x="1045548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1" name="Google Shape;9851;g31d7038f3b5_0_13877"/>
            <p:cNvSpPr/>
            <p:nvPr/>
          </p:nvSpPr>
          <p:spPr>
            <a:xfrm>
              <a:off x="1145539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2" name="Google Shape;9852;g31d7038f3b5_0_13877"/>
            <p:cNvSpPr/>
            <p:nvPr/>
          </p:nvSpPr>
          <p:spPr>
            <a:xfrm>
              <a:off x="1245531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3" name="Google Shape;9853;g31d7038f3b5_0_13877"/>
            <p:cNvSpPr/>
            <p:nvPr/>
          </p:nvSpPr>
          <p:spPr>
            <a:xfrm>
              <a:off x="1345471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4" name="Google Shape;9854;g31d7038f3b5_0_13877"/>
            <p:cNvSpPr/>
            <p:nvPr/>
          </p:nvSpPr>
          <p:spPr>
            <a:xfrm>
              <a:off x="1445462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5" name="Google Shape;9855;g31d7038f3b5_0_13877"/>
            <p:cNvSpPr/>
            <p:nvPr/>
          </p:nvSpPr>
          <p:spPr>
            <a:xfrm>
              <a:off x="1545453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6" name="Google Shape;9856;g31d7038f3b5_0_13877"/>
            <p:cNvSpPr/>
            <p:nvPr/>
          </p:nvSpPr>
          <p:spPr>
            <a:xfrm>
              <a:off x="1645444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7" name="Google Shape;9857;g31d7038f3b5_0_13877"/>
            <p:cNvSpPr/>
            <p:nvPr/>
          </p:nvSpPr>
          <p:spPr>
            <a:xfrm>
              <a:off x="1745435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8" name="Google Shape;9858;g31d7038f3b5_0_13877"/>
            <p:cNvSpPr/>
            <p:nvPr/>
          </p:nvSpPr>
          <p:spPr>
            <a:xfrm>
              <a:off x="1845427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9" name="Google Shape;9859;g31d7038f3b5_0_13877"/>
            <p:cNvSpPr/>
            <p:nvPr/>
          </p:nvSpPr>
          <p:spPr>
            <a:xfrm>
              <a:off x="1945366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0" name="Google Shape;9860;g31d7038f3b5_0_13877"/>
            <p:cNvSpPr/>
            <p:nvPr/>
          </p:nvSpPr>
          <p:spPr>
            <a:xfrm>
              <a:off x="2045357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1" name="Google Shape;9861;g31d7038f3b5_0_13877"/>
            <p:cNvSpPr/>
            <p:nvPr/>
          </p:nvSpPr>
          <p:spPr>
            <a:xfrm>
              <a:off x="2145348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2" name="Google Shape;9862;g31d7038f3b5_0_13877"/>
            <p:cNvSpPr/>
            <p:nvPr/>
          </p:nvSpPr>
          <p:spPr>
            <a:xfrm>
              <a:off x="2245339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3" name="Google Shape;9863;g31d7038f3b5_0_13877"/>
            <p:cNvSpPr/>
            <p:nvPr/>
          </p:nvSpPr>
          <p:spPr>
            <a:xfrm>
              <a:off x="2345330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4" name="Google Shape;9864;g31d7038f3b5_0_13877"/>
            <p:cNvSpPr/>
            <p:nvPr/>
          </p:nvSpPr>
          <p:spPr>
            <a:xfrm>
              <a:off x="2445271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5" name="Google Shape;9865;g31d7038f3b5_0_13877"/>
            <p:cNvSpPr/>
            <p:nvPr/>
          </p:nvSpPr>
          <p:spPr>
            <a:xfrm>
              <a:off x="2545262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6" name="Google Shape;9866;g31d7038f3b5_0_13877"/>
            <p:cNvSpPr/>
            <p:nvPr/>
          </p:nvSpPr>
          <p:spPr>
            <a:xfrm>
              <a:off x="2645253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7" name="Google Shape;9867;g31d7038f3b5_0_13877"/>
            <p:cNvSpPr/>
            <p:nvPr/>
          </p:nvSpPr>
          <p:spPr>
            <a:xfrm>
              <a:off x="2745244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8" name="Google Shape;9868;g31d7038f3b5_0_13877"/>
            <p:cNvSpPr/>
            <p:nvPr/>
          </p:nvSpPr>
          <p:spPr>
            <a:xfrm>
              <a:off x="2845235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9" name="Google Shape;9869;g31d7038f3b5_0_13877"/>
            <p:cNvSpPr/>
            <p:nvPr/>
          </p:nvSpPr>
          <p:spPr>
            <a:xfrm>
              <a:off x="2945176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0" name="Google Shape;9870;g31d7038f3b5_0_13877"/>
            <p:cNvSpPr/>
            <p:nvPr/>
          </p:nvSpPr>
          <p:spPr>
            <a:xfrm>
              <a:off x="3045167" y="3994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1" name="Google Shape;9871;g31d7038f3b5_0_13877"/>
            <p:cNvSpPr/>
            <p:nvPr/>
          </p:nvSpPr>
          <p:spPr>
            <a:xfrm>
              <a:off x="745626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2" name="Google Shape;9872;g31d7038f3b5_0_13877"/>
            <p:cNvSpPr/>
            <p:nvPr/>
          </p:nvSpPr>
          <p:spPr>
            <a:xfrm>
              <a:off x="845566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3" name="Google Shape;9873;g31d7038f3b5_0_13877"/>
            <p:cNvSpPr/>
            <p:nvPr/>
          </p:nvSpPr>
          <p:spPr>
            <a:xfrm>
              <a:off x="945557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4" name="Google Shape;9874;g31d7038f3b5_0_13877"/>
            <p:cNvSpPr/>
            <p:nvPr/>
          </p:nvSpPr>
          <p:spPr>
            <a:xfrm>
              <a:off x="1045548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5" name="Google Shape;9875;g31d7038f3b5_0_13877"/>
            <p:cNvSpPr/>
            <p:nvPr/>
          </p:nvSpPr>
          <p:spPr>
            <a:xfrm>
              <a:off x="1145539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6" name="Google Shape;9876;g31d7038f3b5_0_13877"/>
            <p:cNvSpPr/>
            <p:nvPr/>
          </p:nvSpPr>
          <p:spPr>
            <a:xfrm>
              <a:off x="1245531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7" name="Google Shape;9877;g31d7038f3b5_0_13877"/>
            <p:cNvSpPr/>
            <p:nvPr/>
          </p:nvSpPr>
          <p:spPr>
            <a:xfrm>
              <a:off x="1345471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8" name="Google Shape;9878;g31d7038f3b5_0_13877"/>
            <p:cNvSpPr/>
            <p:nvPr/>
          </p:nvSpPr>
          <p:spPr>
            <a:xfrm>
              <a:off x="1445462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9" name="Google Shape;9879;g31d7038f3b5_0_13877"/>
            <p:cNvSpPr/>
            <p:nvPr/>
          </p:nvSpPr>
          <p:spPr>
            <a:xfrm>
              <a:off x="1545453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0" name="Google Shape;9880;g31d7038f3b5_0_13877"/>
            <p:cNvSpPr/>
            <p:nvPr/>
          </p:nvSpPr>
          <p:spPr>
            <a:xfrm>
              <a:off x="1645444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1" name="Google Shape;9881;g31d7038f3b5_0_13877"/>
            <p:cNvSpPr/>
            <p:nvPr/>
          </p:nvSpPr>
          <p:spPr>
            <a:xfrm>
              <a:off x="1745435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2" name="Google Shape;9882;g31d7038f3b5_0_13877"/>
            <p:cNvSpPr/>
            <p:nvPr/>
          </p:nvSpPr>
          <p:spPr>
            <a:xfrm>
              <a:off x="1845427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3" name="Google Shape;9883;g31d7038f3b5_0_13877"/>
            <p:cNvSpPr/>
            <p:nvPr/>
          </p:nvSpPr>
          <p:spPr>
            <a:xfrm>
              <a:off x="1945366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4" name="Google Shape;9884;g31d7038f3b5_0_13877"/>
            <p:cNvSpPr/>
            <p:nvPr/>
          </p:nvSpPr>
          <p:spPr>
            <a:xfrm>
              <a:off x="2045357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5" name="Google Shape;9885;g31d7038f3b5_0_13877"/>
            <p:cNvSpPr/>
            <p:nvPr/>
          </p:nvSpPr>
          <p:spPr>
            <a:xfrm>
              <a:off x="2145348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6" name="Google Shape;9886;g31d7038f3b5_0_13877"/>
            <p:cNvSpPr/>
            <p:nvPr/>
          </p:nvSpPr>
          <p:spPr>
            <a:xfrm>
              <a:off x="2245339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7" name="Google Shape;9887;g31d7038f3b5_0_13877"/>
            <p:cNvSpPr/>
            <p:nvPr/>
          </p:nvSpPr>
          <p:spPr>
            <a:xfrm>
              <a:off x="2345330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8" name="Google Shape;9888;g31d7038f3b5_0_13877"/>
            <p:cNvSpPr/>
            <p:nvPr/>
          </p:nvSpPr>
          <p:spPr>
            <a:xfrm>
              <a:off x="2445271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9" name="Google Shape;9889;g31d7038f3b5_0_13877"/>
            <p:cNvSpPr/>
            <p:nvPr/>
          </p:nvSpPr>
          <p:spPr>
            <a:xfrm>
              <a:off x="2545262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0" name="Google Shape;9890;g31d7038f3b5_0_13877"/>
            <p:cNvSpPr/>
            <p:nvPr/>
          </p:nvSpPr>
          <p:spPr>
            <a:xfrm>
              <a:off x="2645253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1" name="Google Shape;9891;g31d7038f3b5_0_13877"/>
            <p:cNvSpPr/>
            <p:nvPr/>
          </p:nvSpPr>
          <p:spPr>
            <a:xfrm>
              <a:off x="2745244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2" name="Google Shape;9892;g31d7038f3b5_0_13877"/>
            <p:cNvSpPr/>
            <p:nvPr/>
          </p:nvSpPr>
          <p:spPr>
            <a:xfrm>
              <a:off x="2845235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3" name="Google Shape;9893;g31d7038f3b5_0_13877"/>
            <p:cNvSpPr/>
            <p:nvPr/>
          </p:nvSpPr>
          <p:spPr>
            <a:xfrm>
              <a:off x="2945176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4" name="Google Shape;9894;g31d7038f3b5_0_13877"/>
            <p:cNvSpPr/>
            <p:nvPr/>
          </p:nvSpPr>
          <p:spPr>
            <a:xfrm>
              <a:off x="3045167" y="4095228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5" name="Google Shape;9895;g31d7038f3b5_0_13877"/>
            <p:cNvSpPr/>
            <p:nvPr/>
          </p:nvSpPr>
          <p:spPr>
            <a:xfrm>
              <a:off x="745626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6" name="Google Shape;9896;g31d7038f3b5_0_13877"/>
            <p:cNvSpPr/>
            <p:nvPr/>
          </p:nvSpPr>
          <p:spPr>
            <a:xfrm>
              <a:off x="845566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7" name="Google Shape;9897;g31d7038f3b5_0_13877"/>
            <p:cNvSpPr/>
            <p:nvPr/>
          </p:nvSpPr>
          <p:spPr>
            <a:xfrm>
              <a:off x="945557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8" name="Google Shape;9898;g31d7038f3b5_0_13877"/>
            <p:cNvSpPr/>
            <p:nvPr/>
          </p:nvSpPr>
          <p:spPr>
            <a:xfrm>
              <a:off x="1045548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9" name="Google Shape;9899;g31d7038f3b5_0_13877"/>
            <p:cNvSpPr/>
            <p:nvPr/>
          </p:nvSpPr>
          <p:spPr>
            <a:xfrm>
              <a:off x="1145539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0" name="Google Shape;9900;g31d7038f3b5_0_13877"/>
            <p:cNvSpPr/>
            <p:nvPr/>
          </p:nvSpPr>
          <p:spPr>
            <a:xfrm>
              <a:off x="1245531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1" name="Google Shape;9901;g31d7038f3b5_0_13877"/>
            <p:cNvSpPr/>
            <p:nvPr/>
          </p:nvSpPr>
          <p:spPr>
            <a:xfrm>
              <a:off x="1345471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2" name="Google Shape;9902;g31d7038f3b5_0_13877"/>
            <p:cNvSpPr/>
            <p:nvPr/>
          </p:nvSpPr>
          <p:spPr>
            <a:xfrm>
              <a:off x="1445462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3" name="Google Shape;9903;g31d7038f3b5_0_13877"/>
            <p:cNvSpPr/>
            <p:nvPr/>
          </p:nvSpPr>
          <p:spPr>
            <a:xfrm>
              <a:off x="1545453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4" name="Google Shape;9904;g31d7038f3b5_0_13877"/>
            <p:cNvSpPr/>
            <p:nvPr/>
          </p:nvSpPr>
          <p:spPr>
            <a:xfrm>
              <a:off x="1645444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5" name="Google Shape;9905;g31d7038f3b5_0_13877"/>
            <p:cNvSpPr/>
            <p:nvPr/>
          </p:nvSpPr>
          <p:spPr>
            <a:xfrm>
              <a:off x="1745435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6" name="Google Shape;9906;g31d7038f3b5_0_13877"/>
            <p:cNvSpPr/>
            <p:nvPr/>
          </p:nvSpPr>
          <p:spPr>
            <a:xfrm>
              <a:off x="1845427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7" name="Google Shape;9907;g31d7038f3b5_0_13877"/>
            <p:cNvSpPr/>
            <p:nvPr/>
          </p:nvSpPr>
          <p:spPr>
            <a:xfrm>
              <a:off x="1945366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8" name="Google Shape;9908;g31d7038f3b5_0_13877"/>
            <p:cNvSpPr/>
            <p:nvPr/>
          </p:nvSpPr>
          <p:spPr>
            <a:xfrm>
              <a:off x="2045357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9" name="Google Shape;9909;g31d7038f3b5_0_13877"/>
            <p:cNvSpPr/>
            <p:nvPr/>
          </p:nvSpPr>
          <p:spPr>
            <a:xfrm>
              <a:off x="2145348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0" name="Google Shape;9910;g31d7038f3b5_0_13877"/>
            <p:cNvSpPr/>
            <p:nvPr/>
          </p:nvSpPr>
          <p:spPr>
            <a:xfrm>
              <a:off x="2245339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1" name="Google Shape;9911;g31d7038f3b5_0_13877"/>
            <p:cNvSpPr/>
            <p:nvPr/>
          </p:nvSpPr>
          <p:spPr>
            <a:xfrm>
              <a:off x="2345330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2" name="Google Shape;9912;g31d7038f3b5_0_13877"/>
            <p:cNvSpPr/>
            <p:nvPr/>
          </p:nvSpPr>
          <p:spPr>
            <a:xfrm>
              <a:off x="2445271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3" name="Google Shape;9913;g31d7038f3b5_0_13877"/>
            <p:cNvSpPr/>
            <p:nvPr/>
          </p:nvSpPr>
          <p:spPr>
            <a:xfrm>
              <a:off x="2545262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4" name="Google Shape;9914;g31d7038f3b5_0_13877"/>
            <p:cNvSpPr/>
            <p:nvPr/>
          </p:nvSpPr>
          <p:spPr>
            <a:xfrm>
              <a:off x="2645253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5" name="Google Shape;9915;g31d7038f3b5_0_13877"/>
            <p:cNvSpPr/>
            <p:nvPr/>
          </p:nvSpPr>
          <p:spPr>
            <a:xfrm>
              <a:off x="2745244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6" name="Google Shape;9916;g31d7038f3b5_0_13877"/>
            <p:cNvSpPr/>
            <p:nvPr/>
          </p:nvSpPr>
          <p:spPr>
            <a:xfrm>
              <a:off x="2845235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7" name="Google Shape;9917;g31d7038f3b5_0_13877"/>
            <p:cNvSpPr/>
            <p:nvPr/>
          </p:nvSpPr>
          <p:spPr>
            <a:xfrm>
              <a:off x="2945176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8" name="Google Shape;9918;g31d7038f3b5_0_13877"/>
            <p:cNvSpPr/>
            <p:nvPr/>
          </p:nvSpPr>
          <p:spPr>
            <a:xfrm>
              <a:off x="3045167" y="4196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9" name="Google Shape;9919;g31d7038f3b5_0_13877"/>
            <p:cNvSpPr/>
            <p:nvPr/>
          </p:nvSpPr>
          <p:spPr>
            <a:xfrm>
              <a:off x="745626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0" name="Google Shape;9920;g31d7038f3b5_0_13877"/>
            <p:cNvSpPr/>
            <p:nvPr/>
          </p:nvSpPr>
          <p:spPr>
            <a:xfrm>
              <a:off x="845566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1" name="Google Shape;9921;g31d7038f3b5_0_13877"/>
            <p:cNvSpPr/>
            <p:nvPr/>
          </p:nvSpPr>
          <p:spPr>
            <a:xfrm>
              <a:off x="945557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2" name="Google Shape;9922;g31d7038f3b5_0_13877"/>
            <p:cNvSpPr/>
            <p:nvPr/>
          </p:nvSpPr>
          <p:spPr>
            <a:xfrm>
              <a:off x="1045548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3" name="Google Shape;9923;g31d7038f3b5_0_13877"/>
            <p:cNvSpPr/>
            <p:nvPr/>
          </p:nvSpPr>
          <p:spPr>
            <a:xfrm>
              <a:off x="1145539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4" name="Google Shape;9924;g31d7038f3b5_0_13877"/>
            <p:cNvSpPr/>
            <p:nvPr/>
          </p:nvSpPr>
          <p:spPr>
            <a:xfrm>
              <a:off x="1245531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5" name="Google Shape;9925;g31d7038f3b5_0_13877"/>
            <p:cNvSpPr/>
            <p:nvPr/>
          </p:nvSpPr>
          <p:spPr>
            <a:xfrm>
              <a:off x="1345471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6" name="Google Shape;9926;g31d7038f3b5_0_13877"/>
            <p:cNvSpPr/>
            <p:nvPr/>
          </p:nvSpPr>
          <p:spPr>
            <a:xfrm>
              <a:off x="1445462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7" name="Google Shape;9927;g31d7038f3b5_0_13877"/>
            <p:cNvSpPr/>
            <p:nvPr/>
          </p:nvSpPr>
          <p:spPr>
            <a:xfrm>
              <a:off x="1545453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8" name="Google Shape;9928;g31d7038f3b5_0_13877"/>
            <p:cNvSpPr/>
            <p:nvPr/>
          </p:nvSpPr>
          <p:spPr>
            <a:xfrm>
              <a:off x="1645444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9" name="Google Shape;9929;g31d7038f3b5_0_13877"/>
            <p:cNvSpPr/>
            <p:nvPr/>
          </p:nvSpPr>
          <p:spPr>
            <a:xfrm>
              <a:off x="1745435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0" name="Google Shape;9930;g31d7038f3b5_0_13877"/>
            <p:cNvSpPr/>
            <p:nvPr/>
          </p:nvSpPr>
          <p:spPr>
            <a:xfrm>
              <a:off x="1845427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1" name="Google Shape;9931;g31d7038f3b5_0_13877"/>
            <p:cNvSpPr/>
            <p:nvPr/>
          </p:nvSpPr>
          <p:spPr>
            <a:xfrm>
              <a:off x="1945366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2" name="Google Shape;9932;g31d7038f3b5_0_13877"/>
            <p:cNvSpPr/>
            <p:nvPr/>
          </p:nvSpPr>
          <p:spPr>
            <a:xfrm>
              <a:off x="2045357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3" name="Google Shape;9933;g31d7038f3b5_0_13877"/>
            <p:cNvSpPr/>
            <p:nvPr/>
          </p:nvSpPr>
          <p:spPr>
            <a:xfrm>
              <a:off x="2145348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4" name="Google Shape;9934;g31d7038f3b5_0_13877"/>
            <p:cNvSpPr/>
            <p:nvPr/>
          </p:nvSpPr>
          <p:spPr>
            <a:xfrm>
              <a:off x="2245339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5" name="Google Shape;9935;g31d7038f3b5_0_13877"/>
            <p:cNvSpPr/>
            <p:nvPr/>
          </p:nvSpPr>
          <p:spPr>
            <a:xfrm>
              <a:off x="2345330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6" name="Google Shape;9936;g31d7038f3b5_0_13877"/>
            <p:cNvSpPr/>
            <p:nvPr/>
          </p:nvSpPr>
          <p:spPr>
            <a:xfrm>
              <a:off x="2445271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7" name="Google Shape;9937;g31d7038f3b5_0_13877"/>
            <p:cNvSpPr/>
            <p:nvPr/>
          </p:nvSpPr>
          <p:spPr>
            <a:xfrm>
              <a:off x="2545262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8" name="Google Shape;9938;g31d7038f3b5_0_13877"/>
            <p:cNvSpPr/>
            <p:nvPr/>
          </p:nvSpPr>
          <p:spPr>
            <a:xfrm>
              <a:off x="2645253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9" name="Google Shape;9939;g31d7038f3b5_0_13877"/>
            <p:cNvSpPr/>
            <p:nvPr/>
          </p:nvSpPr>
          <p:spPr>
            <a:xfrm>
              <a:off x="2745244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0" name="Google Shape;9940;g31d7038f3b5_0_13877"/>
            <p:cNvSpPr/>
            <p:nvPr/>
          </p:nvSpPr>
          <p:spPr>
            <a:xfrm>
              <a:off x="2845235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1" name="Google Shape;9941;g31d7038f3b5_0_13877"/>
            <p:cNvSpPr/>
            <p:nvPr/>
          </p:nvSpPr>
          <p:spPr>
            <a:xfrm>
              <a:off x="2945176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2" name="Google Shape;9942;g31d7038f3b5_0_13877"/>
            <p:cNvSpPr/>
            <p:nvPr/>
          </p:nvSpPr>
          <p:spPr>
            <a:xfrm>
              <a:off x="3045167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3" name="Google Shape;9943;g31d7038f3b5_0_13877"/>
            <p:cNvSpPr/>
            <p:nvPr/>
          </p:nvSpPr>
          <p:spPr>
            <a:xfrm>
              <a:off x="3145158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4" name="Google Shape;9944;g31d7038f3b5_0_13877"/>
            <p:cNvSpPr/>
            <p:nvPr/>
          </p:nvSpPr>
          <p:spPr>
            <a:xfrm>
              <a:off x="3245149" y="4297229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5" name="Google Shape;9945;g31d7038f3b5_0_13877"/>
            <p:cNvSpPr/>
            <p:nvPr/>
          </p:nvSpPr>
          <p:spPr>
            <a:xfrm>
              <a:off x="4573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6" name="Google Shape;9946;g31d7038f3b5_0_13877"/>
            <p:cNvSpPr/>
            <p:nvPr/>
          </p:nvSpPr>
          <p:spPr>
            <a:xfrm>
              <a:off x="14573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7" name="Google Shape;9947;g31d7038f3b5_0_13877"/>
            <p:cNvSpPr/>
            <p:nvPr/>
          </p:nvSpPr>
          <p:spPr>
            <a:xfrm>
              <a:off x="24572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8" name="Google Shape;9948;g31d7038f3b5_0_13877"/>
            <p:cNvSpPr/>
            <p:nvPr/>
          </p:nvSpPr>
          <p:spPr>
            <a:xfrm>
              <a:off x="34566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9" name="Google Shape;9949;g31d7038f3b5_0_13877"/>
            <p:cNvSpPr/>
            <p:nvPr/>
          </p:nvSpPr>
          <p:spPr>
            <a:xfrm>
              <a:off x="44565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0" name="Google Shape;9950;g31d7038f3b5_0_13877"/>
            <p:cNvSpPr/>
            <p:nvPr/>
          </p:nvSpPr>
          <p:spPr>
            <a:xfrm>
              <a:off x="54564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1" name="Google Shape;9951;g31d7038f3b5_0_13877"/>
            <p:cNvSpPr/>
            <p:nvPr/>
          </p:nvSpPr>
          <p:spPr>
            <a:xfrm>
              <a:off x="645635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2" name="Google Shape;9952;g31d7038f3b5_0_13877"/>
            <p:cNvSpPr/>
            <p:nvPr/>
          </p:nvSpPr>
          <p:spPr>
            <a:xfrm>
              <a:off x="74562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3" name="Google Shape;9953;g31d7038f3b5_0_13877"/>
            <p:cNvSpPr/>
            <p:nvPr/>
          </p:nvSpPr>
          <p:spPr>
            <a:xfrm>
              <a:off x="84556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4" name="Google Shape;9954;g31d7038f3b5_0_13877"/>
            <p:cNvSpPr/>
            <p:nvPr/>
          </p:nvSpPr>
          <p:spPr>
            <a:xfrm>
              <a:off x="94555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5" name="Google Shape;9955;g31d7038f3b5_0_13877"/>
            <p:cNvSpPr/>
            <p:nvPr/>
          </p:nvSpPr>
          <p:spPr>
            <a:xfrm>
              <a:off x="104554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6" name="Google Shape;9956;g31d7038f3b5_0_13877"/>
            <p:cNvSpPr/>
            <p:nvPr/>
          </p:nvSpPr>
          <p:spPr>
            <a:xfrm>
              <a:off x="1145539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7" name="Google Shape;9957;g31d7038f3b5_0_13877"/>
            <p:cNvSpPr/>
            <p:nvPr/>
          </p:nvSpPr>
          <p:spPr>
            <a:xfrm>
              <a:off x="124553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8" name="Google Shape;9958;g31d7038f3b5_0_13877"/>
            <p:cNvSpPr/>
            <p:nvPr/>
          </p:nvSpPr>
          <p:spPr>
            <a:xfrm>
              <a:off x="134547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9" name="Google Shape;9959;g31d7038f3b5_0_13877"/>
            <p:cNvSpPr/>
            <p:nvPr/>
          </p:nvSpPr>
          <p:spPr>
            <a:xfrm>
              <a:off x="144546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0" name="Google Shape;9960;g31d7038f3b5_0_13877"/>
            <p:cNvSpPr/>
            <p:nvPr/>
          </p:nvSpPr>
          <p:spPr>
            <a:xfrm>
              <a:off x="154545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1" name="Google Shape;9961;g31d7038f3b5_0_13877"/>
            <p:cNvSpPr/>
            <p:nvPr/>
          </p:nvSpPr>
          <p:spPr>
            <a:xfrm>
              <a:off x="1645444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2" name="Google Shape;9962;g31d7038f3b5_0_13877"/>
            <p:cNvSpPr/>
            <p:nvPr/>
          </p:nvSpPr>
          <p:spPr>
            <a:xfrm>
              <a:off x="1745435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3" name="Google Shape;9963;g31d7038f3b5_0_13877"/>
            <p:cNvSpPr/>
            <p:nvPr/>
          </p:nvSpPr>
          <p:spPr>
            <a:xfrm>
              <a:off x="184542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4" name="Google Shape;9964;g31d7038f3b5_0_13877"/>
            <p:cNvSpPr/>
            <p:nvPr/>
          </p:nvSpPr>
          <p:spPr>
            <a:xfrm>
              <a:off x="194536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5" name="Google Shape;9965;g31d7038f3b5_0_13877"/>
            <p:cNvSpPr/>
            <p:nvPr/>
          </p:nvSpPr>
          <p:spPr>
            <a:xfrm>
              <a:off x="204535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6" name="Google Shape;9966;g31d7038f3b5_0_13877"/>
            <p:cNvSpPr/>
            <p:nvPr/>
          </p:nvSpPr>
          <p:spPr>
            <a:xfrm>
              <a:off x="214534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7" name="Google Shape;9967;g31d7038f3b5_0_13877"/>
            <p:cNvSpPr/>
            <p:nvPr/>
          </p:nvSpPr>
          <p:spPr>
            <a:xfrm>
              <a:off x="2245339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8" name="Google Shape;9968;g31d7038f3b5_0_13877"/>
            <p:cNvSpPr/>
            <p:nvPr/>
          </p:nvSpPr>
          <p:spPr>
            <a:xfrm>
              <a:off x="234533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9" name="Google Shape;9969;g31d7038f3b5_0_13877"/>
            <p:cNvSpPr/>
            <p:nvPr/>
          </p:nvSpPr>
          <p:spPr>
            <a:xfrm>
              <a:off x="244527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0" name="Google Shape;9970;g31d7038f3b5_0_13877"/>
            <p:cNvSpPr/>
            <p:nvPr/>
          </p:nvSpPr>
          <p:spPr>
            <a:xfrm>
              <a:off x="254526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1" name="Google Shape;9971;g31d7038f3b5_0_13877"/>
            <p:cNvSpPr/>
            <p:nvPr/>
          </p:nvSpPr>
          <p:spPr>
            <a:xfrm>
              <a:off x="264525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2" name="Google Shape;9972;g31d7038f3b5_0_13877"/>
            <p:cNvSpPr/>
            <p:nvPr/>
          </p:nvSpPr>
          <p:spPr>
            <a:xfrm>
              <a:off x="2745244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3" name="Google Shape;9973;g31d7038f3b5_0_13877"/>
            <p:cNvSpPr/>
            <p:nvPr/>
          </p:nvSpPr>
          <p:spPr>
            <a:xfrm>
              <a:off x="2845235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4" name="Google Shape;9974;g31d7038f3b5_0_13877"/>
            <p:cNvSpPr/>
            <p:nvPr/>
          </p:nvSpPr>
          <p:spPr>
            <a:xfrm>
              <a:off x="2945176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5" name="Google Shape;9975;g31d7038f3b5_0_13877"/>
            <p:cNvSpPr/>
            <p:nvPr/>
          </p:nvSpPr>
          <p:spPr>
            <a:xfrm>
              <a:off x="3045167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6" name="Google Shape;9976;g31d7038f3b5_0_13877"/>
            <p:cNvSpPr/>
            <p:nvPr/>
          </p:nvSpPr>
          <p:spPr>
            <a:xfrm>
              <a:off x="3145158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7" name="Google Shape;9977;g31d7038f3b5_0_13877"/>
            <p:cNvSpPr/>
            <p:nvPr/>
          </p:nvSpPr>
          <p:spPr>
            <a:xfrm>
              <a:off x="3245149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8" name="Google Shape;9978;g31d7038f3b5_0_13877"/>
            <p:cNvSpPr/>
            <p:nvPr/>
          </p:nvSpPr>
          <p:spPr>
            <a:xfrm>
              <a:off x="3345140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9" name="Google Shape;9979;g31d7038f3b5_0_13877"/>
            <p:cNvSpPr/>
            <p:nvPr/>
          </p:nvSpPr>
          <p:spPr>
            <a:xfrm>
              <a:off x="3445081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0" name="Google Shape;9980;g31d7038f3b5_0_13877"/>
            <p:cNvSpPr/>
            <p:nvPr/>
          </p:nvSpPr>
          <p:spPr>
            <a:xfrm>
              <a:off x="3545072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1" name="Google Shape;9981;g31d7038f3b5_0_13877"/>
            <p:cNvSpPr/>
            <p:nvPr/>
          </p:nvSpPr>
          <p:spPr>
            <a:xfrm>
              <a:off x="3645063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2" name="Google Shape;9982;g31d7038f3b5_0_13877"/>
            <p:cNvSpPr/>
            <p:nvPr/>
          </p:nvSpPr>
          <p:spPr>
            <a:xfrm>
              <a:off x="3745054" y="4398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3" name="Google Shape;9983;g31d7038f3b5_0_13877"/>
            <p:cNvSpPr/>
            <p:nvPr/>
          </p:nvSpPr>
          <p:spPr>
            <a:xfrm>
              <a:off x="4573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4" name="Google Shape;9984;g31d7038f3b5_0_13877"/>
            <p:cNvSpPr/>
            <p:nvPr/>
          </p:nvSpPr>
          <p:spPr>
            <a:xfrm>
              <a:off x="14573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5" name="Google Shape;9985;g31d7038f3b5_0_13877"/>
            <p:cNvSpPr/>
            <p:nvPr/>
          </p:nvSpPr>
          <p:spPr>
            <a:xfrm>
              <a:off x="24572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6" name="Google Shape;9986;g31d7038f3b5_0_13877"/>
            <p:cNvSpPr/>
            <p:nvPr/>
          </p:nvSpPr>
          <p:spPr>
            <a:xfrm>
              <a:off x="34566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7" name="Google Shape;9987;g31d7038f3b5_0_13877"/>
            <p:cNvSpPr/>
            <p:nvPr/>
          </p:nvSpPr>
          <p:spPr>
            <a:xfrm>
              <a:off x="44565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8" name="Google Shape;9988;g31d7038f3b5_0_13877"/>
            <p:cNvSpPr/>
            <p:nvPr/>
          </p:nvSpPr>
          <p:spPr>
            <a:xfrm>
              <a:off x="54564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9" name="Google Shape;9989;g31d7038f3b5_0_13877"/>
            <p:cNvSpPr/>
            <p:nvPr/>
          </p:nvSpPr>
          <p:spPr>
            <a:xfrm>
              <a:off x="645635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0" name="Google Shape;9990;g31d7038f3b5_0_13877"/>
            <p:cNvSpPr/>
            <p:nvPr/>
          </p:nvSpPr>
          <p:spPr>
            <a:xfrm>
              <a:off x="74562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1" name="Google Shape;9991;g31d7038f3b5_0_13877"/>
            <p:cNvSpPr/>
            <p:nvPr/>
          </p:nvSpPr>
          <p:spPr>
            <a:xfrm>
              <a:off x="84556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2" name="Google Shape;9992;g31d7038f3b5_0_13877"/>
            <p:cNvSpPr/>
            <p:nvPr/>
          </p:nvSpPr>
          <p:spPr>
            <a:xfrm>
              <a:off x="94555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3" name="Google Shape;9993;g31d7038f3b5_0_13877"/>
            <p:cNvSpPr/>
            <p:nvPr/>
          </p:nvSpPr>
          <p:spPr>
            <a:xfrm>
              <a:off x="104554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4" name="Google Shape;9994;g31d7038f3b5_0_13877"/>
            <p:cNvSpPr/>
            <p:nvPr/>
          </p:nvSpPr>
          <p:spPr>
            <a:xfrm>
              <a:off x="1145539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5" name="Google Shape;9995;g31d7038f3b5_0_13877"/>
            <p:cNvSpPr/>
            <p:nvPr/>
          </p:nvSpPr>
          <p:spPr>
            <a:xfrm>
              <a:off x="124553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6" name="Google Shape;9996;g31d7038f3b5_0_13877"/>
            <p:cNvSpPr/>
            <p:nvPr/>
          </p:nvSpPr>
          <p:spPr>
            <a:xfrm>
              <a:off x="134547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7" name="Google Shape;9997;g31d7038f3b5_0_13877"/>
            <p:cNvSpPr/>
            <p:nvPr/>
          </p:nvSpPr>
          <p:spPr>
            <a:xfrm>
              <a:off x="144546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8" name="Google Shape;9998;g31d7038f3b5_0_13877"/>
            <p:cNvSpPr/>
            <p:nvPr/>
          </p:nvSpPr>
          <p:spPr>
            <a:xfrm>
              <a:off x="154545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9" name="Google Shape;9999;g31d7038f3b5_0_13877"/>
            <p:cNvSpPr/>
            <p:nvPr/>
          </p:nvSpPr>
          <p:spPr>
            <a:xfrm>
              <a:off x="1645444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0" name="Google Shape;10000;g31d7038f3b5_0_13877"/>
            <p:cNvSpPr/>
            <p:nvPr/>
          </p:nvSpPr>
          <p:spPr>
            <a:xfrm>
              <a:off x="1745435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1" name="Google Shape;10001;g31d7038f3b5_0_13877"/>
            <p:cNvSpPr/>
            <p:nvPr/>
          </p:nvSpPr>
          <p:spPr>
            <a:xfrm>
              <a:off x="184542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2" name="Google Shape;10002;g31d7038f3b5_0_13877"/>
            <p:cNvSpPr/>
            <p:nvPr/>
          </p:nvSpPr>
          <p:spPr>
            <a:xfrm>
              <a:off x="194536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3" name="Google Shape;10003;g31d7038f3b5_0_13877"/>
            <p:cNvSpPr/>
            <p:nvPr/>
          </p:nvSpPr>
          <p:spPr>
            <a:xfrm>
              <a:off x="204535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4" name="Google Shape;10004;g31d7038f3b5_0_13877"/>
            <p:cNvSpPr/>
            <p:nvPr/>
          </p:nvSpPr>
          <p:spPr>
            <a:xfrm>
              <a:off x="214534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5" name="Google Shape;10005;g31d7038f3b5_0_13877"/>
            <p:cNvSpPr/>
            <p:nvPr/>
          </p:nvSpPr>
          <p:spPr>
            <a:xfrm>
              <a:off x="2245339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6" name="Google Shape;10006;g31d7038f3b5_0_13877"/>
            <p:cNvSpPr/>
            <p:nvPr/>
          </p:nvSpPr>
          <p:spPr>
            <a:xfrm>
              <a:off x="234533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7" name="Google Shape;10007;g31d7038f3b5_0_13877"/>
            <p:cNvSpPr/>
            <p:nvPr/>
          </p:nvSpPr>
          <p:spPr>
            <a:xfrm>
              <a:off x="244527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8" name="Google Shape;10008;g31d7038f3b5_0_13877"/>
            <p:cNvSpPr/>
            <p:nvPr/>
          </p:nvSpPr>
          <p:spPr>
            <a:xfrm>
              <a:off x="254526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9" name="Google Shape;10009;g31d7038f3b5_0_13877"/>
            <p:cNvSpPr/>
            <p:nvPr/>
          </p:nvSpPr>
          <p:spPr>
            <a:xfrm>
              <a:off x="264525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0" name="Google Shape;10010;g31d7038f3b5_0_13877"/>
            <p:cNvSpPr/>
            <p:nvPr/>
          </p:nvSpPr>
          <p:spPr>
            <a:xfrm>
              <a:off x="2745244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1" name="Google Shape;10011;g31d7038f3b5_0_13877"/>
            <p:cNvSpPr/>
            <p:nvPr/>
          </p:nvSpPr>
          <p:spPr>
            <a:xfrm>
              <a:off x="2845235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2" name="Google Shape;10012;g31d7038f3b5_0_13877"/>
            <p:cNvSpPr/>
            <p:nvPr/>
          </p:nvSpPr>
          <p:spPr>
            <a:xfrm>
              <a:off x="2945176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3" name="Google Shape;10013;g31d7038f3b5_0_13877"/>
            <p:cNvSpPr/>
            <p:nvPr/>
          </p:nvSpPr>
          <p:spPr>
            <a:xfrm>
              <a:off x="3045167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4" name="Google Shape;10014;g31d7038f3b5_0_13877"/>
            <p:cNvSpPr/>
            <p:nvPr/>
          </p:nvSpPr>
          <p:spPr>
            <a:xfrm>
              <a:off x="3145158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5" name="Google Shape;10015;g31d7038f3b5_0_13877"/>
            <p:cNvSpPr/>
            <p:nvPr/>
          </p:nvSpPr>
          <p:spPr>
            <a:xfrm>
              <a:off x="3245149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6" name="Google Shape;10016;g31d7038f3b5_0_13877"/>
            <p:cNvSpPr/>
            <p:nvPr/>
          </p:nvSpPr>
          <p:spPr>
            <a:xfrm>
              <a:off x="3345140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7" name="Google Shape;10017;g31d7038f3b5_0_13877"/>
            <p:cNvSpPr/>
            <p:nvPr/>
          </p:nvSpPr>
          <p:spPr>
            <a:xfrm>
              <a:off x="3445081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8" name="Google Shape;10018;g31d7038f3b5_0_13877"/>
            <p:cNvSpPr/>
            <p:nvPr/>
          </p:nvSpPr>
          <p:spPr>
            <a:xfrm>
              <a:off x="3545072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9" name="Google Shape;10019;g31d7038f3b5_0_13877"/>
            <p:cNvSpPr/>
            <p:nvPr/>
          </p:nvSpPr>
          <p:spPr>
            <a:xfrm>
              <a:off x="3645063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0" name="Google Shape;10020;g31d7038f3b5_0_13877"/>
            <p:cNvSpPr/>
            <p:nvPr/>
          </p:nvSpPr>
          <p:spPr>
            <a:xfrm>
              <a:off x="3745054" y="4499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1" name="Google Shape;10021;g31d7038f3b5_0_13877"/>
            <p:cNvSpPr/>
            <p:nvPr/>
          </p:nvSpPr>
          <p:spPr>
            <a:xfrm>
              <a:off x="4573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2" name="Google Shape;10022;g31d7038f3b5_0_13877"/>
            <p:cNvSpPr/>
            <p:nvPr/>
          </p:nvSpPr>
          <p:spPr>
            <a:xfrm>
              <a:off x="14573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3" name="Google Shape;10023;g31d7038f3b5_0_13877"/>
            <p:cNvSpPr/>
            <p:nvPr/>
          </p:nvSpPr>
          <p:spPr>
            <a:xfrm>
              <a:off x="24572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4" name="Google Shape;10024;g31d7038f3b5_0_13877"/>
            <p:cNvSpPr/>
            <p:nvPr/>
          </p:nvSpPr>
          <p:spPr>
            <a:xfrm>
              <a:off x="34566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5" name="Google Shape;10025;g31d7038f3b5_0_13877"/>
            <p:cNvSpPr/>
            <p:nvPr/>
          </p:nvSpPr>
          <p:spPr>
            <a:xfrm>
              <a:off x="44565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6" name="Google Shape;10026;g31d7038f3b5_0_13877"/>
            <p:cNvSpPr/>
            <p:nvPr/>
          </p:nvSpPr>
          <p:spPr>
            <a:xfrm>
              <a:off x="54564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7" name="Google Shape;10027;g31d7038f3b5_0_13877"/>
            <p:cNvSpPr/>
            <p:nvPr/>
          </p:nvSpPr>
          <p:spPr>
            <a:xfrm>
              <a:off x="645635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8" name="Google Shape;10028;g31d7038f3b5_0_13877"/>
            <p:cNvSpPr/>
            <p:nvPr/>
          </p:nvSpPr>
          <p:spPr>
            <a:xfrm>
              <a:off x="74562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9" name="Google Shape;10029;g31d7038f3b5_0_13877"/>
            <p:cNvSpPr/>
            <p:nvPr/>
          </p:nvSpPr>
          <p:spPr>
            <a:xfrm>
              <a:off x="84556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0" name="Google Shape;10030;g31d7038f3b5_0_13877"/>
            <p:cNvSpPr/>
            <p:nvPr/>
          </p:nvSpPr>
          <p:spPr>
            <a:xfrm>
              <a:off x="94555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1" name="Google Shape;10031;g31d7038f3b5_0_13877"/>
            <p:cNvSpPr/>
            <p:nvPr/>
          </p:nvSpPr>
          <p:spPr>
            <a:xfrm>
              <a:off x="104554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2" name="Google Shape;10032;g31d7038f3b5_0_13877"/>
            <p:cNvSpPr/>
            <p:nvPr/>
          </p:nvSpPr>
          <p:spPr>
            <a:xfrm>
              <a:off x="1145539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3" name="Google Shape;10033;g31d7038f3b5_0_13877"/>
            <p:cNvSpPr/>
            <p:nvPr/>
          </p:nvSpPr>
          <p:spPr>
            <a:xfrm>
              <a:off x="124553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4" name="Google Shape;10034;g31d7038f3b5_0_13877"/>
            <p:cNvSpPr/>
            <p:nvPr/>
          </p:nvSpPr>
          <p:spPr>
            <a:xfrm>
              <a:off x="134547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5" name="Google Shape;10035;g31d7038f3b5_0_13877"/>
            <p:cNvSpPr/>
            <p:nvPr/>
          </p:nvSpPr>
          <p:spPr>
            <a:xfrm>
              <a:off x="144546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6" name="Google Shape;10036;g31d7038f3b5_0_13877"/>
            <p:cNvSpPr/>
            <p:nvPr/>
          </p:nvSpPr>
          <p:spPr>
            <a:xfrm>
              <a:off x="154545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7" name="Google Shape;10037;g31d7038f3b5_0_13877"/>
            <p:cNvSpPr/>
            <p:nvPr/>
          </p:nvSpPr>
          <p:spPr>
            <a:xfrm>
              <a:off x="1645444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8" name="Google Shape;10038;g31d7038f3b5_0_13877"/>
            <p:cNvSpPr/>
            <p:nvPr/>
          </p:nvSpPr>
          <p:spPr>
            <a:xfrm>
              <a:off x="1745435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9" name="Google Shape;10039;g31d7038f3b5_0_13877"/>
            <p:cNvSpPr/>
            <p:nvPr/>
          </p:nvSpPr>
          <p:spPr>
            <a:xfrm>
              <a:off x="184542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0" name="Google Shape;10040;g31d7038f3b5_0_13877"/>
            <p:cNvSpPr/>
            <p:nvPr/>
          </p:nvSpPr>
          <p:spPr>
            <a:xfrm>
              <a:off x="194536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1" name="Google Shape;10041;g31d7038f3b5_0_13877"/>
            <p:cNvSpPr/>
            <p:nvPr/>
          </p:nvSpPr>
          <p:spPr>
            <a:xfrm>
              <a:off x="204535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2" name="Google Shape;10042;g31d7038f3b5_0_13877"/>
            <p:cNvSpPr/>
            <p:nvPr/>
          </p:nvSpPr>
          <p:spPr>
            <a:xfrm>
              <a:off x="214534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3" name="Google Shape;10043;g31d7038f3b5_0_13877"/>
            <p:cNvSpPr/>
            <p:nvPr/>
          </p:nvSpPr>
          <p:spPr>
            <a:xfrm>
              <a:off x="2245339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4" name="Google Shape;10044;g31d7038f3b5_0_13877"/>
            <p:cNvSpPr/>
            <p:nvPr/>
          </p:nvSpPr>
          <p:spPr>
            <a:xfrm>
              <a:off x="234533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5" name="Google Shape;10045;g31d7038f3b5_0_13877"/>
            <p:cNvSpPr/>
            <p:nvPr/>
          </p:nvSpPr>
          <p:spPr>
            <a:xfrm>
              <a:off x="244527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6" name="Google Shape;10046;g31d7038f3b5_0_13877"/>
            <p:cNvSpPr/>
            <p:nvPr/>
          </p:nvSpPr>
          <p:spPr>
            <a:xfrm>
              <a:off x="254526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7" name="Google Shape;10047;g31d7038f3b5_0_13877"/>
            <p:cNvSpPr/>
            <p:nvPr/>
          </p:nvSpPr>
          <p:spPr>
            <a:xfrm>
              <a:off x="264525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8" name="Google Shape;10048;g31d7038f3b5_0_13877"/>
            <p:cNvSpPr/>
            <p:nvPr/>
          </p:nvSpPr>
          <p:spPr>
            <a:xfrm>
              <a:off x="2745244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9" name="Google Shape;10049;g31d7038f3b5_0_13877"/>
            <p:cNvSpPr/>
            <p:nvPr/>
          </p:nvSpPr>
          <p:spPr>
            <a:xfrm>
              <a:off x="2845235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0" name="Google Shape;10050;g31d7038f3b5_0_13877"/>
            <p:cNvSpPr/>
            <p:nvPr/>
          </p:nvSpPr>
          <p:spPr>
            <a:xfrm>
              <a:off x="2945176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1" name="Google Shape;10051;g31d7038f3b5_0_13877"/>
            <p:cNvSpPr/>
            <p:nvPr/>
          </p:nvSpPr>
          <p:spPr>
            <a:xfrm>
              <a:off x="3045167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2" name="Google Shape;10052;g31d7038f3b5_0_13877"/>
            <p:cNvSpPr/>
            <p:nvPr/>
          </p:nvSpPr>
          <p:spPr>
            <a:xfrm>
              <a:off x="3145158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3" name="Google Shape;10053;g31d7038f3b5_0_13877"/>
            <p:cNvSpPr/>
            <p:nvPr/>
          </p:nvSpPr>
          <p:spPr>
            <a:xfrm>
              <a:off x="3245149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4" name="Google Shape;10054;g31d7038f3b5_0_13877"/>
            <p:cNvSpPr/>
            <p:nvPr/>
          </p:nvSpPr>
          <p:spPr>
            <a:xfrm>
              <a:off x="3345140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5" name="Google Shape;10055;g31d7038f3b5_0_13877"/>
            <p:cNvSpPr/>
            <p:nvPr/>
          </p:nvSpPr>
          <p:spPr>
            <a:xfrm>
              <a:off x="3445081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6" name="Google Shape;10056;g31d7038f3b5_0_13877"/>
            <p:cNvSpPr/>
            <p:nvPr/>
          </p:nvSpPr>
          <p:spPr>
            <a:xfrm>
              <a:off x="3545072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7" name="Google Shape;10057;g31d7038f3b5_0_13877"/>
            <p:cNvSpPr/>
            <p:nvPr/>
          </p:nvSpPr>
          <p:spPr>
            <a:xfrm>
              <a:off x="3645063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8" name="Google Shape;10058;g31d7038f3b5_0_13877"/>
            <p:cNvSpPr/>
            <p:nvPr/>
          </p:nvSpPr>
          <p:spPr>
            <a:xfrm>
              <a:off x="3745054" y="4600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9" name="Google Shape;10059;g31d7038f3b5_0_13877"/>
            <p:cNvSpPr/>
            <p:nvPr/>
          </p:nvSpPr>
          <p:spPr>
            <a:xfrm>
              <a:off x="4573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0" name="Google Shape;10060;g31d7038f3b5_0_13877"/>
            <p:cNvSpPr/>
            <p:nvPr/>
          </p:nvSpPr>
          <p:spPr>
            <a:xfrm>
              <a:off x="14573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1" name="Google Shape;10061;g31d7038f3b5_0_13877"/>
            <p:cNvSpPr/>
            <p:nvPr/>
          </p:nvSpPr>
          <p:spPr>
            <a:xfrm>
              <a:off x="24572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2" name="Google Shape;10062;g31d7038f3b5_0_13877"/>
            <p:cNvSpPr/>
            <p:nvPr/>
          </p:nvSpPr>
          <p:spPr>
            <a:xfrm>
              <a:off x="34566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3" name="Google Shape;10063;g31d7038f3b5_0_13877"/>
            <p:cNvSpPr/>
            <p:nvPr/>
          </p:nvSpPr>
          <p:spPr>
            <a:xfrm>
              <a:off x="44565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4" name="Google Shape;10064;g31d7038f3b5_0_13877"/>
            <p:cNvSpPr/>
            <p:nvPr/>
          </p:nvSpPr>
          <p:spPr>
            <a:xfrm>
              <a:off x="54564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5" name="Google Shape;10065;g31d7038f3b5_0_13877"/>
            <p:cNvSpPr/>
            <p:nvPr/>
          </p:nvSpPr>
          <p:spPr>
            <a:xfrm>
              <a:off x="645635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6" name="Google Shape;10066;g31d7038f3b5_0_13877"/>
            <p:cNvSpPr/>
            <p:nvPr/>
          </p:nvSpPr>
          <p:spPr>
            <a:xfrm>
              <a:off x="74562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7" name="Google Shape;10067;g31d7038f3b5_0_13877"/>
            <p:cNvSpPr/>
            <p:nvPr/>
          </p:nvSpPr>
          <p:spPr>
            <a:xfrm>
              <a:off x="84556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8" name="Google Shape;10068;g31d7038f3b5_0_13877"/>
            <p:cNvSpPr/>
            <p:nvPr/>
          </p:nvSpPr>
          <p:spPr>
            <a:xfrm>
              <a:off x="94555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9" name="Google Shape;10069;g31d7038f3b5_0_13877"/>
            <p:cNvSpPr/>
            <p:nvPr/>
          </p:nvSpPr>
          <p:spPr>
            <a:xfrm>
              <a:off x="104554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0" name="Google Shape;10070;g31d7038f3b5_0_13877"/>
            <p:cNvSpPr/>
            <p:nvPr/>
          </p:nvSpPr>
          <p:spPr>
            <a:xfrm>
              <a:off x="1145539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1" name="Google Shape;10071;g31d7038f3b5_0_13877"/>
            <p:cNvSpPr/>
            <p:nvPr/>
          </p:nvSpPr>
          <p:spPr>
            <a:xfrm>
              <a:off x="124553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2" name="Google Shape;10072;g31d7038f3b5_0_13877"/>
            <p:cNvSpPr/>
            <p:nvPr/>
          </p:nvSpPr>
          <p:spPr>
            <a:xfrm>
              <a:off x="134547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3" name="Google Shape;10073;g31d7038f3b5_0_13877"/>
            <p:cNvSpPr/>
            <p:nvPr/>
          </p:nvSpPr>
          <p:spPr>
            <a:xfrm>
              <a:off x="144546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4" name="Google Shape;10074;g31d7038f3b5_0_13877"/>
            <p:cNvSpPr/>
            <p:nvPr/>
          </p:nvSpPr>
          <p:spPr>
            <a:xfrm>
              <a:off x="154545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5" name="Google Shape;10075;g31d7038f3b5_0_13877"/>
            <p:cNvSpPr/>
            <p:nvPr/>
          </p:nvSpPr>
          <p:spPr>
            <a:xfrm>
              <a:off x="1645444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6" name="Google Shape;10076;g31d7038f3b5_0_13877"/>
            <p:cNvSpPr/>
            <p:nvPr/>
          </p:nvSpPr>
          <p:spPr>
            <a:xfrm>
              <a:off x="1745435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7" name="Google Shape;10077;g31d7038f3b5_0_13877"/>
            <p:cNvSpPr/>
            <p:nvPr/>
          </p:nvSpPr>
          <p:spPr>
            <a:xfrm>
              <a:off x="184542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8" name="Google Shape;10078;g31d7038f3b5_0_13877"/>
            <p:cNvSpPr/>
            <p:nvPr/>
          </p:nvSpPr>
          <p:spPr>
            <a:xfrm>
              <a:off x="194536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9" name="Google Shape;10079;g31d7038f3b5_0_13877"/>
            <p:cNvSpPr/>
            <p:nvPr/>
          </p:nvSpPr>
          <p:spPr>
            <a:xfrm>
              <a:off x="204535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80" name="Google Shape;10080;g31d7038f3b5_0_13877"/>
            <p:cNvSpPr/>
            <p:nvPr/>
          </p:nvSpPr>
          <p:spPr>
            <a:xfrm>
              <a:off x="214534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81" name="Google Shape;10081;g31d7038f3b5_0_13877"/>
            <p:cNvSpPr/>
            <p:nvPr/>
          </p:nvSpPr>
          <p:spPr>
            <a:xfrm>
              <a:off x="2245339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82" name="Google Shape;10082;g31d7038f3b5_0_13877"/>
            <p:cNvSpPr/>
            <p:nvPr/>
          </p:nvSpPr>
          <p:spPr>
            <a:xfrm>
              <a:off x="234533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83" name="Google Shape;10083;g31d7038f3b5_0_13877"/>
            <p:cNvSpPr/>
            <p:nvPr/>
          </p:nvSpPr>
          <p:spPr>
            <a:xfrm>
              <a:off x="244527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84" name="Google Shape;10084;g31d7038f3b5_0_13877"/>
            <p:cNvSpPr/>
            <p:nvPr/>
          </p:nvSpPr>
          <p:spPr>
            <a:xfrm>
              <a:off x="254526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85" name="Google Shape;10085;g31d7038f3b5_0_13877"/>
            <p:cNvSpPr/>
            <p:nvPr/>
          </p:nvSpPr>
          <p:spPr>
            <a:xfrm>
              <a:off x="264525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86" name="Google Shape;10086;g31d7038f3b5_0_13877"/>
            <p:cNvSpPr/>
            <p:nvPr/>
          </p:nvSpPr>
          <p:spPr>
            <a:xfrm>
              <a:off x="2745244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87" name="Google Shape;10087;g31d7038f3b5_0_13877"/>
            <p:cNvSpPr/>
            <p:nvPr/>
          </p:nvSpPr>
          <p:spPr>
            <a:xfrm>
              <a:off x="2845235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88" name="Google Shape;10088;g31d7038f3b5_0_13877"/>
            <p:cNvSpPr/>
            <p:nvPr/>
          </p:nvSpPr>
          <p:spPr>
            <a:xfrm>
              <a:off x="2945176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89" name="Google Shape;10089;g31d7038f3b5_0_13877"/>
            <p:cNvSpPr/>
            <p:nvPr/>
          </p:nvSpPr>
          <p:spPr>
            <a:xfrm>
              <a:off x="3045167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0" name="Google Shape;10090;g31d7038f3b5_0_13877"/>
            <p:cNvSpPr/>
            <p:nvPr/>
          </p:nvSpPr>
          <p:spPr>
            <a:xfrm>
              <a:off x="3145158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1" name="Google Shape;10091;g31d7038f3b5_0_13877"/>
            <p:cNvSpPr/>
            <p:nvPr/>
          </p:nvSpPr>
          <p:spPr>
            <a:xfrm>
              <a:off x="3245149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2" name="Google Shape;10092;g31d7038f3b5_0_13877"/>
            <p:cNvSpPr/>
            <p:nvPr/>
          </p:nvSpPr>
          <p:spPr>
            <a:xfrm>
              <a:off x="3345140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3" name="Google Shape;10093;g31d7038f3b5_0_13877"/>
            <p:cNvSpPr/>
            <p:nvPr/>
          </p:nvSpPr>
          <p:spPr>
            <a:xfrm>
              <a:off x="3445081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4" name="Google Shape;10094;g31d7038f3b5_0_13877"/>
            <p:cNvSpPr/>
            <p:nvPr/>
          </p:nvSpPr>
          <p:spPr>
            <a:xfrm>
              <a:off x="3545072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5" name="Google Shape;10095;g31d7038f3b5_0_13877"/>
            <p:cNvSpPr/>
            <p:nvPr/>
          </p:nvSpPr>
          <p:spPr>
            <a:xfrm>
              <a:off x="3645063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6" name="Google Shape;10096;g31d7038f3b5_0_13877"/>
            <p:cNvSpPr/>
            <p:nvPr/>
          </p:nvSpPr>
          <p:spPr>
            <a:xfrm>
              <a:off x="3745054" y="4701230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7" name="Google Shape;10097;g31d7038f3b5_0_13877"/>
            <p:cNvSpPr/>
            <p:nvPr/>
          </p:nvSpPr>
          <p:spPr>
            <a:xfrm>
              <a:off x="4573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8" name="Google Shape;10098;g31d7038f3b5_0_13877"/>
            <p:cNvSpPr/>
            <p:nvPr/>
          </p:nvSpPr>
          <p:spPr>
            <a:xfrm>
              <a:off x="14573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9" name="Google Shape;10099;g31d7038f3b5_0_13877"/>
            <p:cNvSpPr/>
            <p:nvPr/>
          </p:nvSpPr>
          <p:spPr>
            <a:xfrm>
              <a:off x="24572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0" name="Google Shape;10100;g31d7038f3b5_0_13877"/>
            <p:cNvSpPr/>
            <p:nvPr/>
          </p:nvSpPr>
          <p:spPr>
            <a:xfrm>
              <a:off x="34566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1" name="Google Shape;10101;g31d7038f3b5_0_13877"/>
            <p:cNvSpPr/>
            <p:nvPr/>
          </p:nvSpPr>
          <p:spPr>
            <a:xfrm>
              <a:off x="44565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2" name="Google Shape;10102;g31d7038f3b5_0_13877"/>
            <p:cNvSpPr/>
            <p:nvPr/>
          </p:nvSpPr>
          <p:spPr>
            <a:xfrm>
              <a:off x="54564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3" name="Google Shape;10103;g31d7038f3b5_0_13877"/>
            <p:cNvSpPr/>
            <p:nvPr/>
          </p:nvSpPr>
          <p:spPr>
            <a:xfrm>
              <a:off x="645635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4" name="Google Shape;10104;g31d7038f3b5_0_13877"/>
            <p:cNvSpPr/>
            <p:nvPr/>
          </p:nvSpPr>
          <p:spPr>
            <a:xfrm>
              <a:off x="74562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5" name="Google Shape;10105;g31d7038f3b5_0_13877"/>
            <p:cNvSpPr/>
            <p:nvPr/>
          </p:nvSpPr>
          <p:spPr>
            <a:xfrm>
              <a:off x="84556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6" name="Google Shape;10106;g31d7038f3b5_0_13877"/>
            <p:cNvSpPr/>
            <p:nvPr/>
          </p:nvSpPr>
          <p:spPr>
            <a:xfrm>
              <a:off x="94555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7" name="Google Shape;10107;g31d7038f3b5_0_13877"/>
            <p:cNvSpPr/>
            <p:nvPr/>
          </p:nvSpPr>
          <p:spPr>
            <a:xfrm>
              <a:off x="104554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8" name="Google Shape;10108;g31d7038f3b5_0_13877"/>
            <p:cNvSpPr/>
            <p:nvPr/>
          </p:nvSpPr>
          <p:spPr>
            <a:xfrm>
              <a:off x="1145539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9" name="Google Shape;10109;g31d7038f3b5_0_13877"/>
            <p:cNvSpPr/>
            <p:nvPr/>
          </p:nvSpPr>
          <p:spPr>
            <a:xfrm>
              <a:off x="124553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0" name="Google Shape;10110;g31d7038f3b5_0_13877"/>
            <p:cNvSpPr/>
            <p:nvPr/>
          </p:nvSpPr>
          <p:spPr>
            <a:xfrm>
              <a:off x="134547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1" name="Google Shape;10111;g31d7038f3b5_0_13877"/>
            <p:cNvSpPr/>
            <p:nvPr/>
          </p:nvSpPr>
          <p:spPr>
            <a:xfrm>
              <a:off x="144546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2" name="Google Shape;10112;g31d7038f3b5_0_13877"/>
            <p:cNvSpPr/>
            <p:nvPr/>
          </p:nvSpPr>
          <p:spPr>
            <a:xfrm>
              <a:off x="154545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3" name="Google Shape;10113;g31d7038f3b5_0_13877"/>
            <p:cNvSpPr/>
            <p:nvPr/>
          </p:nvSpPr>
          <p:spPr>
            <a:xfrm>
              <a:off x="1645444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4" name="Google Shape;10114;g31d7038f3b5_0_13877"/>
            <p:cNvSpPr/>
            <p:nvPr/>
          </p:nvSpPr>
          <p:spPr>
            <a:xfrm>
              <a:off x="1745435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5" name="Google Shape;10115;g31d7038f3b5_0_13877"/>
            <p:cNvSpPr/>
            <p:nvPr/>
          </p:nvSpPr>
          <p:spPr>
            <a:xfrm>
              <a:off x="184542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6" name="Google Shape;10116;g31d7038f3b5_0_13877"/>
            <p:cNvSpPr/>
            <p:nvPr/>
          </p:nvSpPr>
          <p:spPr>
            <a:xfrm>
              <a:off x="194536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7" name="Google Shape;10117;g31d7038f3b5_0_13877"/>
            <p:cNvSpPr/>
            <p:nvPr/>
          </p:nvSpPr>
          <p:spPr>
            <a:xfrm>
              <a:off x="204535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8" name="Google Shape;10118;g31d7038f3b5_0_13877"/>
            <p:cNvSpPr/>
            <p:nvPr/>
          </p:nvSpPr>
          <p:spPr>
            <a:xfrm>
              <a:off x="214534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9" name="Google Shape;10119;g31d7038f3b5_0_13877"/>
            <p:cNvSpPr/>
            <p:nvPr/>
          </p:nvSpPr>
          <p:spPr>
            <a:xfrm>
              <a:off x="2245339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0" name="Google Shape;10120;g31d7038f3b5_0_13877"/>
            <p:cNvSpPr/>
            <p:nvPr/>
          </p:nvSpPr>
          <p:spPr>
            <a:xfrm>
              <a:off x="234533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1" name="Google Shape;10121;g31d7038f3b5_0_13877"/>
            <p:cNvSpPr/>
            <p:nvPr/>
          </p:nvSpPr>
          <p:spPr>
            <a:xfrm>
              <a:off x="244527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2" name="Google Shape;10122;g31d7038f3b5_0_13877"/>
            <p:cNvSpPr/>
            <p:nvPr/>
          </p:nvSpPr>
          <p:spPr>
            <a:xfrm>
              <a:off x="254526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3" name="Google Shape;10123;g31d7038f3b5_0_13877"/>
            <p:cNvSpPr/>
            <p:nvPr/>
          </p:nvSpPr>
          <p:spPr>
            <a:xfrm>
              <a:off x="264525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4" name="Google Shape;10124;g31d7038f3b5_0_13877"/>
            <p:cNvSpPr/>
            <p:nvPr/>
          </p:nvSpPr>
          <p:spPr>
            <a:xfrm>
              <a:off x="2745244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5" name="Google Shape;10125;g31d7038f3b5_0_13877"/>
            <p:cNvSpPr/>
            <p:nvPr/>
          </p:nvSpPr>
          <p:spPr>
            <a:xfrm>
              <a:off x="2845235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6" name="Google Shape;10126;g31d7038f3b5_0_13877"/>
            <p:cNvSpPr/>
            <p:nvPr/>
          </p:nvSpPr>
          <p:spPr>
            <a:xfrm>
              <a:off x="2945176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7" name="Google Shape;10127;g31d7038f3b5_0_13877"/>
            <p:cNvSpPr/>
            <p:nvPr/>
          </p:nvSpPr>
          <p:spPr>
            <a:xfrm>
              <a:off x="3045167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8" name="Google Shape;10128;g31d7038f3b5_0_13877"/>
            <p:cNvSpPr/>
            <p:nvPr/>
          </p:nvSpPr>
          <p:spPr>
            <a:xfrm>
              <a:off x="3145158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9" name="Google Shape;10129;g31d7038f3b5_0_13877"/>
            <p:cNvSpPr/>
            <p:nvPr/>
          </p:nvSpPr>
          <p:spPr>
            <a:xfrm>
              <a:off x="3245149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0" name="Google Shape;10130;g31d7038f3b5_0_13877"/>
            <p:cNvSpPr/>
            <p:nvPr/>
          </p:nvSpPr>
          <p:spPr>
            <a:xfrm>
              <a:off x="3345140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1" name="Google Shape;10131;g31d7038f3b5_0_13877"/>
            <p:cNvSpPr/>
            <p:nvPr/>
          </p:nvSpPr>
          <p:spPr>
            <a:xfrm>
              <a:off x="3445081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2" name="Google Shape;10132;g31d7038f3b5_0_13877"/>
            <p:cNvSpPr/>
            <p:nvPr/>
          </p:nvSpPr>
          <p:spPr>
            <a:xfrm>
              <a:off x="3545072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3" name="Google Shape;10133;g31d7038f3b5_0_13877"/>
            <p:cNvSpPr/>
            <p:nvPr/>
          </p:nvSpPr>
          <p:spPr>
            <a:xfrm>
              <a:off x="3645063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4" name="Google Shape;10134;g31d7038f3b5_0_13877"/>
            <p:cNvSpPr/>
            <p:nvPr/>
          </p:nvSpPr>
          <p:spPr>
            <a:xfrm>
              <a:off x="3745054" y="4802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5" name="Google Shape;10135;g31d7038f3b5_0_13877"/>
            <p:cNvSpPr/>
            <p:nvPr/>
          </p:nvSpPr>
          <p:spPr>
            <a:xfrm>
              <a:off x="4573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6" name="Google Shape;10136;g31d7038f3b5_0_13877"/>
            <p:cNvSpPr/>
            <p:nvPr/>
          </p:nvSpPr>
          <p:spPr>
            <a:xfrm>
              <a:off x="14573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7" name="Google Shape;10137;g31d7038f3b5_0_13877"/>
            <p:cNvSpPr/>
            <p:nvPr/>
          </p:nvSpPr>
          <p:spPr>
            <a:xfrm>
              <a:off x="24572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8" name="Google Shape;10138;g31d7038f3b5_0_13877"/>
            <p:cNvSpPr/>
            <p:nvPr/>
          </p:nvSpPr>
          <p:spPr>
            <a:xfrm>
              <a:off x="34566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9" name="Google Shape;10139;g31d7038f3b5_0_13877"/>
            <p:cNvSpPr/>
            <p:nvPr/>
          </p:nvSpPr>
          <p:spPr>
            <a:xfrm>
              <a:off x="44565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0" name="Google Shape;10140;g31d7038f3b5_0_13877"/>
            <p:cNvSpPr/>
            <p:nvPr/>
          </p:nvSpPr>
          <p:spPr>
            <a:xfrm>
              <a:off x="54564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1" name="Google Shape;10141;g31d7038f3b5_0_13877"/>
            <p:cNvSpPr/>
            <p:nvPr/>
          </p:nvSpPr>
          <p:spPr>
            <a:xfrm>
              <a:off x="645635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2" name="Google Shape;10142;g31d7038f3b5_0_13877"/>
            <p:cNvSpPr/>
            <p:nvPr/>
          </p:nvSpPr>
          <p:spPr>
            <a:xfrm>
              <a:off x="74562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3" name="Google Shape;10143;g31d7038f3b5_0_13877"/>
            <p:cNvSpPr/>
            <p:nvPr/>
          </p:nvSpPr>
          <p:spPr>
            <a:xfrm>
              <a:off x="84556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4" name="Google Shape;10144;g31d7038f3b5_0_13877"/>
            <p:cNvSpPr/>
            <p:nvPr/>
          </p:nvSpPr>
          <p:spPr>
            <a:xfrm>
              <a:off x="94555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5" name="Google Shape;10145;g31d7038f3b5_0_13877"/>
            <p:cNvSpPr/>
            <p:nvPr/>
          </p:nvSpPr>
          <p:spPr>
            <a:xfrm>
              <a:off x="104554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6" name="Google Shape;10146;g31d7038f3b5_0_13877"/>
            <p:cNvSpPr/>
            <p:nvPr/>
          </p:nvSpPr>
          <p:spPr>
            <a:xfrm>
              <a:off x="1145539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7" name="Google Shape;10147;g31d7038f3b5_0_13877"/>
            <p:cNvSpPr/>
            <p:nvPr/>
          </p:nvSpPr>
          <p:spPr>
            <a:xfrm>
              <a:off x="124553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8" name="Google Shape;10148;g31d7038f3b5_0_13877"/>
            <p:cNvSpPr/>
            <p:nvPr/>
          </p:nvSpPr>
          <p:spPr>
            <a:xfrm>
              <a:off x="134547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9" name="Google Shape;10149;g31d7038f3b5_0_13877"/>
            <p:cNvSpPr/>
            <p:nvPr/>
          </p:nvSpPr>
          <p:spPr>
            <a:xfrm>
              <a:off x="144546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0" name="Google Shape;10150;g31d7038f3b5_0_13877"/>
            <p:cNvSpPr/>
            <p:nvPr/>
          </p:nvSpPr>
          <p:spPr>
            <a:xfrm>
              <a:off x="154545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1" name="Google Shape;10151;g31d7038f3b5_0_13877"/>
            <p:cNvSpPr/>
            <p:nvPr/>
          </p:nvSpPr>
          <p:spPr>
            <a:xfrm>
              <a:off x="1645444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2" name="Google Shape;10152;g31d7038f3b5_0_13877"/>
            <p:cNvSpPr/>
            <p:nvPr/>
          </p:nvSpPr>
          <p:spPr>
            <a:xfrm>
              <a:off x="1745435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3" name="Google Shape;10153;g31d7038f3b5_0_13877"/>
            <p:cNvSpPr/>
            <p:nvPr/>
          </p:nvSpPr>
          <p:spPr>
            <a:xfrm>
              <a:off x="184542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4" name="Google Shape;10154;g31d7038f3b5_0_13877"/>
            <p:cNvSpPr/>
            <p:nvPr/>
          </p:nvSpPr>
          <p:spPr>
            <a:xfrm>
              <a:off x="194536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5" name="Google Shape;10155;g31d7038f3b5_0_13877"/>
            <p:cNvSpPr/>
            <p:nvPr/>
          </p:nvSpPr>
          <p:spPr>
            <a:xfrm>
              <a:off x="204535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6" name="Google Shape;10156;g31d7038f3b5_0_13877"/>
            <p:cNvSpPr/>
            <p:nvPr/>
          </p:nvSpPr>
          <p:spPr>
            <a:xfrm>
              <a:off x="214534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7" name="Google Shape;10157;g31d7038f3b5_0_13877"/>
            <p:cNvSpPr/>
            <p:nvPr/>
          </p:nvSpPr>
          <p:spPr>
            <a:xfrm>
              <a:off x="2245339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8" name="Google Shape;10158;g31d7038f3b5_0_13877"/>
            <p:cNvSpPr/>
            <p:nvPr/>
          </p:nvSpPr>
          <p:spPr>
            <a:xfrm>
              <a:off x="234533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9" name="Google Shape;10159;g31d7038f3b5_0_13877"/>
            <p:cNvSpPr/>
            <p:nvPr/>
          </p:nvSpPr>
          <p:spPr>
            <a:xfrm>
              <a:off x="244527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0" name="Google Shape;10160;g31d7038f3b5_0_13877"/>
            <p:cNvSpPr/>
            <p:nvPr/>
          </p:nvSpPr>
          <p:spPr>
            <a:xfrm>
              <a:off x="254526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1" name="Google Shape;10161;g31d7038f3b5_0_13877"/>
            <p:cNvSpPr/>
            <p:nvPr/>
          </p:nvSpPr>
          <p:spPr>
            <a:xfrm>
              <a:off x="264525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2" name="Google Shape;10162;g31d7038f3b5_0_13877"/>
            <p:cNvSpPr/>
            <p:nvPr/>
          </p:nvSpPr>
          <p:spPr>
            <a:xfrm>
              <a:off x="2745244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3" name="Google Shape;10163;g31d7038f3b5_0_13877"/>
            <p:cNvSpPr/>
            <p:nvPr/>
          </p:nvSpPr>
          <p:spPr>
            <a:xfrm>
              <a:off x="2845235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4" name="Google Shape;10164;g31d7038f3b5_0_13877"/>
            <p:cNvSpPr/>
            <p:nvPr/>
          </p:nvSpPr>
          <p:spPr>
            <a:xfrm>
              <a:off x="2945176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5" name="Google Shape;10165;g31d7038f3b5_0_13877"/>
            <p:cNvSpPr/>
            <p:nvPr/>
          </p:nvSpPr>
          <p:spPr>
            <a:xfrm>
              <a:off x="3045167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6" name="Google Shape;10166;g31d7038f3b5_0_13877"/>
            <p:cNvSpPr/>
            <p:nvPr/>
          </p:nvSpPr>
          <p:spPr>
            <a:xfrm>
              <a:off x="3145158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7" name="Google Shape;10167;g31d7038f3b5_0_13877"/>
            <p:cNvSpPr/>
            <p:nvPr/>
          </p:nvSpPr>
          <p:spPr>
            <a:xfrm>
              <a:off x="3245149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8" name="Google Shape;10168;g31d7038f3b5_0_13877"/>
            <p:cNvSpPr/>
            <p:nvPr/>
          </p:nvSpPr>
          <p:spPr>
            <a:xfrm>
              <a:off x="3345140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9" name="Google Shape;10169;g31d7038f3b5_0_13877"/>
            <p:cNvSpPr/>
            <p:nvPr/>
          </p:nvSpPr>
          <p:spPr>
            <a:xfrm>
              <a:off x="3445081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70" name="Google Shape;10170;g31d7038f3b5_0_13877"/>
            <p:cNvSpPr/>
            <p:nvPr/>
          </p:nvSpPr>
          <p:spPr>
            <a:xfrm>
              <a:off x="3545072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71" name="Google Shape;10171;g31d7038f3b5_0_13877"/>
            <p:cNvSpPr/>
            <p:nvPr/>
          </p:nvSpPr>
          <p:spPr>
            <a:xfrm>
              <a:off x="3645063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72" name="Google Shape;10172;g31d7038f3b5_0_13877"/>
            <p:cNvSpPr/>
            <p:nvPr/>
          </p:nvSpPr>
          <p:spPr>
            <a:xfrm>
              <a:off x="3745054" y="4903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73" name="Google Shape;10173;g31d7038f3b5_0_13877"/>
            <p:cNvSpPr/>
            <p:nvPr/>
          </p:nvSpPr>
          <p:spPr>
            <a:xfrm>
              <a:off x="4573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74" name="Google Shape;10174;g31d7038f3b5_0_13877"/>
            <p:cNvSpPr/>
            <p:nvPr/>
          </p:nvSpPr>
          <p:spPr>
            <a:xfrm>
              <a:off x="14573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75" name="Google Shape;10175;g31d7038f3b5_0_13877"/>
            <p:cNvSpPr/>
            <p:nvPr/>
          </p:nvSpPr>
          <p:spPr>
            <a:xfrm>
              <a:off x="24572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76" name="Google Shape;10176;g31d7038f3b5_0_13877"/>
            <p:cNvSpPr/>
            <p:nvPr/>
          </p:nvSpPr>
          <p:spPr>
            <a:xfrm>
              <a:off x="34566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77" name="Google Shape;10177;g31d7038f3b5_0_13877"/>
            <p:cNvSpPr/>
            <p:nvPr/>
          </p:nvSpPr>
          <p:spPr>
            <a:xfrm>
              <a:off x="44565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78" name="Google Shape;10178;g31d7038f3b5_0_13877"/>
            <p:cNvSpPr/>
            <p:nvPr/>
          </p:nvSpPr>
          <p:spPr>
            <a:xfrm>
              <a:off x="54564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79" name="Google Shape;10179;g31d7038f3b5_0_13877"/>
            <p:cNvSpPr/>
            <p:nvPr/>
          </p:nvSpPr>
          <p:spPr>
            <a:xfrm>
              <a:off x="645635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0" name="Google Shape;10180;g31d7038f3b5_0_13877"/>
            <p:cNvSpPr/>
            <p:nvPr/>
          </p:nvSpPr>
          <p:spPr>
            <a:xfrm>
              <a:off x="74562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1" name="Google Shape;10181;g31d7038f3b5_0_13877"/>
            <p:cNvSpPr/>
            <p:nvPr/>
          </p:nvSpPr>
          <p:spPr>
            <a:xfrm>
              <a:off x="84556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2" name="Google Shape;10182;g31d7038f3b5_0_13877"/>
            <p:cNvSpPr/>
            <p:nvPr/>
          </p:nvSpPr>
          <p:spPr>
            <a:xfrm>
              <a:off x="94555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3" name="Google Shape;10183;g31d7038f3b5_0_13877"/>
            <p:cNvSpPr/>
            <p:nvPr/>
          </p:nvSpPr>
          <p:spPr>
            <a:xfrm>
              <a:off x="104554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4" name="Google Shape;10184;g31d7038f3b5_0_13877"/>
            <p:cNvSpPr/>
            <p:nvPr/>
          </p:nvSpPr>
          <p:spPr>
            <a:xfrm>
              <a:off x="1145539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5" name="Google Shape;10185;g31d7038f3b5_0_13877"/>
            <p:cNvSpPr/>
            <p:nvPr/>
          </p:nvSpPr>
          <p:spPr>
            <a:xfrm>
              <a:off x="124553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6" name="Google Shape;10186;g31d7038f3b5_0_13877"/>
            <p:cNvSpPr/>
            <p:nvPr/>
          </p:nvSpPr>
          <p:spPr>
            <a:xfrm>
              <a:off x="134547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7" name="Google Shape;10187;g31d7038f3b5_0_13877"/>
            <p:cNvSpPr/>
            <p:nvPr/>
          </p:nvSpPr>
          <p:spPr>
            <a:xfrm>
              <a:off x="144546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8" name="Google Shape;10188;g31d7038f3b5_0_13877"/>
            <p:cNvSpPr/>
            <p:nvPr/>
          </p:nvSpPr>
          <p:spPr>
            <a:xfrm>
              <a:off x="154545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9" name="Google Shape;10189;g31d7038f3b5_0_13877"/>
            <p:cNvSpPr/>
            <p:nvPr/>
          </p:nvSpPr>
          <p:spPr>
            <a:xfrm>
              <a:off x="1645444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0" name="Google Shape;10190;g31d7038f3b5_0_13877"/>
            <p:cNvSpPr/>
            <p:nvPr/>
          </p:nvSpPr>
          <p:spPr>
            <a:xfrm>
              <a:off x="1745435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1" name="Google Shape;10191;g31d7038f3b5_0_13877"/>
            <p:cNvSpPr/>
            <p:nvPr/>
          </p:nvSpPr>
          <p:spPr>
            <a:xfrm>
              <a:off x="184542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2" name="Google Shape;10192;g31d7038f3b5_0_13877"/>
            <p:cNvSpPr/>
            <p:nvPr/>
          </p:nvSpPr>
          <p:spPr>
            <a:xfrm>
              <a:off x="194536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3" name="Google Shape;10193;g31d7038f3b5_0_13877"/>
            <p:cNvSpPr/>
            <p:nvPr/>
          </p:nvSpPr>
          <p:spPr>
            <a:xfrm>
              <a:off x="204535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4" name="Google Shape;10194;g31d7038f3b5_0_13877"/>
            <p:cNvSpPr/>
            <p:nvPr/>
          </p:nvSpPr>
          <p:spPr>
            <a:xfrm>
              <a:off x="214534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5" name="Google Shape;10195;g31d7038f3b5_0_13877"/>
            <p:cNvSpPr/>
            <p:nvPr/>
          </p:nvSpPr>
          <p:spPr>
            <a:xfrm>
              <a:off x="2245339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6" name="Google Shape;10196;g31d7038f3b5_0_13877"/>
            <p:cNvSpPr/>
            <p:nvPr/>
          </p:nvSpPr>
          <p:spPr>
            <a:xfrm>
              <a:off x="234533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7" name="Google Shape;10197;g31d7038f3b5_0_13877"/>
            <p:cNvSpPr/>
            <p:nvPr/>
          </p:nvSpPr>
          <p:spPr>
            <a:xfrm>
              <a:off x="244527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8" name="Google Shape;10198;g31d7038f3b5_0_13877"/>
            <p:cNvSpPr/>
            <p:nvPr/>
          </p:nvSpPr>
          <p:spPr>
            <a:xfrm>
              <a:off x="254526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9" name="Google Shape;10199;g31d7038f3b5_0_13877"/>
            <p:cNvSpPr/>
            <p:nvPr/>
          </p:nvSpPr>
          <p:spPr>
            <a:xfrm>
              <a:off x="264525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0" name="Google Shape;10200;g31d7038f3b5_0_13877"/>
            <p:cNvSpPr/>
            <p:nvPr/>
          </p:nvSpPr>
          <p:spPr>
            <a:xfrm>
              <a:off x="2745244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1" name="Google Shape;10201;g31d7038f3b5_0_13877"/>
            <p:cNvSpPr/>
            <p:nvPr/>
          </p:nvSpPr>
          <p:spPr>
            <a:xfrm>
              <a:off x="2845235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2" name="Google Shape;10202;g31d7038f3b5_0_13877"/>
            <p:cNvSpPr/>
            <p:nvPr/>
          </p:nvSpPr>
          <p:spPr>
            <a:xfrm>
              <a:off x="2945176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3" name="Google Shape;10203;g31d7038f3b5_0_13877"/>
            <p:cNvSpPr/>
            <p:nvPr/>
          </p:nvSpPr>
          <p:spPr>
            <a:xfrm>
              <a:off x="3045167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4" name="Google Shape;10204;g31d7038f3b5_0_13877"/>
            <p:cNvSpPr/>
            <p:nvPr/>
          </p:nvSpPr>
          <p:spPr>
            <a:xfrm>
              <a:off x="3145158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5" name="Google Shape;10205;g31d7038f3b5_0_13877"/>
            <p:cNvSpPr/>
            <p:nvPr/>
          </p:nvSpPr>
          <p:spPr>
            <a:xfrm>
              <a:off x="3245149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6" name="Google Shape;10206;g31d7038f3b5_0_13877"/>
            <p:cNvSpPr/>
            <p:nvPr/>
          </p:nvSpPr>
          <p:spPr>
            <a:xfrm>
              <a:off x="3345140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7" name="Google Shape;10207;g31d7038f3b5_0_13877"/>
            <p:cNvSpPr/>
            <p:nvPr/>
          </p:nvSpPr>
          <p:spPr>
            <a:xfrm>
              <a:off x="3445081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8" name="Google Shape;10208;g31d7038f3b5_0_13877"/>
            <p:cNvSpPr/>
            <p:nvPr/>
          </p:nvSpPr>
          <p:spPr>
            <a:xfrm>
              <a:off x="3545072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9" name="Google Shape;10209;g31d7038f3b5_0_13877"/>
            <p:cNvSpPr/>
            <p:nvPr/>
          </p:nvSpPr>
          <p:spPr>
            <a:xfrm>
              <a:off x="3645063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0" name="Google Shape;10210;g31d7038f3b5_0_13877"/>
            <p:cNvSpPr/>
            <p:nvPr/>
          </p:nvSpPr>
          <p:spPr>
            <a:xfrm>
              <a:off x="3745054" y="5004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1" name="Google Shape;10211;g31d7038f3b5_0_13877"/>
            <p:cNvSpPr/>
            <p:nvPr/>
          </p:nvSpPr>
          <p:spPr>
            <a:xfrm>
              <a:off x="4573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2" name="Google Shape;10212;g31d7038f3b5_0_13877"/>
            <p:cNvSpPr/>
            <p:nvPr/>
          </p:nvSpPr>
          <p:spPr>
            <a:xfrm>
              <a:off x="14573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3" name="Google Shape;10213;g31d7038f3b5_0_13877"/>
            <p:cNvSpPr/>
            <p:nvPr/>
          </p:nvSpPr>
          <p:spPr>
            <a:xfrm>
              <a:off x="24572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4" name="Google Shape;10214;g31d7038f3b5_0_13877"/>
            <p:cNvSpPr/>
            <p:nvPr/>
          </p:nvSpPr>
          <p:spPr>
            <a:xfrm>
              <a:off x="34566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5" name="Google Shape;10215;g31d7038f3b5_0_13877"/>
            <p:cNvSpPr/>
            <p:nvPr/>
          </p:nvSpPr>
          <p:spPr>
            <a:xfrm>
              <a:off x="44565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6" name="Google Shape;10216;g31d7038f3b5_0_13877"/>
            <p:cNvSpPr/>
            <p:nvPr/>
          </p:nvSpPr>
          <p:spPr>
            <a:xfrm>
              <a:off x="54564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7" name="Google Shape;10217;g31d7038f3b5_0_13877"/>
            <p:cNvSpPr/>
            <p:nvPr/>
          </p:nvSpPr>
          <p:spPr>
            <a:xfrm>
              <a:off x="645635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8" name="Google Shape;10218;g31d7038f3b5_0_13877"/>
            <p:cNvSpPr/>
            <p:nvPr/>
          </p:nvSpPr>
          <p:spPr>
            <a:xfrm>
              <a:off x="74562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9" name="Google Shape;10219;g31d7038f3b5_0_13877"/>
            <p:cNvSpPr/>
            <p:nvPr/>
          </p:nvSpPr>
          <p:spPr>
            <a:xfrm>
              <a:off x="84556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0" name="Google Shape;10220;g31d7038f3b5_0_13877"/>
            <p:cNvSpPr/>
            <p:nvPr/>
          </p:nvSpPr>
          <p:spPr>
            <a:xfrm>
              <a:off x="94555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1" name="Google Shape;10221;g31d7038f3b5_0_13877"/>
            <p:cNvSpPr/>
            <p:nvPr/>
          </p:nvSpPr>
          <p:spPr>
            <a:xfrm>
              <a:off x="104554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2" name="Google Shape;10222;g31d7038f3b5_0_13877"/>
            <p:cNvSpPr/>
            <p:nvPr/>
          </p:nvSpPr>
          <p:spPr>
            <a:xfrm>
              <a:off x="1145539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3" name="Google Shape;10223;g31d7038f3b5_0_13877"/>
            <p:cNvSpPr/>
            <p:nvPr/>
          </p:nvSpPr>
          <p:spPr>
            <a:xfrm>
              <a:off x="124553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4" name="Google Shape;10224;g31d7038f3b5_0_13877"/>
            <p:cNvSpPr/>
            <p:nvPr/>
          </p:nvSpPr>
          <p:spPr>
            <a:xfrm>
              <a:off x="134547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5" name="Google Shape;10225;g31d7038f3b5_0_13877"/>
            <p:cNvSpPr/>
            <p:nvPr/>
          </p:nvSpPr>
          <p:spPr>
            <a:xfrm>
              <a:off x="144546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6" name="Google Shape;10226;g31d7038f3b5_0_13877"/>
            <p:cNvSpPr/>
            <p:nvPr/>
          </p:nvSpPr>
          <p:spPr>
            <a:xfrm>
              <a:off x="154545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7" name="Google Shape;10227;g31d7038f3b5_0_13877"/>
            <p:cNvSpPr/>
            <p:nvPr/>
          </p:nvSpPr>
          <p:spPr>
            <a:xfrm>
              <a:off x="1645444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8" name="Google Shape;10228;g31d7038f3b5_0_13877"/>
            <p:cNvSpPr/>
            <p:nvPr/>
          </p:nvSpPr>
          <p:spPr>
            <a:xfrm>
              <a:off x="1745435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9" name="Google Shape;10229;g31d7038f3b5_0_13877"/>
            <p:cNvSpPr/>
            <p:nvPr/>
          </p:nvSpPr>
          <p:spPr>
            <a:xfrm>
              <a:off x="184542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0" name="Google Shape;10230;g31d7038f3b5_0_13877"/>
            <p:cNvSpPr/>
            <p:nvPr/>
          </p:nvSpPr>
          <p:spPr>
            <a:xfrm>
              <a:off x="194536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1" name="Google Shape;10231;g31d7038f3b5_0_13877"/>
            <p:cNvSpPr/>
            <p:nvPr/>
          </p:nvSpPr>
          <p:spPr>
            <a:xfrm>
              <a:off x="204535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2" name="Google Shape;10232;g31d7038f3b5_0_13877"/>
            <p:cNvSpPr/>
            <p:nvPr/>
          </p:nvSpPr>
          <p:spPr>
            <a:xfrm>
              <a:off x="214534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3" name="Google Shape;10233;g31d7038f3b5_0_13877"/>
            <p:cNvSpPr/>
            <p:nvPr/>
          </p:nvSpPr>
          <p:spPr>
            <a:xfrm>
              <a:off x="2245339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4" name="Google Shape;10234;g31d7038f3b5_0_13877"/>
            <p:cNvSpPr/>
            <p:nvPr/>
          </p:nvSpPr>
          <p:spPr>
            <a:xfrm>
              <a:off x="234533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5" name="Google Shape;10235;g31d7038f3b5_0_13877"/>
            <p:cNvSpPr/>
            <p:nvPr/>
          </p:nvSpPr>
          <p:spPr>
            <a:xfrm>
              <a:off x="244527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6" name="Google Shape;10236;g31d7038f3b5_0_13877"/>
            <p:cNvSpPr/>
            <p:nvPr/>
          </p:nvSpPr>
          <p:spPr>
            <a:xfrm>
              <a:off x="254526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7" name="Google Shape;10237;g31d7038f3b5_0_13877"/>
            <p:cNvSpPr/>
            <p:nvPr/>
          </p:nvSpPr>
          <p:spPr>
            <a:xfrm>
              <a:off x="264525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8" name="Google Shape;10238;g31d7038f3b5_0_13877"/>
            <p:cNvSpPr/>
            <p:nvPr/>
          </p:nvSpPr>
          <p:spPr>
            <a:xfrm>
              <a:off x="2745244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9" name="Google Shape;10239;g31d7038f3b5_0_13877"/>
            <p:cNvSpPr/>
            <p:nvPr/>
          </p:nvSpPr>
          <p:spPr>
            <a:xfrm>
              <a:off x="2845235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0" name="Google Shape;10240;g31d7038f3b5_0_13877"/>
            <p:cNvSpPr/>
            <p:nvPr/>
          </p:nvSpPr>
          <p:spPr>
            <a:xfrm>
              <a:off x="2945176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1" name="Google Shape;10241;g31d7038f3b5_0_13877"/>
            <p:cNvSpPr/>
            <p:nvPr/>
          </p:nvSpPr>
          <p:spPr>
            <a:xfrm>
              <a:off x="3045167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2" name="Google Shape;10242;g31d7038f3b5_0_13877"/>
            <p:cNvSpPr/>
            <p:nvPr/>
          </p:nvSpPr>
          <p:spPr>
            <a:xfrm>
              <a:off x="3145158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3" name="Google Shape;10243;g31d7038f3b5_0_13877"/>
            <p:cNvSpPr/>
            <p:nvPr/>
          </p:nvSpPr>
          <p:spPr>
            <a:xfrm>
              <a:off x="3245149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4" name="Google Shape;10244;g31d7038f3b5_0_13877"/>
            <p:cNvSpPr/>
            <p:nvPr/>
          </p:nvSpPr>
          <p:spPr>
            <a:xfrm>
              <a:off x="3345140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5" name="Google Shape;10245;g31d7038f3b5_0_13877"/>
            <p:cNvSpPr/>
            <p:nvPr/>
          </p:nvSpPr>
          <p:spPr>
            <a:xfrm>
              <a:off x="3445081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6" name="Google Shape;10246;g31d7038f3b5_0_13877"/>
            <p:cNvSpPr/>
            <p:nvPr/>
          </p:nvSpPr>
          <p:spPr>
            <a:xfrm>
              <a:off x="3545072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7" name="Google Shape;10247;g31d7038f3b5_0_13877"/>
            <p:cNvSpPr/>
            <p:nvPr/>
          </p:nvSpPr>
          <p:spPr>
            <a:xfrm>
              <a:off x="3645063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8" name="Google Shape;10248;g31d7038f3b5_0_13877"/>
            <p:cNvSpPr/>
            <p:nvPr/>
          </p:nvSpPr>
          <p:spPr>
            <a:xfrm>
              <a:off x="3745054" y="5105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9" name="Google Shape;10249;g31d7038f3b5_0_13877"/>
            <p:cNvSpPr/>
            <p:nvPr/>
          </p:nvSpPr>
          <p:spPr>
            <a:xfrm>
              <a:off x="4573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0" name="Google Shape;10250;g31d7038f3b5_0_13877"/>
            <p:cNvSpPr/>
            <p:nvPr/>
          </p:nvSpPr>
          <p:spPr>
            <a:xfrm>
              <a:off x="14573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1" name="Google Shape;10251;g31d7038f3b5_0_13877"/>
            <p:cNvSpPr/>
            <p:nvPr/>
          </p:nvSpPr>
          <p:spPr>
            <a:xfrm>
              <a:off x="24572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2" name="Google Shape;10252;g31d7038f3b5_0_13877"/>
            <p:cNvSpPr/>
            <p:nvPr/>
          </p:nvSpPr>
          <p:spPr>
            <a:xfrm>
              <a:off x="34566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3" name="Google Shape;10253;g31d7038f3b5_0_13877"/>
            <p:cNvSpPr/>
            <p:nvPr/>
          </p:nvSpPr>
          <p:spPr>
            <a:xfrm>
              <a:off x="44565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4" name="Google Shape;10254;g31d7038f3b5_0_13877"/>
            <p:cNvSpPr/>
            <p:nvPr/>
          </p:nvSpPr>
          <p:spPr>
            <a:xfrm>
              <a:off x="54564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5" name="Google Shape;10255;g31d7038f3b5_0_13877"/>
            <p:cNvSpPr/>
            <p:nvPr/>
          </p:nvSpPr>
          <p:spPr>
            <a:xfrm>
              <a:off x="645635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6" name="Google Shape;10256;g31d7038f3b5_0_13877"/>
            <p:cNvSpPr/>
            <p:nvPr/>
          </p:nvSpPr>
          <p:spPr>
            <a:xfrm>
              <a:off x="74562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7" name="Google Shape;10257;g31d7038f3b5_0_13877"/>
            <p:cNvSpPr/>
            <p:nvPr/>
          </p:nvSpPr>
          <p:spPr>
            <a:xfrm>
              <a:off x="84556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8" name="Google Shape;10258;g31d7038f3b5_0_13877"/>
            <p:cNvSpPr/>
            <p:nvPr/>
          </p:nvSpPr>
          <p:spPr>
            <a:xfrm>
              <a:off x="94555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9" name="Google Shape;10259;g31d7038f3b5_0_13877"/>
            <p:cNvSpPr/>
            <p:nvPr/>
          </p:nvSpPr>
          <p:spPr>
            <a:xfrm>
              <a:off x="104554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0" name="Google Shape;10260;g31d7038f3b5_0_13877"/>
            <p:cNvSpPr/>
            <p:nvPr/>
          </p:nvSpPr>
          <p:spPr>
            <a:xfrm>
              <a:off x="1145539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1" name="Google Shape;10261;g31d7038f3b5_0_13877"/>
            <p:cNvSpPr/>
            <p:nvPr/>
          </p:nvSpPr>
          <p:spPr>
            <a:xfrm>
              <a:off x="124553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2" name="Google Shape;10262;g31d7038f3b5_0_13877"/>
            <p:cNvSpPr/>
            <p:nvPr/>
          </p:nvSpPr>
          <p:spPr>
            <a:xfrm>
              <a:off x="134547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3" name="Google Shape;10263;g31d7038f3b5_0_13877"/>
            <p:cNvSpPr/>
            <p:nvPr/>
          </p:nvSpPr>
          <p:spPr>
            <a:xfrm>
              <a:off x="144546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4" name="Google Shape;10264;g31d7038f3b5_0_13877"/>
            <p:cNvSpPr/>
            <p:nvPr/>
          </p:nvSpPr>
          <p:spPr>
            <a:xfrm>
              <a:off x="154545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5" name="Google Shape;10265;g31d7038f3b5_0_13877"/>
            <p:cNvSpPr/>
            <p:nvPr/>
          </p:nvSpPr>
          <p:spPr>
            <a:xfrm>
              <a:off x="1645444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6" name="Google Shape;10266;g31d7038f3b5_0_13877"/>
            <p:cNvSpPr/>
            <p:nvPr/>
          </p:nvSpPr>
          <p:spPr>
            <a:xfrm>
              <a:off x="1745435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7" name="Google Shape;10267;g31d7038f3b5_0_13877"/>
            <p:cNvSpPr/>
            <p:nvPr/>
          </p:nvSpPr>
          <p:spPr>
            <a:xfrm>
              <a:off x="184542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8" name="Google Shape;10268;g31d7038f3b5_0_13877"/>
            <p:cNvSpPr/>
            <p:nvPr/>
          </p:nvSpPr>
          <p:spPr>
            <a:xfrm>
              <a:off x="194536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9" name="Google Shape;10269;g31d7038f3b5_0_13877"/>
            <p:cNvSpPr/>
            <p:nvPr/>
          </p:nvSpPr>
          <p:spPr>
            <a:xfrm>
              <a:off x="204535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0" name="Google Shape;10270;g31d7038f3b5_0_13877"/>
            <p:cNvSpPr/>
            <p:nvPr/>
          </p:nvSpPr>
          <p:spPr>
            <a:xfrm>
              <a:off x="214534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1" name="Google Shape;10271;g31d7038f3b5_0_13877"/>
            <p:cNvSpPr/>
            <p:nvPr/>
          </p:nvSpPr>
          <p:spPr>
            <a:xfrm>
              <a:off x="2245339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2" name="Google Shape;10272;g31d7038f3b5_0_13877"/>
            <p:cNvSpPr/>
            <p:nvPr/>
          </p:nvSpPr>
          <p:spPr>
            <a:xfrm>
              <a:off x="234533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3" name="Google Shape;10273;g31d7038f3b5_0_13877"/>
            <p:cNvSpPr/>
            <p:nvPr/>
          </p:nvSpPr>
          <p:spPr>
            <a:xfrm>
              <a:off x="244527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4" name="Google Shape;10274;g31d7038f3b5_0_13877"/>
            <p:cNvSpPr/>
            <p:nvPr/>
          </p:nvSpPr>
          <p:spPr>
            <a:xfrm>
              <a:off x="254526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5" name="Google Shape;10275;g31d7038f3b5_0_13877"/>
            <p:cNvSpPr/>
            <p:nvPr/>
          </p:nvSpPr>
          <p:spPr>
            <a:xfrm>
              <a:off x="264525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6" name="Google Shape;10276;g31d7038f3b5_0_13877"/>
            <p:cNvSpPr/>
            <p:nvPr/>
          </p:nvSpPr>
          <p:spPr>
            <a:xfrm>
              <a:off x="2745244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7" name="Google Shape;10277;g31d7038f3b5_0_13877"/>
            <p:cNvSpPr/>
            <p:nvPr/>
          </p:nvSpPr>
          <p:spPr>
            <a:xfrm>
              <a:off x="2845235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8" name="Google Shape;10278;g31d7038f3b5_0_13877"/>
            <p:cNvSpPr/>
            <p:nvPr/>
          </p:nvSpPr>
          <p:spPr>
            <a:xfrm>
              <a:off x="2945176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9" name="Google Shape;10279;g31d7038f3b5_0_13877"/>
            <p:cNvSpPr/>
            <p:nvPr/>
          </p:nvSpPr>
          <p:spPr>
            <a:xfrm>
              <a:off x="3045167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80" name="Google Shape;10280;g31d7038f3b5_0_13877"/>
            <p:cNvSpPr/>
            <p:nvPr/>
          </p:nvSpPr>
          <p:spPr>
            <a:xfrm>
              <a:off x="3145158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81" name="Google Shape;10281;g31d7038f3b5_0_13877"/>
            <p:cNvSpPr/>
            <p:nvPr/>
          </p:nvSpPr>
          <p:spPr>
            <a:xfrm>
              <a:off x="3245149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82" name="Google Shape;10282;g31d7038f3b5_0_13877"/>
            <p:cNvSpPr/>
            <p:nvPr/>
          </p:nvSpPr>
          <p:spPr>
            <a:xfrm>
              <a:off x="3345140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83" name="Google Shape;10283;g31d7038f3b5_0_13877"/>
            <p:cNvSpPr/>
            <p:nvPr/>
          </p:nvSpPr>
          <p:spPr>
            <a:xfrm>
              <a:off x="3445081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84" name="Google Shape;10284;g31d7038f3b5_0_13877"/>
            <p:cNvSpPr/>
            <p:nvPr/>
          </p:nvSpPr>
          <p:spPr>
            <a:xfrm>
              <a:off x="3545072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85" name="Google Shape;10285;g31d7038f3b5_0_13877"/>
            <p:cNvSpPr/>
            <p:nvPr/>
          </p:nvSpPr>
          <p:spPr>
            <a:xfrm>
              <a:off x="3645063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86" name="Google Shape;10286;g31d7038f3b5_0_13877"/>
            <p:cNvSpPr/>
            <p:nvPr/>
          </p:nvSpPr>
          <p:spPr>
            <a:xfrm>
              <a:off x="3745054" y="5206284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87" name="Google Shape;10287;g31d7038f3b5_0_13877"/>
            <p:cNvSpPr/>
            <p:nvPr/>
          </p:nvSpPr>
          <p:spPr>
            <a:xfrm>
              <a:off x="4573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88" name="Google Shape;10288;g31d7038f3b5_0_13877"/>
            <p:cNvSpPr/>
            <p:nvPr/>
          </p:nvSpPr>
          <p:spPr>
            <a:xfrm>
              <a:off x="14573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89" name="Google Shape;10289;g31d7038f3b5_0_13877"/>
            <p:cNvSpPr/>
            <p:nvPr/>
          </p:nvSpPr>
          <p:spPr>
            <a:xfrm>
              <a:off x="24572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90" name="Google Shape;10290;g31d7038f3b5_0_13877"/>
            <p:cNvSpPr/>
            <p:nvPr/>
          </p:nvSpPr>
          <p:spPr>
            <a:xfrm>
              <a:off x="34566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91" name="Google Shape;10291;g31d7038f3b5_0_13877"/>
            <p:cNvSpPr/>
            <p:nvPr/>
          </p:nvSpPr>
          <p:spPr>
            <a:xfrm>
              <a:off x="44565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92" name="Google Shape;10292;g31d7038f3b5_0_13877"/>
            <p:cNvSpPr/>
            <p:nvPr/>
          </p:nvSpPr>
          <p:spPr>
            <a:xfrm>
              <a:off x="54564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93" name="Google Shape;10293;g31d7038f3b5_0_13877"/>
            <p:cNvSpPr/>
            <p:nvPr/>
          </p:nvSpPr>
          <p:spPr>
            <a:xfrm>
              <a:off x="645635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94" name="Google Shape;10294;g31d7038f3b5_0_13877"/>
            <p:cNvSpPr/>
            <p:nvPr/>
          </p:nvSpPr>
          <p:spPr>
            <a:xfrm>
              <a:off x="74562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95" name="Google Shape;10295;g31d7038f3b5_0_13877"/>
            <p:cNvSpPr/>
            <p:nvPr/>
          </p:nvSpPr>
          <p:spPr>
            <a:xfrm>
              <a:off x="84556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96" name="Google Shape;10296;g31d7038f3b5_0_13877"/>
            <p:cNvSpPr/>
            <p:nvPr/>
          </p:nvSpPr>
          <p:spPr>
            <a:xfrm>
              <a:off x="94555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97" name="Google Shape;10297;g31d7038f3b5_0_13877"/>
            <p:cNvSpPr/>
            <p:nvPr/>
          </p:nvSpPr>
          <p:spPr>
            <a:xfrm>
              <a:off x="104554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98" name="Google Shape;10298;g31d7038f3b5_0_13877"/>
            <p:cNvSpPr/>
            <p:nvPr/>
          </p:nvSpPr>
          <p:spPr>
            <a:xfrm>
              <a:off x="1145539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99" name="Google Shape;10299;g31d7038f3b5_0_13877"/>
            <p:cNvSpPr/>
            <p:nvPr/>
          </p:nvSpPr>
          <p:spPr>
            <a:xfrm>
              <a:off x="124553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00" name="Google Shape;10300;g31d7038f3b5_0_13877"/>
            <p:cNvSpPr/>
            <p:nvPr/>
          </p:nvSpPr>
          <p:spPr>
            <a:xfrm>
              <a:off x="134547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01" name="Google Shape;10301;g31d7038f3b5_0_13877"/>
            <p:cNvSpPr/>
            <p:nvPr/>
          </p:nvSpPr>
          <p:spPr>
            <a:xfrm>
              <a:off x="144546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02" name="Google Shape;10302;g31d7038f3b5_0_13877"/>
            <p:cNvSpPr/>
            <p:nvPr/>
          </p:nvSpPr>
          <p:spPr>
            <a:xfrm>
              <a:off x="154545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03" name="Google Shape;10303;g31d7038f3b5_0_13877"/>
            <p:cNvSpPr/>
            <p:nvPr/>
          </p:nvSpPr>
          <p:spPr>
            <a:xfrm>
              <a:off x="1645444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04" name="Google Shape;10304;g31d7038f3b5_0_13877"/>
            <p:cNvSpPr/>
            <p:nvPr/>
          </p:nvSpPr>
          <p:spPr>
            <a:xfrm>
              <a:off x="1745435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05" name="Google Shape;10305;g31d7038f3b5_0_13877"/>
            <p:cNvSpPr/>
            <p:nvPr/>
          </p:nvSpPr>
          <p:spPr>
            <a:xfrm>
              <a:off x="184542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06" name="Google Shape;10306;g31d7038f3b5_0_13877"/>
            <p:cNvSpPr/>
            <p:nvPr/>
          </p:nvSpPr>
          <p:spPr>
            <a:xfrm>
              <a:off x="194536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07" name="Google Shape;10307;g31d7038f3b5_0_13877"/>
            <p:cNvSpPr/>
            <p:nvPr/>
          </p:nvSpPr>
          <p:spPr>
            <a:xfrm>
              <a:off x="204535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08" name="Google Shape;10308;g31d7038f3b5_0_13877"/>
            <p:cNvSpPr/>
            <p:nvPr/>
          </p:nvSpPr>
          <p:spPr>
            <a:xfrm>
              <a:off x="214534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09" name="Google Shape;10309;g31d7038f3b5_0_13877"/>
            <p:cNvSpPr/>
            <p:nvPr/>
          </p:nvSpPr>
          <p:spPr>
            <a:xfrm>
              <a:off x="2245339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0" name="Google Shape;10310;g31d7038f3b5_0_13877"/>
            <p:cNvSpPr/>
            <p:nvPr/>
          </p:nvSpPr>
          <p:spPr>
            <a:xfrm>
              <a:off x="234533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1" name="Google Shape;10311;g31d7038f3b5_0_13877"/>
            <p:cNvSpPr/>
            <p:nvPr/>
          </p:nvSpPr>
          <p:spPr>
            <a:xfrm>
              <a:off x="244527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2" name="Google Shape;10312;g31d7038f3b5_0_13877"/>
            <p:cNvSpPr/>
            <p:nvPr/>
          </p:nvSpPr>
          <p:spPr>
            <a:xfrm>
              <a:off x="254526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3" name="Google Shape;10313;g31d7038f3b5_0_13877"/>
            <p:cNvSpPr/>
            <p:nvPr/>
          </p:nvSpPr>
          <p:spPr>
            <a:xfrm>
              <a:off x="264525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4" name="Google Shape;10314;g31d7038f3b5_0_13877"/>
            <p:cNvSpPr/>
            <p:nvPr/>
          </p:nvSpPr>
          <p:spPr>
            <a:xfrm>
              <a:off x="2745244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5" name="Google Shape;10315;g31d7038f3b5_0_13877"/>
            <p:cNvSpPr/>
            <p:nvPr/>
          </p:nvSpPr>
          <p:spPr>
            <a:xfrm>
              <a:off x="2845235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6" name="Google Shape;10316;g31d7038f3b5_0_13877"/>
            <p:cNvSpPr/>
            <p:nvPr/>
          </p:nvSpPr>
          <p:spPr>
            <a:xfrm>
              <a:off x="2945176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7" name="Google Shape;10317;g31d7038f3b5_0_13877"/>
            <p:cNvSpPr/>
            <p:nvPr/>
          </p:nvSpPr>
          <p:spPr>
            <a:xfrm>
              <a:off x="3045167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8" name="Google Shape;10318;g31d7038f3b5_0_13877"/>
            <p:cNvSpPr/>
            <p:nvPr/>
          </p:nvSpPr>
          <p:spPr>
            <a:xfrm>
              <a:off x="3145158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5"/>
                    <a:pt x="12967" y="0"/>
                    <a:pt x="28963" y="0"/>
                  </a:cubicBezTo>
                  <a:cubicBezTo>
                    <a:pt x="44960" y="0"/>
                    <a:pt x="57927" y="12955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9" name="Google Shape;10319;g31d7038f3b5_0_13877"/>
            <p:cNvSpPr/>
            <p:nvPr/>
          </p:nvSpPr>
          <p:spPr>
            <a:xfrm>
              <a:off x="3245149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0" name="Google Shape;10320;g31d7038f3b5_0_13877"/>
            <p:cNvSpPr/>
            <p:nvPr/>
          </p:nvSpPr>
          <p:spPr>
            <a:xfrm>
              <a:off x="3345140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1" name="Google Shape;10321;g31d7038f3b5_0_13877"/>
            <p:cNvSpPr/>
            <p:nvPr/>
          </p:nvSpPr>
          <p:spPr>
            <a:xfrm>
              <a:off x="3445081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2" name="Google Shape;10322;g31d7038f3b5_0_13877"/>
            <p:cNvSpPr/>
            <p:nvPr/>
          </p:nvSpPr>
          <p:spPr>
            <a:xfrm>
              <a:off x="3545072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3" name="Google Shape;10323;g31d7038f3b5_0_13877"/>
            <p:cNvSpPr/>
            <p:nvPr/>
          </p:nvSpPr>
          <p:spPr>
            <a:xfrm>
              <a:off x="3645063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5"/>
                    <a:pt x="12968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4" name="Google Shape;10324;g31d7038f3b5_0_13877"/>
            <p:cNvSpPr/>
            <p:nvPr/>
          </p:nvSpPr>
          <p:spPr>
            <a:xfrm>
              <a:off x="3745054" y="5307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5"/>
                    <a:pt x="12967" y="0"/>
                    <a:pt x="28964" y="0"/>
                  </a:cubicBezTo>
                  <a:cubicBezTo>
                    <a:pt x="44960" y="0"/>
                    <a:pt x="57928" y="12955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5" name="Google Shape;10325;g31d7038f3b5_0_13877"/>
            <p:cNvSpPr/>
            <p:nvPr/>
          </p:nvSpPr>
          <p:spPr>
            <a:xfrm>
              <a:off x="4573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6" name="Google Shape;10326;g31d7038f3b5_0_13877"/>
            <p:cNvSpPr/>
            <p:nvPr/>
          </p:nvSpPr>
          <p:spPr>
            <a:xfrm>
              <a:off x="14573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7" name="Google Shape;10327;g31d7038f3b5_0_13877"/>
            <p:cNvSpPr/>
            <p:nvPr/>
          </p:nvSpPr>
          <p:spPr>
            <a:xfrm>
              <a:off x="24572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8" name="Google Shape;10328;g31d7038f3b5_0_13877"/>
            <p:cNvSpPr/>
            <p:nvPr/>
          </p:nvSpPr>
          <p:spPr>
            <a:xfrm>
              <a:off x="34566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9" name="Google Shape;10329;g31d7038f3b5_0_13877"/>
            <p:cNvSpPr/>
            <p:nvPr/>
          </p:nvSpPr>
          <p:spPr>
            <a:xfrm>
              <a:off x="44565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30" name="Google Shape;10330;g31d7038f3b5_0_13877"/>
            <p:cNvSpPr/>
            <p:nvPr/>
          </p:nvSpPr>
          <p:spPr>
            <a:xfrm>
              <a:off x="54564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31" name="Google Shape;10331;g31d7038f3b5_0_13877"/>
            <p:cNvSpPr/>
            <p:nvPr/>
          </p:nvSpPr>
          <p:spPr>
            <a:xfrm>
              <a:off x="645635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32" name="Google Shape;10332;g31d7038f3b5_0_13877"/>
            <p:cNvSpPr/>
            <p:nvPr/>
          </p:nvSpPr>
          <p:spPr>
            <a:xfrm>
              <a:off x="74562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33" name="Google Shape;10333;g31d7038f3b5_0_13877"/>
            <p:cNvSpPr/>
            <p:nvPr/>
          </p:nvSpPr>
          <p:spPr>
            <a:xfrm>
              <a:off x="84556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34" name="Google Shape;10334;g31d7038f3b5_0_13877"/>
            <p:cNvSpPr/>
            <p:nvPr/>
          </p:nvSpPr>
          <p:spPr>
            <a:xfrm>
              <a:off x="94555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35" name="Google Shape;10335;g31d7038f3b5_0_13877"/>
            <p:cNvSpPr/>
            <p:nvPr/>
          </p:nvSpPr>
          <p:spPr>
            <a:xfrm>
              <a:off x="104554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36" name="Google Shape;10336;g31d7038f3b5_0_13877"/>
            <p:cNvSpPr/>
            <p:nvPr/>
          </p:nvSpPr>
          <p:spPr>
            <a:xfrm>
              <a:off x="1145539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37" name="Google Shape;10337;g31d7038f3b5_0_13877"/>
            <p:cNvSpPr/>
            <p:nvPr/>
          </p:nvSpPr>
          <p:spPr>
            <a:xfrm>
              <a:off x="124553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38" name="Google Shape;10338;g31d7038f3b5_0_13877"/>
            <p:cNvSpPr/>
            <p:nvPr/>
          </p:nvSpPr>
          <p:spPr>
            <a:xfrm>
              <a:off x="134547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39" name="Google Shape;10339;g31d7038f3b5_0_13877"/>
            <p:cNvSpPr/>
            <p:nvPr/>
          </p:nvSpPr>
          <p:spPr>
            <a:xfrm>
              <a:off x="144546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40" name="Google Shape;10340;g31d7038f3b5_0_13877"/>
            <p:cNvSpPr/>
            <p:nvPr/>
          </p:nvSpPr>
          <p:spPr>
            <a:xfrm>
              <a:off x="154545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41" name="Google Shape;10341;g31d7038f3b5_0_13877"/>
            <p:cNvSpPr/>
            <p:nvPr/>
          </p:nvSpPr>
          <p:spPr>
            <a:xfrm>
              <a:off x="1645444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42" name="Google Shape;10342;g31d7038f3b5_0_13877"/>
            <p:cNvSpPr/>
            <p:nvPr/>
          </p:nvSpPr>
          <p:spPr>
            <a:xfrm>
              <a:off x="1745435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43" name="Google Shape;10343;g31d7038f3b5_0_13877"/>
            <p:cNvSpPr/>
            <p:nvPr/>
          </p:nvSpPr>
          <p:spPr>
            <a:xfrm>
              <a:off x="184542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44" name="Google Shape;10344;g31d7038f3b5_0_13877"/>
            <p:cNvSpPr/>
            <p:nvPr/>
          </p:nvSpPr>
          <p:spPr>
            <a:xfrm>
              <a:off x="194536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45" name="Google Shape;10345;g31d7038f3b5_0_13877"/>
            <p:cNvSpPr/>
            <p:nvPr/>
          </p:nvSpPr>
          <p:spPr>
            <a:xfrm>
              <a:off x="204535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46" name="Google Shape;10346;g31d7038f3b5_0_13877"/>
            <p:cNvSpPr/>
            <p:nvPr/>
          </p:nvSpPr>
          <p:spPr>
            <a:xfrm>
              <a:off x="214534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47" name="Google Shape;10347;g31d7038f3b5_0_13877"/>
            <p:cNvSpPr/>
            <p:nvPr/>
          </p:nvSpPr>
          <p:spPr>
            <a:xfrm>
              <a:off x="2245339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48" name="Google Shape;10348;g31d7038f3b5_0_13877"/>
            <p:cNvSpPr/>
            <p:nvPr/>
          </p:nvSpPr>
          <p:spPr>
            <a:xfrm>
              <a:off x="234533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49" name="Google Shape;10349;g31d7038f3b5_0_13877"/>
            <p:cNvSpPr/>
            <p:nvPr/>
          </p:nvSpPr>
          <p:spPr>
            <a:xfrm>
              <a:off x="244527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50" name="Google Shape;10350;g31d7038f3b5_0_13877"/>
            <p:cNvSpPr/>
            <p:nvPr/>
          </p:nvSpPr>
          <p:spPr>
            <a:xfrm>
              <a:off x="254526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51" name="Google Shape;10351;g31d7038f3b5_0_13877"/>
            <p:cNvSpPr/>
            <p:nvPr/>
          </p:nvSpPr>
          <p:spPr>
            <a:xfrm>
              <a:off x="264525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52" name="Google Shape;10352;g31d7038f3b5_0_13877"/>
            <p:cNvSpPr/>
            <p:nvPr/>
          </p:nvSpPr>
          <p:spPr>
            <a:xfrm>
              <a:off x="2745244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53" name="Google Shape;10353;g31d7038f3b5_0_13877"/>
            <p:cNvSpPr/>
            <p:nvPr/>
          </p:nvSpPr>
          <p:spPr>
            <a:xfrm>
              <a:off x="2845235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54" name="Google Shape;10354;g31d7038f3b5_0_13877"/>
            <p:cNvSpPr/>
            <p:nvPr/>
          </p:nvSpPr>
          <p:spPr>
            <a:xfrm>
              <a:off x="2945176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55" name="Google Shape;10355;g31d7038f3b5_0_13877"/>
            <p:cNvSpPr/>
            <p:nvPr/>
          </p:nvSpPr>
          <p:spPr>
            <a:xfrm>
              <a:off x="3045167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56" name="Google Shape;10356;g31d7038f3b5_0_13877"/>
            <p:cNvSpPr/>
            <p:nvPr/>
          </p:nvSpPr>
          <p:spPr>
            <a:xfrm>
              <a:off x="3145158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7" y="28935"/>
                  </a:moveTo>
                  <a:cubicBezTo>
                    <a:pt x="57927" y="44915"/>
                    <a:pt x="44960" y="57869"/>
                    <a:pt x="28963" y="57869"/>
                  </a:cubicBezTo>
                  <a:cubicBezTo>
                    <a:pt x="12967" y="57869"/>
                    <a:pt x="-1" y="44915"/>
                    <a:pt x="-1" y="28935"/>
                  </a:cubicBezTo>
                  <a:cubicBezTo>
                    <a:pt x="-1" y="12954"/>
                    <a:pt x="12967" y="0"/>
                    <a:pt x="28963" y="0"/>
                  </a:cubicBezTo>
                  <a:cubicBezTo>
                    <a:pt x="44960" y="0"/>
                    <a:pt x="57927" y="12954"/>
                    <a:pt x="57927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57" name="Google Shape;10357;g31d7038f3b5_0_13877"/>
            <p:cNvSpPr/>
            <p:nvPr/>
          </p:nvSpPr>
          <p:spPr>
            <a:xfrm>
              <a:off x="3245149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58" name="Google Shape;10358;g31d7038f3b5_0_13877"/>
            <p:cNvSpPr/>
            <p:nvPr/>
          </p:nvSpPr>
          <p:spPr>
            <a:xfrm>
              <a:off x="3345140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59" name="Google Shape;10359;g31d7038f3b5_0_13877"/>
            <p:cNvSpPr/>
            <p:nvPr/>
          </p:nvSpPr>
          <p:spPr>
            <a:xfrm>
              <a:off x="3445081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60" name="Google Shape;10360;g31d7038f3b5_0_13877"/>
            <p:cNvSpPr/>
            <p:nvPr/>
          </p:nvSpPr>
          <p:spPr>
            <a:xfrm>
              <a:off x="3545072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61" name="Google Shape;10361;g31d7038f3b5_0_13877"/>
            <p:cNvSpPr/>
            <p:nvPr/>
          </p:nvSpPr>
          <p:spPr>
            <a:xfrm>
              <a:off x="3645063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8" y="57869"/>
                    <a:pt x="0" y="44915"/>
                    <a:pt x="0" y="28935"/>
                  </a:cubicBezTo>
                  <a:cubicBezTo>
                    <a:pt x="0" y="12954"/>
                    <a:pt x="12968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62" name="Google Shape;10362;g31d7038f3b5_0_13877"/>
            <p:cNvSpPr/>
            <p:nvPr/>
          </p:nvSpPr>
          <p:spPr>
            <a:xfrm>
              <a:off x="3745054" y="5408285"/>
              <a:ext cx="66761" cy="69009"/>
            </a:xfrm>
            <a:custGeom>
              <a:avLst/>
              <a:gdLst/>
              <a:ahLst/>
              <a:cxnLst/>
              <a:rect l="l" t="t" r="r" b="b"/>
              <a:pathLst>
                <a:path w="57927" h="57869" extrusionOk="0">
                  <a:moveTo>
                    <a:pt x="57928" y="28935"/>
                  </a:moveTo>
                  <a:cubicBezTo>
                    <a:pt x="57928" y="44915"/>
                    <a:pt x="44960" y="57869"/>
                    <a:pt x="28964" y="57869"/>
                  </a:cubicBezTo>
                  <a:cubicBezTo>
                    <a:pt x="12967" y="57869"/>
                    <a:pt x="0" y="44915"/>
                    <a:pt x="0" y="28935"/>
                  </a:cubicBezTo>
                  <a:cubicBezTo>
                    <a:pt x="0" y="12954"/>
                    <a:pt x="12967" y="0"/>
                    <a:pt x="28964" y="0"/>
                  </a:cubicBezTo>
                  <a:cubicBezTo>
                    <a:pt x="44960" y="0"/>
                    <a:pt x="57928" y="12954"/>
                    <a:pt x="57928" y="289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363" name="Google Shape;10363;g31d7038f3b5_0_13877"/>
          <p:cNvSpPr/>
          <p:nvPr/>
        </p:nvSpPr>
        <p:spPr>
          <a:xfrm>
            <a:off x="-1" y="0"/>
            <a:ext cx="3857700" cy="6858000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64" name="Google Shape;10364;g31d7038f3b5_0_13877"/>
          <p:cNvSpPr txBox="1">
            <a:spLocks noGrp="1"/>
          </p:cNvSpPr>
          <p:nvPr>
            <p:ph type="title"/>
          </p:nvPr>
        </p:nvSpPr>
        <p:spPr>
          <a:xfrm>
            <a:off x="4407307" y="462111"/>
            <a:ext cx="69675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365" name="Google Shape;10365;g31d7038f3b5_0_13877"/>
          <p:cNvSpPr txBox="1">
            <a:spLocks noGrp="1"/>
          </p:cNvSpPr>
          <p:nvPr>
            <p:ph type="body" idx="1"/>
          </p:nvPr>
        </p:nvSpPr>
        <p:spPr>
          <a:xfrm>
            <a:off x="4407439" y="1233488"/>
            <a:ext cx="69675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10366" name="Google Shape;10366;g31d7038f3b5_0_13877"/>
          <p:cNvSpPr txBox="1">
            <a:spLocks noGrp="1"/>
          </p:cNvSpPr>
          <p:nvPr>
            <p:ph type="body" idx="2"/>
          </p:nvPr>
        </p:nvSpPr>
        <p:spPr>
          <a:xfrm>
            <a:off x="4407307" y="1889705"/>
            <a:ext cx="69675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10367" name="Google Shape;10367;g31d7038f3b5_0_13877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10368" name="Google Shape;10368;g31d7038f3b5_0_13877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69" name="Google Shape;10369;g31d7038f3b5_0_13877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370" name="Google Shape;10370;g31d7038f3b5_0_13877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371" name="Google Shape;10371;g31d7038f3b5_0_13877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25773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 type="obj">
  <p:cSld name="OBJECT">
    <p:spTree>
      <p:nvGrpSpPr>
        <p:cNvPr id="1" name="Shape 1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" name="Google Shape;1093;p52"/>
          <p:cNvSpPr txBox="1">
            <a:spLocks noGrp="1"/>
          </p:cNvSpPr>
          <p:nvPr>
            <p:ph type="title"/>
          </p:nvPr>
        </p:nvSpPr>
        <p:spPr>
          <a:xfrm>
            <a:off x="524359" y="457889"/>
            <a:ext cx="1115170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94" name="Google Shape;1094;p52"/>
          <p:cNvSpPr txBox="1">
            <a:spLocks noGrp="1"/>
          </p:cNvSpPr>
          <p:nvPr>
            <p:ph type="body" idx="1"/>
          </p:nvPr>
        </p:nvSpPr>
        <p:spPr>
          <a:xfrm>
            <a:off x="524359" y="1825625"/>
            <a:ext cx="11143282" cy="34690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SzPts val="2800"/>
              <a:buChar char="•"/>
              <a:defRPr/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400"/>
              <a:buChar char="•"/>
              <a:defRPr/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Char char="•"/>
              <a:defRPr/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900"/>
              <a:buChar char="•"/>
              <a:defRPr/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900"/>
              <a:buChar char="•"/>
              <a:defRPr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1095" name="Google Shape;1095;p5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96" name="Google Shape;1096;p52"/>
          <p:cNvSpPr txBox="1">
            <a:spLocks noGrp="1"/>
          </p:cNvSpPr>
          <p:nvPr>
            <p:ph type="ftr" idx="11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97" name="Google Shape;1097;p52"/>
          <p:cNvSpPr txBox="1">
            <a:spLocks noGrp="1"/>
          </p:cNvSpPr>
          <p:nvPr>
            <p:ph type="sldNum" idx="12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10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3" name="Google Shape;10373;g31d7038f3b5_0_14769"/>
          <p:cNvSpPr/>
          <p:nvPr/>
        </p:nvSpPr>
        <p:spPr>
          <a:xfrm>
            <a:off x="-1" y="0"/>
            <a:ext cx="3857700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74" name="Google Shape;10374;g31d7038f3b5_0_14769"/>
          <p:cNvSpPr txBox="1">
            <a:spLocks noGrp="1"/>
          </p:cNvSpPr>
          <p:nvPr>
            <p:ph type="title"/>
          </p:nvPr>
        </p:nvSpPr>
        <p:spPr>
          <a:xfrm>
            <a:off x="4407307" y="462111"/>
            <a:ext cx="69675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375" name="Google Shape;10375;g31d7038f3b5_0_14769"/>
          <p:cNvSpPr txBox="1">
            <a:spLocks noGrp="1"/>
          </p:cNvSpPr>
          <p:nvPr>
            <p:ph type="body" idx="1"/>
          </p:nvPr>
        </p:nvSpPr>
        <p:spPr>
          <a:xfrm>
            <a:off x="4407439" y="1233488"/>
            <a:ext cx="6967500" cy="48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10376" name="Google Shape;10376;g31d7038f3b5_0_14769"/>
          <p:cNvSpPr txBox="1">
            <a:spLocks noGrp="1"/>
          </p:cNvSpPr>
          <p:nvPr>
            <p:ph type="body" idx="2"/>
          </p:nvPr>
        </p:nvSpPr>
        <p:spPr>
          <a:xfrm>
            <a:off x="4407307" y="1889705"/>
            <a:ext cx="6967500" cy="32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2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2pPr>
            <a:lvl3pPr marL="1371600" lvl="2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4pPr>
            <a:lvl5pPr marL="2286000" lvl="4" indent="-33020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10377" name="Google Shape;10377;g31d7038f3b5_0_14769"/>
          <p:cNvGrpSpPr/>
          <p:nvPr/>
        </p:nvGrpSpPr>
        <p:grpSpPr>
          <a:xfrm>
            <a:off x="9723118" y="5818200"/>
            <a:ext cx="2170360" cy="879160"/>
            <a:chOff x="-1" y="0"/>
            <a:chExt cx="2170360" cy="879160"/>
          </a:xfrm>
        </p:grpSpPr>
        <p:pic>
          <p:nvPicPr>
            <p:cNvPr id="10378" name="Google Shape;10378;g31d7038f3b5_0_14769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79" name="Google Shape;10379;g31d7038f3b5_0_14769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380" name="Google Shape;10380;g31d7038f3b5_0_14769"/>
          <p:cNvSpPr txBox="1"/>
          <p:nvPr/>
        </p:nvSpPr>
        <p:spPr>
          <a:xfrm>
            <a:off x="515939" y="6241773"/>
            <a:ext cx="5706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381" name="Google Shape;10381;g31d7038f3b5_0_14769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37434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1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" name="Google Shape;1099;p53"/>
          <p:cNvSpPr txBox="1">
            <a:spLocks noGrp="1"/>
          </p:cNvSpPr>
          <p:nvPr>
            <p:ph type="title"/>
          </p:nvPr>
        </p:nvSpPr>
        <p:spPr>
          <a:xfrm>
            <a:off x="524359" y="462111"/>
            <a:ext cx="11151704" cy="1006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100" name="Google Shape;1100;p53"/>
          <p:cNvSpPr txBox="1">
            <a:spLocks noGrp="1"/>
          </p:cNvSpPr>
          <p:nvPr>
            <p:ph type="body" idx="1"/>
          </p:nvPr>
        </p:nvSpPr>
        <p:spPr>
          <a:xfrm>
            <a:off x="524359" y="1825625"/>
            <a:ext cx="10829441" cy="37932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1101" name="Google Shape;1101;p53"/>
          <p:cNvGrpSpPr/>
          <p:nvPr/>
        </p:nvGrpSpPr>
        <p:grpSpPr>
          <a:xfrm>
            <a:off x="9723118" y="5818200"/>
            <a:ext cx="2170361" cy="879162"/>
            <a:chOff x="-1" y="0"/>
            <a:chExt cx="2170360" cy="879160"/>
          </a:xfrm>
        </p:grpSpPr>
        <p:pic>
          <p:nvPicPr>
            <p:cNvPr id="1102" name="Google Shape;1102;p53"/>
            <p:cNvPicPr preferRelativeResize="0"/>
            <p:nvPr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" y="77481"/>
              <a:ext cx="1207639" cy="7553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03" name="Google Shape;1103;p53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3206" y="0"/>
              <a:ext cx="1047153" cy="87916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04" name="Google Shape;1104;p53"/>
          <p:cNvSpPr txBox="1"/>
          <p:nvPr/>
        </p:nvSpPr>
        <p:spPr>
          <a:xfrm>
            <a:off x="515939" y="6241773"/>
            <a:ext cx="570740" cy="2782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105" name="Google Shape;1105;p53"/>
          <p:cNvSpPr txBox="1">
            <a:spLocks noGrp="1"/>
          </p:cNvSpPr>
          <p:nvPr>
            <p:ph type="body" idx="2"/>
          </p:nvPr>
        </p:nvSpPr>
        <p:spPr>
          <a:xfrm>
            <a:off x="1000858" y="6294782"/>
            <a:ext cx="3743326" cy="225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>
                <a:solidFill>
                  <a:schemeClr val="dk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  <p15:guide id="23" pos="619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1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7" name="Google Shape;1107;p54" descr="A picture containing cloud, sky, outdoor, classical architecture&#10;&#10;Description automatically generated"/>
          <p:cNvPicPr preferRelativeResize="0"/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4553117"/>
            <a:ext cx="12192000" cy="2304884"/>
          </a:xfrm>
          <a:prstGeom prst="rect">
            <a:avLst/>
          </a:prstGeom>
          <a:noFill/>
          <a:ln>
            <a:noFill/>
          </a:ln>
        </p:spPr>
      </p:pic>
      <p:sp>
        <p:nvSpPr>
          <p:cNvPr id="1108" name="Google Shape;1108;p54"/>
          <p:cNvSpPr/>
          <p:nvPr/>
        </p:nvSpPr>
        <p:spPr>
          <a:xfrm>
            <a:off x="0" y="4553116"/>
            <a:ext cx="12192000" cy="2304884"/>
          </a:xfrm>
          <a:prstGeom prst="rect">
            <a:avLst/>
          </a:prstGeom>
          <a:solidFill>
            <a:schemeClr val="accent1">
              <a:alpha val="89019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9" name="Google Shape;1109;p54"/>
          <p:cNvSpPr txBox="1">
            <a:spLocks noGrp="1"/>
          </p:cNvSpPr>
          <p:nvPr>
            <p:ph type="title"/>
          </p:nvPr>
        </p:nvSpPr>
        <p:spPr>
          <a:xfrm>
            <a:off x="524359" y="462111"/>
            <a:ext cx="11151704" cy="7713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110" name="Google Shape;1110;p54"/>
          <p:cNvSpPr txBox="1">
            <a:spLocks noGrp="1"/>
          </p:cNvSpPr>
          <p:nvPr>
            <p:ph type="body" idx="1"/>
          </p:nvPr>
        </p:nvSpPr>
        <p:spPr>
          <a:xfrm>
            <a:off x="524359" y="1452282"/>
            <a:ext cx="10829441" cy="31008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1111" name="Google Shape;1111;p54"/>
          <p:cNvSpPr txBox="1"/>
          <p:nvPr/>
        </p:nvSpPr>
        <p:spPr>
          <a:xfrm>
            <a:off x="515939" y="6241773"/>
            <a:ext cx="570740" cy="2782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112" name="Google Shape;1112;p54"/>
          <p:cNvSpPr txBox="1">
            <a:spLocks noGrp="1"/>
          </p:cNvSpPr>
          <p:nvPr>
            <p:ph type="body" idx="2"/>
          </p:nvPr>
        </p:nvSpPr>
        <p:spPr>
          <a:xfrm>
            <a:off x="1000858" y="6294782"/>
            <a:ext cx="3743326" cy="225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1113" name="Google Shape;1113;p54"/>
          <p:cNvGrpSpPr/>
          <p:nvPr/>
        </p:nvGrpSpPr>
        <p:grpSpPr>
          <a:xfrm>
            <a:off x="9839325" y="5999594"/>
            <a:ext cx="1892299" cy="580351"/>
            <a:chOff x="9839325" y="5999594"/>
            <a:chExt cx="1892299" cy="580351"/>
          </a:xfrm>
        </p:grpSpPr>
        <p:pic>
          <p:nvPicPr>
            <p:cNvPr id="1114" name="Google Shape;1114;p54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0991849" y="5999594"/>
              <a:ext cx="739775" cy="580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15" name="Google Shape;1115;p54"/>
            <p:cNvPicPr preferRelativeResize="0"/>
            <p:nvPr/>
          </p:nvPicPr>
          <p:blipFill rotWithShape="1">
            <a:blip r:embed="rId4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839325" y="6026150"/>
              <a:ext cx="967435" cy="517525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  <p15:guide id="23" pos="619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chemeClr val="lt2">
            <a:alpha val="0"/>
          </a:schemeClr>
        </a:solidFill>
        <a:effectLst/>
      </p:bgPr>
    </p:bg>
    <p:spTree>
      <p:nvGrpSpPr>
        <p:cNvPr id="1" name="Shape 1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7" name="Google Shape;1117;p55" descr="A picture containing cloud, sky, outdoor, classical architecture&#10;&#10;Description automatically generated"/>
          <p:cNvPicPr preferRelativeResize="0"/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4553117"/>
            <a:ext cx="12192000" cy="2304884"/>
          </a:xfrm>
          <a:prstGeom prst="rect">
            <a:avLst/>
          </a:prstGeom>
          <a:noFill/>
          <a:ln>
            <a:noFill/>
          </a:ln>
        </p:spPr>
      </p:pic>
      <p:sp>
        <p:nvSpPr>
          <p:cNvPr id="1118" name="Google Shape;1118;p55"/>
          <p:cNvSpPr/>
          <p:nvPr/>
        </p:nvSpPr>
        <p:spPr>
          <a:xfrm>
            <a:off x="0" y="4553116"/>
            <a:ext cx="12192000" cy="2304884"/>
          </a:xfrm>
          <a:prstGeom prst="rect">
            <a:avLst/>
          </a:prstGeom>
          <a:solidFill>
            <a:schemeClr val="accent3">
              <a:alpha val="89019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9" name="Google Shape;1119;p55"/>
          <p:cNvSpPr txBox="1">
            <a:spLocks noGrp="1"/>
          </p:cNvSpPr>
          <p:nvPr>
            <p:ph type="title"/>
          </p:nvPr>
        </p:nvSpPr>
        <p:spPr>
          <a:xfrm>
            <a:off x="524359" y="462111"/>
            <a:ext cx="11151704" cy="1006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120" name="Google Shape;1120;p55"/>
          <p:cNvSpPr txBox="1">
            <a:spLocks noGrp="1"/>
          </p:cNvSpPr>
          <p:nvPr>
            <p:ph type="body" idx="1"/>
          </p:nvPr>
        </p:nvSpPr>
        <p:spPr>
          <a:xfrm>
            <a:off x="524359" y="1452283"/>
            <a:ext cx="10829441" cy="31008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grpSp>
        <p:nvGrpSpPr>
          <p:cNvPr id="1121" name="Google Shape;1121;p55"/>
          <p:cNvGrpSpPr/>
          <p:nvPr/>
        </p:nvGrpSpPr>
        <p:grpSpPr>
          <a:xfrm>
            <a:off x="9839325" y="5999594"/>
            <a:ext cx="1892299" cy="580351"/>
            <a:chOff x="9839325" y="5999594"/>
            <a:chExt cx="1892299" cy="580351"/>
          </a:xfrm>
        </p:grpSpPr>
        <p:pic>
          <p:nvPicPr>
            <p:cNvPr id="1122" name="Google Shape;1122;p55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0991849" y="5999594"/>
              <a:ext cx="739775" cy="580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23" name="Google Shape;1123;p55"/>
            <p:cNvPicPr preferRelativeResize="0"/>
            <p:nvPr/>
          </p:nvPicPr>
          <p:blipFill rotWithShape="1">
            <a:blip r:embed="rId4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839325" y="6026150"/>
              <a:ext cx="967435" cy="517525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24" name="Google Shape;1124;p55"/>
          <p:cNvSpPr txBox="1"/>
          <p:nvPr/>
        </p:nvSpPr>
        <p:spPr>
          <a:xfrm>
            <a:off x="515939" y="6241773"/>
            <a:ext cx="570740" cy="2782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fld id="{00000000-1234-1234-1234-123412341234}" type="slidenum">
              <a:rPr lang="en-US" sz="9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‹#›</a:t>
            </a:fld>
            <a:endParaRPr sz="9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125" name="Google Shape;1125;p55"/>
          <p:cNvSpPr txBox="1">
            <a:spLocks noGrp="1"/>
          </p:cNvSpPr>
          <p:nvPr>
            <p:ph type="body" idx="2"/>
          </p:nvPr>
        </p:nvSpPr>
        <p:spPr>
          <a:xfrm>
            <a:off x="1000858" y="6294782"/>
            <a:ext cx="3743326" cy="225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  <a:defRPr sz="9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325">
          <p15:clr>
            <a:srgbClr val="FBAE40"/>
          </p15:clr>
        </p15:guide>
        <p15:guide id="3" pos="7355">
          <p15:clr>
            <a:srgbClr val="FBAE40"/>
          </p15:clr>
        </p15:guide>
        <p15:guide id="4" orient="horz" pos="323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  <p15:guide id="7" pos="2683">
          <p15:clr>
            <a:srgbClr val="FBAE40"/>
          </p15:clr>
        </p15:guide>
        <p15:guide id="8" pos="4997">
          <p15:clr>
            <a:srgbClr val="FBAE40"/>
          </p15:clr>
        </p15:guide>
        <p15:guide id="9" pos="1527">
          <p15:clr>
            <a:srgbClr val="FBAE40"/>
          </p15:clr>
        </p15:guide>
        <p15:guide id="10" pos="6153">
          <p15:clr>
            <a:srgbClr val="FBAE40"/>
          </p15:clr>
        </p15:guide>
        <p15:guide id="11" orient="horz" pos="3067">
          <p15:clr>
            <a:srgbClr val="FBAE40"/>
          </p15:clr>
        </p15:guide>
        <p15:guide id="12" orient="horz" pos="1253">
          <p15:clr>
            <a:srgbClr val="FBAE40"/>
          </p15:clr>
        </p15:guide>
        <p15:guide id="13" pos="914">
          <p15:clr>
            <a:srgbClr val="FBAE40"/>
          </p15:clr>
        </p15:guide>
        <p15:guide id="14" pos="2116">
          <p15:clr>
            <a:srgbClr val="FBAE40"/>
          </p15:clr>
        </p15:guide>
        <p15:guide id="15" pos="3250">
          <p15:clr>
            <a:srgbClr val="FBAE40"/>
          </p15:clr>
        </p15:guide>
        <p15:guide id="16" pos="4407">
          <p15:clr>
            <a:srgbClr val="FBAE40"/>
          </p15:clr>
        </p15:guide>
        <p15:guide id="17" pos="5564">
          <p15:clr>
            <a:srgbClr val="FBAE40"/>
          </p15:clr>
        </p15:guide>
        <p15:guide id="18" pos="6743">
          <p15:clr>
            <a:srgbClr val="FBAE40"/>
          </p15:clr>
        </p15:guide>
        <p15:guide id="19" orient="horz" pos="777">
          <p15:clr>
            <a:srgbClr val="FBAE40"/>
          </p15:clr>
        </p15:guide>
        <p15:guide id="20" orient="horz" pos="1706">
          <p15:clr>
            <a:srgbClr val="FBAE40"/>
          </p15:clr>
        </p15:guide>
        <p15:guide id="21" orient="horz" pos="2614">
          <p15:clr>
            <a:srgbClr val="FBAE40"/>
          </p15:clr>
        </p15:guide>
        <p15:guide id="22" orient="horz" pos="3543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.xml"/><Relationship Id="rId13" Type="http://schemas.openxmlformats.org/officeDocument/2006/relationships/slideLayout" Target="../slideLayouts/slideLayout29.xml"/><Relationship Id="rId18" Type="http://schemas.openxmlformats.org/officeDocument/2006/relationships/slideLayout" Target="../slideLayouts/slideLayout34.xml"/><Relationship Id="rId3" Type="http://schemas.openxmlformats.org/officeDocument/2006/relationships/slideLayout" Target="../slideLayouts/slideLayout19.xml"/><Relationship Id="rId21" Type="http://schemas.openxmlformats.org/officeDocument/2006/relationships/slideLayout" Target="../slideLayouts/slideLayout37.xml"/><Relationship Id="rId7" Type="http://schemas.openxmlformats.org/officeDocument/2006/relationships/slideLayout" Target="../slideLayouts/slideLayout23.xml"/><Relationship Id="rId12" Type="http://schemas.openxmlformats.org/officeDocument/2006/relationships/slideLayout" Target="../slideLayouts/slideLayout28.xml"/><Relationship Id="rId17" Type="http://schemas.openxmlformats.org/officeDocument/2006/relationships/slideLayout" Target="../slideLayouts/slideLayout33.xml"/><Relationship Id="rId2" Type="http://schemas.openxmlformats.org/officeDocument/2006/relationships/slideLayout" Target="../slideLayouts/slideLayout18.xml"/><Relationship Id="rId16" Type="http://schemas.openxmlformats.org/officeDocument/2006/relationships/slideLayout" Target="../slideLayouts/slideLayout32.xml"/><Relationship Id="rId20" Type="http://schemas.openxmlformats.org/officeDocument/2006/relationships/slideLayout" Target="../slideLayouts/slideLayout36.xml"/><Relationship Id="rId1" Type="http://schemas.openxmlformats.org/officeDocument/2006/relationships/slideLayout" Target="../slideLayouts/slideLayout17.xml"/><Relationship Id="rId6" Type="http://schemas.openxmlformats.org/officeDocument/2006/relationships/slideLayout" Target="../slideLayouts/slideLayout22.xml"/><Relationship Id="rId11" Type="http://schemas.openxmlformats.org/officeDocument/2006/relationships/slideLayout" Target="../slideLayouts/slideLayout27.xml"/><Relationship Id="rId24" Type="http://schemas.openxmlformats.org/officeDocument/2006/relationships/theme" Target="../theme/theme2.xml"/><Relationship Id="rId5" Type="http://schemas.openxmlformats.org/officeDocument/2006/relationships/slideLayout" Target="../slideLayouts/slideLayout21.xml"/><Relationship Id="rId15" Type="http://schemas.openxmlformats.org/officeDocument/2006/relationships/slideLayout" Target="../slideLayouts/slideLayout31.xml"/><Relationship Id="rId23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6.xml"/><Relationship Id="rId19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0.xml"/><Relationship Id="rId9" Type="http://schemas.openxmlformats.org/officeDocument/2006/relationships/slideLayout" Target="../slideLayouts/slideLayout25.xml"/><Relationship Id="rId14" Type="http://schemas.openxmlformats.org/officeDocument/2006/relationships/slideLayout" Target="../slideLayouts/slideLayout30.xml"/><Relationship Id="rId22" Type="http://schemas.openxmlformats.org/officeDocument/2006/relationships/slideLayout" Target="../slideLayouts/slideLayout3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.xml"/><Relationship Id="rId13" Type="http://schemas.openxmlformats.org/officeDocument/2006/relationships/slideLayout" Target="../slideLayouts/slideLayout52.xml"/><Relationship Id="rId18" Type="http://schemas.openxmlformats.org/officeDocument/2006/relationships/slideLayout" Target="../slideLayouts/slideLayout57.xml"/><Relationship Id="rId3" Type="http://schemas.openxmlformats.org/officeDocument/2006/relationships/slideLayout" Target="../slideLayouts/slideLayout42.xml"/><Relationship Id="rId21" Type="http://schemas.openxmlformats.org/officeDocument/2006/relationships/slideLayout" Target="../slideLayouts/slideLayout60.xml"/><Relationship Id="rId7" Type="http://schemas.openxmlformats.org/officeDocument/2006/relationships/slideLayout" Target="../slideLayouts/slideLayout46.xml"/><Relationship Id="rId12" Type="http://schemas.openxmlformats.org/officeDocument/2006/relationships/slideLayout" Target="../slideLayouts/slideLayout51.xml"/><Relationship Id="rId17" Type="http://schemas.openxmlformats.org/officeDocument/2006/relationships/slideLayout" Target="../slideLayouts/slideLayout56.xml"/><Relationship Id="rId2" Type="http://schemas.openxmlformats.org/officeDocument/2006/relationships/slideLayout" Target="../slideLayouts/slideLayout41.xml"/><Relationship Id="rId16" Type="http://schemas.openxmlformats.org/officeDocument/2006/relationships/slideLayout" Target="../slideLayouts/slideLayout55.xml"/><Relationship Id="rId20" Type="http://schemas.openxmlformats.org/officeDocument/2006/relationships/slideLayout" Target="../slideLayouts/slideLayout59.xml"/><Relationship Id="rId1" Type="http://schemas.openxmlformats.org/officeDocument/2006/relationships/slideLayout" Target="../slideLayouts/slideLayout40.xml"/><Relationship Id="rId6" Type="http://schemas.openxmlformats.org/officeDocument/2006/relationships/slideLayout" Target="../slideLayouts/slideLayout45.xml"/><Relationship Id="rId11" Type="http://schemas.openxmlformats.org/officeDocument/2006/relationships/slideLayout" Target="../slideLayouts/slideLayout50.xml"/><Relationship Id="rId5" Type="http://schemas.openxmlformats.org/officeDocument/2006/relationships/slideLayout" Target="../slideLayouts/slideLayout44.xml"/><Relationship Id="rId15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49.xml"/><Relationship Id="rId19" Type="http://schemas.openxmlformats.org/officeDocument/2006/relationships/slideLayout" Target="../slideLayouts/slideLayout58.xml"/><Relationship Id="rId4" Type="http://schemas.openxmlformats.org/officeDocument/2006/relationships/slideLayout" Target="../slideLayouts/slideLayout43.xml"/><Relationship Id="rId9" Type="http://schemas.openxmlformats.org/officeDocument/2006/relationships/slideLayout" Target="../slideLayouts/slideLayout48.xml"/><Relationship Id="rId14" Type="http://schemas.openxmlformats.org/officeDocument/2006/relationships/slideLayout" Target="../slideLayouts/slideLayout53.xml"/><Relationship Id="rId22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2"/>
          <p:cNvSpPr txBox="1">
            <a:spLocks noGrp="1"/>
          </p:cNvSpPr>
          <p:nvPr>
            <p:ph type="title"/>
          </p:nvPr>
        </p:nvSpPr>
        <p:spPr>
          <a:xfrm>
            <a:off x="524359" y="457889"/>
            <a:ext cx="1115170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 u="none" strike="noStrike" cap="none">
                <a:solidFill>
                  <a:schemeClr val="dk1"/>
                </a:solidFill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" name="Google Shape;11;p22"/>
          <p:cNvSpPr txBox="1">
            <a:spLocks noGrp="1"/>
          </p:cNvSpPr>
          <p:nvPr>
            <p:ph type="body" idx="1"/>
          </p:nvPr>
        </p:nvSpPr>
        <p:spPr>
          <a:xfrm>
            <a:off x="524359" y="1825625"/>
            <a:ext cx="11143282" cy="34690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marR="0" lvl="3" indent="-34925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Char char="•"/>
              <a:defRPr sz="19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marR="0" lvl="4" indent="-34925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Char char="•"/>
              <a:defRPr sz="19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marR="0" lvl="5" indent="-34925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Char char="•"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925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Char char="•"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925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Char char="•"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925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Char char="•"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3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9" name="Google Shape;3139;g31d7038f3b5_0_4313"/>
          <p:cNvSpPr txBox="1">
            <a:spLocks noGrp="1"/>
          </p:cNvSpPr>
          <p:nvPr>
            <p:ph type="title"/>
          </p:nvPr>
        </p:nvSpPr>
        <p:spPr>
          <a:xfrm>
            <a:off x="524359" y="457889"/>
            <a:ext cx="11151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 u="none" strike="noStrike" cap="none">
                <a:solidFill>
                  <a:schemeClr val="dk1"/>
                </a:solidFill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3140" name="Google Shape;3140;g31d7038f3b5_0_4313"/>
          <p:cNvSpPr txBox="1">
            <a:spLocks noGrp="1"/>
          </p:cNvSpPr>
          <p:nvPr>
            <p:ph type="body" idx="1"/>
          </p:nvPr>
        </p:nvSpPr>
        <p:spPr>
          <a:xfrm>
            <a:off x="524359" y="1825625"/>
            <a:ext cx="11143200" cy="346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marR="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marR="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marR="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marR="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marR="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9" r:id="rId1"/>
    <p:sldLayoutId id="2147483670" r:id="rId2"/>
    <p:sldLayoutId id="2147483671" r:id="rId3"/>
    <p:sldLayoutId id="2147483672" r:id="rId4"/>
    <p:sldLayoutId id="2147483674" r:id="rId5"/>
    <p:sldLayoutId id="2147483675" r:id="rId6"/>
    <p:sldLayoutId id="2147483676" r:id="rId7"/>
    <p:sldLayoutId id="2147483677" r:id="rId8"/>
    <p:sldLayoutId id="2147483678" r:id="rId9"/>
    <p:sldLayoutId id="2147483679" r:id="rId10"/>
    <p:sldLayoutId id="2147483680" r:id="rId11"/>
    <p:sldLayoutId id="2147483681" r:id="rId12"/>
    <p:sldLayoutId id="2147483682" r:id="rId13"/>
    <p:sldLayoutId id="2147483683" r:id="rId14"/>
    <p:sldLayoutId id="2147483684" r:id="rId15"/>
    <p:sldLayoutId id="2147483685" r:id="rId16"/>
    <p:sldLayoutId id="2147483686" r:id="rId17"/>
    <p:sldLayoutId id="2147483687" r:id="rId18"/>
    <p:sldLayoutId id="2147483688" r:id="rId19"/>
    <p:sldLayoutId id="2147483689" r:id="rId20"/>
    <p:sldLayoutId id="2147483690" r:id="rId21"/>
    <p:sldLayoutId id="2147483691" r:id="rId22"/>
    <p:sldLayoutId id="2147483692" r:id="rId2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7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5" name="Google Shape;7225;g31d7038f3b5_0_11621"/>
          <p:cNvSpPr txBox="1">
            <a:spLocks noGrp="1"/>
          </p:cNvSpPr>
          <p:nvPr>
            <p:ph type="title"/>
          </p:nvPr>
        </p:nvSpPr>
        <p:spPr>
          <a:xfrm>
            <a:off x="524359" y="457889"/>
            <a:ext cx="11151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  <a:defRPr sz="4000" b="1" i="0" u="none" strike="noStrike" cap="none">
                <a:solidFill>
                  <a:schemeClr val="dk1"/>
                </a:solidFill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226" name="Google Shape;7226;g31d7038f3b5_0_11621"/>
          <p:cNvSpPr txBox="1">
            <a:spLocks noGrp="1"/>
          </p:cNvSpPr>
          <p:nvPr>
            <p:ph type="body" idx="1"/>
          </p:nvPr>
        </p:nvSpPr>
        <p:spPr>
          <a:xfrm>
            <a:off x="524359" y="1825625"/>
            <a:ext cx="11143200" cy="346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marR="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marR="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marR="0" lvl="3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Char char="•"/>
              <a:defRPr sz="19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marR="0" lvl="4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Char char="•"/>
              <a:defRPr sz="19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marR="0" lvl="5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Char char="•"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Char char="•"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Char char="•"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92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Char char="•"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  <p:sldLayoutId id="2147483699" r:id="rId6"/>
    <p:sldLayoutId id="2147483700" r:id="rId7"/>
    <p:sldLayoutId id="2147483701" r:id="rId8"/>
    <p:sldLayoutId id="2147483702" r:id="rId9"/>
    <p:sldLayoutId id="2147483703" r:id="rId10"/>
    <p:sldLayoutId id="2147483704" r:id="rId11"/>
    <p:sldLayoutId id="2147483705" r:id="rId12"/>
    <p:sldLayoutId id="2147483706" r:id="rId13"/>
    <p:sldLayoutId id="2147483707" r:id="rId14"/>
    <p:sldLayoutId id="2147483708" r:id="rId15"/>
    <p:sldLayoutId id="2147483709" r:id="rId16"/>
    <p:sldLayoutId id="2147483710" r:id="rId17"/>
    <p:sldLayoutId id="2147483711" r:id="rId18"/>
    <p:sldLayoutId id="2147483712" r:id="rId19"/>
    <p:sldLayoutId id="2147483713" r:id="rId20"/>
    <p:sldLayoutId id="2147483714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jpeg"/><Relationship Id="rId13" Type="http://schemas.openxmlformats.org/officeDocument/2006/relationships/image" Target="../media/image35.jpeg"/><Relationship Id="rId3" Type="http://schemas.openxmlformats.org/officeDocument/2006/relationships/image" Target="../media/image25.jpeg"/><Relationship Id="rId7" Type="http://schemas.openxmlformats.org/officeDocument/2006/relationships/image" Target="../media/image29.jpeg"/><Relationship Id="rId12" Type="http://schemas.openxmlformats.org/officeDocument/2006/relationships/image" Target="../media/image34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8.jpeg"/><Relationship Id="rId11" Type="http://schemas.openxmlformats.org/officeDocument/2006/relationships/image" Target="../media/image33.png"/><Relationship Id="rId5" Type="http://schemas.openxmlformats.org/officeDocument/2006/relationships/image" Target="../media/image27.jpeg"/><Relationship Id="rId10" Type="http://schemas.openxmlformats.org/officeDocument/2006/relationships/image" Target="../media/image32.jpeg"/><Relationship Id="rId4" Type="http://schemas.openxmlformats.org/officeDocument/2006/relationships/image" Target="../media/image26.jpeg"/><Relationship Id="rId9" Type="http://schemas.openxmlformats.org/officeDocument/2006/relationships/image" Target="../media/image31.jpeg"/><Relationship Id="rId14" Type="http://schemas.openxmlformats.org/officeDocument/2006/relationships/image" Target="../media/image36.jpe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3.jp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5.jpe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6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1" name="Google Shape;10391;g31d7038f3b5_0_14789"/>
          <p:cNvSpPr txBox="1"/>
          <p:nvPr/>
        </p:nvSpPr>
        <p:spPr>
          <a:xfrm>
            <a:off x="2167847" y="1670429"/>
            <a:ext cx="8088300" cy="2782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Raleway"/>
              <a:buNone/>
            </a:pPr>
            <a:r>
              <a:rPr lang="en-US" sz="92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The Electoral Dimension</a:t>
            </a:r>
            <a:endParaRPr sz="9200" b="0" i="0" u="none" strike="noStrike" cap="none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2" name="Google Shape;10472;g31d3eac4096_0_7"/>
          <p:cNvSpPr txBox="1"/>
          <p:nvPr/>
        </p:nvSpPr>
        <p:spPr>
          <a:xfrm>
            <a:off x="2167850" y="1670421"/>
            <a:ext cx="8088300" cy="272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Raleway"/>
              <a:buNone/>
            </a:pPr>
            <a:r>
              <a:rPr lang="en-US" sz="60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Which voter groups did Trump improve with vs. 2020?</a:t>
            </a:r>
            <a:endParaRPr sz="60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7" name="Google Shape;10477;p6"/>
          <p:cNvSpPr txBox="1"/>
          <p:nvPr/>
        </p:nvSpPr>
        <p:spPr>
          <a:xfrm>
            <a:off x="518095" y="530775"/>
            <a:ext cx="28668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3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18-29 year-olds</a:t>
            </a:r>
            <a:endParaRPr sz="43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478" name="Google Shape;10478;p6"/>
          <p:cNvSpPr txBox="1"/>
          <p:nvPr/>
        </p:nvSpPr>
        <p:spPr>
          <a:xfrm>
            <a:off x="5562720" y="3546560"/>
            <a:ext cx="28668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0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30-44 year-olds</a:t>
            </a:r>
            <a:endParaRPr sz="30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479" name="Google Shape;10479;p6"/>
          <p:cNvSpPr txBox="1"/>
          <p:nvPr/>
        </p:nvSpPr>
        <p:spPr>
          <a:xfrm>
            <a:off x="8976295" y="1695595"/>
            <a:ext cx="28668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45-64 year-olds</a:t>
            </a:r>
            <a:endParaRPr sz="28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480" name="Google Shape;10480;p6"/>
          <p:cNvSpPr txBox="1"/>
          <p:nvPr/>
        </p:nvSpPr>
        <p:spPr>
          <a:xfrm>
            <a:off x="7147495" y="1020705"/>
            <a:ext cx="28668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3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Married</a:t>
            </a:r>
            <a:endParaRPr sz="43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481" name="Google Shape;10481;p6"/>
          <p:cNvSpPr txBox="1"/>
          <p:nvPr/>
        </p:nvSpPr>
        <p:spPr>
          <a:xfrm>
            <a:off x="2880295" y="1717415"/>
            <a:ext cx="28668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4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Not Married</a:t>
            </a:r>
            <a:endParaRPr sz="34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482" name="Google Shape;10482;p6"/>
          <p:cNvSpPr txBox="1"/>
          <p:nvPr/>
        </p:nvSpPr>
        <p:spPr>
          <a:xfrm>
            <a:off x="4556695" y="2566525"/>
            <a:ext cx="28668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Republicans</a:t>
            </a:r>
            <a:endParaRPr sz="28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483" name="Google Shape;10483;p6"/>
          <p:cNvSpPr txBox="1"/>
          <p:nvPr/>
        </p:nvSpPr>
        <p:spPr>
          <a:xfrm>
            <a:off x="441895" y="2272635"/>
            <a:ext cx="28668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0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Independents</a:t>
            </a:r>
            <a:endParaRPr sz="30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484" name="Google Shape;10484;p6"/>
          <p:cNvSpPr txBox="1"/>
          <p:nvPr/>
        </p:nvSpPr>
        <p:spPr>
          <a:xfrm>
            <a:off x="7071295" y="3045545"/>
            <a:ext cx="28668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4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Black</a:t>
            </a:r>
            <a:endParaRPr sz="34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485" name="Google Shape;10485;p6"/>
          <p:cNvSpPr txBox="1"/>
          <p:nvPr/>
        </p:nvSpPr>
        <p:spPr>
          <a:xfrm>
            <a:off x="6842695" y="1989655"/>
            <a:ext cx="28668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Latino</a:t>
            </a:r>
            <a:endParaRPr sz="28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486" name="Google Shape;10486;p6"/>
          <p:cNvSpPr txBox="1"/>
          <p:nvPr/>
        </p:nvSpPr>
        <p:spPr>
          <a:xfrm>
            <a:off x="3185095" y="2838765"/>
            <a:ext cx="28668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Asian</a:t>
            </a:r>
            <a:endParaRPr sz="28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487" name="Google Shape;10487;p6"/>
          <p:cNvSpPr txBox="1"/>
          <p:nvPr/>
        </p:nvSpPr>
        <p:spPr>
          <a:xfrm>
            <a:off x="8900095" y="2621075"/>
            <a:ext cx="28668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Catholic</a:t>
            </a:r>
            <a:endParaRPr sz="28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488" name="Google Shape;10488;p6"/>
          <p:cNvSpPr txBox="1"/>
          <p:nvPr/>
        </p:nvSpPr>
        <p:spPr>
          <a:xfrm>
            <a:off x="518095" y="3165385"/>
            <a:ext cx="28668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4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Men</a:t>
            </a:r>
            <a:endParaRPr sz="34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489" name="Google Shape;10489;p6"/>
          <p:cNvSpPr txBox="1"/>
          <p:nvPr/>
        </p:nvSpPr>
        <p:spPr>
          <a:xfrm>
            <a:off x="4556695" y="433095"/>
            <a:ext cx="28668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3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Women</a:t>
            </a:r>
            <a:endParaRPr sz="43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490" name="Google Shape;10490;p6"/>
          <p:cNvSpPr txBox="1"/>
          <p:nvPr/>
        </p:nvSpPr>
        <p:spPr>
          <a:xfrm>
            <a:off x="2423101" y="3644400"/>
            <a:ext cx="25422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White evangelicals</a:t>
            </a:r>
            <a:endParaRPr sz="28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491" name="Google Shape;10491;p6"/>
          <p:cNvSpPr txBox="1"/>
          <p:nvPr/>
        </p:nvSpPr>
        <p:spPr>
          <a:xfrm>
            <a:off x="3870895" y="4950715"/>
            <a:ext cx="28668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3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Black men</a:t>
            </a:r>
            <a:endParaRPr sz="43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492" name="Google Shape;10492;p6"/>
          <p:cNvSpPr txBox="1"/>
          <p:nvPr/>
        </p:nvSpPr>
        <p:spPr>
          <a:xfrm>
            <a:off x="518095" y="4580625"/>
            <a:ext cx="28668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Latino Men</a:t>
            </a:r>
            <a:endParaRPr sz="28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493" name="Google Shape;10493;p6"/>
          <p:cNvSpPr txBox="1"/>
          <p:nvPr/>
        </p:nvSpPr>
        <p:spPr>
          <a:xfrm>
            <a:off x="8671495" y="476735"/>
            <a:ext cx="28668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0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Latina Women</a:t>
            </a:r>
            <a:endParaRPr sz="30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494" name="Google Shape;10494;p6"/>
          <p:cNvSpPr txBox="1"/>
          <p:nvPr/>
        </p:nvSpPr>
        <p:spPr>
          <a:xfrm>
            <a:off x="6995098" y="5516850"/>
            <a:ext cx="23016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No College Degree</a:t>
            </a:r>
            <a:endParaRPr sz="28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495" name="Google Shape;10495;p6"/>
          <p:cNvSpPr txBox="1"/>
          <p:nvPr/>
        </p:nvSpPr>
        <p:spPr>
          <a:xfrm>
            <a:off x="9310550" y="3502575"/>
            <a:ext cx="23016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1018"/>
              <a:buNone/>
            </a:pPr>
            <a:r>
              <a:rPr lang="en-US" sz="2975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Union Household</a:t>
            </a:r>
            <a:endParaRPr sz="2975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496" name="Google Shape;10496;p6"/>
          <p:cNvSpPr txBox="1"/>
          <p:nvPr/>
        </p:nvSpPr>
        <p:spPr>
          <a:xfrm>
            <a:off x="1432498" y="5386275"/>
            <a:ext cx="26382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4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Non-Union Household</a:t>
            </a:r>
            <a:endParaRPr sz="34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497" name="Google Shape;10497;p6"/>
          <p:cNvSpPr txBox="1"/>
          <p:nvPr/>
        </p:nvSpPr>
        <p:spPr>
          <a:xfrm>
            <a:off x="7452295" y="4635175"/>
            <a:ext cx="44535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Less than $100,000</a:t>
            </a:r>
            <a:endParaRPr sz="28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2" name="Google Shape;10502;g31d3eac4096_0_11"/>
          <p:cNvSpPr txBox="1"/>
          <p:nvPr/>
        </p:nvSpPr>
        <p:spPr>
          <a:xfrm>
            <a:off x="2167850" y="1128446"/>
            <a:ext cx="8088300" cy="360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Raleway"/>
              <a:buNone/>
            </a:pPr>
            <a:r>
              <a:rPr lang="en-US" sz="60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Which voter groups did Harris improve with vs. Biden in 2020?</a:t>
            </a:r>
            <a:endParaRPr sz="60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7" name="Google Shape;10507;g3133bb31157_1_8230"/>
          <p:cNvSpPr txBox="1"/>
          <p:nvPr/>
        </p:nvSpPr>
        <p:spPr>
          <a:xfrm>
            <a:off x="518095" y="530775"/>
            <a:ext cx="28668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3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65+ year-olds</a:t>
            </a:r>
            <a:endParaRPr sz="43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508" name="Google Shape;10508;g3133bb31157_1_8230"/>
          <p:cNvSpPr txBox="1"/>
          <p:nvPr/>
        </p:nvSpPr>
        <p:spPr>
          <a:xfrm>
            <a:off x="6300420" y="2484973"/>
            <a:ext cx="28668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0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Black Women</a:t>
            </a:r>
            <a:endParaRPr sz="30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509" name="Google Shape;10509;g3133bb31157_1_8230"/>
          <p:cNvSpPr txBox="1"/>
          <p:nvPr/>
        </p:nvSpPr>
        <p:spPr>
          <a:xfrm>
            <a:off x="8976295" y="1695595"/>
            <a:ext cx="28668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White Women</a:t>
            </a:r>
            <a:endParaRPr sz="28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510" name="Google Shape;10510;g3133bb31157_1_8230"/>
          <p:cNvSpPr txBox="1"/>
          <p:nvPr/>
        </p:nvSpPr>
        <p:spPr>
          <a:xfrm>
            <a:off x="1519020" y="3103030"/>
            <a:ext cx="28668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 fontScale="92500"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3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Democrats</a:t>
            </a:r>
            <a:endParaRPr sz="43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511" name="Google Shape;10511;g3133bb31157_1_8230"/>
          <p:cNvSpPr txBox="1"/>
          <p:nvPr/>
        </p:nvSpPr>
        <p:spPr>
          <a:xfrm>
            <a:off x="4556695" y="433095"/>
            <a:ext cx="28668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3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512" name="Google Shape;10512;g3133bb31157_1_8230"/>
          <p:cNvSpPr txBox="1"/>
          <p:nvPr/>
        </p:nvSpPr>
        <p:spPr>
          <a:xfrm>
            <a:off x="3870895" y="4950715"/>
            <a:ext cx="28668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 fontScale="77500" lnSpcReduction="20000"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3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College graduates</a:t>
            </a:r>
            <a:endParaRPr sz="43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513" name="Google Shape;10513;g3133bb31157_1_8230"/>
          <p:cNvSpPr txBox="1"/>
          <p:nvPr/>
        </p:nvSpPr>
        <p:spPr>
          <a:xfrm>
            <a:off x="7452295" y="4635175"/>
            <a:ext cx="44535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More than $100,000</a:t>
            </a:r>
            <a:endParaRPr sz="28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8" name="Google Shape;10518;g2d6bcb66274_0_0"/>
          <p:cNvSpPr txBox="1">
            <a:spLocks noGrp="1"/>
          </p:cNvSpPr>
          <p:nvPr>
            <p:ph type="title"/>
          </p:nvPr>
        </p:nvSpPr>
        <p:spPr>
          <a:xfrm>
            <a:off x="524359" y="462111"/>
            <a:ext cx="4327800" cy="77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000"/>
              <a:buFont typeface="Raleway SemiBold"/>
              <a:buNone/>
            </a:pPr>
            <a:r>
              <a:rPr lang="en-US"/>
              <a:t>Voters by Age</a:t>
            </a:r>
            <a:endParaRPr/>
          </a:p>
        </p:txBody>
      </p:sp>
      <p:sp>
        <p:nvSpPr>
          <p:cNvPr id="10519" name="Google Shape;10519;g2d6bcb66274_0_0"/>
          <p:cNvSpPr txBox="1">
            <a:spLocks noGrp="1"/>
          </p:cNvSpPr>
          <p:nvPr>
            <p:ph type="body" idx="2"/>
          </p:nvPr>
        </p:nvSpPr>
        <p:spPr>
          <a:xfrm>
            <a:off x="928875" y="3741700"/>
            <a:ext cx="2531400" cy="6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</a:pPr>
            <a:r>
              <a:rPr lang="en-US" sz="1800" dirty="0"/>
              <a:t>2024: Harris +19</a:t>
            </a:r>
            <a:endParaRPr sz="1800" dirty="0"/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</a:pPr>
            <a:r>
              <a:rPr lang="en-US" sz="1800" dirty="0"/>
              <a:t>2022: Dem +37</a:t>
            </a:r>
            <a:endParaRPr dirty="0"/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</a:pPr>
            <a:r>
              <a:rPr lang="en-US" sz="1800" dirty="0"/>
              <a:t>2020: Biden +26</a:t>
            </a:r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</a:pPr>
            <a:r>
              <a:rPr lang="en-US" sz="1800" dirty="0"/>
              <a:t>2018: Dem +49</a:t>
            </a:r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</a:pPr>
            <a:r>
              <a:rPr lang="en-US" sz="1800" dirty="0"/>
              <a:t>2016: Clinton +30</a:t>
            </a:r>
            <a:endParaRPr dirty="0"/>
          </a:p>
        </p:txBody>
      </p:sp>
      <p:sp>
        <p:nvSpPr>
          <p:cNvPr id="10520" name="Google Shape;10520;g2d6bcb66274_0_0"/>
          <p:cNvSpPr/>
          <p:nvPr/>
        </p:nvSpPr>
        <p:spPr>
          <a:xfrm>
            <a:off x="1052022" y="2455605"/>
            <a:ext cx="1872900" cy="1047000"/>
          </a:xfrm>
          <a:prstGeom prst="roundRect">
            <a:avLst>
              <a:gd name="adj" fmla="val 50000"/>
            </a:avLst>
          </a:prstGeom>
          <a:noFill/>
          <a:ln w="762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21" name="Google Shape;10521;g2d6bcb66274_0_0"/>
          <p:cNvSpPr txBox="1"/>
          <p:nvPr/>
        </p:nvSpPr>
        <p:spPr>
          <a:xfrm>
            <a:off x="1052023" y="2688067"/>
            <a:ext cx="1872900" cy="52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i="0" u="none" strike="noStrike" cap="none">
                <a:solidFill>
                  <a:schemeClr val="lt1"/>
                </a:solidFill>
                <a:latin typeface="Raleway SemiBold"/>
                <a:ea typeface="Raleway SemiBold"/>
                <a:cs typeface="Raleway SemiBold"/>
                <a:sym typeface="Raleway SemiBold"/>
              </a:rPr>
              <a:t>18</a:t>
            </a:r>
            <a:r>
              <a:rPr lang="en-US" sz="2800" b="1">
                <a:solidFill>
                  <a:schemeClr val="lt1"/>
                </a:solidFill>
                <a:latin typeface="Raleway SemiBold"/>
                <a:ea typeface="Raleway SemiBold"/>
                <a:cs typeface="Raleway SemiBold"/>
                <a:sym typeface="Raleway SemiBold"/>
              </a:rPr>
              <a:t>–</a:t>
            </a:r>
            <a:r>
              <a:rPr lang="en-US" sz="2800" b="1" i="0" u="none" strike="noStrike" cap="none">
                <a:solidFill>
                  <a:schemeClr val="lt1"/>
                </a:solidFill>
                <a:latin typeface="Raleway SemiBold"/>
                <a:ea typeface="Raleway SemiBold"/>
                <a:cs typeface="Raleway SemiBold"/>
                <a:sym typeface="Raleway SemiBold"/>
              </a:rPr>
              <a:t>29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2" name="Google Shape;10522;g2d6bcb66274_0_0"/>
          <p:cNvSpPr txBox="1"/>
          <p:nvPr/>
        </p:nvSpPr>
        <p:spPr>
          <a:xfrm>
            <a:off x="3540325" y="3741700"/>
            <a:ext cx="2427000" cy="6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2024: Harris +2</a:t>
            </a:r>
            <a:endParaRPr sz="1800" dirty="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2022: Dem +7</a:t>
            </a:r>
            <a:endParaRPr sz="1800" dirty="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2020: </a:t>
            </a:r>
            <a:r>
              <a:rPr lang="en-US" sz="1800" b="0" i="0" u="none" strike="noStrike" cap="none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Biden +12</a:t>
            </a:r>
          </a:p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sym typeface="Raleway"/>
              </a:rPr>
              <a:t>2018: Dem +21</a:t>
            </a:r>
          </a:p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b="0" i="0" u="none" strike="noStrike" cap="none" dirty="0">
                <a:solidFill>
                  <a:schemeClr val="lt1"/>
                </a:solidFill>
                <a:latin typeface="Raleway"/>
                <a:ea typeface="Arial"/>
                <a:cs typeface="Arial"/>
                <a:sym typeface="Raleway"/>
              </a:rPr>
              <a:t>2016: Clinton +11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3" name="Google Shape;10523;g2d6bcb66274_0_0"/>
          <p:cNvSpPr/>
          <p:nvPr/>
        </p:nvSpPr>
        <p:spPr>
          <a:xfrm>
            <a:off x="3817371" y="2455605"/>
            <a:ext cx="1872900" cy="1047000"/>
          </a:xfrm>
          <a:prstGeom prst="roundRect">
            <a:avLst>
              <a:gd name="adj" fmla="val 50000"/>
            </a:avLst>
          </a:prstGeom>
          <a:noFill/>
          <a:ln w="762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24" name="Google Shape;10524;g2d6bcb66274_0_0"/>
          <p:cNvSpPr txBox="1"/>
          <p:nvPr/>
        </p:nvSpPr>
        <p:spPr>
          <a:xfrm>
            <a:off x="3817372" y="2688067"/>
            <a:ext cx="1872900" cy="52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i="0" u="none" strike="noStrike" cap="none" dirty="0">
                <a:solidFill>
                  <a:schemeClr val="lt1"/>
                </a:solidFill>
                <a:latin typeface="Raleway SemiBold"/>
                <a:ea typeface="Raleway SemiBold"/>
                <a:cs typeface="Raleway SemiBold"/>
                <a:sym typeface="Raleway SemiBold"/>
              </a:rPr>
              <a:t>30</a:t>
            </a:r>
            <a:r>
              <a:rPr lang="en-US" sz="2800" b="1" dirty="0">
                <a:solidFill>
                  <a:schemeClr val="lt1"/>
                </a:solidFill>
                <a:latin typeface="Raleway SemiBold"/>
                <a:ea typeface="Raleway SemiBold"/>
                <a:cs typeface="Raleway SemiBold"/>
                <a:sym typeface="Raleway SemiBold"/>
              </a:rPr>
              <a:t>–</a:t>
            </a:r>
            <a:r>
              <a:rPr lang="en-US" sz="2800" b="1" i="0" u="none" strike="noStrike" cap="none" dirty="0">
                <a:solidFill>
                  <a:schemeClr val="lt1"/>
                </a:solidFill>
                <a:latin typeface="Raleway SemiBold"/>
                <a:ea typeface="Raleway SemiBold"/>
                <a:cs typeface="Raleway SemiBold"/>
                <a:sym typeface="Raleway SemiBold"/>
              </a:rPr>
              <a:t>49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5" name="Google Shape;10525;g2d6bcb66274_0_0"/>
          <p:cNvSpPr txBox="1"/>
          <p:nvPr/>
        </p:nvSpPr>
        <p:spPr>
          <a:xfrm>
            <a:off x="6377500" y="3741700"/>
            <a:ext cx="2264400" cy="6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2024: Trump +14</a:t>
            </a:r>
            <a:endParaRPr sz="1800" dirty="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2022: Rep </a:t>
            </a:r>
            <a:r>
              <a:rPr lang="en-US" sz="1800" b="0" i="0" u="none" strike="noStrike" cap="none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+</a:t>
            </a: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11</a:t>
            </a:r>
            <a:b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</a:b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2020: Trump +7</a:t>
            </a:r>
          </a:p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b="0" i="0" u="none" strike="noStrike" cap="none" dirty="0">
                <a:solidFill>
                  <a:schemeClr val="lt1"/>
                </a:solidFill>
                <a:latin typeface="Raleway"/>
                <a:sym typeface="Raleway"/>
              </a:rPr>
              <a:t>2018: </a:t>
            </a:r>
            <a:r>
              <a:rPr lang="en-US" sz="1800" dirty="0">
                <a:solidFill>
                  <a:schemeClr val="lt1"/>
                </a:solidFill>
                <a:latin typeface="Raleway"/>
                <a:sym typeface="Raleway"/>
              </a:rPr>
              <a:t>Dem +2</a:t>
            </a:r>
          </a:p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b="0" i="0" u="none" strike="noStrike" cap="none" dirty="0">
                <a:solidFill>
                  <a:schemeClr val="lt1"/>
                </a:solidFill>
                <a:latin typeface="Raleway"/>
                <a:ea typeface="Arial"/>
                <a:cs typeface="Arial"/>
                <a:sym typeface="Raleway"/>
              </a:rPr>
              <a:t>2016: Trump +6</a:t>
            </a:r>
          </a:p>
        </p:txBody>
      </p:sp>
      <p:sp>
        <p:nvSpPr>
          <p:cNvPr id="10526" name="Google Shape;10526;g2d6bcb66274_0_0"/>
          <p:cNvSpPr/>
          <p:nvPr/>
        </p:nvSpPr>
        <p:spPr>
          <a:xfrm>
            <a:off x="6573248" y="2455605"/>
            <a:ext cx="1872900" cy="1047000"/>
          </a:xfrm>
          <a:prstGeom prst="roundRect">
            <a:avLst>
              <a:gd name="adj" fmla="val 50000"/>
            </a:avLst>
          </a:prstGeom>
          <a:noFill/>
          <a:ln w="762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27" name="Google Shape;10527;g2d6bcb66274_0_0"/>
          <p:cNvSpPr txBox="1"/>
          <p:nvPr/>
        </p:nvSpPr>
        <p:spPr>
          <a:xfrm>
            <a:off x="6573249" y="2688067"/>
            <a:ext cx="1872900" cy="52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dirty="0">
                <a:solidFill>
                  <a:schemeClr val="lt1"/>
                </a:solidFill>
                <a:latin typeface="Raleway SemiBold"/>
                <a:ea typeface="Raleway SemiBold"/>
                <a:cs typeface="Raleway SemiBold"/>
                <a:sym typeface="Raleway SemiBold"/>
              </a:rPr>
              <a:t>50–</a:t>
            </a:r>
            <a:r>
              <a:rPr lang="en-US" sz="2800" b="1" i="0" u="none" strike="noStrike" cap="none" dirty="0">
                <a:solidFill>
                  <a:schemeClr val="lt1"/>
                </a:solidFill>
                <a:latin typeface="Raleway SemiBold"/>
                <a:ea typeface="Raleway SemiBold"/>
                <a:cs typeface="Raleway SemiBold"/>
                <a:sym typeface="Raleway SemiBold"/>
              </a:rPr>
              <a:t>64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8" name="Google Shape;10528;g2d6bcb66274_0_0"/>
          <p:cNvSpPr txBox="1"/>
          <p:nvPr/>
        </p:nvSpPr>
        <p:spPr>
          <a:xfrm>
            <a:off x="8980375" y="3781350"/>
            <a:ext cx="2427000" cy="6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2024: Trump +3</a:t>
            </a:r>
            <a:endParaRPr sz="1800" dirty="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2022: Rep +14</a:t>
            </a:r>
            <a:b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</a:b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2020: Trump +4</a:t>
            </a:r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b="0" i="0" u="none" strike="noStrike" cap="none" dirty="0">
                <a:solidFill>
                  <a:schemeClr val="lt1"/>
                </a:solidFill>
                <a:latin typeface="Raleway"/>
                <a:sym typeface="Raleway"/>
              </a:rPr>
              <a:t>2018: Rep. +6</a:t>
            </a:r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Arial"/>
                <a:cs typeface="Arial"/>
                <a:sym typeface="Raleway"/>
              </a:rPr>
              <a:t>2016: Trump +9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9" name="Google Shape;10529;g2d6bcb66274_0_0"/>
          <p:cNvSpPr/>
          <p:nvPr/>
        </p:nvSpPr>
        <p:spPr>
          <a:xfrm>
            <a:off x="9257425" y="2455605"/>
            <a:ext cx="1872900" cy="1047000"/>
          </a:xfrm>
          <a:prstGeom prst="roundRect">
            <a:avLst>
              <a:gd name="adj" fmla="val 50000"/>
            </a:avLst>
          </a:prstGeom>
          <a:noFill/>
          <a:ln w="762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30" name="Google Shape;10530;g2d6bcb66274_0_0"/>
          <p:cNvSpPr txBox="1"/>
          <p:nvPr/>
        </p:nvSpPr>
        <p:spPr>
          <a:xfrm>
            <a:off x="9257426" y="2688067"/>
            <a:ext cx="1872900" cy="52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i="0" u="none" strike="noStrike" cap="none">
                <a:solidFill>
                  <a:schemeClr val="lt1"/>
                </a:solidFill>
                <a:latin typeface="Raleway SemiBold"/>
                <a:ea typeface="Raleway SemiBold"/>
                <a:cs typeface="Raleway SemiBold"/>
                <a:sym typeface="Raleway SemiBold"/>
              </a:rPr>
              <a:t>65+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31" name="Google Shape;10531;g2d6bcb66274_0_0"/>
          <p:cNvSpPr/>
          <p:nvPr/>
        </p:nvSpPr>
        <p:spPr>
          <a:xfrm>
            <a:off x="7107025" y="524075"/>
            <a:ext cx="4560600" cy="16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000" tIns="0" rIns="0" bIns="0" anchor="t" anchorCtr="0">
            <a:noAutofit/>
          </a:bodyPr>
          <a:lstStyle/>
          <a:p>
            <a:pPr marL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i="1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Sources: Pew</a:t>
            </a:r>
            <a:endParaRPr sz="1200" i="1" dirty="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6" name="Google Shape;10536;g2d6bcb66274_0_17"/>
          <p:cNvSpPr txBox="1">
            <a:spLocks noGrp="1"/>
          </p:cNvSpPr>
          <p:nvPr>
            <p:ph type="title"/>
          </p:nvPr>
        </p:nvSpPr>
        <p:spPr>
          <a:xfrm>
            <a:off x="524358" y="462111"/>
            <a:ext cx="6316800" cy="77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000"/>
              <a:buFont typeface="Raleway SemiBold"/>
              <a:buNone/>
            </a:pPr>
            <a:r>
              <a:rPr lang="en-US"/>
              <a:t>Voters by Race/Ethnicity</a:t>
            </a:r>
            <a:endParaRPr/>
          </a:p>
        </p:txBody>
      </p:sp>
      <p:sp>
        <p:nvSpPr>
          <p:cNvPr id="10537" name="Google Shape;10537;g2d6bcb66274_0_17"/>
          <p:cNvSpPr txBox="1">
            <a:spLocks noGrp="1"/>
          </p:cNvSpPr>
          <p:nvPr>
            <p:ph type="body" idx="2"/>
          </p:nvPr>
        </p:nvSpPr>
        <p:spPr>
          <a:xfrm>
            <a:off x="817277" y="3741700"/>
            <a:ext cx="2342400" cy="6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</a:pPr>
            <a:r>
              <a:rPr lang="en-US" sz="1800" dirty="0"/>
              <a:t>2024: Trump +12</a:t>
            </a:r>
            <a:endParaRPr sz="1800" dirty="0"/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</a:pPr>
            <a:r>
              <a:rPr lang="en-US" sz="1800" dirty="0"/>
              <a:t>2022: Rep +16</a:t>
            </a:r>
            <a:endParaRPr sz="1800" dirty="0"/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</a:pPr>
            <a:r>
              <a:rPr lang="en-US" sz="1800" dirty="0"/>
              <a:t>2020: Trump +12</a:t>
            </a:r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</a:pPr>
            <a:r>
              <a:rPr lang="en-US" sz="1800" dirty="0"/>
              <a:t>2018: Rep +6</a:t>
            </a:r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</a:pPr>
            <a:r>
              <a:rPr lang="en-US" sz="1800" dirty="0"/>
              <a:t>2016: Trump +15</a:t>
            </a:r>
            <a:endParaRPr sz="1800" dirty="0"/>
          </a:p>
        </p:txBody>
      </p:sp>
      <p:sp>
        <p:nvSpPr>
          <p:cNvPr id="10538" name="Google Shape;10538;g2d6bcb66274_0_17"/>
          <p:cNvSpPr/>
          <p:nvPr/>
        </p:nvSpPr>
        <p:spPr>
          <a:xfrm>
            <a:off x="1052022" y="2455605"/>
            <a:ext cx="1872900" cy="1047000"/>
          </a:xfrm>
          <a:prstGeom prst="roundRect">
            <a:avLst>
              <a:gd name="adj" fmla="val 50000"/>
            </a:avLst>
          </a:prstGeom>
          <a:noFill/>
          <a:ln w="762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39" name="Google Shape;10539;g2d6bcb66274_0_17"/>
          <p:cNvSpPr txBox="1"/>
          <p:nvPr/>
        </p:nvSpPr>
        <p:spPr>
          <a:xfrm>
            <a:off x="1052023" y="2688067"/>
            <a:ext cx="1872900" cy="52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i="0" u="none" strike="noStrike" cap="none">
                <a:solidFill>
                  <a:schemeClr val="lt1"/>
                </a:solidFill>
                <a:latin typeface="Raleway SemiBold"/>
                <a:ea typeface="Raleway SemiBold"/>
                <a:cs typeface="Raleway SemiBold"/>
                <a:sym typeface="Raleway SemiBold"/>
              </a:rPr>
              <a:t>White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0" name="Google Shape;10540;g2d6bcb66274_0_17"/>
          <p:cNvSpPr txBox="1"/>
          <p:nvPr/>
        </p:nvSpPr>
        <p:spPr>
          <a:xfrm>
            <a:off x="3618627" y="3741700"/>
            <a:ext cx="2270400" cy="6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2024: Harris +68</a:t>
            </a:r>
            <a:endParaRPr sz="1800" dirty="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2022: Dem +88</a:t>
            </a:r>
            <a:endParaRPr sz="1800" dirty="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2020: Biden +84</a:t>
            </a:r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2018: Dem +86</a:t>
            </a:r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2016: Clinton +85</a:t>
            </a:r>
          </a:p>
        </p:txBody>
      </p:sp>
      <p:sp>
        <p:nvSpPr>
          <p:cNvPr id="10541" name="Google Shape;10541;g2d6bcb66274_0_17"/>
          <p:cNvSpPr/>
          <p:nvPr/>
        </p:nvSpPr>
        <p:spPr>
          <a:xfrm>
            <a:off x="3817371" y="2455605"/>
            <a:ext cx="1872900" cy="1047000"/>
          </a:xfrm>
          <a:prstGeom prst="roundRect">
            <a:avLst>
              <a:gd name="adj" fmla="val 50000"/>
            </a:avLst>
          </a:prstGeom>
          <a:noFill/>
          <a:ln w="762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42" name="Google Shape;10542;g2d6bcb66274_0_17"/>
          <p:cNvSpPr txBox="1"/>
          <p:nvPr/>
        </p:nvSpPr>
        <p:spPr>
          <a:xfrm>
            <a:off x="3817372" y="2688067"/>
            <a:ext cx="1872900" cy="52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i="0" u="none" strike="noStrike" cap="none">
                <a:solidFill>
                  <a:schemeClr val="lt1"/>
                </a:solidFill>
                <a:latin typeface="Raleway SemiBold"/>
                <a:ea typeface="Raleway SemiBold"/>
                <a:cs typeface="Raleway SemiBold"/>
                <a:sym typeface="Raleway SemiBold"/>
              </a:rPr>
              <a:t>Black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3" name="Google Shape;10543;g2d6bcb66274_0_17"/>
          <p:cNvSpPr txBox="1"/>
          <p:nvPr/>
        </p:nvSpPr>
        <p:spPr>
          <a:xfrm>
            <a:off x="6338502" y="3741700"/>
            <a:ext cx="2342400" cy="6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2024: Harris +3</a:t>
            </a:r>
            <a:endParaRPr sz="1800" dirty="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2022: Dem +21</a:t>
            </a:r>
            <a:endParaRPr sz="1800" dirty="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2020: Biden +25</a:t>
            </a:r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2018: Dem +47</a:t>
            </a:r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2016: Clinton +38</a:t>
            </a:r>
            <a:endParaRPr sz="1800" dirty="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544" name="Google Shape;10544;g2d6bcb66274_0_17"/>
          <p:cNvSpPr/>
          <p:nvPr/>
        </p:nvSpPr>
        <p:spPr>
          <a:xfrm>
            <a:off x="6573248" y="2455605"/>
            <a:ext cx="1872900" cy="1047000"/>
          </a:xfrm>
          <a:prstGeom prst="roundRect">
            <a:avLst>
              <a:gd name="adj" fmla="val 50000"/>
            </a:avLst>
          </a:prstGeom>
          <a:noFill/>
          <a:ln w="762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45" name="Google Shape;10545;g2d6bcb66274_0_17"/>
          <p:cNvSpPr txBox="1"/>
          <p:nvPr/>
        </p:nvSpPr>
        <p:spPr>
          <a:xfrm>
            <a:off x="6573249" y="2688067"/>
            <a:ext cx="1872900" cy="52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i="0" u="none" strike="noStrike" cap="none">
                <a:solidFill>
                  <a:schemeClr val="lt1"/>
                </a:solidFill>
                <a:latin typeface="Raleway SemiBold"/>
                <a:ea typeface="Raleway SemiBold"/>
                <a:cs typeface="Raleway SemiBold"/>
                <a:sym typeface="Raleway SemiBold"/>
              </a:rPr>
              <a:t>Latino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6" name="Google Shape;10546;g2d6bcb66274_0_17"/>
          <p:cNvSpPr txBox="1"/>
          <p:nvPr/>
        </p:nvSpPr>
        <p:spPr>
          <a:xfrm>
            <a:off x="8975727" y="3741700"/>
            <a:ext cx="2436300" cy="6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endParaRPr sz="1800" dirty="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549" name="Google Shape;10549;g2d6bcb66274_0_17"/>
          <p:cNvSpPr/>
          <p:nvPr/>
        </p:nvSpPr>
        <p:spPr>
          <a:xfrm>
            <a:off x="7107025" y="524075"/>
            <a:ext cx="4560600" cy="16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000" tIns="0" rIns="0" bIns="0" anchor="t" anchorCtr="0">
            <a:noAutofit/>
          </a:bodyPr>
          <a:lstStyle/>
          <a:p>
            <a:pPr marL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i="1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Sources: Pew</a:t>
            </a:r>
            <a:endParaRPr sz="1200" i="1" dirty="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4" name="Google Shape;10554;g2d6bcb66274_0_34"/>
          <p:cNvSpPr txBox="1">
            <a:spLocks noGrp="1"/>
          </p:cNvSpPr>
          <p:nvPr>
            <p:ph type="title"/>
          </p:nvPr>
        </p:nvSpPr>
        <p:spPr>
          <a:xfrm>
            <a:off x="524348" y="462100"/>
            <a:ext cx="5346000" cy="77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960"/>
              <a:buFont typeface="Raleway SemiBold"/>
              <a:buNone/>
            </a:pPr>
            <a:r>
              <a:rPr lang="en-US" sz="4000"/>
              <a:t>Voters by Gender</a:t>
            </a:r>
            <a:endParaRPr sz="4000"/>
          </a:p>
        </p:txBody>
      </p:sp>
      <p:sp>
        <p:nvSpPr>
          <p:cNvPr id="10555" name="Google Shape;10555;g2d6bcb66274_0_34"/>
          <p:cNvSpPr txBox="1"/>
          <p:nvPr/>
        </p:nvSpPr>
        <p:spPr>
          <a:xfrm>
            <a:off x="3262850" y="3741713"/>
            <a:ext cx="2312100" cy="6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Arial"/>
              <a:buNone/>
            </a:pPr>
            <a:r>
              <a:rPr lang="en-US" sz="19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2024: Harris +7</a:t>
            </a:r>
            <a:endParaRPr sz="1900" dirty="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Arial"/>
              <a:buNone/>
            </a:pPr>
            <a:r>
              <a:rPr lang="en-US" sz="19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2022: Dem +3</a:t>
            </a:r>
            <a:endParaRPr sz="1500" dirty="0"/>
          </a:p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Arial"/>
              <a:buNone/>
            </a:pPr>
            <a:r>
              <a:rPr lang="en-US" sz="19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2020: Biden +11</a:t>
            </a:r>
          </a:p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Arial"/>
              <a:buNone/>
            </a:pPr>
            <a:r>
              <a:rPr lang="en-US" sz="1900" b="0" i="0" u="none" strike="noStrike" cap="none" dirty="0">
                <a:solidFill>
                  <a:schemeClr val="lt1"/>
                </a:solidFill>
                <a:latin typeface="Raleway"/>
                <a:sym typeface="Raleway"/>
              </a:rPr>
              <a:t>2018: Dem +18</a:t>
            </a:r>
          </a:p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Arial"/>
              <a:buNone/>
            </a:pPr>
            <a:r>
              <a:rPr lang="en-US" sz="1900" dirty="0">
                <a:solidFill>
                  <a:schemeClr val="lt1"/>
                </a:solidFill>
                <a:latin typeface="Raleway"/>
                <a:ea typeface="Arial"/>
                <a:cs typeface="Arial"/>
                <a:sym typeface="Raleway"/>
              </a:rPr>
              <a:t>2016: Clinton +15</a:t>
            </a:r>
            <a:endParaRPr sz="15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56" name="Google Shape;10556;g2d6bcb66274_0_34"/>
          <p:cNvSpPr/>
          <p:nvPr/>
        </p:nvSpPr>
        <p:spPr>
          <a:xfrm>
            <a:off x="3482385" y="2455605"/>
            <a:ext cx="1872900" cy="1047000"/>
          </a:xfrm>
          <a:prstGeom prst="roundRect">
            <a:avLst>
              <a:gd name="adj" fmla="val 50000"/>
            </a:avLst>
          </a:prstGeom>
          <a:noFill/>
          <a:ln w="762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57" name="Google Shape;10557;g2d6bcb66274_0_34"/>
          <p:cNvSpPr txBox="1"/>
          <p:nvPr/>
        </p:nvSpPr>
        <p:spPr>
          <a:xfrm>
            <a:off x="3482386" y="2688067"/>
            <a:ext cx="1872900" cy="52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i="0" u="none" strike="noStrike" cap="none">
                <a:solidFill>
                  <a:schemeClr val="lt1"/>
                </a:solidFill>
                <a:latin typeface="Raleway SemiBold"/>
                <a:ea typeface="Raleway SemiBold"/>
                <a:cs typeface="Raleway SemiBold"/>
                <a:sym typeface="Raleway SemiBold"/>
              </a:rPr>
              <a:t>Women</a:t>
            </a:r>
            <a:endParaRPr sz="15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58" name="Google Shape;10558;g2d6bcb66274_0_34"/>
          <p:cNvSpPr txBox="1"/>
          <p:nvPr/>
        </p:nvSpPr>
        <p:spPr>
          <a:xfrm>
            <a:off x="6482500" y="3741725"/>
            <a:ext cx="2581200" cy="6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Arial"/>
              <a:buNone/>
            </a:pPr>
            <a:r>
              <a:rPr lang="en-US" sz="19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2024: Trump +12</a:t>
            </a:r>
            <a:endParaRPr sz="1900" dirty="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Arial"/>
              <a:buNone/>
            </a:pPr>
            <a:r>
              <a:rPr lang="en-US" sz="19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2022: Rep +10</a:t>
            </a:r>
            <a:endParaRPr sz="1500" dirty="0"/>
          </a:p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Arial"/>
              <a:buNone/>
            </a:pPr>
            <a:r>
              <a:rPr lang="en-US" sz="19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2020: Trump +2</a:t>
            </a:r>
          </a:p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Arial"/>
              <a:buNone/>
            </a:pPr>
            <a:r>
              <a:rPr lang="en-US" sz="1900" dirty="0">
                <a:solidFill>
                  <a:schemeClr val="lt1"/>
                </a:solidFill>
                <a:latin typeface="Raleway"/>
                <a:sym typeface="Raleway"/>
              </a:rPr>
              <a:t>2018: Dem +2</a:t>
            </a:r>
          </a:p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Arial"/>
              <a:buNone/>
            </a:pPr>
            <a:r>
              <a:rPr lang="en-US" sz="1900" dirty="0">
                <a:solidFill>
                  <a:schemeClr val="lt1"/>
                </a:solidFill>
                <a:latin typeface="Raleway"/>
                <a:sym typeface="Raleway"/>
              </a:rPr>
              <a:t>2016: Trump +11</a:t>
            </a:r>
            <a:endParaRPr sz="1500" dirty="0"/>
          </a:p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Arial"/>
              <a:buNone/>
            </a:pPr>
            <a:endParaRPr sz="1900" b="0" i="0" u="none" strike="noStrike" cap="none" dirty="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559" name="Google Shape;10559;g2d6bcb66274_0_34"/>
          <p:cNvSpPr/>
          <p:nvPr/>
        </p:nvSpPr>
        <p:spPr>
          <a:xfrm>
            <a:off x="6836571" y="2455605"/>
            <a:ext cx="1872900" cy="1047000"/>
          </a:xfrm>
          <a:prstGeom prst="roundRect">
            <a:avLst>
              <a:gd name="adj" fmla="val 50000"/>
            </a:avLst>
          </a:prstGeom>
          <a:noFill/>
          <a:ln w="762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endParaRPr sz="19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60" name="Google Shape;10560;g2d6bcb66274_0_34"/>
          <p:cNvSpPr txBox="1"/>
          <p:nvPr/>
        </p:nvSpPr>
        <p:spPr>
          <a:xfrm>
            <a:off x="6836572" y="2688067"/>
            <a:ext cx="1872900" cy="52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i="0" u="none" strike="noStrike" cap="none">
                <a:solidFill>
                  <a:schemeClr val="lt1"/>
                </a:solidFill>
                <a:latin typeface="Raleway SemiBold"/>
                <a:ea typeface="Raleway SemiBold"/>
                <a:cs typeface="Raleway SemiBold"/>
                <a:sym typeface="Raleway SemiBold"/>
              </a:rPr>
              <a:t>Men</a:t>
            </a:r>
            <a:endParaRPr sz="15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61" name="Google Shape;10561;g2d6bcb66274_0_34"/>
          <p:cNvSpPr/>
          <p:nvPr/>
        </p:nvSpPr>
        <p:spPr>
          <a:xfrm>
            <a:off x="7107025" y="524075"/>
            <a:ext cx="4560600" cy="16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000" tIns="0" rIns="0" bIns="0" anchor="t" anchorCtr="0">
            <a:noAutofit/>
          </a:bodyPr>
          <a:lstStyle/>
          <a:p>
            <a:pPr marL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i="1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Sources: Pew</a:t>
            </a:r>
            <a:endParaRPr sz="1200" i="1" dirty="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35">
          <a:extLst>
            <a:ext uri="{FF2B5EF4-FFF2-40B4-BE49-F238E27FC236}">
              <a16:creationId xmlns:a16="http://schemas.microsoft.com/office/drawing/2014/main" id="{5B446992-9C4F-8598-E5BC-77A8FFFE92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6" name="Google Shape;10536;g2d6bcb66274_0_17">
            <a:extLst>
              <a:ext uri="{FF2B5EF4-FFF2-40B4-BE49-F238E27FC236}">
                <a16:creationId xmlns:a16="http://schemas.microsoft.com/office/drawing/2014/main" id="{5E6A570D-F161-EBB1-F765-F210DF24BD0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24357" y="462111"/>
            <a:ext cx="7397017" cy="77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000"/>
              <a:buFont typeface="Raleway SemiBold"/>
              <a:buNone/>
            </a:pPr>
            <a:r>
              <a:rPr lang="en-US" dirty="0"/>
              <a:t>Voters by Party Identification</a:t>
            </a:r>
            <a:endParaRPr dirty="0"/>
          </a:p>
        </p:txBody>
      </p:sp>
      <p:sp>
        <p:nvSpPr>
          <p:cNvPr id="10537" name="Google Shape;10537;g2d6bcb66274_0_17">
            <a:extLst>
              <a:ext uri="{FF2B5EF4-FFF2-40B4-BE49-F238E27FC236}">
                <a16:creationId xmlns:a16="http://schemas.microsoft.com/office/drawing/2014/main" id="{ED329DD0-CC02-B8DA-D4EE-6E5B3A1814BC}"/>
              </a:ext>
            </a:extLst>
          </p:cNvPr>
          <p:cNvSpPr txBox="1">
            <a:spLocks noGrp="1"/>
          </p:cNvSpPr>
          <p:nvPr>
            <p:ph type="body" idx="2"/>
          </p:nvPr>
        </p:nvSpPr>
        <p:spPr>
          <a:xfrm>
            <a:off x="817277" y="3741700"/>
            <a:ext cx="2342400" cy="6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</a:pPr>
            <a:r>
              <a:rPr lang="en-US" sz="1800" dirty="0"/>
              <a:t>2024: Trump +91</a:t>
            </a:r>
            <a:endParaRPr sz="1800" dirty="0"/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</a:pPr>
            <a:r>
              <a:rPr lang="en-US" sz="1800" dirty="0"/>
              <a:t>2022: Rep +94</a:t>
            </a:r>
            <a:endParaRPr sz="1800" dirty="0"/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</a:pPr>
            <a:r>
              <a:rPr lang="en-US" sz="1800" dirty="0"/>
              <a:t>2020: Trump +90</a:t>
            </a:r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</a:pPr>
            <a:r>
              <a:rPr lang="en-US" sz="1800" dirty="0"/>
              <a:t>2018: Rep +91</a:t>
            </a:r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</a:pPr>
            <a:r>
              <a:rPr lang="en-US" sz="1800" dirty="0"/>
              <a:t>2016: Trump +88</a:t>
            </a:r>
            <a:endParaRPr sz="1800" dirty="0"/>
          </a:p>
        </p:txBody>
      </p:sp>
      <p:sp>
        <p:nvSpPr>
          <p:cNvPr id="10538" name="Google Shape;10538;g2d6bcb66274_0_17">
            <a:extLst>
              <a:ext uri="{FF2B5EF4-FFF2-40B4-BE49-F238E27FC236}">
                <a16:creationId xmlns:a16="http://schemas.microsoft.com/office/drawing/2014/main" id="{E7CE9598-1D4A-2256-F548-048018A6DEBC}"/>
              </a:ext>
            </a:extLst>
          </p:cNvPr>
          <p:cNvSpPr/>
          <p:nvPr/>
        </p:nvSpPr>
        <p:spPr>
          <a:xfrm>
            <a:off x="1052022" y="2455605"/>
            <a:ext cx="1872900" cy="1047000"/>
          </a:xfrm>
          <a:prstGeom prst="roundRect">
            <a:avLst>
              <a:gd name="adj" fmla="val 50000"/>
            </a:avLst>
          </a:prstGeom>
          <a:noFill/>
          <a:ln w="762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39" name="Google Shape;10539;g2d6bcb66274_0_17">
            <a:extLst>
              <a:ext uri="{FF2B5EF4-FFF2-40B4-BE49-F238E27FC236}">
                <a16:creationId xmlns:a16="http://schemas.microsoft.com/office/drawing/2014/main" id="{7DD41A56-0D59-CEA0-25F9-0C4996E2F7DC}"/>
              </a:ext>
            </a:extLst>
          </p:cNvPr>
          <p:cNvSpPr txBox="1"/>
          <p:nvPr/>
        </p:nvSpPr>
        <p:spPr>
          <a:xfrm>
            <a:off x="1052023" y="2688067"/>
            <a:ext cx="1872900" cy="52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i="0" u="none" strike="noStrike" cap="none" dirty="0">
                <a:solidFill>
                  <a:schemeClr val="lt1"/>
                </a:solidFill>
                <a:latin typeface="Raleway SemiBold"/>
                <a:ea typeface="Raleway SemiBold"/>
                <a:cs typeface="Raleway SemiBold"/>
                <a:sym typeface="Raleway SemiBold"/>
              </a:rPr>
              <a:t>GOP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0" name="Google Shape;10540;g2d6bcb66274_0_17">
            <a:extLst>
              <a:ext uri="{FF2B5EF4-FFF2-40B4-BE49-F238E27FC236}">
                <a16:creationId xmlns:a16="http://schemas.microsoft.com/office/drawing/2014/main" id="{F5ED3B7A-1846-1F63-1836-BE631FDCF7F4}"/>
              </a:ext>
            </a:extLst>
          </p:cNvPr>
          <p:cNvSpPr txBox="1"/>
          <p:nvPr/>
        </p:nvSpPr>
        <p:spPr>
          <a:xfrm>
            <a:off x="3618627" y="3741700"/>
            <a:ext cx="2270400" cy="6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2024: Harris +91</a:t>
            </a:r>
            <a:endParaRPr sz="1800" dirty="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2022: Dem +96</a:t>
            </a:r>
            <a:endParaRPr sz="1800" dirty="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2020: Biden +91</a:t>
            </a:r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2018: Dem +95</a:t>
            </a:r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2016: Clinton +89</a:t>
            </a:r>
          </a:p>
        </p:txBody>
      </p:sp>
      <p:sp>
        <p:nvSpPr>
          <p:cNvPr id="10541" name="Google Shape;10541;g2d6bcb66274_0_17">
            <a:extLst>
              <a:ext uri="{FF2B5EF4-FFF2-40B4-BE49-F238E27FC236}">
                <a16:creationId xmlns:a16="http://schemas.microsoft.com/office/drawing/2014/main" id="{B78F9689-ADA9-55EA-7519-39B22D668A44}"/>
              </a:ext>
            </a:extLst>
          </p:cNvPr>
          <p:cNvSpPr/>
          <p:nvPr/>
        </p:nvSpPr>
        <p:spPr>
          <a:xfrm>
            <a:off x="3817371" y="2455605"/>
            <a:ext cx="1872900" cy="1047000"/>
          </a:xfrm>
          <a:prstGeom prst="roundRect">
            <a:avLst>
              <a:gd name="adj" fmla="val 50000"/>
            </a:avLst>
          </a:prstGeom>
          <a:noFill/>
          <a:ln w="762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42" name="Google Shape;10542;g2d6bcb66274_0_17">
            <a:extLst>
              <a:ext uri="{FF2B5EF4-FFF2-40B4-BE49-F238E27FC236}">
                <a16:creationId xmlns:a16="http://schemas.microsoft.com/office/drawing/2014/main" id="{D9EBBD14-238A-EE30-B6EF-59CEE9647C03}"/>
              </a:ext>
            </a:extLst>
          </p:cNvPr>
          <p:cNvSpPr txBox="1"/>
          <p:nvPr/>
        </p:nvSpPr>
        <p:spPr>
          <a:xfrm>
            <a:off x="3817372" y="2688077"/>
            <a:ext cx="1872900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dirty="0">
                <a:solidFill>
                  <a:schemeClr val="lt1"/>
                </a:solidFill>
                <a:latin typeface="Raleway SemiBold"/>
                <a:sym typeface="Raleway SemiBold"/>
              </a:rPr>
              <a:t>DEM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3" name="Google Shape;10543;g2d6bcb66274_0_17">
            <a:extLst>
              <a:ext uri="{FF2B5EF4-FFF2-40B4-BE49-F238E27FC236}">
                <a16:creationId xmlns:a16="http://schemas.microsoft.com/office/drawing/2014/main" id="{6947BBD2-C0C6-32FE-4F2B-3D4350295C0E}"/>
              </a:ext>
            </a:extLst>
          </p:cNvPr>
          <p:cNvSpPr txBox="1"/>
          <p:nvPr/>
        </p:nvSpPr>
        <p:spPr>
          <a:xfrm>
            <a:off x="6338502" y="3741700"/>
            <a:ext cx="2342400" cy="6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2024: Even</a:t>
            </a:r>
            <a:endParaRPr sz="1800" dirty="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2022: Dem +2</a:t>
            </a:r>
            <a:endParaRPr sz="1800" dirty="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2020: Biden +9</a:t>
            </a:r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2018: Dem +15</a:t>
            </a:r>
          </a:p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2016: Trump +1</a:t>
            </a:r>
            <a:endParaRPr sz="1800" dirty="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544" name="Google Shape;10544;g2d6bcb66274_0_17">
            <a:extLst>
              <a:ext uri="{FF2B5EF4-FFF2-40B4-BE49-F238E27FC236}">
                <a16:creationId xmlns:a16="http://schemas.microsoft.com/office/drawing/2014/main" id="{75AC8850-8416-4995-F87D-8BA74A2472FC}"/>
              </a:ext>
            </a:extLst>
          </p:cNvPr>
          <p:cNvSpPr/>
          <p:nvPr/>
        </p:nvSpPr>
        <p:spPr>
          <a:xfrm>
            <a:off x="6573248" y="2455605"/>
            <a:ext cx="1872900" cy="1047000"/>
          </a:xfrm>
          <a:prstGeom prst="roundRect">
            <a:avLst>
              <a:gd name="adj" fmla="val 50000"/>
            </a:avLst>
          </a:prstGeom>
          <a:noFill/>
          <a:ln w="762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45" name="Google Shape;10545;g2d6bcb66274_0_17">
            <a:extLst>
              <a:ext uri="{FF2B5EF4-FFF2-40B4-BE49-F238E27FC236}">
                <a16:creationId xmlns:a16="http://schemas.microsoft.com/office/drawing/2014/main" id="{3EFCDE85-11C2-7351-2FB2-B4F25DD108E9}"/>
              </a:ext>
            </a:extLst>
          </p:cNvPr>
          <p:cNvSpPr txBox="1"/>
          <p:nvPr/>
        </p:nvSpPr>
        <p:spPr>
          <a:xfrm>
            <a:off x="6573249" y="2688077"/>
            <a:ext cx="1872900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dirty="0">
                <a:solidFill>
                  <a:schemeClr val="lt1"/>
                </a:solidFill>
                <a:latin typeface="Raleway SemiBold"/>
                <a:sym typeface="Raleway SemiBold"/>
              </a:rPr>
              <a:t>Indy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6" name="Google Shape;10546;g2d6bcb66274_0_17">
            <a:extLst>
              <a:ext uri="{FF2B5EF4-FFF2-40B4-BE49-F238E27FC236}">
                <a16:creationId xmlns:a16="http://schemas.microsoft.com/office/drawing/2014/main" id="{E7709042-EDD0-D1A6-9DBE-1F275A146644}"/>
              </a:ext>
            </a:extLst>
          </p:cNvPr>
          <p:cNvSpPr txBox="1"/>
          <p:nvPr/>
        </p:nvSpPr>
        <p:spPr>
          <a:xfrm>
            <a:off x="8975727" y="3741700"/>
            <a:ext cx="2436300" cy="6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endParaRPr sz="1800" dirty="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549" name="Google Shape;10549;g2d6bcb66274_0_17">
            <a:extLst>
              <a:ext uri="{FF2B5EF4-FFF2-40B4-BE49-F238E27FC236}">
                <a16:creationId xmlns:a16="http://schemas.microsoft.com/office/drawing/2014/main" id="{B356DCF6-3CB5-8BA2-2F03-3F8C66879043}"/>
              </a:ext>
            </a:extLst>
          </p:cNvPr>
          <p:cNvSpPr/>
          <p:nvPr/>
        </p:nvSpPr>
        <p:spPr>
          <a:xfrm>
            <a:off x="7107025" y="524075"/>
            <a:ext cx="4560600" cy="16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000" tIns="0" rIns="0" bIns="0" anchor="t" anchorCtr="0">
            <a:noAutofit/>
          </a:bodyPr>
          <a:lstStyle/>
          <a:p>
            <a:pPr marL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i="1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Sources: Pew</a:t>
            </a:r>
            <a:endParaRPr sz="1200" i="1" dirty="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</p:spTree>
    <p:extLst>
      <p:ext uri="{BB962C8B-B14F-4D97-AF65-F5344CB8AC3E}">
        <p14:creationId xmlns:p14="http://schemas.microsoft.com/office/powerpoint/2010/main" val="204446761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61">
          <a:extLst>
            <a:ext uri="{FF2B5EF4-FFF2-40B4-BE49-F238E27FC236}">
              <a16:creationId xmlns:a16="http://schemas.microsoft.com/office/drawing/2014/main" id="{D21AA2A8-C5BB-69FE-0ABA-6FD02B5406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2" name="Google Shape;10462;g31d7038f3b5_0_8399">
            <a:extLst>
              <a:ext uri="{FF2B5EF4-FFF2-40B4-BE49-F238E27FC236}">
                <a16:creationId xmlns:a16="http://schemas.microsoft.com/office/drawing/2014/main" id="{20F2CF84-CDF7-6C53-F1D5-ACDE1DA188E2}"/>
              </a:ext>
            </a:extLst>
          </p:cNvPr>
          <p:cNvSpPr txBox="1"/>
          <p:nvPr/>
        </p:nvSpPr>
        <p:spPr>
          <a:xfrm>
            <a:off x="2051850" y="1608784"/>
            <a:ext cx="8088300" cy="2782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Raleway"/>
              <a:buNone/>
            </a:pPr>
            <a:r>
              <a:rPr lang="en-US" sz="9200" b="0" i="0" u="none" strike="noStrike" cap="none" dirty="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How Are Things Going?</a:t>
            </a:r>
            <a:endParaRPr sz="9200" b="0" i="0" u="none" strike="noStrike" cap="none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5252630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66">
          <a:extLst>
            <a:ext uri="{FF2B5EF4-FFF2-40B4-BE49-F238E27FC236}">
              <a16:creationId xmlns:a16="http://schemas.microsoft.com/office/drawing/2014/main" id="{05D47899-A0A8-8367-3336-1B7F8A07D9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8F85C601-8EC4-1E1E-1967-B9B2FBB57968}"/>
              </a:ext>
            </a:extLst>
          </p:cNvPr>
          <p:cNvSpPr txBox="1"/>
          <p:nvPr/>
        </p:nvSpPr>
        <p:spPr>
          <a:xfrm>
            <a:off x="779924" y="5845997"/>
            <a:ext cx="473729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Credit: G. Elliott Morris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0F938C9-CC47-81A0-F300-FD2D6BF7D4F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32733" y="305949"/>
            <a:ext cx="7326533" cy="5380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701970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6" name="Google Shape;10396;g31d7038f3b5_0_11599"/>
          <p:cNvSpPr txBox="1">
            <a:spLocks noGrp="1"/>
          </p:cNvSpPr>
          <p:nvPr>
            <p:ph type="title"/>
          </p:nvPr>
        </p:nvSpPr>
        <p:spPr>
          <a:xfrm>
            <a:off x="4407307" y="462111"/>
            <a:ext cx="69675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fontScale="9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Raleway SemiBold"/>
              <a:buNone/>
            </a:pPr>
            <a:r>
              <a:rPr lang="en-US"/>
              <a:t>2024 Election Results</a:t>
            </a:r>
            <a:endParaRPr/>
          </a:p>
        </p:txBody>
      </p:sp>
      <p:sp>
        <p:nvSpPr>
          <p:cNvPr id="10397" name="Google Shape;10397;g31d7038f3b5_0_11599"/>
          <p:cNvSpPr txBox="1">
            <a:spLocks noGrp="1"/>
          </p:cNvSpPr>
          <p:nvPr>
            <p:ph type="body" idx="1"/>
          </p:nvPr>
        </p:nvSpPr>
        <p:spPr>
          <a:xfrm>
            <a:off x="5936925" y="1843438"/>
            <a:ext cx="59958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600" dirty="0"/>
              <a:t>White House: Trump</a:t>
            </a:r>
            <a:endParaRPr sz="3600" dirty="0"/>
          </a:p>
        </p:txBody>
      </p:sp>
      <p:grpSp>
        <p:nvGrpSpPr>
          <p:cNvPr id="10398" name="Google Shape;10398;g31d7038f3b5_0_11599"/>
          <p:cNvGrpSpPr/>
          <p:nvPr/>
        </p:nvGrpSpPr>
        <p:grpSpPr>
          <a:xfrm>
            <a:off x="4557489" y="3079944"/>
            <a:ext cx="914429" cy="914429"/>
            <a:chOff x="3186457" y="4881391"/>
            <a:chExt cx="830997" cy="830997"/>
          </a:xfrm>
        </p:grpSpPr>
        <p:grpSp>
          <p:nvGrpSpPr>
            <p:cNvPr id="10399" name="Google Shape;10399;g31d7038f3b5_0_11599"/>
            <p:cNvGrpSpPr/>
            <p:nvPr/>
          </p:nvGrpSpPr>
          <p:grpSpPr>
            <a:xfrm>
              <a:off x="3411581" y="5110595"/>
              <a:ext cx="467775" cy="348866"/>
              <a:chOff x="3411581" y="5110595"/>
              <a:chExt cx="467775" cy="348866"/>
            </a:xfrm>
          </p:grpSpPr>
          <p:sp>
            <p:nvSpPr>
              <p:cNvPr id="10400" name="Google Shape;10400;g31d7038f3b5_0_11599"/>
              <p:cNvSpPr/>
              <p:nvPr/>
            </p:nvSpPr>
            <p:spPr>
              <a:xfrm>
                <a:off x="3415812" y="5110595"/>
                <a:ext cx="377725" cy="113015"/>
              </a:xfrm>
              <a:custGeom>
                <a:avLst/>
                <a:gdLst/>
                <a:ahLst/>
                <a:cxnLst/>
                <a:rect l="l" t="t" r="r" b="b"/>
                <a:pathLst>
                  <a:path w="377725" h="113015" extrusionOk="0">
                    <a:moveTo>
                      <a:pt x="232830" y="0"/>
                    </a:moveTo>
                    <a:lnTo>
                      <a:pt x="144442" y="0"/>
                    </a:lnTo>
                    <a:cubicBezTo>
                      <a:pt x="74336" y="0"/>
                      <a:pt x="16016" y="47745"/>
                      <a:pt x="0" y="113016"/>
                    </a:cubicBezTo>
                    <a:lnTo>
                      <a:pt x="377726" y="113016"/>
                    </a:lnTo>
                    <a:cubicBezTo>
                      <a:pt x="361861" y="47745"/>
                      <a:pt x="302936" y="0"/>
                      <a:pt x="232830" y="0"/>
                    </a:cubicBezTo>
                    <a:lnTo>
                      <a:pt x="232830" y="0"/>
                    </a:lnTo>
                    <a:close/>
                    <a:moveTo>
                      <a:pt x="128125" y="59379"/>
                    </a:moveTo>
                    <a:lnTo>
                      <a:pt x="113620" y="69955"/>
                    </a:lnTo>
                    <a:lnTo>
                      <a:pt x="118908" y="86877"/>
                    </a:lnTo>
                    <a:cubicBezTo>
                      <a:pt x="119815" y="88841"/>
                      <a:pt x="118908" y="91259"/>
                      <a:pt x="116944" y="92165"/>
                    </a:cubicBezTo>
                    <a:cubicBezTo>
                      <a:pt x="116491" y="93072"/>
                      <a:pt x="115433" y="93072"/>
                      <a:pt x="114073" y="93072"/>
                    </a:cubicBezTo>
                    <a:cubicBezTo>
                      <a:pt x="113167" y="93072"/>
                      <a:pt x="112109" y="93072"/>
                      <a:pt x="111202" y="92165"/>
                    </a:cubicBezTo>
                    <a:lnTo>
                      <a:pt x="97151" y="82042"/>
                    </a:lnTo>
                    <a:lnTo>
                      <a:pt x="82646" y="92165"/>
                    </a:lnTo>
                    <a:cubicBezTo>
                      <a:pt x="80682" y="93676"/>
                      <a:pt x="78265" y="93676"/>
                      <a:pt x="76905" y="92165"/>
                    </a:cubicBezTo>
                    <a:cubicBezTo>
                      <a:pt x="74941" y="91259"/>
                      <a:pt x="74488" y="88841"/>
                      <a:pt x="74941" y="86877"/>
                    </a:cubicBezTo>
                    <a:lnTo>
                      <a:pt x="80229" y="69955"/>
                    </a:lnTo>
                    <a:lnTo>
                      <a:pt x="66178" y="59379"/>
                    </a:lnTo>
                    <a:cubicBezTo>
                      <a:pt x="64213" y="58472"/>
                      <a:pt x="63307" y="56055"/>
                      <a:pt x="64213" y="54090"/>
                    </a:cubicBezTo>
                    <a:cubicBezTo>
                      <a:pt x="64667" y="52126"/>
                      <a:pt x="66631" y="50766"/>
                      <a:pt x="69048" y="50766"/>
                    </a:cubicBezTo>
                    <a:lnTo>
                      <a:pt x="86424" y="50766"/>
                    </a:lnTo>
                    <a:lnTo>
                      <a:pt x="92165" y="33844"/>
                    </a:lnTo>
                    <a:cubicBezTo>
                      <a:pt x="92618" y="31880"/>
                      <a:pt x="94583" y="30520"/>
                      <a:pt x="97000" y="30520"/>
                    </a:cubicBezTo>
                    <a:cubicBezTo>
                      <a:pt x="98964" y="30520"/>
                      <a:pt x="100928" y="32031"/>
                      <a:pt x="101835" y="33844"/>
                    </a:cubicBezTo>
                    <a:lnTo>
                      <a:pt x="107123" y="50766"/>
                    </a:lnTo>
                    <a:lnTo>
                      <a:pt x="124498" y="50766"/>
                    </a:lnTo>
                    <a:cubicBezTo>
                      <a:pt x="126916" y="50766"/>
                      <a:pt x="128880" y="52277"/>
                      <a:pt x="129333" y="54090"/>
                    </a:cubicBezTo>
                    <a:cubicBezTo>
                      <a:pt x="130542" y="56055"/>
                      <a:pt x="129484" y="58472"/>
                      <a:pt x="128125" y="59379"/>
                    </a:cubicBezTo>
                    <a:lnTo>
                      <a:pt x="128125" y="59379"/>
                    </a:lnTo>
                    <a:close/>
                    <a:moveTo>
                      <a:pt x="219836" y="59379"/>
                    </a:moveTo>
                    <a:lnTo>
                      <a:pt x="205332" y="69955"/>
                    </a:lnTo>
                    <a:lnTo>
                      <a:pt x="211073" y="86877"/>
                    </a:lnTo>
                    <a:cubicBezTo>
                      <a:pt x="211526" y="88841"/>
                      <a:pt x="211073" y="91259"/>
                      <a:pt x="209109" y="92165"/>
                    </a:cubicBezTo>
                    <a:cubicBezTo>
                      <a:pt x="208203" y="93072"/>
                      <a:pt x="207145" y="93072"/>
                      <a:pt x="206238" y="93072"/>
                    </a:cubicBezTo>
                    <a:cubicBezTo>
                      <a:pt x="205332" y="93072"/>
                      <a:pt x="204274" y="93072"/>
                      <a:pt x="203368" y="92165"/>
                    </a:cubicBezTo>
                    <a:lnTo>
                      <a:pt x="188863" y="82042"/>
                    </a:lnTo>
                    <a:lnTo>
                      <a:pt x="174812" y="92165"/>
                    </a:lnTo>
                    <a:cubicBezTo>
                      <a:pt x="172847" y="93676"/>
                      <a:pt x="170430" y="93676"/>
                      <a:pt x="168466" y="92165"/>
                    </a:cubicBezTo>
                    <a:cubicBezTo>
                      <a:pt x="166955" y="91259"/>
                      <a:pt x="166048" y="88841"/>
                      <a:pt x="166955" y="86877"/>
                    </a:cubicBezTo>
                    <a:lnTo>
                      <a:pt x="172545" y="69955"/>
                    </a:lnTo>
                    <a:lnTo>
                      <a:pt x="158041" y="59379"/>
                    </a:lnTo>
                    <a:cubicBezTo>
                      <a:pt x="156530" y="58472"/>
                      <a:pt x="155623" y="56055"/>
                      <a:pt x="156076" y="54090"/>
                    </a:cubicBezTo>
                    <a:cubicBezTo>
                      <a:pt x="156983" y="52126"/>
                      <a:pt x="158947" y="50766"/>
                      <a:pt x="160911" y="50766"/>
                    </a:cubicBezTo>
                    <a:lnTo>
                      <a:pt x="178740" y="50766"/>
                    </a:lnTo>
                    <a:lnTo>
                      <a:pt x="184028" y="33844"/>
                    </a:lnTo>
                    <a:cubicBezTo>
                      <a:pt x="184935" y="31880"/>
                      <a:pt x="186899" y="30520"/>
                      <a:pt x="188863" y="30520"/>
                    </a:cubicBezTo>
                    <a:cubicBezTo>
                      <a:pt x="191280" y="30520"/>
                      <a:pt x="193245" y="32031"/>
                      <a:pt x="193698" y="33844"/>
                    </a:cubicBezTo>
                    <a:lnTo>
                      <a:pt x="198986" y="50766"/>
                    </a:lnTo>
                    <a:lnTo>
                      <a:pt x="216815" y="50766"/>
                    </a:lnTo>
                    <a:cubicBezTo>
                      <a:pt x="219232" y="50766"/>
                      <a:pt x="221196" y="52277"/>
                      <a:pt x="221650" y="54090"/>
                    </a:cubicBezTo>
                    <a:cubicBezTo>
                      <a:pt x="222254" y="56055"/>
                      <a:pt x="221801" y="58472"/>
                      <a:pt x="219836" y="59379"/>
                    </a:cubicBezTo>
                    <a:lnTo>
                      <a:pt x="219836" y="59379"/>
                    </a:lnTo>
                    <a:close/>
                    <a:moveTo>
                      <a:pt x="308678" y="59379"/>
                    </a:moveTo>
                    <a:lnTo>
                      <a:pt x="294173" y="69955"/>
                    </a:lnTo>
                    <a:lnTo>
                      <a:pt x="299914" y="86877"/>
                    </a:lnTo>
                    <a:cubicBezTo>
                      <a:pt x="300368" y="88841"/>
                      <a:pt x="299914" y="91259"/>
                      <a:pt x="297950" y="92165"/>
                    </a:cubicBezTo>
                    <a:cubicBezTo>
                      <a:pt x="297044" y="93072"/>
                      <a:pt x="295986" y="93072"/>
                      <a:pt x="295080" y="93072"/>
                    </a:cubicBezTo>
                    <a:cubicBezTo>
                      <a:pt x="294173" y="93072"/>
                      <a:pt x="293115" y="93072"/>
                      <a:pt x="292209" y="92165"/>
                    </a:cubicBezTo>
                    <a:lnTo>
                      <a:pt x="277704" y="82042"/>
                    </a:lnTo>
                    <a:lnTo>
                      <a:pt x="263653" y="92165"/>
                    </a:lnTo>
                    <a:cubicBezTo>
                      <a:pt x="261689" y="93676"/>
                      <a:pt x="259271" y="93676"/>
                      <a:pt x="257307" y="92165"/>
                    </a:cubicBezTo>
                    <a:cubicBezTo>
                      <a:pt x="255796" y="91259"/>
                      <a:pt x="254889" y="88841"/>
                      <a:pt x="255343" y="86877"/>
                    </a:cubicBezTo>
                    <a:lnTo>
                      <a:pt x="261084" y="69955"/>
                    </a:lnTo>
                    <a:lnTo>
                      <a:pt x="246579" y="59379"/>
                    </a:lnTo>
                    <a:cubicBezTo>
                      <a:pt x="245069" y="58472"/>
                      <a:pt x="244162" y="56055"/>
                      <a:pt x="244615" y="54090"/>
                    </a:cubicBezTo>
                    <a:cubicBezTo>
                      <a:pt x="245522" y="52126"/>
                      <a:pt x="247486" y="50766"/>
                      <a:pt x="249450" y="50766"/>
                    </a:cubicBezTo>
                    <a:lnTo>
                      <a:pt x="267732" y="50766"/>
                    </a:lnTo>
                    <a:lnTo>
                      <a:pt x="273020" y="33844"/>
                    </a:lnTo>
                    <a:cubicBezTo>
                      <a:pt x="273927" y="31880"/>
                      <a:pt x="275891" y="30520"/>
                      <a:pt x="277855" y="30520"/>
                    </a:cubicBezTo>
                    <a:cubicBezTo>
                      <a:pt x="280273" y="30520"/>
                      <a:pt x="282237" y="32031"/>
                      <a:pt x="282690" y="33844"/>
                    </a:cubicBezTo>
                    <a:lnTo>
                      <a:pt x="287978" y="50766"/>
                    </a:lnTo>
                    <a:lnTo>
                      <a:pt x="305807" y="50766"/>
                    </a:lnTo>
                    <a:cubicBezTo>
                      <a:pt x="307771" y="50766"/>
                      <a:pt x="310189" y="52277"/>
                      <a:pt x="310642" y="54090"/>
                    </a:cubicBezTo>
                    <a:cubicBezTo>
                      <a:pt x="311095" y="56055"/>
                      <a:pt x="310642" y="58472"/>
                      <a:pt x="308678" y="59379"/>
                    </a:cubicBezTo>
                    <a:lnTo>
                      <a:pt x="308678" y="59379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900"/>
                  <a:buFont typeface="Arial"/>
                  <a:buNone/>
                </a:pPr>
                <a:endParaRPr sz="19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01" name="Google Shape;10401;g31d7038f3b5_0_11599"/>
              <p:cNvSpPr/>
              <p:nvPr/>
            </p:nvSpPr>
            <p:spPr>
              <a:xfrm>
                <a:off x="3411581" y="5249144"/>
                <a:ext cx="467775" cy="210317"/>
              </a:xfrm>
              <a:custGeom>
                <a:avLst/>
                <a:gdLst/>
                <a:ahLst/>
                <a:cxnLst/>
                <a:rect l="l" t="t" r="r" b="b"/>
                <a:pathLst>
                  <a:path w="467775" h="210317" extrusionOk="0">
                    <a:moveTo>
                      <a:pt x="419729" y="68595"/>
                    </a:moveTo>
                    <a:lnTo>
                      <a:pt x="419729" y="144896"/>
                    </a:lnTo>
                    <a:cubicBezTo>
                      <a:pt x="419729" y="154565"/>
                      <a:pt x="412023" y="162271"/>
                      <a:pt x="402354" y="162271"/>
                    </a:cubicBezTo>
                    <a:cubicBezTo>
                      <a:pt x="391777" y="162271"/>
                      <a:pt x="386338" y="153659"/>
                      <a:pt x="386338" y="144896"/>
                    </a:cubicBezTo>
                    <a:lnTo>
                      <a:pt x="386338" y="68595"/>
                    </a:lnTo>
                    <a:lnTo>
                      <a:pt x="386338" y="68595"/>
                    </a:lnTo>
                    <a:lnTo>
                      <a:pt x="386338" y="10123"/>
                    </a:lnTo>
                    <a:cubicBezTo>
                      <a:pt x="386338" y="6799"/>
                      <a:pt x="386338" y="3324"/>
                      <a:pt x="385885" y="0"/>
                    </a:cubicBezTo>
                    <a:lnTo>
                      <a:pt x="453" y="0"/>
                    </a:lnTo>
                    <a:cubicBezTo>
                      <a:pt x="0" y="3324"/>
                      <a:pt x="0" y="6799"/>
                      <a:pt x="0" y="10123"/>
                    </a:cubicBezTo>
                    <a:lnTo>
                      <a:pt x="0" y="207749"/>
                    </a:lnTo>
                    <a:lnTo>
                      <a:pt x="80682" y="207749"/>
                    </a:lnTo>
                    <a:lnTo>
                      <a:pt x="80682" y="101533"/>
                    </a:lnTo>
                    <a:lnTo>
                      <a:pt x="232377" y="101533"/>
                    </a:lnTo>
                    <a:lnTo>
                      <a:pt x="232377" y="207749"/>
                    </a:lnTo>
                    <a:lnTo>
                      <a:pt x="307771" y="207749"/>
                    </a:lnTo>
                    <a:lnTo>
                      <a:pt x="307771" y="98662"/>
                    </a:lnTo>
                    <a:cubicBezTo>
                      <a:pt x="307771" y="89899"/>
                      <a:pt x="315023" y="82646"/>
                      <a:pt x="323787" y="82646"/>
                    </a:cubicBezTo>
                    <a:cubicBezTo>
                      <a:pt x="331039" y="82646"/>
                      <a:pt x="338745" y="88388"/>
                      <a:pt x="338745" y="98662"/>
                    </a:cubicBezTo>
                    <a:lnTo>
                      <a:pt x="338745" y="145047"/>
                    </a:lnTo>
                    <a:cubicBezTo>
                      <a:pt x="338745" y="181762"/>
                      <a:pt x="366696" y="210318"/>
                      <a:pt x="402505" y="210318"/>
                    </a:cubicBezTo>
                    <a:cubicBezTo>
                      <a:pt x="438313" y="210318"/>
                      <a:pt x="467776" y="181308"/>
                      <a:pt x="467776" y="145047"/>
                    </a:cubicBezTo>
                    <a:lnTo>
                      <a:pt x="467776" y="68746"/>
                    </a:lnTo>
                    <a:lnTo>
                      <a:pt x="419729" y="6874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900"/>
                  <a:buFont typeface="Arial"/>
                  <a:buNone/>
                </a:pPr>
                <a:endParaRPr sz="19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0402" name="Google Shape;10402;g31d7038f3b5_0_11599"/>
            <p:cNvSpPr/>
            <p:nvPr/>
          </p:nvSpPr>
          <p:spPr>
            <a:xfrm>
              <a:off x="3186457" y="4881391"/>
              <a:ext cx="830997" cy="830997"/>
            </a:xfrm>
            <a:custGeom>
              <a:avLst/>
              <a:gdLst/>
              <a:ahLst/>
              <a:cxnLst/>
              <a:rect l="l" t="t" r="r" b="b"/>
              <a:pathLst>
                <a:path w="830997" h="830997" extrusionOk="0">
                  <a:moveTo>
                    <a:pt x="415499" y="830997"/>
                  </a:moveTo>
                  <a:cubicBezTo>
                    <a:pt x="304447" y="830997"/>
                    <a:pt x="200195" y="787785"/>
                    <a:pt x="121628" y="709369"/>
                  </a:cubicBezTo>
                  <a:cubicBezTo>
                    <a:pt x="43212" y="630802"/>
                    <a:pt x="0" y="526550"/>
                    <a:pt x="0" y="415499"/>
                  </a:cubicBezTo>
                  <a:cubicBezTo>
                    <a:pt x="0" y="304447"/>
                    <a:pt x="43212" y="200195"/>
                    <a:pt x="121628" y="121628"/>
                  </a:cubicBezTo>
                  <a:cubicBezTo>
                    <a:pt x="200195" y="43212"/>
                    <a:pt x="304447" y="0"/>
                    <a:pt x="415499" y="0"/>
                  </a:cubicBezTo>
                  <a:cubicBezTo>
                    <a:pt x="526550" y="0"/>
                    <a:pt x="630802" y="43212"/>
                    <a:pt x="709369" y="121628"/>
                  </a:cubicBezTo>
                  <a:cubicBezTo>
                    <a:pt x="787785" y="200044"/>
                    <a:pt x="830997" y="304447"/>
                    <a:pt x="830997" y="415499"/>
                  </a:cubicBezTo>
                  <a:cubicBezTo>
                    <a:pt x="830997" y="526550"/>
                    <a:pt x="787785" y="630802"/>
                    <a:pt x="709369" y="709369"/>
                  </a:cubicBezTo>
                  <a:cubicBezTo>
                    <a:pt x="630802" y="787785"/>
                    <a:pt x="526550" y="830997"/>
                    <a:pt x="415499" y="830997"/>
                  </a:cubicBezTo>
                  <a:close/>
                  <a:moveTo>
                    <a:pt x="415499" y="65120"/>
                  </a:moveTo>
                  <a:cubicBezTo>
                    <a:pt x="321974" y="65120"/>
                    <a:pt x="233888" y="101533"/>
                    <a:pt x="167710" y="167710"/>
                  </a:cubicBezTo>
                  <a:cubicBezTo>
                    <a:pt x="101533" y="233888"/>
                    <a:pt x="65120" y="321822"/>
                    <a:pt x="65120" y="415499"/>
                  </a:cubicBezTo>
                  <a:cubicBezTo>
                    <a:pt x="65120" y="509175"/>
                    <a:pt x="101684" y="597109"/>
                    <a:pt x="167710" y="663287"/>
                  </a:cubicBezTo>
                  <a:cubicBezTo>
                    <a:pt x="233888" y="729464"/>
                    <a:pt x="321822" y="765877"/>
                    <a:pt x="415499" y="765877"/>
                  </a:cubicBezTo>
                  <a:cubicBezTo>
                    <a:pt x="509175" y="765877"/>
                    <a:pt x="597109" y="729464"/>
                    <a:pt x="663287" y="663287"/>
                  </a:cubicBezTo>
                  <a:cubicBezTo>
                    <a:pt x="729464" y="597109"/>
                    <a:pt x="765877" y="509175"/>
                    <a:pt x="765877" y="415499"/>
                  </a:cubicBezTo>
                  <a:cubicBezTo>
                    <a:pt x="765877" y="321822"/>
                    <a:pt x="729313" y="233888"/>
                    <a:pt x="663287" y="167710"/>
                  </a:cubicBezTo>
                  <a:cubicBezTo>
                    <a:pt x="597260" y="101533"/>
                    <a:pt x="509023" y="65120"/>
                    <a:pt x="415499" y="651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403" name="Google Shape;10403;g31d7038f3b5_0_11599"/>
          <p:cNvSpPr txBox="1"/>
          <p:nvPr/>
        </p:nvSpPr>
        <p:spPr>
          <a:xfrm>
            <a:off x="5936925" y="3235650"/>
            <a:ext cx="47193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Arial"/>
              <a:buNone/>
            </a:pPr>
            <a:r>
              <a:rPr lang="en-US" sz="36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Senate</a:t>
            </a:r>
            <a:r>
              <a:rPr lang="en-US" sz="36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: </a:t>
            </a:r>
            <a:r>
              <a:rPr lang="en-US" sz="36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GOP </a:t>
            </a:r>
            <a:r>
              <a:rPr lang="en-US" sz="36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+</a:t>
            </a:r>
            <a:r>
              <a:rPr lang="en-US" sz="36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4</a:t>
            </a:r>
            <a:r>
              <a:rPr lang="en-US" sz="36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 se</a:t>
            </a:r>
            <a:r>
              <a:rPr lang="en-US" sz="36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a</a:t>
            </a:r>
            <a:r>
              <a:rPr lang="en-US" sz="36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t</a:t>
            </a:r>
            <a:r>
              <a:rPr lang="en-US" sz="36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s</a:t>
            </a:r>
            <a:endParaRPr sz="3600" b="0" i="0" u="none" strike="noStrike" cap="none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404" name="Google Shape;10404;g31d7038f3b5_0_11599"/>
          <p:cNvSpPr txBox="1"/>
          <p:nvPr/>
        </p:nvSpPr>
        <p:spPr>
          <a:xfrm>
            <a:off x="5936925" y="4627851"/>
            <a:ext cx="60960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Arial"/>
              <a:buNone/>
            </a:pPr>
            <a:r>
              <a:rPr lang="en-US" sz="39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House:</a:t>
            </a:r>
            <a:r>
              <a:rPr lang="en-US" sz="39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 </a:t>
            </a:r>
            <a:r>
              <a:rPr lang="en-US" sz="39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Dems </a:t>
            </a:r>
            <a:r>
              <a:rPr lang="en-US" sz="39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+</a:t>
            </a:r>
            <a:r>
              <a:rPr lang="en-US" sz="39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1</a:t>
            </a:r>
            <a:r>
              <a:rPr lang="en-US" sz="39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 seat</a:t>
            </a:r>
            <a:endParaRPr sz="3600" b="0" i="0" u="none" strike="noStrike" cap="none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grpSp>
        <p:nvGrpSpPr>
          <p:cNvPr id="10405" name="Google Shape;10405;g31d7038f3b5_0_11599"/>
          <p:cNvGrpSpPr/>
          <p:nvPr/>
        </p:nvGrpSpPr>
        <p:grpSpPr>
          <a:xfrm>
            <a:off x="4557489" y="4411669"/>
            <a:ext cx="914429" cy="914429"/>
            <a:chOff x="3186457" y="4881391"/>
            <a:chExt cx="830997" cy="830997"/>
          </a:xfrm>
        </p:grpSpPr>
        <p:grpSp>
          <p:nvGrpSpPr>
            <p:cNvPr id="10406" name="Google Shape;10406;g31d7038f3b5_0_11599"/>
            <p:cNvGrpSpPr/>
            <p:nvPr/>
          </p:nvGrpSpPr>
          <p:grpSpPr>
            <a:xfrm>
              <a:off x="3411581" y="5110595"/>
              <a:ext cx="467775" cy="348866"/>
              <a:chOff x="3411581" y="5110595"/>
              <a:chExt cx="467775" cy="348866"/>
            </a:xfrm>
          </p:grpSpPr>
          <p:sp>
            <p:nvSpPr>
              <p:cNvPr id="10407" name="Google Shape;10407;g31d7038f3b5_0_11599"/>
              <p:cNvSpPr/>
              <p:nvPr/>
            </p:nvSpPr>
            <p:spPr>
              <a:xfrm>
                <a:off x="3415812" y="5110595"/>
                <a:ext cx="377725" cy="113015"/>
              </a:xfrm>
              <a:custGeom>
                <a:avLst/>
                <a:gdLst/>
                <a:ahLst/>
                <a:cxnLst/>
                <a:rect l="l" t="t" r="r" b="b"/>
                <a:pathLst>
                  <a:path w="377725" h="113015" extrusionOk="0">
                    <a:moveTo>
                      <a:pt x="232830" y="0"/>
                    </a:moveTo>
                    <a:lnTo>
                      <a:pt x="144442" y="0"/>
                    </a:lnTo>
                    <a:cubicBezTo>
                      <a:pt x="74336" y="0"/>
                      <a:pt x="16016" y="47745"/>
                      <a:pt x="0" y="113016"/>
                    </a:cubicBezTo>
                    <a:lnTo>
                      <a:pt x="377726" y="113016"/>
                    </a:lnTo>
                    <a:cubicBezTo>
                      <a:pt x="361861" y="47745"/>
                      <a:pt x="302936" y="0"/>
                      <a:pt x="232830" y="0"/>
                    </a:cubicBezTo>
                    <a:lnTo>
                      <a:pt x="232830" y="0"/>
                    </a:lnTo>
                    <a:close/>
                    <a:moveTo>
                      <a:pt x="128125" y="59379"/>
                    </a:moveTo>
                    <a:lnTo>
                      <a:pt x="113620" y="69955"/>
                    </a:lnTo>
                    <a:lnTo>
                      <a:pt x="118908" y="86877"/>
                    </a:lnTo>
                    <a:cubicBezTo>
                      <a:pt x="119815" y="88841"/>
                      <a:pt x="118908" y="91259"/>
                      <a:pt x="116944" y="92165"/>
                    </a:cubicBezTo>
                    <a:cubicBezTo>
                      <a:pt x="116491" y="93072"/>
                      <a:pt x="115433" y="93072"/>
                      <a:pt x="114073" y="93072"/>
                    </a:cubicBezTo>
                    <a:cubicBezTo>
                      <a:pt x="113167" y="93072"/>
                      <a:pt x="112109" y="93072"/>
                      <a:pt x="111202" y="92165"/>
                    </a:cubicBezTo>
                    <a:lnTo>
                      <a:pt x="97151" y="82042"/>
                    </a:lnTo>
                    <a:lnTo>
                      <a:pt x="82646" y="92165"/>
                    </a:lnTo>
                    <a:cubicBezTo>
                      <a:pt x="80682" y="93676"/>
                      <a:pt x="78265" y="93676"/>
                      <a:pt x="76905" y="92165"/>
                    </a:cubicBezTo>
                    <a:cubicBezTo>
                      <a:pt x="74941" y="91259"/>
                      <a:pt x="74488" y="88841"/>
                      <a:pt x="74941" y="86877"/>
                    </a:cubicBezTo>
                    <a:lnTo>
                      <a:pt x="80229" y="69955"/>
                    </a:lnTo>
                    <a:lnTo>
                      <a:pt x="66178" y="59379"/>
                    </a:lnTo>
                    <a:cubicBezTo>
                      <a:pt x="64213" y="58472"/>
                      <a:pt x="63307" y="56055"/>
                      <a:pt x="64213" y="54090"/>
                    </a:cubicBezTo>
                    <a:cubicBezTo>
                      <a:pt x="64667" y="52126"/>
                      <a:pt x="66631" y="50766"/>
                      <a:pt x="69048" y="50766"/>
                    </a:cubicBezTo>
                    <a:lnTo>
                      <a:pt x="86424" y="50766"/>
                    </a:lnTo>
                    <a:lnTo>
                      <a:pt x="92165" y="33844"/>
                    </a:lnTo>
                    <a:cubicBezTo>
                      <a:pt x="92618" y="31880"/>
                      <a:pt x="94583" y="30520"/>
                      <a:pt x="97000" y="30520"/>
                    </a:cubicBezTo>
                    <a:cubicBezTo>
                      <a:pt x="98964" y="30520"/>
                      <a:pt x="100928" y="32031"/>
                      <a:pt x="101835" y="33844"/>
                    </a:cubicBezTo>
                    <a:lnTo>
                      <a:pt x="107123" y="50766"/>
                    </a:lnTo>
                    <a:lnTo>
                      <a:pt x="124498" y="50766"/>
                    </a:lnTo>
                    <a:cubicBezTo>
                      <a:pt x="126916" y="50766"/>
                      <a:pt x="128880" y="52277"/>
                      <a:pt x="129333" y="54090"/>
                    </a:cubicBezTo>
                    <a:cubicBezTo>
                      <a:pt x="130542" y="56055"/>
                      <a:pt x="129484" y="58472"/>
                      <a:pt x="128125" y="59379"/>
                    </a:cubicBezTo>
                    <a:lnTo>
                      <a:pt x="128125" y="59379"/>
                    </a:lnTo>
                    <a:close/>
                    <a:moveTo>
                      <a:pt x="219836" y="59379"/>
                    </a:moveTo>
                    <a:lnTo>
                      <a:pt x="205332" y="69955"/>
                    </a:lnTo>
                    <a:lnTo>
                      <a:pt x="211073" y="86877"/>
                    </a:lnTo>
                    <a:cubicBezTo>
                      <a:pt x="211526" y="88841"/>
                      <a:pt x="211073" y="91259"/>
                      <a:pt x="209109" y="92165"/>
                    </a:cubicBezTo>
                    <a:cubicBezTo>
                      <a:pt x="208203" y="93072"/>
                      <a:pt x="207145" y="93072"/>
                      <a:pt x="206238" y="93072"/>
                    </a:cubicBezTo>
                    <a:cubicBezTo>
                      <a:pt x="205332" y="93072"/>
                      <a:pt x="204274" y="93072"/>
                      <a:pt x="203368" y="92165"/>
                    </a:cubicBezTo>
                    <a:lnTo>
                      <a:pt x="188863" y="82042"/>
                    </a:lnTo>
                    <a:lnTo>
                      <a:pt x="174812" y="92165"/>
                    </a:lnTo>
                    <a:cubicBezTo>
                      <a:pt x="172847" y="93676"/>
                      <a:pt x="170430" y="93676"/>
                      <a:pt x="168466" y="92165"/>
                    </a:cubicBezTo>
                    <a:cubicBezTo>
                      <a:pt x="166955" y="91259"/>
                      <a:pt x="166048" y="88841"/>
                      <a:pt x="166955" y="86877"/>
                    </a:cubicBezTo>
                    <a:lnTo>
                      <a:pt x="172545" y="69955"/>
                    </a:lnTo>
                    <a:lnTo>
                      <a:pt x="158041" y="59379"/>
                    </a:lnTo>
                    <a:cubicBezTo>
                      <a:pt x="156530" y="58472"/>
                      <a:pt x="155623" y="56055"/>
                      <a:pt x="156076" y="54090"/>
                    </a:cubicBezTo>
                    <a:cubicBezTo>
                      <a:pt x="156983" y="52126"/>
                      <a:pt x="158947" y="50766"/>
                      <a:pt x="160911" y="50766"/>
                    </a:cubicBezTo>
                    <a:lnTo>
                      <a:pt x="178740" y="50766"/>
                    </a:lnTo>
                    <a:lnTo>
                      <a:pt x="184028" y="33844"/>
                    </a:lnTo>
                    <a:cubicBezTo>
                      <a:pt x="184935" y="31880"/>
                      <a:pt x="186899" y="30520"/>
                      <a:pt x="188863" y="30520"/>
                    </a:cubicBezTo>
                    <a:cubicBezTo>
                      <a:pt x="191280" y="30520"/>
                      <a:pt x="193245" y="32031"/>
                      <a:pt x="193698" y="33844"/>
                    </a:cubicBezTo>
                    <a:lnTo>
                      <a:pt x="198986" y="50766"/>
                    </a:lnTo>
                    <a:lnTo>
                      <a:pt x="216815" y="50766"/>
                    </a:lnTo>
                    <a:cubicBezTo>
                      <a:pt x="219232" y="50766"/>
                      <a:pt x="221196" y="52277"/>
                      <a:pt x="221650" y="54090"/>
                    </a:cubicBezTo>
                    <a:cubicBezTo>
                      <a:pt x="222254" y="56055"/>
                      <a:pt x="221801" y="58472"/>
                      <a:pt x="219836" y="59379"/>
                    </a:cubicBezTo>
                    <a:lnTo>
                      <a:pt x="219836" y="59379"/>
                    </a:lnTo>
                    <a:close/>
                    <a:moveTo>
                      <a:pt x="308678" y="59379"/>
                    </a:moveTo>
                    <a:lnTo>
                      <a:pt x="294173" y="69955"/>
                    </a:lnTo>
                    <a:lnTo>
                      <a:pt x="299914" y="86877"/>
                    </a:lnTo>
                    <a:cubicBezTo>
                      <a:pt x="300368" y="88841"/>
                      <a:pt x="299914" y="91259"/>
                      <a:pt x="297950" y="92165"/>
                    </a:cubicBezTo>
                    <a:cubicBezTo>
                      <a:pt x="297044" y="93072"/>
                      <a:pt x="295986" y="93072"/>
                      <a:pt x="295080" y="93072"/>
                    </a:cubicBezTo>
                    <a:cubicBezTo>
                      <a:pt x="294173" y="93072"/>
                      <a:pt x="293115" y="93072"/>
                      <a:pt x="292209" y="92165"/>
                    </a:cubicBezTo>
                    <a:lnTo>
                      <a:pt x="277704" y="82042"/>
                    </a:lnTo>
                    <a:lnTo>
                      <a:pt x="263653" y="92165"/>
                    </a:lnTo>
                    <a:cubicBezTo>
                      <a:pt x="261689" y="93676"/>
                      <a:pt x="259271" y="93676"/>
                      <a:pt x="257307" y="92165"/>
                    </a:cubicBezTo>
                    <a:cubicBezTo>
                      <a:pt x="255796" y="91259"/>
                      <a:pt x="254889" y="88841"/>
                      <a:pt x="255343" y="86877"/>
                    </a:cubicBezTo>
                    <a:lnTo>
                      <a:pt x="261084" y="69955"/>
                    </a:lnTo>
                    <a:lnTo>
                      <a:pt x="246579" y="59379"/>
                    </a:lnTo>
                    <a:cubicBezTo>
                      <a:pt x="245069" y="58472"/>
                      <a:pt x="244162" y="56055"/>
                      <a:pt x="244615" y="54090"/>
                    </a:cubicBezTo>
                    <a:cubicBezTo>
                      <a:pt x="245522" y="52126"/>
                      <a:pt x="247486" y="50766"/>
                      <a:pt x="249450" y="50766"/>
                    </a:cubicBezTo>
                    <a:lnTo>
                      <a:pt x="267732" y="50766"/>
                    </a:lnTo>
                    <a:lnTo>
                      <a:pt x="273020" y="33844"/>
                    </a:lnTo>
                    <a:cubicBezTo>
                      <a:pt x="273927" y="31880"/>
                      <a:pt x="275891" y="30520"/>
                      <a:pt x="277855" y="30520"/>
                    </a:cubicBezTo>
                    <a:cubicBezTo>
                      <a:pt x="280273" y="30520"/>
                      <a:pt x="282237" y="32031"/>
                      <a:pt x="282690" y="33844"/>
                    </a:cubicBezTo>
                    <a:lnTo>
                      <a:pt x="287978" y="50766"/>
                    </a:lnTo>
                    <a:lnTo>
                      <a:pt x="305807" y="50766"/>
                    </a:lnTo>
                    <a:cubicBezTo>
                      <a:pt x="307771" y="50766"/>
                      <a:pt x="310189" y="52277"/>
                      <a:pt x="310642" y="54090"/>
                    </a:cubicBezTo>
                    <a:cubicBezTo>
                      <a:pt x="311095" y="56055"/>
                      <a:pt x="310642" y="58472"/>
                      <a:pt x="308678" y="59379"/>
                    </a:cubicBezTo>
                    <a:lnTo>
                      <a:pt x="308678" y="59379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900"/>
                  <a:buFont typeface="Arial"/>
                  <a:buNone/>
                </a:pPr>
                <a:endParaRPr sz="19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08" name="Google Shape;10408;g31d7038f3b5_0_11599"/>
              <p:cNvSpPr/>
              <p:nvPr/>
            </p:nvSpPr>
            <p:spPr>
              <a:xfrm>
                <a:off x="3411581" y="5249144"/>
                <a:ext cx="467775" cy="210317"/>
              </a:xfrm>
              <a:custGeom>
                <a:avLst/>
                <a:gdLst/>
                <a:ahLst/>
                <a:cxnLst/>
                <a:rect l="l" t="t" r="r" b="b"/>
                <a:pathLst>
                  <a:path w="467775" h="210317" extrusionOk="0">
                    <a:moveTo>
                      <a:pt x="419729" y="68595"/>
                    </a:moveTo>
                    <a:lnTo>
                      <a:pt x="419729" y="144896"/>
                    </a:lnTo>
                    <a:cubicBezTo>
                      <a:pt x="419729" y="154565"/>
                      <a:pt x="412023" y="162271"/>
                      <a:pt x="402354" y="162271"/>
                    </a:cubicBezTo>
                    <a:cubicBezTo>
                      <a:pt x="391777" y="162271"/>
                      <a:pt x="386338" y="153659"/>
                      <a:pt x="386338" y="144896"/>
                    </a:cubicBezTo>
                    <a:lnTo>
                      <a:pt x="386338" y="68595"/>
                    </a:lnTo>
                    <a:lnTo>
                      <a:pt x="386338" y="68595"/>
                    </a:lnTo>
                    <a:lnTo>
                      <a:pt x="386338" y="10123"/>
                    </a:lnTo>
                    <a:cubicBezTo>
                      <a:pt x="386338" y="6799"/>
                      <a:pt x="386338" y="3324"/>
                      <a:pt x="385885" y="0"/>
                    </a:cubicBezTo>
                    <a:lnTo>
                      <a:pt x="453" y="0"/>
                    </a:lnTo>
                    <a:cubicBezTo>
                      <a:pt x="0" y="3324"/>
                      <a:pt x="0" y="6799"/>
                      <a:pt x="0" y="10123"/>
                    </a:cubicBezTo>
                    <a:lnTo>
                      <a:pt x="0" y="207749"/>
                    </a:lnTo>
                    <a:lnTo>
                      <a:pt x="80682" y="207749"/>
                    </a:lnTo>
                    <a:lnTo>
                      <a:pt x="80682" y="101533"/>
                    </a:lnTo>
                    <a:lnTo>
                      <a:pt x="232377" y="101533"/>
                    </a:lnTo>
                    <a:lnTo>
                      <a:pt x="232377" y="207749"/>
                    </a:lnTo>
                    <a:lnTo>
                      <a:pt x="307771" y="207749"/>
                    </a:lnTo>
                    <a:lnTo>
                      <a:pt x="307771" y="98662"/>
                    </a:lnTo>
                    <a:cubicBezTo>
                      <a:pt x="307771" y="89899"/>
                      <a:pt x="315023" y="82646"/>
                      <a:pt x="323787" y="82646"/>
                    </a:cubicBezTo>
                    <a:cubicBezTo>
                      <a:pt x="331039" y="82646"/>
                      <a:pt x="338745" y="88388"/>
                      <a:pt x="338745" y="98662"/>
                    </a:cubicBezTo>
                    <a:lnTo>
                      <a:pt x="338745" y="145047"/>
                    </a:lnTo>
                    <a:cubicBezTo>
                      <a:pt x="338745" y="181762"/>
                      <a:pt x="366696" y="210318"/>
                      <a:pt x="402505" y="210318"/>
                    </a:cubicBezTo>
                    <a:cubicBezTo>
                      <a:pt x="438313" y="210318"/>
                      <a:pt x="467776" y="181308"/>
                      <a:pt x="467776" y="145047"/>
                    </a:cubicBezTo>
                    <a:lnTo>
                      <a:pt x="467776" y="68746"/>
                    </a:lnTo>
                    <a:lnTo>
                      <a:pt x="419729" y="6874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900"/>
                  <a:buFont typeface="Arial"/>
                  <a:buNone/>
                </a:pPr>
                <a:endParaRPr sz="19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0409" name="Google Shape;10409;g31d7038f3b5_0_11599"/>
            <p:cNvSpPr/>
            <p:nvPr/>
          </p:nvSpPr>
          <p:spPr>
            <a:xfrm>
              <a:off x="3186457" y="4881391"/>
              <a:ext cx="830997" cy="830997"/>
            </a:xfrm>
            <a:custGeom>
              <a:avLst/>
              <a:gdLst/>
              <a:ahLst/>
              <a:cxnLst/>
              <a:rect l="l" t="t" r="r" b="b"/>
              <a:pathLst>
                <a:path w="830997" h="830997" extrusionOk="0">
                  <a:moveTo>
                    <a:pt x="415499" y="830997"/>
                  </a:moveTo>
                  <a:cubicBezTo>
                    <a:pt x="304447" y="830997"/>
                    <a:pt x="200195" y="787785"/>
                    <a:pt x="121628" y="709369"/>
                  </a:cubicBezTo>
                  <a:cubicBezTo>
                    <a:pt x="43212" y="630802"/>
                    <a:pt x="0" y="526550"/>
                    <a:pt x="0" y="415499"/>
                  </a:cubicBezTo>
                  <a:cubicBezTo>
                    <a:pt x="0" y="304447"/>
                    <a:pt x="43212" y="200195"/>
                    <a:pt x="121628" y="121628"/>
                  </a:cubicBezTo>
                  <a:cubicBezTo>
                    <a:pt x="200195" y="43212"/>
                    <a:pt x="304447" y="0"/>
                    <a:pt x="415499" y="0"/>
                  </a:cubicBezTo>
                  <a:cubicBezTo>
                    <a:pt x="526550" y="0"/>
                    <a:pt x="630802" y="43212"/>
                    <a:pt x="709369" y="121628"/>
                  </a:cubicBezTo>
                  <a:cubicBezTo>
                    <a:pt x="787785" y="200044"/>
                    <a:pt x="830997" y="304447"/>
                    <a:pt x="830997" y="415499"/>
                  </a:cubicBezTo>
                  <a:cubicBezTo>
                    <a:pt x="830997" y="526550"/>
                    <a:pt x="787785" y="630802"/>
                    <a:pt x="709369" y="709369"/>
                  </a:cubicBezTo>
                  <a:cubicBezTo>
                    <a:pt x="630802" y="787785"/>
                    <a:pt x="526550" y="830997"/>
                    <a:pt x="415499" y="830997"/>
                  </a:cubicBezTo>
                  <a:close/>
                  <a:moveTo>
                    <a:pt x="415499" y="65120"/>
                  </a:moveTo>
                  <a:cubicBezTo>
                    <a:pt x="321974" y="65120"/>
                    <a:pt x="233888" y="101533"/>
                    <a:pt x="167710" y="167710"/>
                  </a:cubicBezTo>
                  <a:cubicBezTo>
                    <a:pt x="101533" y="233888"/>
                    <a:pt x="65120" y="321822"/>
                    <a:pt x="65120" y="415499"/>
                  </a:cubicBezTo>
                  <a:cubicBezTo>
                    <a:pt x="65120" y="509175"/>
                    <a:pt x="101684" y="597109"/>
                    <a:pt x="167710" y="663287"/>
                  </a:cubicBezTo>
                  <a:cubicBezTo>
                    <a:pt x="233888" y="729464"/>
                    <a:pt x="321822" y="765877"/>
                    <a:pt x="415499" y="765877"/>
                  </a:cubicBezTo>
                  <a:cubicBezTo>
                    <a:pt x="509175" y="765877"/>
                    <a:pt x="597109" y="729464"/>
                    <a:pt x="663287" y="663287"/>
                  </a:cubicBezTo>
                  <a:cubicBezTo>
                    <a:pt x="729464" y="597109"/>
                    <a:pt x="765877" y="509175"/>
                    <a:pt x="765877" y="415499"/>
                  </a:cubicBezTo>
                  <a:cubicBezTo>
                    <a:pt x="765877" y="321822"/>
                    <a:pt x="729313" y="233888"/>
                    <a:pt x="663287" y="167710"/>
                  </a:cubicBezTo>
                  <a:cubicBezTo>
                    <a:pt x="597260" y="101533"/>
                    <a:pt x="509023" y="65120"/>
                    <a:pt x="415499" y="651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410" name="Google Shape;10410;g31d7038f3b5_0_11599"/>
          <p:cNvGrpSpPr/>
          <p:nvPr/>
        </p:nvGrpSpPr>
        <p:grpSpPr>
          <a:xfrm>
            <a:off x="4557489" y="1748231"/>
            <a:ext cx="914429" cy="914429"/>
            <a:chOff x="3186457" y="4881391"/>
            <a:chExt cx="830997" cy="830997"/>
          </a:xfrm>
        </p:grpSpPr>
        <p:grpSp>
          <p:nvGrpSpPr>
            <p:cNvPr id="10411" name="Google Shape;10411;g31d7038f3b5_0_11599"/>
            <p:cNvGrpSpPr/>
            <p:nvPr/>
          </p:nvGrpSpPr>
          <p:grpSpPr>
            <a:xfrm>
              <a:off x="3411581" y="5110595"/>
              <a:ext cx="467775" cy="348866"/>
              <a:chOff x="3411581" y="5110595"/>
              <a:chExt cx="467775" cy="348866"/>
            </a:xfrm>
          </p:grpSpPr>
          <p:sp>
            <p:nvSpPr>
              <p:cNvPr id="10412" name="Google Shape;10412;g31d7038f3b5_0_11599"/>
              <p:cNvSpPr/>
              <p:nvPr/>
            </p:nvSpPr>
            <p:spPr>
              <a:xfrm>
                <a:off x="3415812" y="5110595"/>
                <a:ext cx="377725" cy="113015"/>
              </a:xfrm>
              <a:custGeom>
                <a:avLst/>
                <a:gdLst/>
                <a:ahLst/>
                <a:cxnLst/>
                <a:rect l="l" t="t" r="r" b="b"/>
                <a:pathLst>
                  <a:path w="377725" h="113015" extrusionOk="0">
                    <a:moveTo>
                      <a:pt x="232830" y="0"/>
                    </a:moveTo>
                    <a:lnTo>
                      <a:pt x="144442" y="0"/>
                    </a:lnTo>
                    <a:cubicBezTo>
                      <a:pt x="74336" y="0"/>
                      <a:pt x="16016" y="47745"/>
                      <a:pt x="0" y="113016"/>
                    </a:cubicBezTo>
                    <a:lnTo>
                      <a:pt x="377726" y="113016"/>
                    </a:lnTo>
                    <a:cubicBezTo>
                      <a:pt x="361861" y="47745"/>
                      <a:pt x="302936" y="0"/>
                      <a:pt x="232830" y="0"/>
                    </a:cubicBezTo>
                    <a:lnTo>
                      <a:pt x="232830" y="0"/>
                    </a:lnTo>
                    <a:close/>
                    <a:moveTo>
                      <a:pt x="128125" y="59379"/>
                    </a:moveTo>
                    <a:lnTo>
                      <a:pt x="113620" y="69955"/>
                    </a:lnTo>
                    <a:lnTo>
                      <a:pt x="118908" y="86877"/>
                    </a:lnTo>
                    <a:cubicBezTo>
                      <a:pt x="119815" y="88841"/>
                      <a:pt x="118908" y="91259"/>
                      <a:pt x="116944" y="92165"/>
                    </a:cubicBezTo>
                    <a:cubicBezTo>
                      <a:pt x="116491" y="93072"/>
                      <a:pt x="115433" y="93072"/>
                      <a:pt x="114073" y="93072"/>
                    </a:cubicBezTo>
                    <a:cubicBezTo>
                      <a:pt x="113167" y="93072"/>
                      <a:pt x="112109" y="93072"/>
                      <a:pt x="111202" y="92165"/>
                    </a:cubicBezTo>
                    <a:lnTo>
                      <a:pt x="97151" y="82042"/>
                    </a:lnTo>
                    <a:lnTo>
                      <a:pt x="82646" y="92165"/>
                    </a:lnTo>
                    <a:cubicBezTo>
                      <a:pt x="80682" y="93676"/>
                      <a:pt x="78265" y="93676"/>
                      <a:pt x="76905" y="92165"/>
                    </a:cubicBezTo>
                    <a:cubicBezTo>
                      <a:pt x="74941" y="91259"/>
                      <a:pt x="74488" y="88841"/>
                      <a:pt x="74941" y="86877"/>
                    </a:cubicBezTo>
                    <a:lnTo>
                      <a:pt x="80229" y="69955"/>
                    </a:lnTo>
                    <a:lnTo>
                      <a:pt x="66178" y="59379"/>
                    </a:lnTo>
                    <a:cubicBezTo>
                      <a:pt x="64213" y="58472"/>
                      <a:pt x="63307" y="56055"/>
                      <a:pt x="64213" y="54090"/>
                    </a:cubicBezTo>
                    <a:cubicBezTo>
                      <a:pt x="64667" y="52126"/>
                      <a:pt x="66631" y="50766"/>
                      <a:pt x="69048" y="50766"/>
                    </a:cubicBezTo>
                    <a:lnTo>
                      <a:pt x="86424" y="50766"/>
                    </a:lnTo>
                    <a:lnTo>
                      <a:pt x="92165" y="33844"/>
                    </a:lnTo>
                    <a:cubicBezTo>
                      <a:pt x="92618" y="31880"/>
                      <a:pt x="94583" y="30520"/>
                      <a:pt x="97000" y="30520"/>
                    </a:cubicBezTo>
                    <a:cubicBezTo>
                      <a:pt x="98964" y="30520"/>
                      <a:pt x="100928" y="32031"/>
                      <a:pt x="101835" y="33844"/>
                    </a:cubicBezTo>
                    <a:lnTo>
                      <a:pt x="107123" y="50766"/>
                    </a:lnTo>
                    <a:lnTo>
                      <a:pt x="124498" y="50766"/>
                    </a:lnTo>
                    <a:cubicBezTo>
                      <a:pt x="126916" y="50766"/>
                      <a:pt x="128880" y="52277"/>
                      <a:pt x="129333" y="54090"/>
                    </a:cubicBezTo>
                    <a:cubicBezTo>
                      <a:pt x="130542" y="56055"/>
                      <a:pt x="129484" y="58472"/>
                      <a:pt x="128125" y="59379"/>
                    </a:cubicBezTo>
                    <a:lnTo>
                      <a:pt x="128125" y="59379"/>
                    </a:lnTo>
                    <a:close/>
                    <a:moveTo>
                      <a:pt x="219836" y="59379"/>
                    </a:moveTo>
                    <a:lnTo>
                      <a:pt x="205332" y="69955"/>
                    </a:lnTo>
                    <a:lnTo>
                      <a:pt x="211073" y="86877"/>
                    </a:lnTo>
                    <a:cubicBezTo>
                      <a:pt x="211526" y="88841"/>
                      <a:pt x="211073" y="91259"/>
                      <a:pt x="209109" y="92165"/>
                    </a:cubicBezTo>
                    <a:cubicBezTo>
                      <a:pt x="208203" y="93072"/>
                      <a:pt x="207145" y="93072"/>
                      <a:pt x="206238" y="93072"/>
                    </a:cubicBezTo>
                    <a:cubicBezTo>
                      <a:pt x="205332" y="93072"/>
                      <a:pt x="204274" y="93072"/>
                      <a:pt x="203368" y="92165"/>
                    </a:cubicBezTo>
                    <a:lnTo>
                      <a:pt x="188863" y="82042"/>
                    </a:lnTo>
                    <a:lnTo>
                      <a:pt x="174812" y="92165"/>
                    </a:lnTo>
                    <a:cubicBezTo>
                      <a:pt x="172847" y="93676"/>
                      <a:pt x="170430" y="93676"/>
                      <a:pt x="168466" y="92165"/>
                    </a:cubicBezTo>
                    <a:cubicBezTo>
                      <a:pt x="166955" y="91259"/>
                      <a:pt x="166048" y="88841"/>
                      <a:pt x="166955" y="86877"/>
                    </a:cubicBezTo>
                    <a:lnTo>
                      <a:pt x="172545" y="69955"/>
                    </a:lnTo>
                    <a:lnTo>
                      <a:pt x="158041" y="59379"/>
                    </a:lnTo>
                    <a:cubicBezTo>
                      <a:pt x="156530" y="58472"/>
                      <a:pt x="155623" y="56055"/>
                      <a:pt x="156076" y="54090"/>
                    </a:cubicBezTo>
                    <a:cubicBezTo>
                      <a:pt x="156983" y="52126"/>
                      <a:pt x="158947" y="50766"/>
                      <a:pt x="160911" y="50766"/>
                    </a:cubicBezTo>
                    <a:lnTo>
                      <a:pt x="178740" y="50766"/>
                    </a:lnTo>
                    <a:lnTo>
                      <a:pt x="184028" y="33844"/>
                    </a:lnTo>
                    <a:cubicBezTo>
                      <a:pt x="184935" y="31880"/>
                      <a:pt x="186899" y="30520"/>
                      <a:pt x="188863" y="30520"/>
                    </a:cubicBezTo>
                    <a:cubicBezTo>
                      <a:pt x="191280" y="30520"/>
                      <a:pt x="193245" y="32031"/>
                      <a:pt x="193698" y="33844"/>
                    </a:cubicBezTo>
                    <a:lnTo>
                      <a:pt x="198986" y="50766"/>
                    </a:lnTo>
                    <a:lnTo>
                      <a:pt x="216815" y="50766"/>
                    </a:lnTo>
                    <a:cubicBezTo>
                      <a:pt x="219232" y="50766"/>
                      <a:pt x="221196" y="52277"/>
                      <a:pt x="221650" y="54090"/>
                    </a:cubicBezTo>
                    <a:cubicBezTo>
                      <a:pt x="222254" y="56055"/>
                      <a:pt x="221801" y="58472"/>
                      <a:pt x="219836" y="59379"/>
                    </a:cubicBezTo>
                    <a:lnTo>
                      <a:pt x="219836" y="59379"/>
                    </a:lnTo>
                    <a:close/>
                    <a:moveTo>
                      <a:pt x="308678" y="59379"/>
                    </a:moveTo>
                    <a:lnTo>
                      <a:pt x="294173" y="69955"/>
                    </a:lnTo>
                    <a:lnTo>
                      <a:pt x="299914" y="86877"/>
                    </a:lnTo>
                    <a:cubicBezTo>
                      <a:pt x="300368" y="88841"/>
                      <a:pt x="299914" y="91259"/>
                      <a:pt x="297950" y="92165"/>
                    </a:cubicBezTo>
                    <a:cubicBezTo>
                      <a:pt x="297044" y="93072"/>
                      <a:pt x="295986" y="93072"/>
                      <a:pt x="295080" y="93072"/>
                    </a:cubicBezTo>
                    <a:cubicBezTo>
                      <a:pt x="294173" y="93072"/>
                      <a:pt x="293115" y="93072"/>
                      <a:pt x="292209" y="92165"/>
                    </a:cubicBezTo>
                    <a:lnTo>
                      <a:pt x="277704" y="82042"/>
                    </a:lnTo>
                    <a:lnTo>
                      <a:pt x="263653" y="92165"/>
                    </a:lnTo>
                    <a:cubicBezTo>
                      <a:pt x="261689" y="93676"/>
                      <a:pt x="259271" y="93676"/>
                      <a:pt x="257307" y="92165"/>
                    </a:cubicBezTo>
                    <a:cubicBezTo>
                      <a:pt x="255796" y="91259"/>
                      <a:pt x="254889" y="88841"/>
                      <a:pt x="255343" y="86877"/>
                    </a:cubicBezTo>
                    <a:lnTo>
                      <a:pt x="261084" y="69955"/>
                    </a:lnTo>
                    <a:lnTo>
                      <a:pt x="246579" y="59379"/>
                    </a:lnTo>
                    <a:cubicBezTo>
                      <a:pt x="245069" y="58472"/>
                      <a:pt x="244162" y="56055"/>
                      <a:pt x="244615" y="54090"/>
                    </a:cubicBezTo>
                    <a:cubicBezTo>
                      <a:pt x="245522" y="52126"/>
                      <a:pt x="247486" y="50766"/>
                      <a:pt x="249450" y="50766"/>
                    </a:cubicBezTo>
                    <a:lnTo>
                      <a:pt x="267732" y="50766"/>
                    </a:lnTo>
                    <a:lnTo>
                      <a:pt x="273020" y="33844"/>
                    </a:lnTo>
                    <a:cubicBezTo>
                      <a:pt x="273927" y="31880"/>
                      <a:pt x="275891" y="30520"/>
                      <a:pt x="277855" y="30520"/>
                    </a:cubicBezTo>
                    <a:cubicBezTo>
                      <a:pt x="280273" y="30520"/>
                      <a:pt x="282237" y="32031"/>
                      <a:pt x="282690" y="33844"/>
                    </a:cubicBezTo>
                    <a:lnTo>
                      <a:pt x="287978" y="50766"/>
                    </a:lnTo>
                    <a:lnTo>
                      <a:pt x="305807" y="50766"/>
                    </a:lnTo>
                    <a:cubicBezTo>
                      <a:pt x="307771" y="50766"/>
                      <a:pt x="310189" y="52277"/>
                      <a:pt x="310642" y="54090"/>
                    </a:cubicBezTo>
                    <a:cubicBezTo>
                      <a:pt x="311095" y="56055"/>
                      <a:pt x="310642" y="58472"/>
                      <a:pt x="308678" y="59379"/>
                    </a:cubicBezTo>
                    <a:lnTo>
                      <a:pt x="308678" y="59379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900"/>
                  <a:buFont typeface="Arial"/>
                  <a:buNone/>
                </a:pPr>
                <a:endParaRPr sz="19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13" name="Google Shape;10413;g31d7038f3b5_0_11599"/>
              <p:cNvSpPr/>
              <p:nvPr/>
            </p:nvSpPr>
            <p:spPr>
              <a:xfrm>
                <a:off x="3411581" y="5249144"/>
                <a:ext cx="467775" cy="210317"/>
              </a:xfrm>
              <a:custGeom>
                <a:avLst/>
                <a:gdLst/>
                <a:ahLst/>
                <a:cxnLst/>
                <a:rect l="l" t="t" r="r" b="b"/>
                <a:pathLst>
                  <a:path w="467775" h="210317" extrusionOk="0">
                    <a:moveTo>
                      <a:pt x="419729" y="68595"/>
                    </a:moveTo>
                    <a:lnTo>
                      <a:pt x="419729" y="144896"/>
                    </a:lnTo>
                    <a:cubicBezTo>
                      <a:pt x="419729" y="154565"/>
                      <a:pt x="412023" y="162271"/>
                      <a:pt x="402354" y="162271"/>
                    </a:cubicBezTo>
                    <a:cubicBezTo>
                      <a:pt x="391777" y="162271"/>
                      <a:pt x="386338" y="153659"/>
                      <a:pt x="386338" y="144896"/>
                    </a:cubicBezTo>
                    <a:lnTo>
                      <a:pt x="386338" y="68595"/>
                    </a:lnTo>
                    <a:lnTo>
                      <a:pt x="386338" y="68595"/>
                    </a:lnTo>
                    <a:lnTo>
                      <a:pt x="386338" y="10123"/>
                    </a:lnTo>
                    <a:cubicBezTo>
                      <a:pt x="386338" y="6799"/>
                      <a:pt x="386338" y="3324"/>
                      <a:pt x="385885" y="0"/>
                    </a:cubicBezTo>
                    <a:lnTo>
                      <a:pt x="453" y="0"/>
                    </a:lnTo>
                    <a:cubicBezTo>
                      <a:pt x="0" y="3324"/>
                      <a:pt x="0" y="6799"/>
                      <a:pt x="0" y="10123"/>
                    </a:cubicBezTo>
                    <a:lnTo>
                      <a:pt x="0" y="207749"/>
                    </a:lnTo>
                    <a:lnTo>
                      <a:pt x="80682" y="207749"/>
                    </a:lnTo>
                    <a:lnTo>
                      <a:pt x="80682" y="101533"/>
                    </a:lnTo>
                    <a:lnTo>
                      <a:pt x="232377" y="101533"/>
                    </a:lnTo>
                    <a:lnTo>
                      <a:pt x="232377" y="207749"/>
                    </a:lnTo>
                    <a:lnTo>
                      <a:pt x="307771" y="207749"/>
                    </a:lnTo>
                    <a:lnTo>
                      <a:pt x="307771" y="98662"/>
                    </a:lnTo>
                    <a:cubicBezTo>
                      <a:pt x="307771" y="89899"/>
                      <a:pt x="315023" y="82646"/>
                      <a:pt x="323787" y="82646"/>
                    </a:cubicBezTo>
                    <a:cubicBezTo>
                      <a:pt x="331039" y="82646"/>
                      <a:pt x="338745" y="88388"/>
                      <a:pt x="338745" y="98662"/>
                    </a:cubicBezTo>
                    <a:lnTo>
                      <a:pt x="338745" y="145047"/>
                    </a:lnTo>
                    <a:cubicBezTo>
                      <a:pt x="338745" y="181762"/>
                      <a:pt x="366696" y="210318"/>
                      <a:pt x="402505" y="210318"/>
                    </a:cubicBezTo>
                    <a:cubicBezTo>
                      <a:pt x="438313" y="210318"/>
                      <a:pt x="467776" y="181308"/>
                      <a:pt x="467776" y="145047"/>
                    </a:cubicBezTo>
                    <a:lnTo>
                      <a:pt x="467776" y="68746"/>
                    </a:lnTo>
                    <a:lnTo>
                      <a:pt x="419729" y="6874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900"/>
                  <a:buFont typeface="Arial"/>
                  <a:buNone/>
                </a:pPr>
                <a:endParaRPr sz="19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0414" name="Google Shape;10414;g31d7038f3b5_0_11599"/>
            <p:cNvSpPr/>
            <p:nvPr/>
          </p:nvSpPr>
          <p:spPr>
            <a:xfrm>
              <a:off x="3186457" y="4881391"/>
              <a:ext cx="830997" cy="830997"/>
            </a:xfrm>
            <a:custGeom>
              <a:avLst/>
              <a:gdLst/>
              <a:ahLst/>
              <a:cxnLst/>
              <a:rect l="l" t="t" r="r" b="b"/>
              <a:pathLst>
                <a:path w="830997" h="830997" extrusionOk="0">
                  <a:moveTo>
                    <a:pt x="415499" y="830997"/>
                  </a:moveTo>
                  <a:cubicBezTo>
                    <a:pt x="304447" y="830997"/>
                    <a:pt x="200195" y="787785"/>
                    <a:pt x="121628" y="709369"/>
                  </a:cubicBezTo>
                  <a:cubicBezTo>
                    <a:pt x="43212" y="630802"/>
                    <a:pt x="0" y="526550"/>
                    <a:pt x="0" y="415499"/>
                  </a:cubicBezTo>
                  <a:cubicBezTo>
                    <a:pt x="0" y="304447"/>
                    <a:pt x="43212" y="200195"/>
                    <a:pt x="121628" y="121628"/>
                  </a:cubicBezTo>
                  <a:cubicBezTo>
                    <a:pt x="200195" y="43212"/>
                    <a:pt x="304447" y="0"/>
                    <a:pt x="415499" y="0"/>
                  </a:cubicBezTo>
                  <a:cubicBezTo>
                    <a:pt x="526550" y="0"/>
                    <a:pt x="630802" y="43212"/>
                    <a:pt x="709369" y="121628"/>
                  </a:cubicBezTo>
                  <a:cubicBezTo>
                    <a:pt x="787785" y="200044"/>
                    <a:pt x="830997" y="304447"/>
                    <a:pt x="830997" y="415499"/>
                  </a:cubicBezTo>
                  <a:cubicBezTo>
                    <a:pt x="830997" y="526550"/>
                    <a:pt x="787785" y="630802"/>
                    <a:pt x="709369" y="709369"/>
                  </a:cubicBezTo>
                  <a:cubicBezTo>
                    <a:pt x="630802" y="787785"/>
                    <a:pt x="526550" y="830997"/>
                    <a:pt x="415499" y="830997"/>
                  </a:cubicBezTo>
                  <a:close/>
                  <a:moveTo>
                    <a:pt x="415499" y="65120"/>
                  </a:moveTo>
                  <a:cubicBezTo>
                    <a:pt x="321974" y="65120"/>
                    <a:pt x="233888" y="101533"/>
                    <a:pt x="167710" y="167710"/>
                  </a:cubicBezTo>
                  <a:cubicBezTo>
                    <a:pt x="101533" y="233888"/>
                    <a:pt x="65120" y="321822"/>
                    <a:pt x="65120" y="415499"/>
                  </a:cubicBezTo>
                  <a:cubicBezTo>
                    <a:pt x="65120" y="509175"/>
                    <a:pt x="101684" y="597109"/>
                    <a:pt x="167710" y="663287"/>
                  </a:cubicBezTo>
                  <a:cubicBezTo>
                    <a:pt x="233888" y="729464"/>
                    <a:pt x="321822" y="765877"/>
                    <a:pt x="415499" y="765877"/>
                  </a:cubicBezTo>
                  <a:cubicBezTo>
                    <a:pt x="509175" y="765877"/>
                    <a:pt x="597109" y="729464"/>
                    <a:pt x="663287" y="663287"/>
                  </a:cubicBezTo>
                  <a:cubicBezTo>
                    <a:pt x="729464" y="597109"/>
                    <a:pt x="765877" y="509175"/>
                    <a:pt x="765877" y="415499"/>
                  </a:cubicBezTo>
                  <a:cubicBezTo>
                    <a:pt x="765877" y="321822"/>
                    <a:pt x="729313" y="233888"/>
                    <a:pt x="663287" y="167710"/>
                  </a:cubicBezTo>
                  <a:cubicBezTo>
                    <a:pt x="597260" y="101533"/>
                    <a:pt x="509023" y="65120"/>
                    <a:pt x="415499" y="651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66">
          <a:extLst>
            <a:ext uri="{FF2B5EF4-FFF2-40B4-BE49-F238E27FC236}">
              <a16:creationId xmlns:a16="http://schemas.microsoft.com/office/drawing/2014/main" id="{663054C8-E141-E6EC-C7C4-11266A8443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96E194A6-823A-B96A-6047-5351B4885421}"/>
              </a:ext>
            </a:extLst>
          </p:cNvPr>
          <p:cNvSpPr txBox="1"/>
          <p:nvPr/>
        </p:nvSpPr>
        <p:spPr>
          <a:xfrm>
            <a:off x="862118" y="5835722"/>
            <a:ext cx="473729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Credit: G. Elliott Morris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30C0D03-8406-277D-391F-CF3325625FF7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27443" y="292334"/>
            <a:ext cx="6904233" cy="54554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536550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66">
          <a:extLst>
            <a:ext uri="{FF2B5EF4-FFF2-40B4-BE49-F238E27FC236}">
              <a16:creationId xmlns:a16="http://schemas.microsoft.com/office/drawing/2014/main" id="{A5FBEFBB-698F-D689-E2BE-D25C05C820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9F48C73D-675E-57C1-6240-027474760A18}"/>
              </a:ext>
            </a:extLst>
          </p:cNvPr>
          <p:cNvSpPr txBox="1"/>
          <p:nvPr/>
        </p:nvSpPr>
        <p:spPr>
          <a:xfrm>
            <a:off x="862118" y="5825448"/>
            <a:ext cx="473729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Credit: G. Elliott Morris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478ECD2-3D30-78B0-D809-4B2C01E2538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20018" y="278330"/>
            <a:ext cx="6445223" cy="55471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255537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66">
          <a:extLst>
            <a:ext uri="{FF2B5EF4-FFF2-40B4-BE49-F238E27FC236}">
              <a16:creationId xmlns:a16="http://schemas.microsoft.com/office/drawing/2014/main" id="{0E88FD3B-7A19-D8B9-64A7-B28390F28A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28190696-10FB-CFDF-22F2-27B433934B75}"/>
              </a:ext>
            </a:extLst>
          </p:cNvPr>
          <p:cNvSpPr txBox="1"/>
          <p:nvPr/>
        </p:nvSpPr>
        <p:spPr>
          <a:xfrm>
            <a:off x="1139520" y="5496675"/>
            <a:ext cx="473729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Credit: Gallup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4ABEE78-D7B1-35B9-F93A-425F6C809879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08168" y="289864"/>
            <a:ext cx="5563606" cy="55453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81004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7" name="Google Shape;10587;p9"/>
          <p:cNvSpPr txBox="1"/>
          <p:nvPr/>
        </p:nvSpPr>
        <p:spPr>
          <a:xfrm>
            <a:off x="2167847" y="1670429"/>
            <a:ext cx="8088330" cy="278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Raleway"/>
              <a:buNone/>
            </a:pPr>
            <a:r>
              <a:rPr lang="en-US" sz="92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Fight for Congress</a:t>
            </a:r>
            <a:endParaRPr sz="92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FA7A5FE-1039-C7E1-1671-87D91BAF40D1}"/>
              </a:ext>
            </a:extLst>
          </p:cNvPr>
          <p:cNvSpPr txBox="1"/>
          <p:nvPr/>
        </p:nvSpPr>
        <p:spPr>
          <a:xfrm>
            <a:off x="3048856" y="3277680"/>
            <a:ext cx="609771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0" dirty="0">
                <a:effectLst/>
              </a:rPr>
              <a:t> </a:t>
            </a:r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7FE87F3-4EAD-8155-448A-CA71C7B70295}"/>
              </a:ext>
            </a:extLst>
          </p:cNvPr>
          <p:cNvSpPr txBox="1"/>
          <p:nvPr/>
        </p:nvSpPr>
        <p:spPr>
          <a:xfrm>
            <a:off x="3048856" y="3277680"/>
            <a:ext cx="609771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0" dirty="0">
                <a:effectLst/>
              </a:rPr>
              <a:t> </a:t>
            </a:r>
            <a:endParaRPr lang="en-US" dirty="0"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81" name="Google Shape;7281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500951" y="3412255"/>
            <a:ext cx="186906" cy="190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282" name="Google Shape;7282;p51" descr="A blue circle with black background&#10;&#10;Description automatically generated"/>
          <p:cNvPicPr preferRelativeResize="0"/>
          <p:nvPr/>
        </p:nvPicPr>
        <p:blipFill rotWithShape="1">
          <a:blip r:embed="rId4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12560" y="3412255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283" name="Google Shape;7283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24169" y="3412255"/>
            <a:ext cx="186906" cy="190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284" name="Google Shape;7284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735778" y="3412255"/>
            <a:ext cx="186906" cy="190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285" name="Google Shape;7285;p51" descr="A blue circle with black background&#10;&#10;Description automatically generated"/>
          <p:cNvPicPr preferRelativeResize="0"/>
          <p:nvPr/>
        </p:nvPicPr>
        <p:blipFill rotWithShape="1">
          <a:blip r:embed="rId4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47387" y="3412255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286" name="Google Shape;7286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558996" y="3412255"/>
            <a:ext cx="186906" cy="190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287" name="Google Shape;7287;p51" descr="A blue circle with black background&#10;&#10;Description automatically generated"/>
          <p:cNvPicPr preferRelativeResize="0"/>
          <p:nvPr/>
        </p:nvPicPr>
        <p:blipFill rotWithShape="1">
          <a:blip r:embed="rId4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970605" y="3412255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288" name="Google Shape;7288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82214" y="3412255"/>
            <a:ext cx="186906" cy="190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289" name="Google Shape;7289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501335" y="3817286"/>
            <a:ext cx="186906" cy="190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290" name="Google Shape;7290;p51" descr="A blue circle with black background&#10;&#10;Description automatically generated"/>
          <p:cNvPicPr preferRelativeResize="0"/>
          <p:nvPr/>
        </p:nvPicPr>
        <p:blipFill rotWithShape="1">
          <a:blip r:embed="rId4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12922" y="3815027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291" name="Google Shape;7291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24509" y="3817286"/>
            <a:ext cx="186906" cy="190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292" name="Google Shape;7292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736096" y="3828171"/>
            <a:ext cx="186906" cy="190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293" name="Google Shape;7293;p51" descr="A blue circle with black background&#10;&#10;Description automatically generated"/>
          <p:cNvPicPr preferRelativeResize="0"/>
          <p:nvPr/>
        </p:nvPicPr>
        <p:blipFill rotWithShape="1">
          <a:blip r:embed="rId4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47683" y="3825912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294" name="Google Shape;7294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559270" y="3828171"/>
            <a:ext cx="186906" cy="190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295" name="Google Shape;7295;p51" descr="A blue circle with black background&#10;&#10;Description automatically generated"/>
          <p:cNvPicPr preferRelativeResize="0"/>
          <p:nvPr/>
        </p:nvPicPr>
        <p:blipFill rotWithShape="1">
          <a:blip r:embed="rId4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970857" y="3825912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296" name="Google Shape;7296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82444" y="3828171"/>
            <a:ext cx="186906" cy="190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297" name="Google Shape;7297;p51" descr="A blue circle with black background&#10;&#10;Description automatically generated"/>
          <p:cNvPicPr preferRelativeResize="0"/>
          <p:nvPr/>
        </p:nvPicPr>
        <p:blipFill rotWithShape="1">
          <a:blip r:embed="rId4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89342" y="4250455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298" name="Google Shape;7298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501335" y="4252714"/>
            <a:ext cx="186906" cy="190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299" name="Google Shape;7299;p51" descr="A blue circle with black background&#10;&#10;Description automatically generated"/>
          <p:cNvPicPr preferRelativeResize="0"/>
          <p:nvPr/>
        </p:nvPicPr>
        <p:blipFill rotWithShape="1">
          <a:blip r:embed="rId4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12922" y="4250455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00" name="Google Shape;7300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24509" y="4252714"/>
            <a:ext cx="186906" cy="190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301" name="Google Shape;7301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736096" y="4263599"/>
            <a:ext cx="186906" cy="190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302" name="Google Shape;7302;p51" descr="A blue circle with black background&#10;&#10;Description automatically generated"/>
          <p:cNvPicPr preferRelativeResize="0"/>
          <p:nvPr/>
        </p:nvPicPr>
        <p:blipFill rotWithShape="1">
          <a:blip r:embed="rId4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47683" y="4261340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03" name="Google Shape;7303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559270" y="4263599"/>
            <a:ext cx="186906" cy="190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304" name="Google Shape;7304;p51" descr="A blue circle with black background&#10;&#10;Description automatically generated"/>
          <p:cNvPicPr preferRelativeResize="0"/>
          <p:nvPr/>
        </p:nvPicPr>
        <p:blipFill rotWithShape="1">
          <a:blip r:embed="rId4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970857" y="4261340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05" name="Google Shape;7305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82444" y="4263599"/>
            <a:ext cx="186906" cy="190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306" name="Google Shape;7306;p51" descr="A blue circle with black background&#10;&#10;Description automatically generated"/>
          <p:cNvPicPr preferRelativeResize="0"/>
          <p:nvPr/>
        </p:nvPicPr>
        <p:blipFill rotWithShape="1">
          <a:blip r:embed="rId4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89342" y="4664112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07" name="Google Shape;7307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521960" y="4666371"/>
            <a:ext cx="186906" cy="190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308" name="Google Shape;7308;p51" descr="A blue circle with black background&#10;&#10;Description automatically generated"/>
          <p:cNvPicPr preferRelativeResize="0"/>
          <p:nvPr/>
        </p:nvPicPr>
        <p:blipFill rotWithShape="1">
          <a:blip r:embed="rId4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32401" y="4664112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09" name="Google Shape;7309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42842" y="4666371"/>
            <a:ext cx="186906" cy="190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310" name="Google Shape;7310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753284" y="4677256"/>
            <a:ext cx="186906" cy="190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311" name="Google Shape;7311;p51" descr="A blue circle with black background&#10;&#10;Description automatically generated"/>
          <p:cNvPicPr preferRelativeResize="0"/>
          <p:nvPr/>
        </p:nvPicPr>
        <p:blipFill rotWithShape="1">
          <a:blip r:embed="rId4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63725" y="4674997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12" name="Google Shape;7312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574166" y="4677256"/>
            <a:ext cx="186906" cy="190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313" name="Google Shape;7313;p51" descr="A blue circle with black background&#10;&#10;Description automatically generated"/>
          <p:cNvPicPr preferRelativeResize="0"/>
          <p:nvPr/>
        </p:nvPicPr>
        <p:blipFill rotWithShape="1">
          <a:blip r:embed="rId4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984607" y="4674997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14" name="Google Shape;7314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95048" y="4677256"/>
            <a:ext cx="186906" cy="190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315" name="Google Shape;7315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805489" y="4688141"/>
            <a:ext cx="186906" cy="190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316" name="Google Shape;7316;p51" descr="A blue circle with black background&#10;&#10;Description automatically generated"/>
          <p:cNvPicPr preferRelativeResize="0"/>
          <p:nvPr/>
        </p:nvPicPr>
        <p:blipFill rotWithShape="1">
          <a:blip r:embed="rId4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89342" y="5055997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17" name="Google Shape;7317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511647" y="5045111"/>
            <a:ext cx="186906" cy="190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318" name="Google Shape;7318;p51" descr="A blue circle with black background&#10;&#10;Description automatically generated"/>
          <p:cNvPicPr preferRelativeResize="0"/>
          <p:nvPr/>
        </p:nvPicPr>
        <p:blipFill rotWithShape="1">
          <a:blip r:embed="rId4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22661" y="5055997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19" name="Google Shape;7319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33675" y="5045111"/>
            <a:ext cx="186906" cy="190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320" name="Google Shape;7320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744689" y="5045111"/>
            <a:ext cx="186906" cy="190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321" name="Google Shape;7321;p51" descr="A blue circle with black background&#10;&#10;Description automatically generated"/>
          <p:cNvPicPr preferRelativeResize="0"/>
          <p:nvPr/>
        </p:nvPicPr>
        <p:blipFill rotWithShape="1">
          <a:blip r:embed="rId4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55703" y="5055997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22" name="Google Shape;7322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566717" y="5045111"/>
            <a:ext cx="186906" cy="190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323" name="Google Shape;7323;p51" descr="A blue circle with black background&#10;&#10;Description automatically generated"/>
          <p:cNvPicPr preferRelativeResize="0"/>
          <p:nvPr/>
        </p:nvPicPr>
        <p:blipFill rotWithShape="1">
          <a:blip r:embed="rId4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977732" y="5055997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24" name="Google Shape;7324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88746" y="5045111"/>
            <a:ext cx="186906" cy="190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325" name="Google Shape;7325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799760" y="5045111"/>
            <a:ext cx="186906" cy="190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326" name="Google Shape;7326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617029" y="3412255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27" name="Google Shape;7327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028638" y="3412255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28" name="Google Shape;7328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440247" y="3412255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29" name="Google Shape;7329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851856" y="3412255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30" name="Google Shape;7330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263465" y="3412255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31" name="Google Shape;7331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675074" y="3412255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32" name="Google Shape;7332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86683" y="3412255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33" name="Google Shape;7333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498292" y="3412255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34" name="Google Shape;7334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909901" y="3412255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35" name="Google Shape;7335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205618" y="3836798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36" name="Google Shape;7336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617205" y="3836798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37" name="Google Shape;7337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028792" y="3836798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38" name="Google Shape;7338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440379" y="3836798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39" name="Google Shape;7339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851966" y="3836798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40" name="Google Shape;7340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263553" y="3836798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41" name="Google Shape;7341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675140" y="3836798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42" name="Google Shape;7342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86727" y="3836798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43" name="Google Shape;7343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498314" y="3847683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44" name="Google Shape;7344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909901" y="3847683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45" name="Google Shape;7345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205618" y="4250455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46" name="Google Shape;7346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617205" y="4250455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47" name="Google Shape;7347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028792" y="4250455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48" name="Google Shape;7348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440379" y="4250455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49" name="Google Shape;7349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851966" y="4250455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50" name="Google Shape;7350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263553" y="4250455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51" name="Google Shape;7351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675140" y="4250455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52" name="Google Shape;7352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86727" y="4250455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53" name="Google Shape;7353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498314" y="4261340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54" name="Google Shape;7354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909901" y="4261340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55" name="Google Shape;7355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215930" y="4664112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56" name="Google Shape;7356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626371" y="4664112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57" name="Google Shape;7357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036813" y="4664112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58" name="Google Shape;7358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447254" y="4664112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59" name="Google Shape;7359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857695" y="4664112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60" name="Google Shape;7360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268136" y="4664112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61" name="Google Shape;7361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678577" y="4664112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62" name="Google Shape;7362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89018" y="4664112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63" name="Google Shape;7363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499459" y="4674997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64" name="Google Shape;7364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909901" y="4674997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65" name="Google Shape;7365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210774" y="5055997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66" name="Google Shape;7366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621788" y="5055997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67" name="Google Shape;7367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032802" y="5055997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68" name="Google Shape;7368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443816" y="5055997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69" name="Google Shape;7369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854830" y="5055997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70" name="Google Shape;7370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265844" y="5055997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71" name="Google Shape;7371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676858" y="5055997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72" name="Google Shape;7372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87872" y="5055997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73" name="Google Shape;7373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498886" y="5055997"/>
            <a:ext cx="186906" cy="179513"/>
          </a:xfrm>
          <a:prstGeom prst="rect">
            <a:avLst/>
          </a:prstGeom>
          <a:noFill/>
          <a:ln>
            <a:noFill/>
          </a:ln>
        </p:spPr>
      </p:pic>
      <p:sp>
        <p:nvSpPr>
          <p:cNvPr id="7374" name="Google Shape;7374;p51"/>
          <p:cNvSpPr/>
          <p:nvPr/>
        </p:nvSpPr>
        <p:spPr>
          <a:xfrm>
            <a:off x="4915695" y="1912275"/>
            <a:ext cx="57354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>
                <a:solidFill>
                  <a:srgbClr val="133054"/>
                </a:solidFill>
                <a:latin typeface="Raleway"/>
                <a:ea typeface="Raleway"/>
                <a:cs typeface="Raleway"/>
                <a:sym typeface="Raleway"/>
              </a:rPr>
              <a:t>47 Democrats, 53 Republicans</a:t>
            </a:r>
            <a:endParaRPr sz="2000" b="0" i="0" u="none" strike="noStrike" cap="none">
              <a:solidFill>
                <a:srgbClr val="FFFFFF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7375" name="Google Shape;7375;p51"/>
          <p:cNvSpPr txBox="1">
            <a:spLocks noGrp="1"/>
          </p:cNvSpPr>
          <p:nvPr>
            <p:ph type="title"/>
          </p:nvPr>
        </p:nvSpPr>
        <p:spPr>
          <a:xfrm>
            <a:off x="524359" y="462111"/>
            <a:ext cx="11151704" cy="1006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</a:pPr>
            <a:r>
              <a:rPr lang="en-US"/>
              <a:t>Senate Balance of Power </a:t>
            </a:r>
            <a:endParaRPr/>
          </a:p>
        </p:txBody>
      </p:sp>
      <p:pic>
        <p:nvPicPr>
          <p:cNvPr id="7376" name="Google Shape;7376;p51" descr="A blue circle with black background&#10;&#10;Description automatically generated"/>
          <p:cNvPicPr preferRelativeResize="0"/>
          <p:nvPr/>
        </p:nvPicPr>
        <p:blipFill rotWithShape="1">
          <a:blip r:embed="rId4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89342" y="3819135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77" name="Google Shape;7377;p51" descr="A blue circle with black background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89342" y="3412255"/>
            <a:ext cx="186906" cy="190399"/>
          </a:xfrm>
          <a:prstGeom prst="rect">
            <a:avLst/>
          </a:prstGeom>
          <a:noFill/>
          <a:ln>
            <a:noFill/>
          </a:ln>
        </p:spPr>
      </p:pic>
      <p:sp>
        <p:nvSpPr>
          <p:cNvPr id="7378" name="Google Shape;7378;p51"/>
          <p:cNvSpPr/>
          <p:nvPr/>
        </p:nvSpPr>
        <p:spPr>
          <a:xfrm>
            <a:off x="6205426" y="3412255"/>
            <a:ext cx="186900" cy="183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379" name="Google Shape;7379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909901" y="5055997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80" name="Google Shape;7380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794031" y="3836798"/>
            <a:ext cx="186906" cy="179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7381" name="Google Shape;7381;p51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794031" y="4250455"/>
            <a:ext cx="186906" cy="179513"/>
          </a:xfrm>
          <a:prstGeom prst="rect">
            <a:avLst/>
          </a:prstGeom>
          <a:noFill/>
          <a:ln>
            <a:noFill/>
          </a:ln>
        </p:spPr>
      </p:pic>
      <p:sp>
        <p:nvSpPr>
          <p:cNvPr id="7382" name="Google Shape;7382;p51"/>
          <p:cNvSpPr/>
          <p:nvPr/>
        </p:nvSpPr>
        <p:spPr>
          <a:xfrm>
            <a:off x="5793823" y="3412255"/>
            <a:ext cx="186900" cy="183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383" name="Google Shape;7383;p51"/>
          <p:cNvGrpSpPr/>
          <p:nvPr/>
        </p:nvGrpSpPr>
        <p:grpSpPr>
          <a:xfrm>
            <a:off x="3719646" y="1708897"/>
            <a:ext cx="1042403" cy="1042403"/>
            <a:chOff x="3186457" y="4881391"/>
            <a:chExt cx="830997" cy="830997"/>
          </a:xfrm>
        </p:grpSpPr>
        <p:grpSp>
          <p:nvGrpSpPr>
            <p:cNvPr id="7384" name="Google Shape;7384;p51"/>
            <p:cNvGrpSpPr/>
            <p:nvPr/>
          </p:nvGrpSpPr>
          <p:grpSpPr>
            <a:xfrm>
              <a:off x="3411581" y="5110595"/>
              <a:ext cx="467775" cy="348866"/>
              <a:chOff x="3411581" y="5110595"/>
              <a:chExt cx="467775" cy="348866"/>
            </a:xfrm>
          </p:grpSpPr>
          <p:sp>
            <p:nvSpPr>
              <p:cNvPr id="7385" name="Google Shape;7385;p51"/>
              <p:cNvSpPr/>
              <p:nvPr/>
            </p:nvSpPr>
            <p:spPr>
              <a:xfrm>
                <a:off x="3415812" y="5110595"/>
                <a:ext cx="377725" cy="113015"/>
              </a:xfrm>
              <a:custGeom>
                <a:avLst/>
                <a:gdLst/>
                <a:ahLst/>
                <a:cxnLst/>
                <a:rect l="l" t="t" r="r" b="b"/>
                <a:pathLst>
                  <a:path w="377725" h="113015" extrusionOk="0">
                    <a:moveTo>
                      <a:pt x="232830" y="0"/>
                    </a:moveTo>
                    <a:lnTo>
                      <a:pt x="144442" y="0"/>
                    </a:lnTo>
                    <a:cubicBezTo>
                      <a:pt x="74336" y="0"/>
                      <a:pt x="16016" y="47745"/>
                      <a:pt x="0" y="113016"/>
                    </a:cubicBezTo>
                    <a:lnTo>
                      <a:pt x="377726" y="113016"/>
                    </a:lnTo>
                    <a:cubicBezTo>
                      <a:pt x="361861" y="47745"/>
                      <a:pt x="302936" y="0"/>
                      <a:pt x="232830" y="0"/>
                    </a:cubicBezTo>
                    <a:lnTo>
                      <a:pt x="232830" y="0"/>
                    </a:lnTo>
                    <a:close/>
                    <a:moveTo>
                      <a:pt x="128125" y="59379"/>
                    </a:moveTo>
                    <a:lnTo>
                      <a:pt x="113620" y="69955"/>
                    </a:lnTo>
                    <a:lnTo>
                      <a:pt x="118908" y="86877"/>
                    </a:lnTo>
                    <a:cubicBezTo>
                      <a:pt x="119815" y="88841"/>
                      <a:pt x="118908" y="91259"/>
                      <a:pt x="116944" y="92165"/>
                    </a:cubicBezTo>
                    <a:cubicBezTo>
                      <a:pt x="116491" y="93072"/>
                      <a:pt x="115433" y="93072"/>
                      <a:pt x="114073" y="93072"/>
                    </a:cubicBezTo>
                    <a:cubicBezTo>
                      <a:pt x="113167" y="93072"/>
                      <a:pt x="112109" y="93072"/>
                      <a:pt x="111202" y="92165"/>
                    </a:cubicBezTo>
                    <a:lnTo>
                      <a:pt x="97151" y="82042"/>
                    </a:lnTo>
                    <a:lnTo>
                      <a:pt x="82646" y="92165"/>
                    </a:lnTo>
                    <a:cubicBezTo>
                      <a:pt x="80682" y="93676"/>
                      <a:pt x="78265" y="93676"/>
                      <a:pt x="76905" y="92165"/>
                    </a:cubicBezTo>
                    <a:cubicBezTo>
                      <a:pt x="74941" y="91259"/>
                      <a:pt x="74488" y="88841"/>
                      <a:pt x="74941" y="86877"/>
                    </a:cubicBezTo>
                    <a:lnTo>
                      <a:pt x="80229" y="69955"/>
                    </a:lnTo>
                    <a:lnTo>
                      <a:pt x="66178" y="59379"/>
                    </a:lnTo>
                    <a:cubicBezTo>
                      <a:pt x="64213" y="58472"/>
                      <a:pt x="63307" y="56055"/>
                      <a:pt x="64213" y="54090"/>
                    </a:cubicBezTo>
                    <a:cubicBezTo>
                      <a:pt x="64667" y="52126"/>
                      <a:pt x="66631" y="50766"/>
                      <a:pt x="69048" y="50766"/>
                    </a:cubicBezTo>
                    <a:lnTo>
                      <a:pt x="86424" y="50766"/>
                    </a:lnTo>
                    <a:lnTo>
                      <a:pt x="92165" y="33844"/>
                    </a:lnTo>
                    <a:cubicBezTo>
                      <a:pt x="92618" y="31880"/>
                      <a:pt x="94583" y="30520"/>
                      <a:pt x="97000" y="30520"/>
                    </a:cubicBezTo>
                    <a:cubicBezTo>
                      <a:pt x="98964" y="30520"/>
                      <a:pt x="100928" y="32031"/>
                      <a:pt x="101835" y="33844"/>
                    </a:cubicBezTo>
                    <a:lnTo>
                      <a:pt x="107123" y="50766"/>
                    </a:lnTo>
                    <a:lnTo>
                      <a:pt x="124498" y="50766"/>
                    </a:lnTo>
                    <a:cubicBezTo>
                      <a:pt x="126916" y="50766"/>
                      <a:pt x="128880" y="52277"/>
                      <a:pt x="129333" y="54090"/>
                    </a:cubicBezTo>
                    <a:cubicBezTo>
                      <a:pt x="130542" y="56055"/>
                      <a:pt x="129484" y="58472"/>
                      <a:pt x="128125" y="59379"/>
                    </a:cubicBezTo>
                    <a:lnTo>
                      <a:pt x="128125" y="59379"/>
                    </a:lnTo>
                    <a:close/>
                    <a:moveTo>
                      <a:pt x="219836" y="59379"/>
                    </a:moveTo>
                    <a:lnTo>
                      <a:pt x="205332" y="69955"/>
                    </a:lnTo>
                    <a:lnTo>
                      <a:pt x="211073" y="86877"/>
                    </a:lnTo>
                    <a:cubicBezTo>
                      <a:pt x="211526" y="88841"/>
                      <a:pt x="211073" y="91259"/>
                      <a:pt x="209109" y="92165"/>
                    </a:cubicBezTo>
                    <a:cubicBezTo>
                      <a:pt x="208203" y="93072"/>
                      <a:pt x="207145" y="93072"/>
                      <a:pt x="206238" y="93072"/>
                    </a:cubicBezTo>
                    <a:cubicBezTo>
                      <a:pt x="205332" y="93072"/>
                      <a:pt x="204274" y="93072"/>
                      <a:pt x="203368" y="92165"/>
                    </a:cubicBezTo>
                    <a:lnTo>
                      <a:pt x="188863" y="82042"/>
                    </a:lnTo>
                    <a:lnTo>
                      <a:pt x="174812" y="92165"/>
                    </a:lnTo>
                    <a:cubicBezTo>
                      <a:pt x="172847" y="93676"/>
                      <a:pt x="170430" y="93676"/>
                      <a:pt x="168466" y="92165"/>
                    </a:cubicBezTo>
                    <a:cubicBezTo>
                      <a:pt x="166955" y="91259"/>
                      <a:pt x="166048" y="88841"/>
                      <a:pt x="166955" y="86877"/>
                    </a:cubicBezTo>
                    <a:lnTo>
                      <a:pt x="172545" y="69955"/>
                    </a:lnTo>
                    <a:lnTo>
                      <a:pt x="158041" y="59379"/>
                    </a:lnTo>
                    <a:cubicBezTo>
                      <a:pt x="156530" y="58472"/>
                      <a:pt x="155623" y="56055"/>
                      <a:pt x="156076" y="54090"/>
                    </a:cubicBezTo>
                    <a:cubicBezTo>
                      <a:pt x="156983" y="52126"/>
                      <a:pt x="158947" y="50766"/>
                      <a:pt x="160911" y="50766"/>
                    </a:cubicBezTo>
                    <a:lnTo>
                      <a:pt x="178740" y="50766"/>
                    </a:lnTo>
                    <a:lnTo>
                      <a:pt x="184028" y="33844"/>
                    </a:lnTo>
                    <a:cubicBezTo>
                      <a:pt x="184935" y="31880"/>
                      <a:pt x="186899" y="30520"/>
                      <a:pt x="188863" y="30520"/>
                    </a:cubicBezTo>
                    <a:cubicBezTo>
                      <a:pt x="191280" y="30520"/>
                      <a:pt x="193245" y="32031"/>
                      <a:pt x="193698" y="33844"/>
                    </a:cubicBezTo>
                    <a:lnTo>
                      <a:pt x="198986" y="50766"/>
                    </a:lnTo>
                    <a:lnTo>
                      <a:pt x="216815" y="50766"/>
                    </a:lnTo>
                    <a:cubicBezTo>
                      <a:pt x="219232" y="50766"/>
                      <a:pt x="221196" y="52277"/>
                      <a:pt x="221650" y="54090"/>
                    </a:cubicBezTo>
                    <a:cubicBezTo>
                      <a:pt x="222254" y="56055"/>
                      <a:pt x="221801" y="58472"/>
                      <a:pt x="219836" y="59379"/>
                    </a:cubicBezTo>
                    <a:lnTo>
                      <a:pt x="219836" y="59379"/>
                    </a:lnTo>
                    <a:close/>
                    <a:moveTo>
                      <a:pt x="308678" y="59379"/>
                    </a:moveTo>
                    <a:lnTo>
                      <a:pt x="294173" y="69955"/>
                    </a:lnTo>
                    <a:lnTo>
                      <a:pt x="299914" y="86877"/>
                    </a:lnTo>
                    <a:cubicBezTo>
                      <a:pt x="300368" y="88841"/>
                      <a:pt x="299914" y="91259"/>
                      <a:pt x="297950" y="92165"/>
                    </a:cubicBezTo>
                    <a:cubicBezTo>
                      <a:pt x="297044" y="93072"/>
                      <a:pt x="295986" y="93072"/>
                      <a:pt x="295080" y="93072"/>
                    </a:cubicBezTo>
                    <a:cubicBezTo>
                      <a:pt x="294173" y="93072"/>
                      <a:pt x="293115" y="93072"/>
                      <a:pt x="292209" y="92165"/>
                    </a:cubicBezTo>
                    <a:lnTo>
                      <a:pt x="277704" y="82042"/>
                    </a:lnTo>
                    <a:lnTo>
                      <a:pt x="263653" y="92165"/>
                    </a:lnTo>
                    <a:cubicBezTo>
                      <a:pt x="261689" y="93676"/>
                      <a:pt x="259271" y="93676"/>
                      <a:pt x="257307" y="92165"/>
                    </a:cubicBezTo>
                    <a:cubicBezTo>
                      <a:pt x="255796" y="91259"/>
                      <a:pt x="254889" y="88841"/>
                      <a:pt x="255343" y="86877"/>
                    </a:cubicBezTo>
                    <a:lnTo>
                      <a:pt x="261084" y="69955"/>
                    </a:lnTo>
                    <a:lnTo>
                      <a:pt x="246579" y="59379"/>
                    </a:lnTo>
                    <a:cubicBezTo>
                      <a:pt x="245069" y="58472"/>
                      <a:pt x="244162" y="56055"/>
                      <a:pt x="244615" y="54090"/>
                    </a:cubicBezTo>
                    <a:cubicBezTo>
                      <a:pt x="245522" y="52126"/>
                      <a:pt x="247486" y="50766"/>
                      <a:pt x="249450" y="50766"/>
                    </a:cubicBezTo>
                    <a:lnTo>
                      <a:pt x="267732" y="50766"/>
                    </a:lnTo>
                    <a:lnTo>
                      <a:pt x="273020" y="33844"/>
                    </a:lnTo>
                    <a:cubicBezTo>
                      <a:pt x="273927" y="31880"/>
                      <a:pt x="275891" y="30520"/>
                      <a:pt x="277855" y="30520"/>
                    </a:cubicBezTo>
                    <a:cubicBezTo>
                      <a:pt x="280273" y="30520"/>
                      <a:pt x="282237" y="32031"/>
                      <a:pt x="282690" y="33844"/>
                    </a:cubicBezTo>
                    <a:lnTo>
                      <a:pt x="287978" y="50766"/>
                    </a:lnTo>
                    <a:lnTo>
                      <a:pt x="305807" y="50766"/>
                    </a:lnTo>
                    <a:cubicBezTo>
                      <a:pt x="307771" y="50766"/>
                      <a:pt x="310189" y="52277"/>
                      <a:pt x="310642" y="54090"/>
                    </a:cubicBezTo>
                    <a:cubicBezTo>
                      <a:pt x="311095" y="56055"/>
                      <a:pt x="310642" y="58472"/>
                      <a:pt x="308678" y="59379"/>
                    </a:cubicBezTo>
                    <a:lnTo>
                      <a:pt x="308678" y="59379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900"/>
                  <a:buFont typeface="Arial"/>
                  <a:buNone/>
                </a:pPr>
                <a:endParaRPr sz="19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86" name="Google Shape;7386;p51"/>
              <p:cNvSpPr/>
              <p:nvPr/>
            </p:nvSpPr>
            <p:spPr>
              <a:xfrm>
                <a:off x="3411581" y="5249144"/>
                <a:ext cx="467775" cy="210317"/>
              </a:xfrm>
              <a:custGeom>
                <a:avLst/>
                <a:gdLst/>
                <a:ahLst/>
                <a:cxnLst/>
                <a:rect l="l" t="t" r="r" b="b"/>
                <a:pathLst>
                  <a:path w="467775" h="210317" extrusionOk="0">
                    <a:moveTo>
                      <a:pt x="419729" y="68595"/>
                    </a:moveTo>
                    <a:lnTo>
                      <a:pt x="419729" y="144896"/>
                    </a:lnTo>
                    <a:cubicBezTo>
                      <a:pt x="419729" y="154565"/>
                      <a:pt x="412023" y="162271"/>
                      <a:pt x="402354" y="162271"/>
                    </a:cubicBezTo>
                    <a:cubicBezTo>
                      <a:pt x="391777" y="162271"/>
                      <a:pt x="386338" y="153659"/>
                      <a:pt x="386338" y="144896"/>
                    </a:cubicBezTo>
                    <a:lnTo>
                      <a:pt x="386338" y="68595"/>
                    </a:lnTo>
                    <a:lnTo>
                      <a:pt x="386338" y="68595"/>
                    </a:lnTo>
                    <a:lnTo>
                      <a:pt x="386338" y="10123"/>
                    </a:lnTo>
                    <a:cubicBezTo>
                      <a:pt x="386338" y="6799"/>
                      <a:pt x="386338" y="3324"/>
                      <a:pt x="385885" y="0"/>
                    </a:cubicBezTo>
                    <a:lnTo>
                      <a:pt x="453" y="0"/>
                    </a:lnTo>
                    <a:cubicBezTo>
                      <a:pt x="0" y="3324"/>
                      <a:pt x="0" y="6799"/>
                      <a:pt x="0" y="10123"/>
                    </a:cubicBezTo>
                    <a:lnTo>
                      <a:pt x="0" y="207749"/>
                    </a:lnTo>
                    <a:lnTo>
                      <a:pt x="80682" y="207749"/>
                    </a:lnTo>
                    <a:lnTo>
                      <a:pt x="80682" y="101533"/>
                    </a:lnTo>
                    <a:lnTo>
                      <a:pt x="232377" y="101533"/>
                    </a:lnTo>
                    <a:lnTo>
                      <a:pt x="232377" y="207749"/>
                    </a:lnTo>
                    <a:lnTo>
                      <a:pt x="307771" y="207749"/>
                    </a:lnTo>
                    <a:lnTo>
                      <a:pt x="307771" y="98662"/>
                    </a:lnTo>
                    <a:cubicBezTo>
                      <a:pt x="307771" y="89899"/>
                      <a:pt x="315023" y="82646"/>
                      <a:pt x="323787" y="82646"/>
                    </a:cubicBezTo>
                    <a:cubicBezTo>
                      <a:pt x="331039" y="82646"/>
                      <a:pt x="338745" y="88388"/>
                      <a:pt x="338745" y="98662"/>
                    </a:cubicBezTo>
                    <a:lnTo>
                      <a:pt x="338745" y="145047"/>
                    </a:lnTo>
                    <a:cubicBezTo>
                      <a:pt x="338745" y="181762"/>
                      <a:pt x="366696" y="210318"/>
                      <a:pt x="402505" y="210318"/>
                    </a:cubicBezTo>
                    <a:cubicBezTo>
                      <a:pt x="438313" y="210318"/>
                      <a:pt x="467776" y="181308"/>
                      <a:pt x="467776" y="145047"/>
                    </a:cubicBezTo>
                    <a:lnTo>
                      <a:pt x="467776" y="68746"/>
                    </a:lnTo>
                    <a:lnTo>
                      <a:pt x="419729" y="6874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900"/>
                  <a:buFont typeface="Arial"/>
                  <a:buNone/>
                </a:pPr>
                <a:endParaRPr sz="19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7387" name="Google Shape;7387;p51"/>
            <p:cNvSpPr/>
            <p:nvPr/>
          </p:nvSpPr>
          <p:spPr>
            <a:xfrm>
              <a:off x="3186457" y="4881391"/>
              <a:ext cx="830997" cy="830997"/>
            </a:xfrm>
            <a:custGeom>
              <a:avLst/>
              <a:gdLst/>
              <a:ahLst/>
              <a:cxnLst/>
              <a:rect l="l" t="t" r="r" b="b"/>
              <a:pathLst>
                <a:path w="830997" h="830997" extrusionOk="0">
                  <a:moveTo>
                    <a:pt x="415499" y="830997"/>
                  </a:moveTo>
                  <a:cubicBezTo>
                    <a:pt x="304447" y="830997"/>
                    <a:pt x="200195" y="787785"/>
                    <a:pt x="121628" y="709369"/>
                  </a:cubicBezTo>
                  <a:cubicBezTo>
                    <a:pt x="43212" y="630802"/>
                    <a:pt x="0" y="526550"/>
                    <a:pt x="0" y="415499"/>
                  </a:cubicBezTo>
                  <a:cubicBezTo>
                    <a:pt x="0" y="304447"/>
                    <a:pt x="43212" y="200195"/>
                    <a:pt x="121628" y="121628"/>
                  </a:cubicBezTo>
                  <a:cubicBezTo>
                    <a:pt x="200195" y="43212"/>
                    <a:pt x="304447" y="0"/>
                    <a:pt x="415499" y="0"/>
                  </a:cubicBezTo>
                  <a:cubicBezTo>
                    <a:pt x="526550" y="0"/>
                    <a:pt x="630802" y="43212"/>
                    <a:pt x="709369" y="121628"/>
                  </a:cubicBezTo>
                  <a:cubicBezTo>
                    <a:pt x="787785" y="200044"/>
                    <a:pt x="830997" y="304447"/>
                    <a:pt x="830997" y="415499"/>
                  </a:cubicBezTo>
                  <a:cubicBezTo>
                    <a:pt x="830997" y="526550"/>
                    <a:pt x="787785" y="630802"/>
                    <a:pt x="709369" y="709369"/>
                  </a:cubicBezTo>
                  <a:cubicBezTo>
                    <a:pt x="630802" y="787785"/>
                    <a:pt x="526550" y="830997"/>
                    <a:pt x="415499" y="830997"/>
                  </a:cubicBezTo>
                  <a:close/>
                  <a:moveTo>
                    <a:pt x="415499" y="65120"/>
                  </a:moveTo>
                  <a:cubicBezTo>
                    <a:pt x="321974" y="65120"/>
                    <a:pt x="233888" y="101533"/>
                    <a:pt x="167710" y="167710"/>
                  </a:cubicBezTo>
                  <a:cubicBezTo>
                    <a:pt x="101533" y="233888"/>
                    <a:pt x="65120" y="321822"/>
                    <a:pt x="65120" y="415499"/>
                  </a:cubicBezTo>
                  <a:cubicBezTo>
                    <a:pt x="65120" y="509175"/>
                    <a:pt x="101684" y="597109"/>
                    <a:pt x="167710" y="663287"/>
                  </a:cubicBezTo>
                  <a:cubicBezTo>
                    <a:pt x="233888" y="729464"/>
                    <a:pt x="321822" y="765877"/>
                    <a:pt x="415499" y="765877"/>
                  </a:cubicBezTo>
                  <a:cubicBezTo>
                    <a:pt x="509175" y="765877"/>
                    <a:pt x="597109" y="729464"/>
                    <a:pt x="663287" y="663287"/>
                  </a:cubicBezTo>
                  <a:cubicBezTo>
                    <a:pt x="729464" y="597109"/>
                    <a:pt x="765877" y="509175"/>
                    <a:pt x="765877" y="415499"/>
                  </a:cubicBezTo>
                  <a:cubicBezTo>
                    <a:pt x="765877" y="321822"/>
                    <a:pt x="729313" y="233888"/>
                    <a:pt x="663287" y="167710"/>
                  </a:cubicBezTo>
                  <a:cubicBezTo>
                    <a:pt x="597260" y="101533"/>
                    <a:pt x="509023" y="65120"/>
                    <a:pt x="415499" y="651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2" name="Google Shape;7392;p52"/>
          <p:cNvSpPr/>
          <p:nvPr/>
        </p:nvSpPr>
        <p:spPr>
          <a:xfrm>
            <a:off x="4320319" y="1862261"/>
            <a:ext cx="5587138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0" i="0" u="none" strike="noStrike" cap="none">
                <a:solidFill>
                  <a:srgbClr val="133054"/>
                </a:solidFill>
                <a:latin typeface="Raleway"/>
                <a:ea typeface="Raleway"/>
                <a:cs typeface="Raleway"/>
                <a:sym typeface="Raleway"/>
              </a:rPr>
              <a:t>22</a:t>
            </a:r>
            <a:r>
              <a:rPr lang="en-US" sz="2800">
                <a:solidFill>
                  <a:srgbClr val="133054"/>
                </a:solidFill>
                <a:latin typeface="Raleway"/>
                <a:ea typeface="Raleway"/>
                <a:cs typeface="Raleway"/>
                <a:sym typeface="Raleway"/>
              </a:rPr>
              <a:t>0</a:t>
            </a:r>
            <a:r>
              <a:rPr lang="en-US" sz="2800" b="0" i="0" u="none" strike="noStrike" cap="none">
                <a:solidFill>
                  <a:srgbClr val="133054"/>
                </a:solidFill>
                <a:latin typeface="Raleway"/>
                <a:ea typeface="Raleway"/>
                <a:cs typeface="Raleway"/>
                <a:sym typeface="Raleway"/>
              </a:rPr>
              <a:t> Republicans | 21</a:t>
            </a:r>
            <a:r>
              <a:rPr lang="en-US" sz="2800">
                <a:solidFill>
                  <a:srgbClr val="133054"/>
                </a:solidFill>
                <a:latin typeface="Raleway"/>
                <a:ea typeface="Raleway"/>
                <a:cs typeface="Raleway"/>
                <a:sym typeface="Raleway"/>
              </a:rPr>
              <a:t>5</a:t>
            </a:r>
            <a:r>
              <a:rPr lang="en-US" sz="2800" b="0" i="0" u="none" strike="noStrike" cap="none">
                <a:solidFill>
                  <a:srgbClr val="133054"/>
                </a:solidFill>
                <a:latin typeface="Raleway"/>
                <a:ea typeface="Raleway"/>
                <a:cs typeface="Raleway"/>
                <a:sym typeface="Raleway"/>
              </a:rPr>
              <a:t> Democrats </a:t>
            </a:r>
            <a:endParaRPr sz="2800" b="0" i="0" u="none" strike="noStrike" cap="none">
              <a:solidFill>
                <a:srgbClr val="FFFFFF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7393" name="Google Shape;7393;p52"/>
          <p:cNvSpPr txBox="1">
            <a:spLocks noGrp="1"/>
          </p:cNvSpPr>
          <p:nvPr>
            <p:ph type="title"/>
          </p:nvPr>
        </p:nvSpPr>
        <p:spPr>
          <a:xfrm>
            <a:off x="524359" y="490866"/>
            <a:ext cx="11151704" cy="1006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</a:pPr>
            <a:r>
              <a:rPr lang="en-US"/>
              <a:t>House Balance of Power </a:t>
            </a:r>
            <a:endParaRPr/>
          </a:p>
        </p:txBody>
      </p:sp>
      <p:grpSp>
        <p:nvGrpSpPr>
          <p:cNvPr id="7394" name="Google Shape;7394;p52"/>
          <p:cNvGrpSpPr/>
          <p:nvPr/>
        </p:nvGrpSpPr>
        <p:grpSpPr>
          <a:xfrm>
            <a:off x="2874660" y="1593275"/>
            <a:ext cx="1042416" cy="1042416"/>
            <a:chOff x="3186457" y="4881391"/>
            <a:chExt cx="830997" cy="830997"/>
          </a:xfrm>
        </p:grpSpPr>
        <p:grpSp>
          <p:nvGrpSpPr>
            <p:cNvPr id="7395" name="Google Shape;7395;p52"/>
            <p:cNvGrpSpPr/>
            <p:nvPr/>
          </p:nvGrpSpPr>
          <p:grpSpPr>
            <a:xfrm>
              <a:off x="3411581" y="5110595"/>
              <a:ext cx="467775" cy="348866"/>
              <a:chOff x="3411581" y="5110595"/>
              <a:chExt cx="467775" cy="348866"/>
            </a:xfrm>
          </p:grpSpPr>
          <p:sp>
            <p:nvSpPr>
              <p:cNvPr id="7396" name="Google Shape;7396;p52"/>
              <p:cNvSpPr/>
              <p:nvPr/>
            </p:nvSpPr>
            <p:spPr>
              <a:xfrm>
                <a:off x="3415812" y="5110595"/>
                <a:ext cx="377725" cy="113015"/>
              </a:xfrm>
              <a:custGeom>
                <a:avLst/>
                <a:gdLst/>
                <a:ahLst/>
                <a:cxnLst/>
                <a:rect l="l" t="t" r="r" b="b"/>
                <a:pathLst>
                  <a:path w="377725" h="113015" extrusionOk="0">
                    <a:moveTo>
                      <a:pt x="232830" y="0"/>
                    </a:moveTo>
                    <a:lnTo>
                      <a:pt x="144442" y="0"/>
                    </a:lnTo>
                    <a:cubicBezTo>
                      <a:pt x="74336" y="0"/>
                      <a:pt x="16016" y="47745"/>
                      <a:pt x="0" y="113016"/>
                    </a:cubicBezTo>
                    <a:lnTo>
                      <a:pt x="377726" y="113016"/>
                    </a:lnTo>
                    <a:cubicBezTo>
                      <a:pt x="361861" y="47745"/>
                      <a:pt x="302936" y="0"/>
                      <a:pt x="232830" y="0"/>
                    </a:cubicBezTo>
                    <a:lnTo>
                      <a:pt x="232830" y="0"/>
                    </a:lnTo>
                    <a:close/>
                    <a:moveTo>
                      <a:pt x="128125" y="59379"/>
                    </a:moveTo>
                    <a:lnTo>
                      <a:pt x="113620" y="69955"/>
                    </a:lnTo>
                    <a:lnTo>
                      <a:pt x="118908" y="86877"/>
                    </a:lnTo>
                    <a:cubicBezTo>
                      <a:pt x="119815" y="88841"/>
                      <a:pt x="118908" y="91259"/>
                      <a:pt x="116944" y="92165"/>
                    </a:cubicBezTo>
                    <a:cubicBezTo>
                      <a:pt x="116491" y="93072"/>
                      <a:pt x="115433" y="93072"/>
                      <a:pt x="114073" y="93072"/>
                    </a:cubicBezTo>
                    <a:cubicBezTo>
                      <a:pt x="113167" y="93072"/>
                      <a:pt x="112109" y="93072"/>
                      <a:pt x="111202" y="92165"/>
                    </a:cubicBezTo>
                    <a:lnTo>
                      <a:pt x="97151" y="82042"/>
                    </a:lnTo>
                    <a:lnTo>
                      <a:pt x="82646" y="92165"/>
                    </a:lnTo>
                    <a:cubicBezTo>
                      <a:pt x="80682" y="93676"/>
                      <a:pt x="78265" y="93676"/>
                      <a:pt x="76905" y="92165"/>
                    </a:cubicBezTo>
                    <a:cubicBezTo>
                      <a:pt x="74941" y="91259"/>
                      <a:pt x="74488" y="88841"/>
                      <a:pt x="74941" y="86877"/>
                    </a:cubicBezTo>
                    <a:lnTo>
                      <a:pt x="80229" y="69955"/>
                    </a:lnTo>
                    <a:lnTo>
                      <a:pt x="66178" y="59379"/>
                    </a:lnTo>
                    <a:cubicBezTo>
                      <a:pt x="64213" y="58472"/>
                      <a:pt x="63307" y="56055"/>
                      <a:pt x="64213" y="54090"/>
                    </a:cubicBezTo>
                    <a:cubicBezTo>
                      <a:pt x="64667" y="52126"/>
                      <a:pt x="66631" y="50766"/>
                      <a:pt x="69048" y="50766"/>
                    </a:cubicBezTo>
                    <a:lnTo>
                      <a:pt x="86424" y="50766"/>
                    </a:lnTo>
                    <a:lnTo>
                      <a:pt x="92165" y="33844"/>
                    </a:lnTo>
                    <a:cubicBezTo>
                      <a:pt x="92618" y="31880"/>
                      <a:pt x="94583" y="30520"/>
                      <a:pt x="97000" y="30520"/>
                    </a:cubicBezTo>
                    <a:cubicBezTo>
                      <a:pt x="98964" y="30520"/>
                      <a:pt x="100928" y="32031"/>
                      <a:pt x="101835" y="33844"/>
                    </a:cubicBezTo>
                    <a:lnTo>
                      <a:pt x="107123" y="50766"/>
                    </a:lnTo>
                    <a:lnTo>
                      <a:pt x="124498" y="50766"/>
                    </a:lnTo>
                    <a:cubicBezTo>
                      <a:pt x="126916" y="50766"/>
                      <a:pt x="128880" y="52277"/>
                      <a:pt x="129333" y="54090"/>
                    </a:cubicBezTo>
                    <a:cubicBezTo>
                      <a:pt x="130542" y="56055"/>
                      <a:pt x="129484" y="58472"/>
                      <a:pt x="128125" y="59379"/>
                    </a:cubicBezTo>
                    <a:lnTo>
                      <a:pt x="128125" y="59379"/>
                    </a:lnTo>
                    <a:close/>
                    <a:moveTo>
                      <a:pt x="219836" y="59379"/>
                    </a:moveTo>
                    <a:lnTo>
                      <a:pt x="205332" y="69955"/>
                    </a:lnTo>
                    <a:lnTo>
                      <a:pt x="211073" y="86877"/>
                    </a:lnTo>
                    <a:cubicBezTo>
                      <a:pt x="211526" y="88841"/>
                      <a:pt x="211073" y="91259"/>
                      <a:pt x="209109" y="92165"/>
                    </a:cubicBezTo>
                    <a:cubicBezTo>
                      <a:pt x="208203" y="93072"/>
                      <a:pt x="207145" y="93072"/>
                      <a:pt x="206238" y="93072"/>
                    </a:cubicBezTo>
                    <a:cubicBezTo>
                      <a:pt x="205332" y="93072"/>
                      <a:pt x="204274" y="93072"/>
                      <a:pt x="203368" y="92165"/>
                    </a:cubicBezTo>
                    <a:lnTo>
                      <a:pt x="188863" y="82042"/>
                    </a:lnTo>
                    <a:lnTo>
                      <a:pt x="174812" y="92165"/>
                    </a:lnTo>
                    <a:cubicBezTo>
                      <a:pt x="172847" y="93676"/>
                      <a:pt x="170430" y="93676"/>
                      <a:pt x="168466" y="92165"/>
                    </a:cubicBezTo>
                    <a:cubicBezTo>
                      <a:pt x="166955" y="91259"/>
                      <a:pt x="166048" y="88841"/>
                      <a:pt x="166955" y="86877"/>
                    </a:cubicBezTo>
                    <a:lnTo>
                      <a:pt x="172545" y="69955"/>
                    </a:lnTo>
                    <a:lnTo>
                      <a:pt x="158041" y="59379"/>
                    </a:lnTo>
                    <a:cubicBezTo>
                      <a:pt x="156530" y="58472"/>
                      <a:pt x="155623" y="56055"/>
                      <a:pt x="156076" y="54090"/>
                    </a:cubicBezTo>
                    <a:cubicBezTo>
                      <a:pt x="156983" y="52126"/>
                      <a:pt x="158947" y="50766"/>
                      <a:pt x="160911" y="50766"/>
                    </a:cubicBezTo>
                    <a:lnTo>
                      <a:pt x="178740" y="50766"/>
                    </a:lnTo>
                    <a:lnTo>
                      <a:pt x="184028" y="33844"/>
                    </a:lnTo>
                    <a:cubicBezTo>
                      <a:pt x="184935" y="31880"/>
                      <a:pt x="186899" y="30520"/>
                      <a:pt x="188863" y="30520"/>
                    </a:cubicBezTo>
                    <a:cubicBezTo>
                      <a:pt x="191280" y="30520"/>
                      <a:pt x="193245" y="32031"/>
                      <a:pt x="193698" y="33844"/>
                    </a:cubicBezTo>
                    <a:lnTo>
                      <a:pt x="198986" y="50766"/>
                    </a:lnTo>
                    <a:lnTo>
                      <a:pt x="216815" y="50766"/>
                    </a:lnTo>
                    <a:cubicBezTo>
                      <a:pt x="219232" y="50766"/>
                      <a:pt x="221196" y="52277"/>
                      <a:pt x="221650" y="54090"/>
                    </a:cubicBezTo>
                    <a:cubicBezTo>
                      <a:pt x="222254" y="56055"/>
                      <a:pt x="221801" y="58472"/>
                      <a:pt x="219836" y="59379"/>
                    </a:cubicBezTo>
                    <a:lnTo>
                      <a:pt x="219836" y="59379"/>
                    </a:lnTo>
                    <a:close/>
                    <a:moveTo>
                      <a:pt x="308678" y="59379"/>
                    </a:moveTo>
                    <a:lnTo>
                      <a:pt x="294173" y="69955"/>
                    </a:lnTo>
                    <a:lnTo>
                      <a:pt x="299914" y="86877"/>
                    </a:lnTo>
                    <a:cubicBezTo>
                      <a:pt x="300368" y="88841"/>
                      <a:pt x="299914" y="91259"/>
                      <a:pt x="297950" y="92165"/>
                    </a:cubicBezTo>
                    <a:cubicBezTo>
                      <a:pt x="297044" y="93072"/>
                      <a:pt x="295986" y="93072"/>
                      <a:pt x="295080" y="93072"/>
                    </a:cubicBezTo>
                    <a:cubicBezTo>
                      <a:pt x="294173" y="93072"/>
                      <a:pt x="293115" y="93072"/>
                      <a:pt x="292209" y="92165"/>
                    </a:cubicBezTo>
                    <a:lnTo>
                      <a:pt x="277704" y="82042"/>
                    </a:lnTo>
                    <a:lnTo>
                      <a:pt x="263653" y="92165"/>
                    </a:lnTo>
                    <a:cubicBezTo>
                      <a:pt x="261689" y="93676"/>
                      <a:pt x="259271" y="93676"/>
                      <a:pt x="257307" y="92165"/>
                    </a:cubicBezTo>
                    <a:cubicBezTo>
                      <a:pt x="255796" y="91259"/>
                      <a:pt x="254889" y="88841"/>
                      <a:pt x="255343" y="86877"/>
                    </a:cubicBezTo>
                    <a:lnTo>
                      <a:pt x="261084" y="69955"/>
                    </a:lnTo>
                    <a:lnTo>
                      <a:pt x="246579" y="59379"/>
                    </a:lnTo>
                    <a:cubicBezTo>
                      <a:pt x="245069" y="58472"/>
                      <a:pt x="244162" y="56055"/>
                      <a:pt x="244615" y="54090"/>
                    </a:cubicBezTo>
                    <a:cubicBezTo>
                      <a:pt x="245522" y="52126"/>
                      <a:pt x="247486" y="50766"/>
                      <a:pt x="249450" y="50766"/>
                    </a:cubicBezTo>
                    <a:lnTo>
                      <a:pt x="267732" y="50766"/>
                    </a:lnTo>
                    <a:lnTo>
                      <a:pt x="273020" y="33844"/>
                    </a:lnTo>
                    <a:cubicBezTo>
                      <a:pt x="273927" y="31880"/>
                      <a:pt x="275891" y="30520"/>
                      <a:pt x="277855" y="30520"/>
                    </a:cubicBezTo>
                    <a:cubicBezTo>
                      <a:pt x="280273" y="30520"/>
                      <a:pt x="282237" y="32031"/>
                      <a:pt x="282690" y="33844"/>
                    </a:cubicBezTo>
                    <a:lnTo>
                      <a:pt x="287978" y="50766"/>
                    </a:lnTo>
                    <a:lnTo>
                      <a:pt x="305807" y="50766"/>
                    </a:lnTo>
                    <a:cubicBezTo>
                      <a:pt x="307771" y="50766"/>
                      <a:pt x="310189" y="52277"/>
                      <a:pt x="310642" y="54090"/>
                    </a:cubicBezTo>
                    <a:cubicBezTo>
                      <a:pt x="311095" y="56055"/>
                      <a:pt x="310642" y="58472"/>
                      <a:pt x="308678" y="59379"/>
                    </a:cubicBezTo>
                    <a:lnTo>
                      <a:pt x="308678" y="59379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900"/>
                  <a:buFont typeface="Arial"/>
                  <a:buNone/>
                </a:pPr>
                <a:endParaRPr sz="19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7" name="Google Shape;7397;p52"/>
              <p:cNvSpPr/>
              <p:nvPr/>
            </p:nvSpPr>
            <p:spPr>
              <a:xfrm>
                <a:off x="3411581" y="5249144"/>
                <a:ext cx="467775" cy="210317"/>
              </a:xfrm>
              <a:custGeom>
                <a:avLst/>
                <a:gdLst/>
                <a:ahLst/>
                <a:cxnLst/>
                <a:rect l="l" t="t" r="r" b="b"/>
                <a:pathLst>
                  <a:path w="467775" h="210317" extrusionOk="0">
                    <a:moveTo>
                      <a:pt x="419729" y="68595"/>
                    </a:moveTo>
                    <a:lnTo>
                      <a:pt x="419729" y="144896"/>
                    </a:lnTo>
                    <a:cubicBezTo>
                      <a:pt x="419729" y="154565"/>
                      <a:pt x="412023" y="162271"/>
                      <a:pt x="402354" y="162271"/>
                    </a:cubicBezTo>
                    <a:cubicBezTo>
                      <a:pt x="391777" y="162271"/>
                      <a:pt x="386338" y="153659"/>
                      <a:pt x="386338" y="144896"/>
                    </a:cubicBezTo>
                    <a:lnTo>
                      <a:pt x="386338" y="68595"/>
                    </a:lnTo>
                    <a:lnTo>
                      <a:pt x="386338" y="68595"/>
                    </a:lnTo>
                    <a:lnTo>
                      <a:pt x="386338" y="10123"/>
                    </a:lnTo>
                    <a:cubicBezTo>
                      <a:pt x="386338" y="6799"/>
                      <a:pt x="386338" y="3324"/>
                      <a:pt x="385885" y="0"/>
                    </a:cubicBezTo>
                    <a:lnTo>
                      <a:pt x="453" y="0"/>
                    </a:lnTo>
                    <a:cubicBezTo>
                      <a:pt x="0" y="3324"/>
                      <a:pt x="0" y="6799"/>
                      <a:pt x="0" y="10123"/>
                    </a:cubicBezTo>
                    <a:lnTo>
                      <a:pt x="0" y="207749"/>
                    </a:lnTo>
                    <a:lnTo>
                      <a:pt x="80682" y="207749"/>
                    </a:lnTo>
                    <a:lnTo>
                      <a:pt x="80682" y="101533"/>
                    </a:lnTo>
                    <a:lnTo>
                      <a:pt x="232377" y="101533"/>
                    </a:lnTo>
                    <a:lnTo>
                      <a:pt x="232377" y="207749"/>
                    </a:lnTo>
                    <a:lnTo>
                      <a:pt x="307771" y="207749"/>
                    </a:lnTo>
                    <a:lnTo>
                      <a:pt x="307771" y="98662"/>
                    </a:lnTo>
                    <a:cubicBezTo>
                      <a:pt x="307771" y="89899"/>
                      <a:pt x="315023" y="82646"/>
                      <a:pt x="323787" y="82646"/>
                    </a:cubicBezTo>
                    <a:cubicBezTo>
                      <a:pt x="331039" y="82646"/>
                      <a:pt x="338745" y="88388"/>
                      <a:pt x="338745" y="98662"/>
                    </a:cubicBezTo>
                    <a:lnTo>
                      <a:pt x="338745" y="145047"/>
                    </a:lnTo>
                    <a:cubicBezTo>
                      <a:pt x="338745" y="181762"/>
                      <a:pt x="366696" y="210318"/>
                      <a:pt x="402505" y="210318"/>
                    </a:cubicBezTo>
                    <a:cubicBezTo>
                      <a:pt x="438313" y="210318"/>
                      <a:pt x="467776" y="181308"/>
                      <a:pt x="467776" y="145047"/>
                    </a:cubicBezTo>
                    <a:lnTo>
                      <a:pt x="467776" y="68746"/>
                    </a:lnTo>
                    <a:lnTo>
                      <a:pt x="419729" y="6874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900"/>
                  <a:buFont typeface="Arial"/>
                  <a:buNone/>
                </a:pPr>
                <a:endParaRPr sz="19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7398" name="Google Shape;7398;p52"/>
            <p:cNvSpPr/>
            <p:nvPr/>
          </p:nvSpPr>
          <p:spPr>
            <a:xfrm>
              <a:off x="3186457" y="4881391"/>
              <a:ext cx="830997" cy="830997"/>
            </a:xfrm>
            <a:custGeom>
              <a:avLst/>
              <a:gdLst/>
              <a:ahLst/>
              <a:cxnLst/>
              <a:rect l="l" t="t" r="r" b="b"/>
              <a:pathLst>
                <a:path w="830997" h="830997" extrusionOk="0">
                  <a:moveTo>
                    <a:pt x="415499" y="830997"/>
                  </a:moveTo>
                  <a:cubicBezTo>
                    <a:pt x="304447" y="830997"/>
                    <a:pt x="200195" y="787785"/>
                    <a:pt x="121628" y="709369"/>
                  </a:cubicBezTo>
                  <a:cubicBezTo>
                    <a:pt x="43212" y="630802"/>
                    <a:pt x="0" y="526550"/>
                    <a:pt x="0" y="415499"/>
                  </a:cubicBezTo>
                  <a:cubicBezTo>
                    <a:pt x="0" y="304447"/>
                    <a:pt x="43212" y="200195"/>
                    <a:pt x="121628" y="121628"/>
                  </a:cubicBezTo>
                  <a:cubicBezTo>
                    <a:pt x="200195" y="43212"/>
                    <a:pt x="304447" y="0"/>
                    <a:pt x="415499" y="0"/>
                  </a:cubicBezTo>
                  <a:cubicBezTo>
                    <a:pt x="526550" y="0"/>
                    <a:pt x="630802" y="43212"/>
                    <a:pt x="709369" y="121628"/>
                  </a:cubicBezTo>
                  <a:cubicBezTo>
                    <a:pt x="787785" y="200044"/>
                    <a:pt x="830997" y="304447"/>
                    <a:pt x="830997" y="415499"/>
                  </a:cubicBezTo>
                  <a:cubicBezTo>
                    <a:pt x="830997" y="526550"/>
                    <a:pt x="787785" y="630802"/>
                    <a:pt x="709369" y="709369"/>
                  </a:cubicBezTo>
                  <a:cubicBezTo>
                    <a:pt x="630802" y="787785"/>
                    <a:pt x="526550" y="830997"/>
                    <a:pt x="415499" y="830997"/>
                  </a:cubicBezTo>
                  <a:close/>
                  <a:moveTo>
                    <a:pt x="415499" y="65120"/>
                  </a:moveTo>
                  <a:cubicBezTo>
                    <a:pt x="321974" y="65120"/>
                    <a:pt x="233888" y="101533"/>
                    <a:pt x="167710" y="167710"/>
                  </a:cubicBezTo>
                  <a:cubicBezTo>
                    <a:pt x="101533" y="233888"/>
                    <a:pt x="65120" y="321822"/>
                    <a:pt x="65120" y="415499"/>
                  </a:cubicBezTo>
                  <a:cubicBezTo>
                    <a:pt x="65120" y="509175"/>
                    <a:pt x="101684" y="597109"/>
                    <a:pt x="167710" y="663287"/>
                  </a:cubicBezTo>
                  <a:cubicBezTo>
                    <a:pt x="233888" y="729464"/>
                    <a:pt x="321822" y="765877"/>
                    <a:pt x="415499" y="765877"/>
                  </a:cubicBezTo>
                  <a:cubicBezTo>
                    <a:pt x="509175" y="765877"/>
                    <a:pt x="597109" y="729464"/>
                    <a:pt x="663287" y="663287"/>
                  </a:cubicBezTo>
                  <a:cubicBezTo>
                    <a:pt x="729464" y="597109"/>
                    <a:pt x="765877" y="509175"/>
                    <a:pt x="765877" y="415499"/>
                  </a:cubicBezTo>
                  <a:cubicBezTo>
                    <a:pt x="765877" y="321822"/>
                    <a:pt x="729313" y="233888"/>
                    <a:pt x="663287" y="167710"/>
                  </a:cubicBezTo>
                  <a:cubicBezTo>
                    <a:pt x="597260" y="101533"/>
                    <a:pt x="509023" y="65120"/>
                    <a:pt x="415499" y="651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99" name="Google Shape;7399;p52"/>
          <p:cNvSpPr txBox="1"/>
          <p:nvPr/>
        </p:nvSpPr>
        <p:spPr>
          <a:xfrm>
            <a:off x="524359" y="3377767"/>
            <a:ext cx="11151704" cy="1006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</a:pPr>
            <a:r>
              <a:rPr lang="en-US" sz="4000" b="1" i="0" u="none" strike="noStrike" cap="none">
                <a:solidFill>
                  <a:schemeClr val="dk1"/>
                </a:solidFill>
                <a:latin typeface="Raleway SemiBold"/>
                <a:ea typeface="Raleway SemiBold"/>
                <a:cs typeface="Raleway SemiBold"/>
                <a:sym typeface="Raleway SemiBold"/>
              </a:rPr>
              <a:t>Governors Balance of Power </a:t>
            </a:r>
            <a:endParaRPr sz="1500"/>
          </a:p>
        </p:txBody>
      </p:sp>
      <p:sp>
        <p:nvSpPr>
          <p:cNvPr id="7400" name="Google Shape;7400;p52"/>
          <p:cNvSpPr/>
          <p:nvPr/>
        </p:nvSpPr>
        <p:spPr>
          <a:xfrm>
            <a:off x="4320319" y="4703980"/>
            <a:ext cx="5313698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0" i="0" u="none" strike="noStrike" cap="none">
                <a:solidFill>
                  <a:srgbClr val="133054"/>
                </a:solidFill>
                <a:latin typeface="Raleway"/>
                <a:ea typeface="Raleway"/>
                <a:cs typeface="Raleway"/>
                <a:sym typeface="Raleway"/>
              </a:rPr>
              <a:t>27 Republicans | 23 Democrats </a:t>
            </a:r>
            <a:endParaRPr sz="2800" b="0" i="0" u="none" strike="noStrike" cap="none">
              <a:solidFill>
                <a:srgbClr val="FFFFFF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grpSp>
        <p:nvGrpSpPr>
          <p:cNvPr id="7401" name="Google Shape;7401;p52"/>
          <p:cNvGrpSpPr/>
          <p:nvPr/>
        </p:nvGrpSpPr>
        <p:grpSpPr>
          <a:xfrm>
            <a:off x="2879652" y="4447456"/>
            <a:ext cx="1042416" cy="1042416"/>
            <a:chOff x="3186457" y="4881391"/>
            <a:chExt cx="830997" cy="830997"/>
          </a:xfrm>
        </p:grpSpPr>
        <p:grpSp>
          <p:nvGrpSpPr>
            <p:cNvPr id="7402" name="Google Shape;7402;p52"/>
            <p:cNvGrpSpPr/>
            <p:nvPr/>
          </p:nvGrpSpPr>
          <p:grpSpPr>
            <a:xfrm>
              <a:off x="3411581" y="5110595"/>
              <a:ext cx="467775" cy="348866"/>
              <a:chOff x="3411581" y="5110595"/>
              <a:chExt cx="467775" cy="348866"/>
            </a:xfrm>
          </p:grpSpPr>
          <p:sp>
            <p:nvSpPr>
              <p:cNvPr id="7403" name="Google Shape;7403;p52"/>
              <p:cNvSpPr/>
              <p:nvPr/>
            </p:nvSpPr>
            <p:spPr>
              <a:xfrm>
                <a:off x="3415812" y="5110595"/>
                <a:ext cx="377725" cy="113015"/>
              </a:xfrm>
              <a:custGeom>
                <a:avLst/>
                <a:gdLst/>
                <a:ahLst/>
                <a:cxnLst/>
                <a:rect l="l" t="t" r="r" b="b"/>
                <a:pathLst>
                  <a:path w="377725" h="113015" extrusionOk="0">
                    <a:moveTo>
                      <a:pt x="232830" y="0"/>
                    </a:moveTo>
                    <a:lnTo>
                      <a:pt x="144442" y="0"/>
                    </a:lnTo>
                    <a:cubicBezTo>
                      <a:pt x="74336" y="0"/>
                      <a:pt x="16016" y="47745"/>
                      <a:pt x="0" y="113016"/>
                    </a:cubicBezTo>
                    <a:lnTo>
                      <a:pt x="377726" y="113016"/>
                    </a:lnTo>
                    <a:cubicBezTo>
                      <a:pt x="361861" y="47745"/>
                      <a:pt x="302936" y="0"/>
                      <a:pt x="232830" y="0"/>
                    </a:cubicBezTo>
                    <a:lnTo>
                      <a:pt x="232830" y="0"/>
                    </a:lnTo>
                    <a:close/>
                    <a:moveTo>
                      <a:pt x="128125" y="59379"/>
                    </a:moveTo>
                    <a:lnTo>
                      <a:pt x="113620" y="69955"/>
                    </a:lnTo>
                    <a:lnTo>
                      <a:pt x="118908" y="86877"/>
                    </a:lnTo>
                    <a:cubicBezTo>
                      <a:pt x="119815" y="88841"/>
                      <a:pt x="118908" y="91259"/>
                      <a:pt x="116944" y="92165"/>
                    </a:cubicBezTo>
                    <a:cubicBezTo>
                      <a:pt x="116491" y="93072"/>
                      <a:pt x="115433" y="93072"/>
                      <a:pt x="114073" y="93072"/>
                    </a:cubicBezTo>
                    <a:cubicBezTo>
                      <a:pt x="113167" y="93072"/>
                      <a:pt x="112109" y="93072"/>
                      <a:pt x="111202" y="92165"/>
                    </a:cubicBezTo>
                    <a:lnTo>
                      <a:pt x="97151" y="82042"/>
                    </a:lnTo>
                    <a:lnTo>
                      <a:pt x="82646" y="92165"/>
                    </a:lnTo>
                    <a:cubicBezTo>
                      <a:pt x="80682" y="93676"/>
                      <a:pt x="78265" y="93676"/>
                      <a:pt x="76905" y="92165"/>
                    </a:cubicBezTo>
                    <a:cubicBezTo>
                      <a:pt x="74941" y="91259"/>
                      <a:pt x="74488" y="88841"/>
                      <a:pt x="74941" y="86877"/>
                    </a:cubicBezTo>
                    <a:lnTo>
                      <a:pt x="80229" y="69955"/>
                    </a:lnTo>
                    <a:lnTo>
                      <a:pt x="66178" y="59379"/>
                    </a:lnTo>
                    <a:cubicBezTo>
                      <a:pt x="64213" y="58472"/>
                      <a:pt x="63307" y="56055"/>
                      <a:pt x="64213" y="54090"/>
                    </a:cubicBezTo>
                    <a:cubicBezTo>
                      <a:pt x="64667" y="52126"/>
                      <a:pt x="66631" y="50766"/>
                      <a:pt x="69048" y="50766"/>
                    </a:cubicBezTo>
                    <a:lnTo>
                      <a:pt x="86424" y="50766"/>
                    </a:lnTo>
                    <a:lnTo>
                      <a:pt x="92165" y="33844"/>
                    </a:lnTo>
                    <a:cubicBezTo>
                      <a:pt x="92618" y="31880"/>
                      <a:pt x="94583" y="30520"/>
                      <a:pt x="97000" y="30520"/>
                    </a:cubicBezTo>
                    <a:cubicBezTo>
                      <a:pt x="98964" y="30520"/>
                      <a:pt x="100928" y="32031"/>
                      <a:pt x="101835" y="33844"/>
                    </a:cubicBezTo>
                    <a:lnTo>
                      <a:pt x="107123" y="50766"/>
                    </a:lnTo>
                    <a:lnTo>
                      <a:pt x="124498" y="50766"/>
                    </a:lnTo>
                    <a:cubicBezTo>
                      <a:pt x="126916" y="50766"/>
                      <a:pt x="128880" y="52277"/>
                      <a:pt x="129333" y="54090"/>
                    </a:cubicBezTo>
                    <a:cubicBezTo>
                      <a:pt x="130542" y="56055"/>
                      <a:pt x="129484" y="58472"/>
                      <a:pt x="128125" y="59379"/>
                    </a:cubicBezTo>
                    <a:lnTo>
                      <a:pt x="128125" y="59379"/>
                    </a:lnTo>
                    <a:close/>
                    <a:moveTo>
                      <a:pt x="219836" y="59379"/>
                    </a:moveTo>
                    <a:lnTo>
                      <a:pt x="205332" y="69955"/>
                    </a:lnTo>
                    <a:lnTo>
                      <a:pt x="211073" y="86877"/>
                    </a:lnTo>
                    <a:cubicBezTo>
                      <a:pt x="211526" y="88841"/>
                      <a:pt x="211073" y="91259"/>
                      <a:pt x="209109" y="92165"/>
                    </a:cubicBezTo>
                    <a:cubicBezTo>
                      <a:pt x="208203" y="93072"/>
                      <a:pt x="207145" y="93072"/>
                      <a:pt x="206238" y="93072"/>
                    </a:cubicBezTo>
                    <a:cubicBezTo>
                      <a:pt x="205332" y="93072"/>
                      <a:pt x="204274" y="93072"/>
                      <a:pt x="203368" y="92165"/>
                    </a:cubicBezTo>
                    <a:lnTo>
                      <a:pt x="188863" y="82042"/>
                    </a:lnTo>
                    <a:lnTo>
                      <a:pt x="174812" y="92165"/>
                    </a:lnTo>
                    <a:cubicBezTo>
                      <a:pt x="172847" y="93676"/>
                      <a:pt x="170430" y="93676"/>
                      <a:pt x="168466" y="92165"/>
                    </a:cubicBezTo>
                    <a:cubicBezTo>
                      <a:pt x="166955" y="91259"/>
                      <a:pt x="166048" y="88841"/>
                      <a:pt x="166955" y="86877"/>
                    </a:cubicBezTo>
                    <a:lnTo>
                      <a:pt x="172545" y="69955"/>
                    </a:lnTo>
                    <a:lnTo>
                      <a:pt x="158041" y="59379"/>
                    </a:lnTo>
                    <a:cubicBezTo>
                      <a:pt x="156530" y="58472"/>
                      <a:pt x="155623" y="56055"/>
                      <a:pt x="156076" y="54090"/>
                    </a:cubicBezTo>
                    <a:cubicBezTo>
                      <a:pt x="156983" y="52126"/>
                      <a:pt x="158947" y="50766"/>
                      <a:pt x="160911" y="50766"/>
                    </a:cubicBezTo>
                    <a:lnTo>
                      <a:pt x="178740" y="50766"/>
                    </a:lnTo>
                    <a:lnTo>
                      <a:pt x="184028" y="33844"/>
                    </a:lnTo>
                    <a:cubicBezTo>
                      <a:pt x="184935" y="31880"/>
                      <a:pt x="186899" y="30520"/>
                      <a:pt x="188863" y="30520"/>
                    </a:cubicBezTo>
                    <a:cubicBezTo>
                      <a:pt x="191280" y="30520"/>
                      <a:pt x="193245" y="32031"/>
                      <a:pt x="193698" y="33844"/>
                    </a:cubicBezTo>
                    <a:lnTo>
                      <a:pt x="198986" y="50766"/>
                    </a:lnTo>
                    <a:lnTo>
                      <a:pt x="216815" y="50766"/>
                    </a:lnTo>
                    <a:cubicBezTo>
                      <a:pt x="219232" y="50766"/>
                      <a:pt x="221196" y="52277"/>
                      <a:pt x="221650" y="54090"/>
                    </a:cubicBezTo>
                    <a:cubicBezTo>
                      <a:pt x="222254" y="56055"/>
                      <a:pt x="221801" y="58472"/>
                      <a:pt x="219836" y="59379"/>
                    </a:cubicBezTo>
                    <a:lnTo>
                      <a:pt x="219836" y="59379"/>
                    </a:lnTo>
                    <a:close/>
                    <a:moveTo>
                      <a:pt x="308678" y="59379"/>
                    </a:moveTo>
                    <a:lnTo>
                      <a:pt x="294173" y="69955"/>
                    </a:lnTo>
                    <a:lnTo>
                      <a:pt x="299914" y="86877"/>
                    </a:lnTo>
                    <a:cubicBezTo>
                      <a:pt x="300368" y="88841"/>
                      <a:pt x="299914" y="91259"/>
                      <a:pt x="297950" y="92165"/>
                    </a:cubicBezTo>
                    <a:cubicBezTo>
                      <a:pt x="297044" y="93072"/>
                      <a:pt x="295986" y="93072"/>
                      <a:pt x="295080" y="93072"/>
                    </a:cubicBezTo>
                    <a:cubicBezTo>
                      <a:pt x="294173" y="93072"/>
                      <a:pt x="293115" y="93072"/>
                      <a:pt x="292209" y="92165"/>
                    </a:cubicBezTo>
                    <a:lnTo>
                      <a:pt x="277704" y="82042"/>
                    </a:lnTo>
                    <a:lnTo>
                      <a:pt x="263653" y="92165"/>
                    </a:lnTo>
                    <a:cubicBezTo>
                      <a:pt x="261689" y="93676"/>
                      <a:pt x="259271" y="93676"/>
                      <a:pt x="257307" y="92165"/>
                    </a:cubicBezTo>
                    <a:cubicBezTo>
                      <a:pt x="255796" y="91259"/>
                      <a:pt x="254889" y="88841"/>
                      <a:pt x="255343" y="86877"/>
                    </a:cubicBezTo>
                    <a:lnTo>
                      <a:pt x="261084" y="69955"/>
                    </a:lnTo>
                    <a:lnTo>
                      <a:pt x="246579" y="59379"/>
                    </a:lnTo>
                    <a:cubicBezTo>
                      <a:pt x="245069" y="58472"/>
                      <a:pt x="244162" y="56055"/>
                      <a:pt x="244615" y="54090"/>
                    </a:cubicBezTo>
                    <a:cubicBezTo>
                      <a:pt x="245522" y="52126"/>
                      <a:pt x="247486" y="50766"/>
                      <a:pt x="249450" y="50766"/>
                    </a:cubicBezTo>
                    <a:lnTo>
                      <a:pt x="267732" y="50766"/>
                    </a:lnTo>
                    <a:lnTo>
                      <a:pt x="273020" y="33844"/>
                    </a:lnTo>
                    <a:cubicBezTo>
                      <a:pt x="273927" y="31880"/>
                      <a:pt x="275891" y="30520"/>
                      <a:pt x="277855" y="30520"/>
                    </a:cubicBezTo>
                    <a:cubicBezTo>
                      <a:pt x="280273" y="30520"/>
                      <a:pt x="282237" y="32031"/>
                      <a:pt x="282690" y="33844"/>
                    </a:cubicBezTo>
                    <a:lnTo>
                      <a:pt x="287978" y="50766"/>
                    </a:lnTo>
                    <a:lnTo>
                      <a:pt x="305807" y="50766"/>
                    </a:lnTo>
                    <a:cubicBezTo>
                      <a:pt x="307771" y="50766"/>
                      <a:pt x="310189" y="52277"/>
                      <a:pt x="310642" y="54090"/>
                    </a:cubicBezTo>
                    <a:cubicBezTo>
                      <a:pt x="311095" y="56055"/>
                      <a:pt x="310642" y="58472"/>
                      <a:pt x="308678" y="59379"/>
                    </a:cubicBezTo>
                    <a:lnTo>
                      <a:pt x="308678" y="59379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900"/>
                  <a:buFont typeface="Arial"/>
                  <a:buNone/>
                </a:pPr>
                <a:endParaRPr sz="19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04" name="Google Shape;7404;p52"/>
              <p:cNvSpPr/>
              <p:nvPr/>
            </p:nvSpPr>
            <p:spPr>
              <a:xfrm>
                <a:off x="3411581" y="5249144"/>
                <a:ext cx="467775" cy="210317"/>
              </a:xfrm>
              <a:custGeom>
                <a:avLst/>
                <a:gdLst/>
                <a:ahLst/>
                <a:cxnLst/>
                <a:rect l="l" t="t" r="r" b="b"/>
                <a:pathLst>
                  <a:path w="467775" h="210317" extrusionOk="0">
                    <a:moveTo>
                      <a:pt x="419729" y="68595"/>
                    </a:moveTo>
                    <a:lnTo>
                      <a:pt x="419729" y="144896"/>
                    </a:lnTo>
                    <a:cubicBezTo>
                      <a:pt x="419729" y="154565"/>
                      <a:pt x="412023" y="162271"/>
                      <a:pt x="402354" y="162271"/>
                    </a:cubicBezTo>
                    <a:cubicBezTo>
                      <a:pt x="391777" y="162271"/>
                      <a:pt x="386338" y="153659"/>
                      <a:pt x="386338" y="144896"/>
                    </a:cubicBezTo>
                    <a:lnTo>
                      <a:pt x="386338" y="68595"/>
                    </a:lnTo>
                    <a:lnTo>
                      <a:pt x="386338" y="68595"/>
                    </a:lnTo>
                    <a:lnTo>
                      <a:pt x="386338" y="10123"/>
                    </a:lnTo>
                    <a:cubicBezTo>
                      <a:pt x="386338" y="6799"/>
                      <a:pt x="386338" y="3324"/>
                      <a:pt x="385885" y="0"/>
                    </a:cubicBezTo>
                    <a:lnTo>
                      <a:pt x="453" y="0"/>
                    </a:lnTo>
                    <a:cubicBezTo>
                      <a:pt x="0" y="3324"/>
                      <a:pt x="0" y="6799"/>
                      <a:pt x="0" y="10123"/>
                    </a:cubicBezTo>
                    <a:lnTo>
                      <a:pt x="0" y="207749"/>
                    </a:lnTo>
                    <a:lnTo>
                      <a:pt x="80682" y="207749"/>
                    </a:lnTo>
                    <a:lnTo>
                      <a:pt x="80682" y="101533"/>
                    </a:lnTo>
                    <a:lnTo>
                      <a:pt x="232377" y="101533"/>
                    </a:lnTo>
                    <a:lnTo>
                      <a:pt x="232377" y="207749"/>
                    </a:lnTo>
                    <a:lnTo>
                      <a:pt x="307771" y="207749"/>
                    </a:lnTo>
                    <a:lnTo>
                      <a:pt x="307771" y="98662"/>
                    </a:lnTo>
                    <a:cubicBezTo>
                      <a:pt x="307771" y="89899"/>
                      <a:pt x="315023" y="82646"/>
                      <a:pt x="323787" y="82646"/>
                    </a:cubicBezTo>
                    <a:cubicBezTo>
                      <a:pt x="331039" y="82646"/>
                      <a:pt x="338745" y="88388"/>
                      <a:pt x="338745" y="98662"/>
                    </a:cubicBezTo>
                    <a:lnTo>
                      <a:pt x="338745" y="145047"/>
                    </a:lnTo>
                    <a:cubicBezTo>
                      <a:pt x="338745" y="181762"/>
                      <a:pt x="366696" y="210318"/>
                      <a:pt x="402505" y="210318"/>
                    </a:cubicBezTo>
                    <a:cubicBezTo>
                      <a:pt x="438313" y="210318"/>
                      <a:pt x="467776" y="181308"/>
                      <a:pt x="467776" y="145047"/>
                    </a:cubicBezTo>
                    <a:lnTo>
                      <a:pt x="467776" y="68746"/>
                    </a:lnTo>
                    <a:lnTo>
                      <a:pt x="419729" y="6874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900"/>
                  <a:buFont typeface="Arial"/>
                  <a:buNone/>
                </a:pPr>
                <a:endParaRPr sz="19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7405" name="Google Shape;7405;p52"/>
            <p:cNvSpPr/>
            <p:nvPr/>
          </p:nvSpPr>
          <p:spPr>
            <a:xfrm>
              <a:off x="3186457" y="4881391"/>
              <a:ext cx="830997" cy="830997"/>
            </a:xfrm>
            <a:custGeom>
              <a:avLst/>
              <a:gdLst/>
              <a:ahLst/>
              <a:cxnLst/>
              <a:rect l="l" t="t" r="r" b="b"/>
              <a:pathLst>
                <a:path w="830997" h="830997" extrusionOk="0">
                  <a:moveTo>
                    <a:pt x="415499" y="830997"/>
                  </a:moveTo>
                  <a:cubicBezTo>
                    <a:pt x="304447" y="830997"/>
                    <a:pt x="200195" y="787785"/>
                    <a:pt x="121628" y="709369"/>
                  </a:cubicBezTo>
                  <a:cubicBezTo>
                    <a:pt x="43212" y="630802"/>
                    <a:pt x="0" y="526550"/>
                    <a:pt x="0" y="415499"/>
                  </a:cubicBezTo>
                  <a:cubicBezTo>
                    <a:pt x="0" y="304447"/>
                    <a:pt x="43212" y="200195"/>
                    <a:pt x="121628" y="121628"/>
                  </a:cubicBezTo>
                  <a:cubicBezTo>
                    <a:pt x="200195" y="43212"/>
                    <a:pt x="304447" y="0"/>
                    <a:pt x="415499" y="0"/>
                  </a:cubicBezTo>
                  <a:cubicBezTo>
                    <a:pt x="526550" y="0"/>
                    <a:pt x="630802" y="43212"/>
                    <a:pt x="709369" y="121628"/>
                  </a:cubicBezTo>
                  <a:cubicBezTo>
                    <a:pt x="787785" y="200044"/>
                    <a:pt x="830997" y="304447"/>
                    <a:pt x="830997" y="415499"/>
                  </a:cubicBezTo>
                  <a:cubicBezTo>
                    <a:pt x="830997" y="526550"/>
                    <a:pt x="787785" y="630802"/>
                    <a:pt x="709369" y="709369"/>
                  </a:cubicBezTo>
                  <a:cubicBezTo>
                    <a:pt x="630802" y="787785"/>
                    <a:pt x="526550" y="830997"/>
                    <a:pt x="415499" y="830997"/>
                  </a:cubicBezTo>
                  <a:close/>
                  <a:moveTo>
                    <a:pt x="415499" y="65120"/>
                  </a:moveTo>
                  <a:cubicBezTo>
                    <a:pt x="321974" y="65120"/>
                    <a:pt x="233888" y="101533"/>
                    <a:pt x="167710" y="167710"/>
                  </a:cubicBezTo>
                  <a:cubicBezTo>
                    <a:pt x="101533" y="233888"/>
                    <a:pt x="65120" y="321822"/>
                    <a:pt x="65120" y="415499"/>
                  </a:cubicBezTo>
                  <a:cubicBezTo>
                    <a:pt x="65120" y="509175"/>
                    <a:pt x="101684" y="597109"/>
                    <a:pt x="167710" y="663287"/>
                  </a:cubicBezTo>
                  <a:cubicBezTo>
                    <a:pt x="233888" y="729464"/>
                    <a:pt x="321822" y="765877"/>
                    <a:pt x="415499" y="765877"/>
                  </a:cubicBezTo>
                  <a:cubicBezTo>
                    <a:pt x="509175" y="765877"/>
                    <a:pt x="597109" y="729464"/>
                    <a:pt x="663287" y="663287"/>
                  </a:cubicBezTo>
                  <a:cubicBezTo>
                    <a:pt x="729464" y="597109"/>
                    <a:pt x="765877" y="509175"/>
                    <a:pt x="765877" y="415499"/>
                  </a:cubicBezTo>
                  <a:cubicBezTo>
                    <a:pt x="765877" y="321822"/>
                    <a:pt x="729313" y="233888"/>
                    <a:pt x="663287" y="167710"/>
                  </a:cubicBezTo>
                  <a:cubicBezTo>
                    <a:pt x="597260" y="101533"/>
                    <a:pt x="509023" y="65120"/>
                    <a:pt x="415499" y="651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900"/>
                <a:buFont typeface="Arial"/>
                <a:buNone/>
              </a:pPr>
              <a:endPara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66">
          <a:extLst>
            <a:ext uri="{FF2B5EF4-FFF2-40B4-BE49-F238E27FC236}">
              <a16:creationId xmlns:a16="http://schemas.microsoft.com/office/drawing/2014/main" id="{79F4C6F7-E098-7F7E-DDD8-654DCDE895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B7D370FE-DE08-F6DE-6177-982D7C78A43A}"/>
              </a:ext>
            </a:extLst>
          </p:cNvPr>
          <p:cNvSpPr txBox="1"/>
          <p:nvPr/>
        </p:nvSpPr>
        <p:spPr>
          <a:xfrm>
            <a:off x="1139520" y="5496675"/>
            <a:ext cx="473729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Credit: Doug Sosnick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F352D8FF-07DF-8913-F70B-1C74DE608C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10604" y="1177395"/>
            <a:ext cx="8826954" cy="39689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514675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2" name="Google Shape;10592;g31d7038f3b5_0_8399"/>
          <p:cNvSpPr txBox="1"/>
          <p:nvPr/>
        </p:nvSpPr>
        <p:spPr>
          <a:xfrm>
            <a:off x="2167847" y="1670429"/>
            <a:ext cx="8088300" cy="278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Raleway"/>
              <a:buNone/>
            </a:pPr>
            <a:r>
              <a:rPr lang="en-US" sz="92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Fight for </a:t>
            </a:r>
            <a:endParaRPr sz="92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marR="0" lvl="0" indent="0" algn="ctr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Raleway"/>
              <a:buNone/>
            </a:pPr>
            <a:r>
              <a:rPr lang="en-US" sz="92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the Senate</a:t>
            </a:r>
            <a:endParaRPr sz="92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4" name="Google Shape;10604;p11"/>
          <p:cNvSpPr txBox="1">
            <a:spLocks noGrp="1"/>
          </p:cNvSpPr>
          <p:nvPr>
            <p:ph type="title"/>
          </p:nvPr>
        </p:nvSpPr>
        <p:spPr>
          <a:xfrm>
            <a:off x="5610385" y="462110"/>
            <a:ext cx="6065677" cy="16813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Raleway SemiBold"/>
              <a:buNone/>
            </a:pPr>
            <a:r>
              <a:rPr lang="en-US" sz="4400"/>
              <a:t>Senate Results</a:t>
            </a:r>
            <a:endParaRPr sz="4400"/>
          </a:p>
        </p:txBody>
      </p:sp>
      <p:sp>
        <p:nvSpPr>
          <p:cNvPr id="10605" name="Google Shape;10605;p11"/>
          <p:cNvSpPr txBox="1">
            <a:spLocks noGrp="1"/>
          </p:cNvSpPr>
          <p:nvPr>
            <p:ph type="body" idx="1"/>
          </p:nvPr>
        </p:nvSpPr>
        <p:spPr>
          <a:xfrm>
            <a:off x="5610525" y="1130157"/>
            <a:ext cx="6065400" cy="4818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b="1"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4000" b="1" dirty="0"/>
              <a:t>118th Congress: </a:t>
            </a:r>
            <a:endParaRPr sz="4000" b="1"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4000" dirty="0"/>
              <a:t>51 D, 49 R</a:t>
            </a:r>
            <a:endParaRPr sz="4000"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sz="4000"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4000" b="1" dirty="0"/>
              <a:t>New 119th Congress:</a:t>
            </a:r>
            <a:endParaRPr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4000" dirty="0"/>
              <a:t>53 R, 47 D</a:t>
            </a:r>
            <a:endParaRPr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sz="4000"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sz="4000" dirty="0"/>
          </a:p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sz="2400" dirty="0"/>
          </a:p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dirty="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1" name="Google Shape;10621;g31c4329604c_0_0"/>
          <p:cNvSpPr txBox="1">
            <a:spLocks noGrp="1"/>
          </p:cNvSpPr>
          <p:nvPr>
            <p:ph type="body" idx="1"/>
          </p:nvPr>
        </p:nvSpPr>
        <p:spPr>
          <a:xfrm>
            <a:off x="5322425" y="201500"/>
            <a:ext cx="6353400" cy="57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45720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/>
              <a:t>New Democratic Senators</a:t>
            </a:r>
            <a:endParaRPr b="1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Ruben Gallego (AZ)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Adam Schiff (CA)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Lisa Blunt Rochester (DE)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Elissa Slotkin (MI)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Angela Alsobrooks (MD)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Andy Kim (NJ)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/>
              <a:t>New Republican Senators</a:t>
            </a:r>
            <a:endParaRPr b="1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Jim Banks (IN)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Tim Sheehy (MT)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Bernie Moreno (OH)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Dave McCormick (PA)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John Curtis (UT)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Jim Justice (WV)</a:t>
            </a:r>
            <a:endParaRPr/>
          </a:p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b="1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9" name="Google Shape;10419;p2"/>
          <p:cNvSpPr txBox="1"/>
          <p:nvPr/>
        </p:nvSpPr>
        <p:spPr>
          <a:xfrm>
            <a:off x="2167847" y="1670429"/>
            <a:ext cx="8088330" cy="278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Raleway"/>
              <a:buNone/>
            </a:pPr>
            <a:r>
              <a:rPr lang="en-US" sz="92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Fight for the </a:t>
            </a:r>
            <a:endParaRPr/>
          </a:p>
          <a:p>
            <a:pPr marL="0" marR="0" lvl="0" indent="0" algn="ctr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Raleway"/>
              <a:buNone/>
            </a:pPr>
            <a:r>
              <a:rPr lang="en-US" sz="92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White House </a:t>
            </a:r>
            <a:endParaRPr sz="92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26" name="Google Shape;10626;g3133bb31157_0_9"/>
          <p:cNvPicPr preferRelativeResize="0"/>
          <p:nvPr/>
        </p:nvPicPr>
        <p:blipFill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4800" y="512775"/>
            <a:ext cx="1668150" cy="2026737"/>
          </a:xfrm>
          <a:prstGeom prst="rect">
            <a:avLst/>
          </a:prstGeom>
          <a:noFill/>
          <a:ln>
            <a:noFill/>
          </a:ln>
        </p:spPr>
      </p:pic>
      <p:pic>
        <p:nvPicPr>
          <p:cNvPr id="10627" name="Google Shape;10627;g3133bb31157_0_9"/>
          <p:cNvPicPr preferRelativeResize="0"/>
          <p:nvPr/>
        </p:nvPicPr>
        <p:blipFill>
          <a:blip r:embed="rId4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75425" y="497925"/>
            <a:ext cx="1668150" cy="2089924"/>
          </a:xfrm>
          <a:prstGeom prst="rect">
            <a:avLst/>
          </a:prstGeom>
          <a:noFill/>
          <a:ln>
            <a:noFill/>
          </a:ln>
        </p:spPr>
      </p:pic>
      <p:pic>
        <p:nvPicPr>
          <p:cNvPr id="10628" name="Google Shape;10628;g3133bb31157_0_9"/>
          <p:cNvPicPr preferRelativeResize="0"/>
          <p:nvPr/>
        </p:nvPicPr>
        <p:blipFill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31325" y="732200"/>
            <a:ext cx="1855651" cy="18556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629" name="Google Shape;10629;g3133bb31157_0_9"/>
          <p:cNvPicPr preferRelativeResize="0"/>
          <p:nvPr/>
        </p:nvPicPr>
        <p:blipFill>
          <a:blip r:embed="rId6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6125" y="3116725"/>
            <a:ext cx="1569675" cy="2358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630" name="Google Shape;10630;g3133bb31157_0_9"/>
          <p:cNvPicPr preferRelativeResize="0"/>
          <p:nvPr/>
        </p:nvPicPr>
        <p:blipFill>
          <a:blip r:embed="rId7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19825" y="520223"/>
            <a:ext cx="1569675" cy="204534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631" name="Google Shape;10631;g3133bb31157_0_9"/>
          <p:cNvPicPr preferRelativeResize="0"/>
          <p:nvPr/>
        </p:nvPicPr>
        <p:blipFill>
          <a:blip r:embed="rId8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92983" y="3136375"/>
            <a:ext cx="2332329" cy="20267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632" name="Google Shape;10632;g3133bb31157_0_9"/>
          <p:cNvPicPr preferRelativeResize="0"/>
          <p:nvPr/>
        </p:nvPicPr>
        <p:blipFill>
          <a:blip r:embed="rId9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83075" y="3136338"/>
            <a:ext cx="1855650" cy="23195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633" name="Google Shape;10633;g3133bb31157_0_9"/>
          <p:cNvPicPr preferRelativeResize="0"/>
          <p:nvPr/>
        </p:nvPicPr>
        <p:blipFill>
          <a:blip r:embed="rId10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615850" y="3325624"/>
            <a:ext cx="2060213" cy="16481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0634" name="Google Shape;10634;g3133bb31157_0_9"/>
          <p:cNvPicPr preferRelativeResize="0"/>
          <p:nvPr/>
        </p:nvPicPr>
        <p:blipFill>
          <a:blip r:embed="rId11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82962" y="3010332"/>
            <a:ext cx="1668150" cy="2278819"/>
          </a:xfrm>
          <a:prstGeom prst="rect">
            <a:avLst/>
          </a:prstGeom>
          <a:noFill/>
          <a:ln>
            <a:noFill/>
          </a:ln>
        </p:spPr>
      </p:pic>
      <p:pic>
        <p:nvPicPr>
          <p:cNvPr id="10635" name="Google Shape;10635;g3133bb31157_0_9"/>
          <p:cNvPicPr preferRelativeResize="0"/>
          <p:nvPr/>
        </p:nvPicPr>
        <p:blipFill>
          <a:blip r:embed="rId1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56048" y="512783"/>
            <a:ext cx="2060225" cy="2060206"/>
          </a:xfrm>
          <a:prstGeom prst="rect">
            <a:avLst/>
          </a:prstGeom>
          <a:noFill/>
          <a:ln>
            <a:noFill/>
          </a:ln>
        </p:spPr>
      </p:pic>
      <p:pic>
        <p:nvPicPr>
          <p:cNvPr id="10636" name="Google Shape;10636;g3133bb31157_0_9"/>
          <p:cNvPicPr preferRelativeResize="0"/>
          <p:nvPr/>
        </p:nvPicPr>
        <p:blipFill>
          <a:blip r:embed="rId1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99650" y="497094"/>
            <a:ext cx="2060225" cy="205808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637" name="Google Shape;10637;g3133bb31157_0_9"/>
          <p:cNvPicPr preferRelativeResize="0"/>
          <p:nvPr/>
        </p:nvPicPr>
        <p:blipFill>
          <a:blip r:embed="rId14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91988" y="3028288"/>
            <a:ext cx="1690963" cy="253566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55">
          <a:extLst>
            <a:ext uri="{FF2B5EF4-FFF2-40B4-BE49-F238E27FC236}">
              <a16:creationId xmlns:a16="http://schemas.microsoft.com/office/drawing/2014/main" id="{F9D135FC-0A60-BF9A-1DA2-D31F6C173B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6" name="Google Shape;10556;p15">
            <a:extLst>
              <a:ext uri="{FF2B5EF4-FFF2-40B4-BE49-F238E27FC236}">
                <a16:creationId xmlns:a16="http://schemas.microsoft.com/office/drawing/2014/main" id="{968F8274-3DFD-5C60-549C-AC118251E8D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610385" y="462110"/>
            <a:ext cx="6065677" cy="16813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Raleway SemiBold"/>
              <a:buNone/>
            </a:pPr>
            <a:r>
              <a:rPr lang="en-US" sz="4400" dirty="0"/>
              <a:t>2026 Election</a:t>
            </a:r>
            <a:endParaRPr sz="4400" dirty="0"/>
          </a:p>
        </p:txBody>
      </p:sp>
      <p:sp>
        <p:nvSpPr>
          <p:cNvPr id="10557" name="Google Shape;10557;p15">
            <a:extLst>
              <a:ext uri="{FF2B5EF4-FFF2-40B4-BE49-F238E27FC236}">
                <a16:creationId xmlns:a16="http://schemas.microsoft.com/office/drawing/2014/main" id="{085B8EF9-519F-ECB5-C130-C0BB5B317B85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5610525" y="1130157"/>
            <a:ext cx="6065400" cy="4818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b="1"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4000" b="1" dirty="0"/>
              <a:t>Democrats need for a Senate majority: </a:t>
            </a:r>
            <a:endParaRPr sz="4000" b="1"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lang="en-US" sz="400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4000"/>
              <a:t>Net </a:t>
            </a:r>
            <a:r>
              <a:rPr lang="en-US" sz="4000" dirty="0"/>
              <a:t>+4 seats</a:t>
            </a:r>
            <a:endParaRPr sz="4000"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sz="4000"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sz="4000" dirty="0"/>
          </a:p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dirty="0"/>
          </a:p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93678436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1" name="Google Shape;10511;g2a51c6e8a74_0_0"/>
          <p:cNvSpPr txBox="1">
            <a:spLocks noGrp="1"/>
          </p:cNvSpPr>
          <p:nvPr>
            <p:ph type="title"/>
          </p:nvPr>
        </p:nvSpPr>
        <p:spPr>
          <a:xfrm>
            <a:off x="524359" y="462111"/>
            <a:ext cx="11151600" cy="67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</a:pPr>
            <a:r>
              <a:rPr lang="en-US"/>
              <a:t>2026 Senate Ratings</a:t>
            </a:r>
            <a:endParaRPr/>
          </a:p>
        </p:txBody>
      </p:sp>
      <p:sp>
        <p:nvSpPr>
          <p:cNvPr id="10512" name="Google Shape;10512;g2a51c6e8a74_0_0"/>
          <p:cNvSpPr/>
          <p:nvPr/>
        </p:nvSpPr>
        <p:spPr>
          <a:xfrm>
            <a:off x="573778" y="1973875"/>
            <a:ext cx="3016500" cy="3888300"/>
          </a:xfrm>
          <a:prstGeom prst="rect">
            <a:avLst/>
          </a:prstGeom>
          <a:solidFill>
            <a:schemeClr val="accent4">
              <a:alpha val="14510"/>
            </a:scheme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13" name="Google Shape;10513;g2a51c6e8a74_0_0"/>
          <p:cNvSpPr/>
          <p:nvPr/>
        </p:nvSpPr>
        <p:spPr>
          <a:xfrm>
            <a:off x="9095660" y="2176895"/>
            <a:ext cx="14112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14" name="Google Shape;10514;g2a51c6e8a74_0_0"/>
          <p:cNvSpPr/>
          <p:nvPr/>
        </p:nvSpPr>
        <p:spPr>
          <a:xfrm>
            <a:off x="6096000" y="1995675"/>
            <a:ext cx="2506800" cy="3880500"/>
          </a:xfrm>
          <a:prstGeom prst="rect">
            <a:avLst/>
          </a:prstGeom>
          <a:solidFill>
            <a:schemeClr val="accent4">
              <a:alpha val="14510"/>
            </a:scheme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15" name="Google Shape;10515;g2a51c6e8a74_0_0"/>
          <p:cNvSpPr txBox="1"/>
          <p:nvPr/>
        </p:nvSpPr>
        <p:spPr>
          <a:xfrm>
            <a:off x="3618272" y="1995750"/>
            <a:ext cx="2329800" cy="1846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GA — Ossoff</a:t>
            </a:r>
            <a:endParaRPr sz="19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MI — (Peters)</a:t>
            </a: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MN – (Smith)</a:t>
            </a:r>
            <a:endParaRPr sz="19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NH — (Shaheen)</a:t>
            </a:r>
            <a:endParaRPr sz="19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sp>
        <p:nvSpPr>
          <p:cNvPr id="10516" name="Google Shape;10516;g2a51c6e8a74_0_0"/>
          <p:cNvSpPr txBox="1"/>
          <p:nvPr/>
        </p:nvSpPr>
        <p:spPr>
          <a:xfrm>
            <a:off x="607225" y="2086725"/>
            <a:ext cx="2652300" cy="277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CO — Hickenlooper</a:t>
            </a:r>
            <a:endParaRPr sz="16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DE — Coons</a:t>
            </a:r>
            <a:endParaRPr sz="16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IL — (Durbin)</a:t>
            </a:r>
            <a:endParaRPr sz="16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MA — Markey</a:t>
            </a:r>
            <a:endParaRPr sz="16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NJ — Booker</a:t>
            </a:r>
            <a:endParaRPr sz="16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NM — Lujan</a:t>
            </a:r>
            <a:endParaRPr sz="16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OR — Merkley</a:t>
            </a:r>
            <a:endParaRPr sz="16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RI — Reed</a:t>
            </a:r>
            <a:endParaRPr sz="16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VA — Warner</a:t>
            </a:r>
            <a:endParaRPr sz="16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sp>
        <p:nvSpPr>
          <p:cNvPr id="10517" name="Google Shape;10517;g2a51c6e8a74_0_0"/>
          <p:cNvSpPr txBox="1"/>
          <p:nvPr/>
        </p:nvSpPr>
        <p:spPr>
          <a:xfrm>
            <a:off x="8602800" y="2040175"/>
            <a:ext cx="1992600" cy="37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AK — Sullivan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AL — (Tuberville)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AR — Cotton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FL — Moody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IA — Ernst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ID — Risch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KS — Marshall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KY — (McConnell)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LA — Cassidy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MS — Hyde-Smith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sp>
        <p:nvSpPr>
          <p:cNvPr id="10518" name="Google Shape;10518;g2a51c6e8a74_0_0"/>
          <p:cNvSpPr/>
          <p:nvPr/>
        </p:nvSpPr>
        <p:spPr>
          <a:xfrm>
            <a:off x="564838" y="1254366"/>
            <a:ext cx="4075800" cy="19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Democratic Seats: 13</a:t>
            </a:r>
            <a:endParaRPr sz="1500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00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endParaRPr sz="1500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519" name="Google Shape;10519;g2a51c6e8a74_0_0"/>
          <p:cNvSpPr/>
          <p:nvPr/>
        </p:nvSpPr>
        <p:spPr>
          <a:xfrm>
            <a:off x="7579136" y="1253049"/>
            <a:ext cx="4075800" cy="19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0" i="0" u="none" strike="noStrike" cap="none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Republican Seats: </a:t>
            </a:r>
            <a:r>
              <a:rPr lang="en-US" sz="15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22</a:t>
            </a:r>
            <a:endParaRPr sz="1500" b="0" i="0" u="none" strike="noStrike" cap="none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grpSp>
        <p:nvGrpSpPr>
          <p:cNvPr id="10520" name="Google Shape;10520;g2a51c6e8a74_0_0"/>
          <p:cNvGrpSpPr/>
          <p:nvPr/>
        </p:nvGrpSpPr>
        <p:grpSpPr>
          <a:xfrm>
            <a:off x="574674" y="1539150"/>
            <a:ext cx="11045393" cy="456600"/>
            <a:chOff x="4" y="-2"/>
            <a:chExt cx="11563434" cy="456600"/>
          </a:xfrm>
        </p:grpSpPr>
        <p:grpSp>
          <p:nvGrpSpPr>
            <p:cNvPr id="10521" name="Google Shape;10521;g2a51c6e8a74_0_0"/>
            <p:cNvGrpSpPr/>
            <p:nvPr/>
          </p:nvGrpSpPr>
          <p:grpSpPr>
            <a:xfrm>
              <a:off x="4" y="-2"/>
              <a:ext cx="3158129" cy="456600"/>
              <a:chOff x="4" y="-1"/>
              <a:chExt cx="3158129" cy="456600"/>
            </a:xfrm>
          </p:grpSpPr>
          <p:sp>
            <p:nvSpPr>
              <p:cNvPr id="10522" name="Google Shape;10522;g2a51c6e8a74_0_0"/>
              <p:cNvSpPr/>
              <p:nvPr/>
            </p:nvSpPr>
            <p:spPr>
              <a:xfrm>
                <a:off x="4" y="-1"/>
                <a:ext cx="3158100" cy="456600"/>
              </a:xfrm>
              <a:prstGeom prst="rect">
                <a:avLst/>
              </a:prstGeom>
              <a:solidFill>
                <a:srgbClr val="2255AF"/>
              </a:solidFill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23" name="Google Shape;10523;g2a51c6e8a74_0_0"/>
              <p:cNvSpPr/>
              <p:nvPr/>
            </p:nvSpPr>
            <p:spPr>
              <a:xfrm>
                <a:off x="33" y="74574"/>
                <a:ext cx="3158100" cy="307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rPr lang="en-US" sz="1400" b="1" i="0" u="none" strike="noStrike" cap="none">
                    <a:solidFill>
                      <a:srgbClr val="FFFFFF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SOLID D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524" name="Google Shape;10524;g2a51c6e8a74_0_0"/>
            <p:cNvGrpSpPr/>
            <p:nvPr/>
          </p:nvGrpSpPr>
          <p:grpSpPr>
            <a:xfrm>
              <a:off x="8405182" y="-2"/>
              <a:ext cx="3158257" cy="456600"/>
              <a:chOff x="-1694145" y="-1"/>
              <a:chExt cx="3158257" cy="456600"/>
            </a:xfrm>
          </p:grpSpPr>
          <p:sp>
            <p:nvSpPr>
              <p:cNvPr id="10525" name="Google Shape;10525;g2a51c6e8a74_0_0"/>
              <p:cNvSpPr/>
              <p:nvPr/>
            </p:nvSpPr>
            <p:spPr>
              <a:xfrm>
                <a:off x="-1693988" y="-1"/>
                <a:ext cx="3158100" cy="456600"/>
              </a:xfrm>
              <a:prstGeom prst="rect">
                <a:avLst/>
              </a:prstGeom>
              <a:solidFill>
                <a:srgbClr val="A83B39"/>
              </a:solidFill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26" name="Google Shape;10526;g2a51c6e8a74_0_0"/>
              <p:cNvSpPr/>
              <p:nvPr/>
            </p:nvSpPr>
            <p:spPr>
              <a:xfrm>
                <a:off x="-1694145" y="74574"/>
                <a:ext cx="3158100" cy="307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rPr lang="en-US" sz="1400" b="1" i="0" u="none" strike="noStrike" cap="none">
                    <a:solidFill>
                      <a:srgbClr val="FFFFFF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SOLID R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527" name="Google Shape;10527;g2a51c6e8a74_0_0"/>
            <p:cNvGrpSpPr/>
            <p:nvPr/>
          </p:nvGrpSpPr>
          <p:grpSpPr>
            <a:xfrm>
              <a:off x="3157043" y="-2"/>
              <a:ext cx="2623279" cy="456600"/>
              <a:chOff x="-583532" y="-1"/>
              <a:chExt cx="2623279" cy="456600"/>
            </a:xfrm>
          </p:grpSpPr>
          <p:sp>
            <p:nvSpPr>
              <p:cNvPr id="10528" name="Google Shape;10528;g2a51c6e8a74_0_0"/>
              <p:cNvSpPr/>
              <p:nvPr/>
            </p:nvSpPr>
            <p:spPr>
              <a:xfrm>
                <a:off x="-583532" y="-1"/>
                <a:ext cx="2623200" cy="456600"/>
              </a:xfrm>
              <a:prstGeom prst="rect">
                <a:avLst/>
              </a:prstGeom>
              <a:solidFill>
                <a:srgbClr val="02AAFF"/>
              </a:solidFill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29" name="Google Shape;10529;g2a51c6e8a74_0_0"/>
              <p:cNvSpPr/>
              <p:nvPr/>
            </p:nvSpPr>
            <p:spPr>
              <a:xfrm>
                <a:off x="-583454" y="74574"/>
                <a:ext cx="2623200" cy="307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rPr lang="en-US" b="1">
                    <a:solidFill>
                      <a:srgbClr val="FFFFFF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Battleground D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530" name="Google Shape;10530;g2a51c6e8a74_0_0"/>
            <p:cNvGrpSpPr/>
            <p:nvPr/>
          </p:nvGrpSpPr>
          <p:grpSpPr>
            <a:xfrm>
              <a:off x="5780208" y="-2"/>
              <a:ext cx="2623278" cy="456600"/>
              <a:chOff x="-411579" y="-1"/>
              <a:chExt cx="2623278" cy="456600"/>
            </a:xfrm>
          </p:grpSpPr>
          <p:sp>
            <p:nvSpPr>
              <p:cNvPr id="10531" name="Google Shape;10531;g2a51c6e8a74_0_0"/>
              <p:cNvSpPr/>
              <p:nvPr/>
            </p:nvSpPr>
            <p:spPr>
              <a:xfrm>
                <a:off x="-411579" y="-1"/>
                <a:ext cx="2623200" cy="456600"/>
              </a:xfrm>
              <a:prstGeom prst="rect">
                <a:avLst/>
              </a:prstGeom>
              <a:solidFill>
                <a:srgbClr val="FF6051"/>
              </a:solidFill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32" name="Google Shape;10532;g2a51c6e8a74_0_0"/>
              <p:cNvSpPr/>
              <p:nvPr/>
            </p:nvSpPr>
            <p:spPr>
              <a:xfrm>
                <a:off x="-411500" y="74574"/>
                <a:ext cx="2623200" cy="307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rPr lang="en-US" b="1">
                    <a:solidFill>
                      <a:srgbClr val="FFFFFF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Battleground R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533" name="Google Shape;10533;g2a51c6e8a74_0_0"/>
          <p:cNvSpPr txBox="1"/>
          <p:nvPr/>
        </p:nvSpPr>
        <p:spPr>
          <a:xfrm>
            <a:off x="6060078" y="1989150"/>
            <a:ext cx="2329800" cy="10617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100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ME — Collins</a:t>
            </a:r>
            <a:endParaRPr sz="2100"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100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NC — (Tillis)</a:t>
            </a:r>
            <a:endParaRPr sz="2100"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sp>
        <p:nvSpPr>
          <p:cNvPr id="10534" name="Google Shape;10534;g2a51c6e8a74_0_0"/>
          <p:cNvSpPr txBox="1"/>
          <p:nvPr/>
        </p:nvSpPr>
        <p:spPr>
          <a:xfrm>
            <a:off x="9632025" y="2040175"/>
            <a:ext cx="1992600" cy="341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MT — Daines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NE — Ricketts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OH — Husted</a:t>
            </a:r>
          </a:p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OK — Mullin</a:t>
            </a:r>
          </a:p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SC — Graham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SD — Rounds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TN — Hagerty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TX — Cornyn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WV — Capito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WY — Lummis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71">
          <a:extLst>
            <a:ext uri="{FF2B5EF4-FFF2-40B4-BE49-F238E27FC236}">
              <a16:creationId xmlns:a16="http://schemas.microsoft.com/office/drawing/2014/main" id="{3555D140-08BA-C1B8-57A8-BB59DFDDE4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2" name="Google Shape;10572;p19">
            <a:extLst>
              <a:ext uri="{FF2B5EF4-FFF2-40B4-BE49-F238E27FC236}">
                <a16:creationId xmlns:a16="http://schemas.microsoft.com/office/drawing/2014/main" id="{A687556D-09C7-31BD-0C84-B8CC4984698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610385" y="462110"/>
            <a:ext cx="6065677" cy="16813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Raleway SemiBold"/>
              <a:buNone/>
            </a:pPr>
            <a:r>
              <a:rPr lang="en-US" sz="4400" dirty="0"/>
              <a:t>Open Senate Seats</a:t>
            </a:r>
            <a:br>
              <a:rPr lang="en-US" sz="4400" dirty="0"/>
            </a:br>
            <a:endParaRPr sz="4400" dirty="0"/>
          </a:p>
        </p:txBody>
      </p:sp>
      <p:sp>
        <p:nvSpPr>
          <p:cNvPr id="10573" name="Google Shape;10573;p19">
            <a:extLst>
              <a:ext uri="{FF2B5EF4-FFF2-40B4-BE49-F238E27FC236}">
                <a16:creationId xmlns:a16="http://schemas.microsoft.com/office/drawing/2014/main" id="{93C55B74-F35D-0687-8389-B11B86788EE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5610525" y="1130157"/>
            <a:ext cx="6065400" cy="4818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b="1"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200" dirty="0">
                <a:solidFill>
                  <a:srgbClr val="FF0000"/>
                </a:solidFill>
              </a:rPr>
              <a:t>Alabama (Tuberville)</a:t>
            </a:r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200" dirty="0">
                <a:solidFill>
                  <a:srgbClr val="FF0000"/>
                </a:solidFill>
              </a:rPr>
              <a:t>Kentucky (McConnell)</a:t>
            </a:r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200" dirty="0">
                <a:solidFill>
                  <a:srgbClr val="FF0000"/>
                </a:solidFill>
              </a:rPr>
              <a:t>North Carolina (Tillis)</a:t>
            </a:r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200" dirty="0">
                <a:solidFill>
                  <a:srgbClr val="0070C0"/>
                </a:solidFill>
              </a:rPr>
              <a:t>Illinois (Durbin)</a:t>
            </a:r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200" dirty="0">
                <a:solidFill>
                  <a:srgbClr val="0070C0"/>
                </a:solidFill>
              </a:rPr>
              <a:t>Michigan (Peters)</a:t>
            </a:r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200" dirty="0">
                <a:solidFill>
                  <a:srgbClr val="0070C0"/>
                </a:solidFill>
              </a:rPr>
              <a:t>Minnesota (Smith)</a:t>
            </a:r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200" dirty="0">
                <a:solidFill>
                  <a:srgbClr val="0070C0"/>
                </a:solidFill>
              </a:rPr>
              <a:t>New Hampshire (Shaheen)</a:t>
            </a:r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lang="en-US" sz="3200" dirty="0"/>
          </a:p>
          <a:p>
            <a:pPr marL="0" lvl="0" indent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1800" dirty="0"/>
              <a:t>*Average number of open Senate seats each cycle: 5</a:t>
            </a:r>
            <a:endParaRPr sz="1800"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sz="4000"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sz="4000" dirty="0"/>
          </a:p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4377451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1" name="Google Shape;10761;g31d7038f3b5_0_8403"/>
          <p:cNvSpPr txBox="1"/>
          <p:nvPr/>
        </p:nvSpPr>
        <p:spPr>
          <a:xfrm>
            <a:off x="2167847" y="1670429"/>
            <a:ext cx="8088300" cy="278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Raleway"/>
              <a:buNone/>
            </a:pPr>
            <a:r>
              <a:rPr lang="en-US" sz="92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Fight for </a:t>
            </a:r>
            <a:endParaRPr sz="9200" b="0" i="0" u="none" strike="noStrike" cap="none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marR="0" lvl="0" indent="0" algn="ctr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Raleway"/>
              <a:buNone/>
            </a:pPr>
            <a:r>
              <a:rPr lang="en-US" sz="92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the House</a:t>
            </a:r>
            <a:endParaRPr sz="92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2" name="Google Shape;10772;p15"/>
          <p:cNvSpPr txBox="1">
            <a:spLocks noGrp="1"/>
          </p:cNvSpPr>
          <p:nvPr>
            <p:ph type="title"/>
          </p:nvPr>
        </p:nvSpPr>
        <p:spPr>
          <a:xfrm>
            <a:off x="5610385" y="462110"/>
            <a:ext cx="6065677" cy="16813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Raleway SemiBold"/>
              <a:buNone/>
            </a:pPr>
            <a:r>
              <a:rPr lang="en-US" sz="4400"/>
              <a:t>House Results</a:t>
            </a:r>
            <a:endParaRPr sz="4400"/>
          </a:p>
        </p:txBody>
      </p:sp>
      <p:sp>
        <p:nvSpPr>
          <p:cNvPr id="10773" name="Google Shape;10773;p15"/>
          <p:cNvSpPr txBox="1">
            <a:spLocks noGrp="1"/>
          </p:cNvSpPr>
          <p:nvPr>
            <p:ph type="body" idx="1"/>
          </p:nvPr>
        </p:nvSpPr>
        <p:spPr>
          <a:xfrm>
            <a:off x="5610525" y="1130157"/>
            <a:ext cx="6065400" cy="4818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b="1"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4000" b="1" dirty="0"/>
              <a:t>118th Congress: </a:t>
            </a:r>
            <a:endParaRPr sz="4000" b="1"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4000" dirty="0"/>
              <a:t>221 R, 214 D</a:t>
            </a:r>
            <a:endParaRPr sz="4000"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sz="4000"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4000" b="1" dirty="0"/>
              <a:t>New 119th Congress:</a:t>
            </a:r>
            <a:endParaRPr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4000" dirty="0"/>
              <a:t>220 R, 215 D</a:t>
            </a:r>
            <a:endParaRPr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sz="4000"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sz="4000" dirty="0"/>
          </a:p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dirty="0"/>
          </a:p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dirty="0"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55">
          <a:extLst>
            <a:ext uri="{FF2B5EF4-FFF2-40B4-BE49-F238E27FC236}">
              <a16:creationId xmlns:a16="http://schemas.microsoft.com/office/drawing/2014/main" id="{B610702B-210C-0F30-05D1-F4AFB28D1E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6" name="Google Shape;10556;p15">
            <a:extLst>
              <a:ext uri="{FF2B5EF4-FFF2-40B4-BE49-F238E27FC236}">
                <a16:creationId xmlns:a16="http://schemas.microsoft.com/office/drawing/2014/main" id="{974857AE-198E-DEEE-4BAA-D1D455D7E97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610385" y="462110"/>
            <a:ext cx="6065677" cy="16813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Raleway SemiBold"/>
              <a:buNone/>
            </a:pPr>
            <a:r>
              <a:rPr lang="en-US" sz="4400" dirty="0"/>
              <a:t>2026 Election</a:t>
            </a:r>
            <a:endParaRPr sz="4400" dirty="0"/>
          </a:p>
        </p:txBody>
      </p:sp>
      <p:sp>
        <p:nvSpPr>
          <p:cNvPr id="10557" name="Google Shape;10557;p15">
            <a:extLst>
              <a:ext uri="{FF2B5EF4-FFF2-40B4-BE49-F238E27FC236}">
                <a16:creationId xmlns:a16="http://schemas.microsoft.com/office/drawing/2014/main" id="{C1CB287B-9F28-5CA0-0A97-4BB18C9BF652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5610525" y="1130157"/>
            <a:ext cx="6065400" cy="4818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b="1"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4000" b="1" dirty="0"/>
              <a:t>Democrats need for a majority:</a:t>
            </a:r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4000" b="1" dirty="0"/>
              <a:t> </a:t>
            </a:r>
            <a:endParaRPr sz="4000" b="1"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4000" dirty="0"/>
              <a:t>Net +3 seats</a:t>
            </a:r>
            <a:endParaRPr sz="4000"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sz="4000"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sz="4000" dirty="0"/>
          </a:p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dirty="0"/>
          </a:p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90391701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5" name="Google Shape;3155;p22"/>
          <p:cNvSpPr txBox="1">
            <a:spLocks noGrp="1"/>
          </p:cNvSpPr>
          <p:nvPr>
            <p:ph type="title"/>
          </p:nvPr>
        </p:nvSpPr>
        <p:spPr>
          <a:xfrm>
            <a:off x="524359" y="462111"/>
            <a:ext cx="11151600" cy="67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33" tIns="45700" rIns="91433" bIns="45700" anchor="t" anchorCtr="0">
            <a:normAutofit/>
          </a:bodyPr>
          <a:lstStyle/>
          <a:p>
            <a:pPr>
              <a:buSzPts val="3000"/>
            </a:pPr>
            <a:r>
              <a:rPr lang="en"/>
              <a:t>2026 House Ratings</a:t>
            </a:r>
            <a:endParaRPr/>
          </a:p>
        </p:txBody>
      </p:sp>
      <p:sp>
        <p:nvSpPr>
          <p:cNvPr id="3156" name="Google Shape;3156;p22"/>
          <p:cNvSpPr/>
          <p:nvPr/>
        </p:nvSpPr>
        <p:spPr>
          <a:xfrm>
            <a:off x="557824" y="1974992"/>
            <a:ext cx="1622800" cy="3888400"/>
          </a:xfrm>
          <a:prstGeom prst="rect">
            <a:avLst/>
          </a:prstGeom>
          <a:solidFill>
            <a:schemeClr val="accent4">
              <a:alpha val="14120"/>
            </a:scheme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algn="ctr">
              <a:buSzPts val="1400"/>
            </a:pPr>
            <a:endParaRPr sz="1867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57" name="Google Shape;3157;p22"/>
          <p:cNvSpPr/>
          <p:nvPr/>
        </p:nvSpPr>
        <p:spPr>
          <a:xfrm>
            <a:off x="2579697" y="1711491"/>
            <a:ext cx="1161200" cy="30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algn="ctr">
              <a:buSzPts val="1100"/>
            </a:pPr>
            <a:r>
              <a:rPr lang="en" sz="1467" b="1">
                <a:solidFill>
                  <a:srgbClr val="FFFFFF"/>
                </a:solidFill>
                <a:latin typeface="Open Sans"/>
                <a:ea typeface="Open Sans"/>
                <a:cs typeface="Open Sans"/>
                <a:sym typeface="Open Sans"/>
              </a:rPr>
              <a:t>LEAN D</a:t>
            </a:r>
            <a:endParaRPr sz="1467"/>
          </a:p>
        </p:txBody>
      </p:sp>
      <p:grpSp>
        <p:nvGrpSpPr>
          <p:cNvPr id="3158" name="Google Shape;3158;p22"/>
          <p:cNvGrpSpPr/>
          <p:nvPr/>
        </p:nvGrpSpPr>
        <p:grpSpPr>
          <a:xfrm>
            <a:off x="564841" y="1539152"/>
            <a:ext cx="11111255" cy="456601"/>
            <a:chOff x="1291449" y="-2"/>
            <a:chExt cx="8820323" cy="456601"/>
          </a:xfrm>
        </p:grpSpPr>
        <p:grpSp>
          <p:nvGrpSpPr>
            <p:cNvPr id="3159" name="Google Shape;3159;p22"/>
            <p:cNvGrpSpPr/>
            <p:nvPr/>
          </p:nvGrpSpPr>
          <p:grpSpPr>
            <a:xfrm>
              <a:off x="1291449" y="-2"/>
              <a:ext cx="1296600" cy="456600"/>
              <a:chOff x="-1" y="-1"/>
              <a:chExt cx="1296600" cy="456600"/>
            </a:xfrm>
          </p:grpSpPr>
          <p:sp>
            <p:nvSpPr>
              <p:cNvPr id="3160" name="Google Shape;3160;p22"/>
              <p:cNvSpPr/>
              <p:nvPr/>
            </p:nvSpPr>
            <p:spPr>
              <a:xfrm>
                <a:off x="-1" y="-1"/>
                <a:ext cx="1296600" cy="456600"/>
              </a:xfrm>
              <a:prstGeom prst="rect">
                <a:avLst/>
              </a:prstGeom>
              <a:solidFill>
                <a:srgbClr val="2861C5"/>
              </a:solidFill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algn="ctr">
                  <a:buSzPts val="1400"/>
                </a:pPr>
                <a:endParaRPr sz="1867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61" name="Google Shape;3161;p22"/>
              <p:cNvSpPr/>
              <p:nvPr/>
            </p:nvSpPr>
            <p:spPr>
              <a:xfrm>
                <a:off x="-1" y="74586"/>
                <a:ext cx="1296600" cy="307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algn="ctr">
                  <a:buSzPts val="1100"/>
                </a:pPr>
                <a:r>
                  <a:rPr lang="en" sz="1467" b="1">
                    <a:solidFill>
                      <a:srgbClr val="FFFFFF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LIKELY D</a:t>
                </a:r>
                <a:endParaRPr sz="1467"/>
              </a:p>
            </p:txBody>
          </p:sp>
        </p:grpSp>
        <p:grpSp>
          <p:nvGrpSpPr>
            <p:cNvPr id="3162" name="Google Shape;3162;p22"/>
            <p:cNvGrpSpPr/>
            <p:nvPr/>
          </p:nvGrpSpPr>
          <p:grpSpPr>
            <a:xfrm>
              <a:off x="2579463" y="-1"/>
              <a:ext cx="1161300" cy="456600"/>
              <a:chOff x="0" y="0"/>
              <a:chExt cx="1161300" cy="456600"/>
            </a:xfrm>
          </p:grpSpPr>
          <p:sp>
            <p:nvSpPr>
              <p:cNvPr id="3163" name="Google Shape;3163;p22"/>
              <p:cNvSpPr/>
              <p:nvPr/>
            </p:nvSpPr>
            <p:spPr>
              <a:xfrm>
                <a:off x="0" y="0"/>
                <a:ext cx="1161300" cy="456600"/>
              </a:xfrm>
              <a:prstGeom prst="rect">
                <a:avLst/>
              </a:prstGeom>
              <a:solidFill>
                <a:srgbClr val="357FFF"/>
              </a:solidFill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algn="ctr">
                  <a:buSzPts val="1400"/>
                </a:pPr>
                <a:endParaRPr sz="1867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64" name="Google Shape;3164;p22"/>
              <p:cNvSpPr/>
              <p:nvPr/>
            </p:nvSpPr>
            <p:spPr>
              <a:xfrm>
                <a:off x="0" y="74586"/>
                <a:ext cx="1161300" cy="307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algn="ctr">
                  <a:buSzPts val="1100"/>
                </a:pPr>
                <a:r>
                  <a:rPr lang="en" sz="1467" b="1">
                    <a:solidFill>
                      <a:srgbClr val="FFFFFF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LEAN D</a:t>
                </a:r>
                <a:endParaRPr sz="1467"/>
              </a:p>
            </p:txBody>
          </p:sp>
        </p:grpSp>
        <p:grpSp>
          <p:nvGrpSpPr>
            <p:cNvPr id="3165" name="Google Shape;3165;p22"/>
            <p:cNvGrpSpPr/>
            <p:nvPr/>
          </p:nvGrpSpPr>
          <p:grpSpPr>
            <a:xfrm>
              <a:off x="4886457" y="-2"/>
              <a:ext cx="1324200" cy="456600"/>
              <a:chOff x="-1" y="-1"/>
              <a:chExt cx="1324200" cy="456600"/>
            </a:xfrm>
          </p:grpSpPr>
          <p:sp>
            <p:nvSpPr>
              <p:cNvPr id="3166" name="Google Shape;3166;p22"/>
              <p:cNvSpPr/>
              <p:nvPr/>
            </p:nvSpPr>
            <p:spPr>
              <a:xfrm>
                <a:off x="-1" y="-1"/>
                <a:ext cx="1324200" cy="456600"/>
              </a:xfrm>
              <a:prstGeom prst="rect">
                <a:avLst/>
              </a:prstGeom>
              <a:solidFill>
                <a:srgbClr val="A6A6A6"/>
              </a:solidFill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algn="ctr">
                  <a:buSzPts val="1400"/>
                </a:pPr>
                <a:endParaRPr sz="1867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67" name="Google Shape;3167;p22"/>
              <p:cNvSpPr/>
              <p:nvPr/>
            </p:nvSpPr>
            <p:spPr>
              <a:xfrm>
                <a:off x="-1" y="74586"/>
                <a:ext cx="1324200" cy="307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algn="ctr">
                  <a:buSzPts val="1100"/>
                </a:pPr>
                <a:r>
                  <a:rPr lang="en" sz="1467" b="1">
                    <a:solidFill>
                      <a:srgbClr val="FFFFFF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TOSS UP</a:t>
                </a:r>
                <a:endParaRPr sz="1467"/>
              </a:p>
            </p:txBody>
          </p:sp>
        </p:grpSp>
        <p:grpSp>
          <p:nvGrpSpPr>
            <p:cNvPr id="3168" name="Google Shape;3168;p22"/>
            <p:cNvGrpSpPr/>
            <p:nvPr/>
          </p:nvGrpSpPr>
          <p:grpSpPr>
            <a:xfrm>
              <a:off x="7502422" y="-2"/>
              <a:ext cx="1298400" cy="456600"/>
              <a:chOff x="-1" y="-1"/>
              <a:chExt cx="1298400" cy="456600"/>
            </a:xfrm>
          </p:grpSpPr>
          <p:sp>
            <p:nvSpPr>
              <p:cNvPr id="3169" name="Google Shape;3169;p22"/>
              <p:cNvSpPr/>
              <p:nvPr/>
            </p:nvSpPr>
            <p:spPr>
              <a:xfrm>
                <a:off x="-1" y="-1"/>
                <a:ext cx="1298400" cy="456600"/>
              </a:xfrm>
              <a:prstGeom prst="rect">
                <a:avLst/>
              </a:prstGeom>
              <a:solidFill>
                <a:srgbClr val="EE5654"/>
              </a:solidFill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algn="ctr">
                  <a:buSzPts val="1400"/>
                </a:pPr>
                <a:endParaRPr sz="1867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70" name="Google Shape;3170;p22"/>
              <p:cNvSpPr/>
              <p:nvPr/>
            </p:nvSpPr>
            <p:spPr>
              <a:xfrm>
                <a:off x="-1" y="74586"/>
                <a:ext cx="1298400" cy="307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algn="ctr">
                  <a:buSzPts val="1100"/>
                </a:pPr>
                <a:r>
                  <a:rPr lang="en" sz="1467" b="1">
                    <a:solidFill>
                      <a:srgbClr val="FFFFFF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LEAN R</a:t>
                </a:r>
                <a:endParaRPr sz="1467"/>
              </a:p>
            </p:txBody>
          </p:sp>
        </p:grpSp>
        <p:grpSp>
          <p:nvGrpSpPr>
            <p:cNvPr id="3171" name="Google Shape;3171;p22"/>
            <p:cNvGrpSpPr/>
            <p:nvPr/>
          </p:nvGrpSpPr>
          <p:grpSpPr>
            <a:xfrm>
              <a:off x="8792672" y="-2"/>
              <a:ext cx="1319100" cy="456600"/>
              <a:chOff x="0" y="-1"/>
              <a:chExt cx="1319100" cy="456600"/>
            </a:xfrm>
          </p:grpSpPr>
          <p:sp>
            <p:nvSpPr>
              <p:cNvPr id="3172" name="Google Shape;3172;p22"/>
              <p:cNvSpPr/>
              <p:nvPr/>
            </p:nvSpPr>
            <p:spPr>
              <a:xfrm>
                <a:off x="0" y="-1"/>
                <a:ext cx="1319100" cy="456600"/>
              </a:xfrm>
              <a:prstGeom prst="rect">
                <a:avLst/>
              </a:prstGeom>
              <a:solidFill>
                <a:srgbClr val="C24644"/>
              </a:solidFill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algn="ctr">
                  <a:buSzPts val="1400"/>
                </a:pPr>
                <a:endParaRPr sz="1867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73" name="Google Shape;3173;p22"/>
              <p:cNvSpPr/>
              <p:nvPr/>
            </p:nvSpPr>
            <p:spPr>
              <a:xfrm>
                <a:off x="0" y="74586"/>
                <a:ext cx="1319100" cy="307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algn="ctr">
                  <a:buSzPts val="1100"/>
                </a:pPr>
                <a:r>
                  <a:rPr lang="en" sz="1467" b="1">
                    <a:solidFill>
                      <a:srgbClr val="FFFFFF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LIKELY R</a:t>
                </a:r>
                <a:endParaRPr sz="1467"/>
              </a:p>
            </p:txBody>
          </p:sp>
        </p:grpSp>
        <p:grpSp>
          <p:nvGrpSpPr>
            <p:cNvPr id="3174" name="Google Shape;3174;p22"/>
            <p:cNvGrpSpPr/>
            <p:nvPr/>
          </p:nvGrpSpPr>
          <p:grpSpPr>
            <a:xfrm>
              <a:off x="6191787" y="-2"/>
              <a:ext cx="1319100" cy="456600"/>
              <a:chOff x="0" y="-1"/>
              <a:chExt cx="1319100" cy="456600"/>
            </a:xfrm>
          </p:grpSpPr>
          <p:sp>
            <p:nvSpPr>
              <p:cNvPr id="3175" name="Google Shape;3175;p22"/>
              <p:cNvSpPr/>
              <p:nvPr/>
            </p:nvSpPr>
            <p:spPr>
              <a:xfrm>
                <a:off x="0" y="-1"/>
                <a:ext cx="1319100" cy="456600"/>
              </a:xfrm>
              <a:prstGeom prst="rect">
                <a:avLst/>
              </a:prstGeom>
              <a:solidFill>
                <a:srgbClr val="FF6051"/>
              </a:solidFill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algn="ctr">
                  <a:buSzPts val="1400"/>
                </a:pPr>
                <a:endParaRPr sz="1867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76" name="Google Shape;3176;p22"/>
              <p:cNvSpPr/>
              <p:nvPr/>
            </p:nvSpPr>
            <p:spPr>
              <a:xfrm>
                <a:off x="0" y="74586"/>
                <a:ext cx="1319100" cy="307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algn="ctr">
                  <a:buSzPts val="1100"/>
                </a:pPr>
                <a:r>
                  <a:rPr lang="en" sz="1467" b="1">
                    <a:solidFill>
                      <a:srgbClr val="FFFFFF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TILT R</a:t>
                </a:r>
                <a:endParaRPr sz="1467"/>
              </a:p>
            </p:txBody>
          </p:sp>
        </p:grpSp>
        <p:grpSp>
          <p:nvGrpSpPr>
            <p:cNvPr id="3177" name="Google Shape;3177;p22"/>
            <p:cNvGrpSpPr/>
            <p:nvPr/>
          </p:nvGrpSpPr>
          <p:grpSpPr>
            <a:xfrm>
              <a:off x="3740575" y="-2"/>
              <a:ext cx="1146000" cy="456600"/>
              <a:chOff x="0" y="-1"/>
              <a:chExt cx="1146000" cy="456600"/>
            </a:xfrm>
          </p:grpSpPr>
          <p:sp>
            <p:nvSpPr>
              <p:cNvPr id="3178" name="Google Shape;3178;p22"/>
              <p:cNvSpPr/>
              <p:nvPr/>
            </p:nvSpPr>
            <p:spPr>
              <a:xfrm>
                <a:off x="0" y="-1"/>
                <a:ext cx="1146000" cy="456600"/>
              </a:xfrm>
              <a:prstGeom prst="rect">
                <a:avLst/>
              </a:prstGeom>
              <a:solidFill>
                <a:srgbClr val="02AAFF"/>
              </a:solidFill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algn="ctr">
                  <a:buSzPts val="1400"/>
                </a:pPr>
                <a:endParaRPr sz="1867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79" name="Google Shape;3179;p22"/>
              <p:cNvSpPr/>
              <p:nvPr/>
            </p:nvSpPr>
            <p:spPr>
              <a:xfrm>
                <a:off x="0" y="74586"/>
                <a:ext cx="1146000" cy="307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algn="ctr">
                  <a:buSzPts val="1100"/>
                </a:pPr>
                <a:r>
                  <a:rPr lang="en" sz="1467" b="1">
                    <a:solidFill>
                      <a:srgbClr val="FFFFFF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TILT D</a:t>
                </a:r>
                <a:endParaRPr sz="1467"/>
              </a:p>
            </p:txBody>
          </p:sp>
        </p:grpSp>
      </p:grpSp>
      <p:sp>
        <p:nvSpPr>
          <p:cNvPr id="3180" name="Google Shape;3180;p22"/>
          <p:cNvSpPr/>
          <p:nvPr/>
        </p:nvSpPr>
        <p:spPr>
          <a:xfrm>
            <a:off x="3650709" y="2003057"/>
            <a:ext cx="1443200" cy="3864800"/>
          </a:xfrm>
          <a:prstGeom prst="rect">
            <a:avLst/>
          </a:prstGeom>
          <a:solidFill>
            <a:schemeClr val="accent4">
              <a:alpha val="14120"/>
            </a:scheme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algn="ctr">
              <a:buSzPts val="1400"/>
            </a:pPr>
            <a:endParaRPr sz="1867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81" name="Google Shape;3181;p22"/>
          <p:cNvSpPr/>
          <p:nvPr/>
        </p:nvSpPr>
        <p:spPr>
          <a:xfrm>
            <a:off x="6737948" y="2003057"/>
            <a:ext cx="1650800" cy="3880400"/>
          </a:xfrm>
          <a:prstGeom prst="rect">
            <a:avLst/>
          </a:prstGeom>
          <a:solidFill>
            <a:schemeClr val="accent4">
              <a:alpha val="14120"/>
            </a:scheme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algn="ctr">
              <a:buSzPts val="1400"/>
            </a:pPr>
            <a:endParaRPr sz="1867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82" name="Google Shape;3182;p22"/>
          <p:cNvSpPr/>
          <p:nvPr/>
        </p:nvSpPr>
        <p:spPr>
          <a:xfrm>
            <a:off x="564837" y="1254367"/>
            <a:ext cx="4076000" cy="19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>
              <a:lnSpc>
                <a:spcPct val="90000"/>
              </a:lnSpc>
              <a:buSzPts val="1100"/>
            </a:pPr>
            <a:r>
              <a:rPr lang="en" sz="1467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rPr>
              <a:t>Democratic Solid Seats: 176</a:t>
            </a:r>
            <a:endParaRPr sz="1600"/>
          </a:p>
        </p:txBody>
      </p:sp>
      <p:sp>
        <p:nvSpPr>
          <p:cNvPr id="3183" name="Google Shape;3183;p22"/>
          <p:cNvSpPr/>
          <p:nvPr/>
        </p:nvSpPr>
        <p:spPr>
          <a:xfrm>
            <a:off x="7579136" y="1253049"/>
            <a:ext cx="4076000" cy="19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algn="r">
              <a:lnSpc>
                <a:spcPct val="90000"/>
              </a:lnSpc>
              <a:buSzPts val="1100"/>
            </a:pPr>
            <a:r>
              <a:rPr lang="en" sz="1467" dirty="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Republican Solid Seats: 181</a:t>
            </a:r>
            <a:endParaRPr sz="1467" dirty="0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3184" name="Google Shape;3184;p22"/>
          <p:cNvSpPr/>
          <p:nvPr/>
        </p:nvSpPr>
        <p:spPr>
          <a:xfrm>
            <a:off x="10014364" y="1974301"/>
            <a:ext cx="1661600" cy="3966800"/>
          </a:xfrm>
          <a:prstGeom prst="rect">
            <a:avLst/>
          </a:prstGeom>
          <a:solidFill>
            <a:schemeClr val="accent4">
              <a:alpha val="14120"/>
            </a:scheme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algn="ctr">
              <a:buSzPts val="1400"/>
            </a:pPr>
            <a:endParaRPr sz="1867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85" name="Google Shape;3185;p22"/>
          <p:cNvSpPr txBox="1"/>
          <p:nvPr/>
        </p:nvSpPr>
        <p:spPr>
          <a:xfrm>
            <a:off x="557824" y="2007343"/>
            <a:ext cx="1764400" cy="17912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33" tIns="45700" rIns="91433" bIns="45700" anchor="t" anchorCtr="0">
            <a:spAutoFit/>
          </a:bodyPr>
          <a:lstStyle/>
          <a:p>
            <a:pPr>
              <a:lnSpc>
                <a:spcPct val="115000"/>
              </a:lnSpc>
              <a:buSzPts val="900"/>
            </a:pPr>
            <a:r>
              <a:rPr lang="en" sz="12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CA 25 – Ruiz</a:t>
            </a:r>
            <a:endParaRPr sz="12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15000"/>
              </a:lnSpc>
              <a:buSzPts val="900"/>
            </a:pPr>
            <a:r>
              <a:rPr lang="en" sz="12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IL 17 – Sorensen</a:t>
            </a:r>
            <a:endParaRPr sz="12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15000"/>
              </a:lnSpc>
              <a:buSzPts val="900"/>
            </a:pPr>
            <a:r>
              <a:rPr lang="en" sz="12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MI 3 – Scholten</a:t>
            </a:r>
            <a:endParaRPr sz="12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15000"/>
              </a:lnSpc>
              <a:buSzPts val="900"/>
            </a:pPr>
            <a:r>
              <a:rPr lang="en" sz="12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NH 2 – Goodlander</a:t>
            </a:r>
            <a:endParaRPr sz="12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15000"/>
              </a:lnSpc>
              <a:buSzPts val="900"/>
            </a:pPr>
            <a:r>
              <a:rPr lang="en" sz="12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NY 18 – Ryan</a:t>
            </a:r>
            <a:endParaRPr sz="12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15000"/>
              </a:lnSpc>
              <a:buSzPts val="900"/>
            </a:pPr>
            <a:r>
              <a:rPr lang="en" sz="12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NY 22 – Mannion</a:t>
            </a:r>
          </a:p>
          <a:p>
            <a:pPr>
              <a:lnSpc>
                <a:spcPct val="115000"/>
              </a:lnSpc>
              <a:buSzPts val="900"/>
            </a:pPr>
            <a:r>
              <a:rPr lang="en-US" sz="12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OR 5 – Bynum</a:t>
            </a:r>
            <a:endParaRPr sz="12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15000"/>
              </a:lnSpc>
              <a:buSzPts val="900"/>
            </a:pPr>
            <a:r>
              <a:rPr lang="en" sz="12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PA 17 – Deluzio</a:t>
            </a:r>
            <a:endParaRPr sz="12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sp>
        <p:nvSpPr>
          <p:cNvPr id="3186" name="Google Shape;3186;p22"/>
          <p:cNvSpPr txBox="1"/>
          <p:nvPr/>
        </p:nvSpPr>
        <p:spPr>
          <a:xfrm>
            <a:off x="2181679" y="1978588"/>
            <a:ext cx="1668000" cy="45242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33" tIns="45700" rIns="91433" bIns="45700" anchor="t" anchorCtr="0">
            <a:spAutoFit/>
          </a:bodyPr>
          <a:lstStyle/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CA 9 – Harder</a:t>
            </a:r>
            <a:endParaRPr sz="12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CA 21 – Costa</a:t>
            </a:r>
            <a:endParaRPr sz="12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CA 27 – Whitesides</a:t>
            </a:r>
            <a:endParaRPr sz="12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CA 49 – Levin</a:t>
            </a:r>
            <a:endParaRPr sz="12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FL 23 – Moskowitz</a:t>
            </a:r>
            <a:endParaRPr sz="12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IN 1 – Mrvan</a:t>
            </a:r>
            <a:endParaRPr sz="12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MN 2 – Craig</a:t>
            </a:r>
            <a:endParaRPr sz="12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NH 1 – (Pappas)</a:t>
            </a:r>
            <a:endParaRPr sz="12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NJ 9 – Pou</a:t>
            </a:r>
            <a:endParaRPr sz="12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NV 1 – Titus</a:t>
            </a:r>
            <a:endParaRPr sz="12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NV 3 – S. Lee</a:t>
            </a:r>
            <a:endParaRPr sz="12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NV 4 – Horsford</a:t>
            </a:r>
            <a:endParaRPr sz="12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NY 19 – Riley</a:t>
            </a:r>
            <a:endParaRPr sz="12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NY 3 – Suozzi</a:t>
            </a:r>
            <a:endParaRPr sz="12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TX 28 – Cuellar</a:t>
            </a:r>
            <a:endParaRPr sz="12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VA 7 – Vindman</a:t>
            </a:r>
            <a:endParaRPr sz="12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sp>
        <p:nvSpPr>
          <p:cNvPr id="3187" name="Google Shape;3187;p22"/>
          <p:cNvSpPr txBox="1"/>
          <p:nvPr/>
        </p:nvSpPr>
        <p:spPr>
          <a:xfrm>
            <a:off x="3664456" y="2019453"/>
            <a:ext cx="1443200" cy="25852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33" tIns="45700" rIns="91433" bIns="45700" anchor="t" anchorCtr="0">
            <a:spAutoFit/>
          </a:bodyPr>
          <a:lstStyle/>
          <a:p>
            <a:pPr>
              <a:lnSpc>
                <a:spcPct val="150000"/>
              </a:lnSpc>
              <a:buSzPts val="900"/>
            </a:pPr>
            <a:r>
              <a:rPr lang="en" sz="120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CA 47 – Min</a:t>
            </a:r>
            <a:endParaRPr sz="120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ME 2 – Golden </a:t>
            </a:r>
            <a:endParaRPr sz="1467">
              <a:solidFill>
                <a:schemeClr val="accent1"/>
              </a:solidFill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MI 8 – McDonald Rivet</a:t>
            </a:r>
            <a:endParaRPr sz="120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NM 2 – Vasquez</a:t>
            </a:r>
            <a:endParaRPr sz="120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NY 4 – Gillen</a:t>
            </a:r>
            <a:endParaRPr sz="120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TX 23 – V. Gonzalez</a:t>
            </a:r>
            <a:endParaRPr sz="120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WA 3 – Perez</a:t>
            </a:r>
            <a:endParaRPr sz="120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sp>
        <p:nvSpPr>
          <p:cNvPr id="3188" name="Google Shape;3188;p22"/>
          <p:cNvSpPr txBox="1"/>
          <p:nvPr/>
        </p:nvSpPr>
        <p:spPr>
          <a:xfrm>
            <a:off x="5102443" y="2005075"/>
            <a:ext cx="1541200" cy="31392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33" tIns="45700" rIns="91433" bIns="45700" anchor="t" anchorCtr="0">
            <a:spAutoFit/>
          </a:bodyPr>
          <a:lstStyle/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AZ 6 – Ciscomani</a:t>
            </a:r>
            <a:endParaRPr sz="1200" dirty="0">
              <a:solidFill>
                <a:schemeClr val="accent3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CA 13 – Gray</a:t>
            </a:r>
            <a:endParaRPr sz="12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CA 45 – Tran</a:t>
            </a:r>
            <a:endParaRPr sz="12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CO 8 – Evans</a:t>
            </a:r>
            <a:endParaRPr sz="1200" dirty="0">
              <a:solidFill>
                <a:schemeClr val="accent3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IA 1 – Miller-Meeks</a:t>
            </a:r>
            <a:endParaRPr sz="1200" dirty="0">
              <a:solidFill>
                <a:schemeClr val="accent3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MI 7 – Barrett</a:t>
            </a:r>
          </a:p>
          <a:p>
            <a:pPr>
              <a:lnSpc>
                <a:spcPct val="150000"/>
              </a:lnSpc>
              <a:buSzPts val="900"/>
            </a:pPr>
            <a:r>
              <a:rPr lang="en-US" sz="1200" dirty="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NE 2 – (Bacon)</a:t>
            </a:r>
            <a:endParaRPr sz="1200" dirty="0">
              <a:solidFill>
                <a:schemeClr val="accent3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NC 1 – Davis</a:t>
            </a:r>
            <a:endParaRPr sz="12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NY 17 – Lawler</a:t>
            </a:r>
            <a:endParaRPr sz="1200" dirty="0">
              <a:solidFill>
                <a:schemeClr val="accent3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PA 7 – Mackenzie</a:t>
            </a:r>
            <a:endParaRPr sz="1200" dirty="0">
              <a:solidFill>
                <a:schemeClr val="accent3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VA 2 – Kiggans</a:t>
            </a:r>
            <a:endParaRPr sz="1200" dirty="0">
              <a:solidFill>
                <a:schemeClr val="accent3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sp>
        <p:nvSpPr>
          <p:cNvPr id="3189" name="Google Shape;3189;p22"/>
          <p:cNvSpPr txBox="1"/>
          <p:nvPr/>
        </p:nvSpPr>
        <p:spPr>
          <a:xfrm>
            <a:off x="6723571" y="2005075"/>
            <a:ext cx="1661600" cy="1477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33" tIns="45700" rIns="91433" bIns="45700" anchor="t" anchorCtr="0">
            <a:spAutoFit/>
          </a:bodyPr>
          <a:lstStyle/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AZ 1 – Schweikert</a:t>
            </a:r>
            <a:endParaRPr sz="1200" dirty="0">
              <a:solidFill>
                <a:schemeClr val="accent3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MI 10 – (James)</a:t>
            </a:r>
            <a:endParaRPr sz="1200" dirty="0">
              <a:solidFill>
                <a:schemeClr val="accent3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NJ 7 – Kean Jr. </a:t>
            </a:r>
            <a:endParaRPr sz="1467" dirty="0"/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PA 10 – Perry</a:t>
            </a:r>
            <a:endParaRPr sz="1467" dirty="0"/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WI 3 – Van Orden</a:t>
            </a:r>
            <a:endParaRPr sz="1467" dirty="0"/>
          </a:p>
        </p:txBody>
      </p:sp>
      <p:sp>
        <p:nvSpPr>
          <p:cNvPr id="3190" name="Google Shape;3190;p22"/>
          <p:cNvSpPr txBox="1"/>
          <p:nvPr/>
        </p:nvSpPr>
        <p:spPr>
          <a:xfrm>
            <a:off x="8374619" y="2002994"/>
            <a:ext cx="1668000" cy="1477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33" tIns="45700" rIns="91433" bIns="45700" anchor="t" anchorCtr="0">
            <a:spAutoFit/>
          </a:bodyPr>
          <a:lstStyle/>
          <a:p>
            <a:pPr>
              <a:lnSpc>
                <a:spcPct val="150000"/>
              </a:lnSpc>
              <a:buSzPts val="900"/>
            </a:pPr>
            <a:r>
              <a:rPr lang="en" sz="120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CA 22 – Valadao</a:t>
            </a:r>
            <a:endParaRPr sz="1200">
              <a:solidFill>
                <a:schemeClr val="accent3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CA 40  – Kim</a:t>
            </a:r>
            <a:endParaRPr sz="1200">
              <a:solidFill>
                <a:schemeClr val="accent3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CA 41 – Calvert</a:t>
            </a:r>
            <a:endParaRPr sz="1200">
              <a:solidFill>
                <a:schemeClr val="accent3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IA 3 – Nunn</a:t>
            </a:r>
            <a:endParaRPr sz="1200">
              <a:solidFill>
                <a:schemeClr val="accent3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PA 8 – Bresnahan</a:t>
            </a:r>
            <a:endParaRPr sz="1200" b="1">
              <a:solidFill>
                <a:schemeClr val="accent3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sp>
        <p:nvSpPr>
          <p:cNvPr id="3191" name="Google Shape;3191;p22"/>
          <p:cNvSpPr txBox="1"/>
          <p:nvPr/>
        </p:nvSpPr>
        <p:spPr>
          <a:xfrm>
            <a:off x="10042677" y="1974237"/>
            <a:ext cx="1614800" cy="31392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33" tIns="45700" rIns="91433" bIns="45700" anchor="t" anchorCtr="0">
            <a:spAutoFit/>
          </a:bodyPr>
          <a:lstStyle/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AK AL – Begich</a:t>
            </a:r>
            <a:endParaRPr sz="1200" dirty="0">
              <a:solidFill>
                <a:schemeClr val="accent3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AZ 2 – Crane</a:t>
            </a:r>
            <a:endParaRPr sz="1200" dirty="0">
              <a:solidFill>
                <a:schemeClr val="accent3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CA 3 – Kiley</a:t>
            </a:r>
            <a:endParaRPr sz="1200" dirty="0">
              <a:solidFill>
                <a:schemeClr val="accent3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CO 5 – Crank</a:t>
            </a:r>
            <a:endParaRPr sz="1200" dirty="0">
              <a:solidFill>
                <a:schemeClr val="accent3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FL 13 – Luna</a:t>
            </a:r>
            <a:endParaRPr sz="1200" dirty="0">
              <a:solidFill>
                <a:schemeClr val="accent3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IA 2 – Hinson</a:t>
            </a:r>
            <a:endParaRPr sz="1200" dirty="0">
              <a:solidFill>
                <a:schemeClr val="accent3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MI 4 – Huizenga</a:t>
            </a:r>
            <a:endParaRPr sz="1200" dirty="0">
              <a:solidFill>
                <a:schemeClr val="accent3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PA 1 – Fitzpatrick</a:t>
            </a:r>
            <a:endParaRPr sz="1200" dirty="0">
              <a:solidFill>
                <a:schemeClr val="accent3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TX 15 – De La Cruz</a:t>
            </a:r>
            <a:endParaRPr sz="1200" dirty="0">
              <a:solidFill>
                <a:schemeClr val="accent3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VA 1 – Wittman</a:t>
            </a:r>
            <a:endParaRPr sz="1200" dirty="0">
              <a:solidFill>
                <a:schemeClr val="accent3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>
              <a:lnSpc>
                <a:spcPct val="150000"/>
              </a:lnSpc>
              <a:buSzPts val="900"/>
            </a:pPr>
            <a:r>
              <a:rPr lang="en" sz="1200" dirty="0">
                <a:solidFill>
                  <a:schemeClr val="accent3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WI 1 – Steil</a:t>
            </a:r>
            <a:endParaRPr sz="1200" dirty="0">
              <a:solidFill>
                <a:schemeClr val="accent3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3" name="Google Shape;10783;g313b32a1799_0_1"/>
          <p:cNvSpPr txBox="1"/>
          <p:nvPr/>
        </p:nvSpPr>
        <p:spPr>
          <a:xfrm>
            <a:off x="2167847" y="1670429"/>
            <a:ext cx="8088300" cy="278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Raleway"/>
              <a:buNone/>
            </a:pPr>
            <a:r>
              <a:rPr lang="en-US" sz="92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Fight </a:t>
            </a:r>
            <a:r>
              <a:rPr lang="en-US" sz="92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in </a:t>
            </a:r>
            <a:endParaRPr sz="92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marR="0" lvl="0" indent="0" algn="ctr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Raleway"/>
              <a:buNone/>
            </a:pPr>
            <a:r>
              <a:rPr lang="en-US" sz="92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the States</a:t>
            </a:r>
            <a:endParaRPr sz="92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2" name="Google Shape;10572;p19"/>
          <p:cNvSpPr txBox="1">
            <a:spLocks noGrp="1"/>
          </p:cNvSpPr>
          <p:nvPr>
            <p:ph type="title"/>
          </p:nvPr>
        </p:nvSpPr>
        <p:spPr>
          <a:xfrm>
            <a:off x="5610385" y="462110"/>
            <a:ext cx="6065677" cy="16813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Raleway SemiBold"/>
              <a:buNone/>
            </a:pPr>
            <a:r>
              <a:rPr lang="en-US" sz="4400" dirty="0"/>
              <a:t>Gubernatorial Breakdown</a:t>
            </a:r>
            <a:br>
              <a:rPr lang="en-US" sz="4400" dirty="0"/>
            </a:br>
            <a:endParaRPr sz="4400" dirty="0"/>
          </a:p>
        </p:txBody>
      </p:sp>
      <p:sp>
        <p:nvSpPr>
          <p:cNvPr id="10573" name="Google Shape;10573;p19"/>
          <p:cNvSpPr txBox="1">
            <a:spLocks noGrp="1"/>
          </p:cNvSpPr>
          <p:nvPr>
            <p:ph type="body" idx="1"/>
          </p:nvPr>
        </p:nvSpPr>
        <p:spPr>
          <a:xfrm>
            <a:off x="5610525" y="1130157"/>
            <a:ext cx="6065400" cy="4818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b="1"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lang="en-US" sz="4000"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lang="en-US" sz="4000"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4000"/>
              <a:t>27 Republicans</a:t>
            </a:r>
            <a:endParaRPr lang="en-US"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4000"/>
              <a:t>23 </a:t>
            </a:r>
            <a:r>
              <a:rPr lang="en-US" sz="4000" dirty="0"/>
              <a:t>Democrats</a:t>
            </a:r>
            <a:endParaRPr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sz="4000"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sz="4000" dirty="0"/>
          </a:p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dirty="0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30" name="Google Shape;10430;g31d3eac4096_0_0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719201" y="503426"/>
            <a:ext cx="3561525" cy="45112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431" name="Google Shape;10431;g31d3eac4096_0_0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678200" y="500975"/>
            <a:ext cx="3561525" cy="4522050"/>
          </a:xfrm>
          <a:prstGeom prst="rect">
            <a:avLst/>
          </a:prstGeom>
          <a:noFill/>
          <a:ln>
            <a:noFill/>
          </a:ln>
        </p:spPr>
      </p:pic>
      <p:sp>
        <p:nvSpPr>
          <p:cNvPr id="10432" name="Google Shape;10432;g31d3eac4096_0_0"/>
          <p:cNvSpPr txBox="1"/>
          <p:nvPr/>
        </p:nvSpPr>
        <p:spPr>
          <a:xfrm>
            <a:off x="1737075" y="5204300"/>
            <a:ext cx="35616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Donald Trump</a:t>
            </a:r>
            <a:endParaRPr sz="28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45th and 47th</a:t>
            </a:r>
            <a:endParaRPr sz="28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433" name="Google Shape;10433;g31d3eac4096_0_0"/>
          <p:cNvSpPr txBox="1"/>
          <p:nvPr/>
        </p:nvSpPr>
        <p:spPr>
          <a:xfrm>
            <a:off x="6678200" y="5204300"/>
            <a:ext cx="35616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Grover Cleveland</a:t>
            </a:r>
            <a:endParaRPr sz="28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rPr>
              <a:t>22nd and 24th</a:t>
            </a:r>
            <a:endParaRPr sz="2800">
              <a:solidFill>
                <a:schemeClr val="lt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10">
          <a:extLst>
            <a:ext uri="{FF2B5EF4-FFF2-40B4-BE49-F238E27FC236}">
              <a16:creationId xmlns:a16="http://schemas.microsoft.com/office/drawing/2014/main" id="{BDEB9078-FA2A-8811-1A97-A844540E1E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1" name="Google Shape;10511;g2a51c6e8a74_0_0">
            <a:extLst>
              <a:ext uri="{FF2B5EF4-FFF2-40B4-BE49-F238E27FC236}">
                <a16:creationId xmlns:a16="http://schemas.microsoft.com/office/drawing/2014/main" id="{4F6923C2-CFA1-EC82-E670-CA03428588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24359" y="462111"/>
            <a:ext cx="11151600" cy="67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Raleway SemiBold"/>
              <a:buNone/>
            </a:pPr>
            <a:r>
              <a:rPr lang="en-US" dirty="0"/>
              <a:t>2026 Gubernatorial Ratings</a:t>
            </a:r>
            <a:endParaRPr dirty="0"/>
          </a:p>
        </p:txBody>
      </p:sp>
      <p:sp>
        <p:nvSpPr>
          <p:cNvPr id="10512" name="Google Shape;10512;g2a51c6e8a74_0_0">
            <a:extLst>
              <a:ext uri="{FF2B5EF4-FFF2-40B4-BE49-F238E27FC236}">
                <a16:creationId xmlns:a16="http://schemas.microsoft.com/office/drawing/2014/main" id="{F55CEAD3-CE8A-5456-F3B3-838F0B83671A}"/>
              </a:ext>
            </a:extLst>
          </p:cNvPr>
          <p:cNvSpPr/>
          <p:nvPr/>
        </p:nvSpPr>
        <p:spPr>
          <a:xfrm>
            <a:off x="573778" y="1973875"/>
            <a:ext cx="3016500" cy="3888300"/>
          </a:xfrm>
          <a:prstGeom prst="rect">
            <a:avLst/>
          </a:prstGeom>
          <a:solidFill>
            <a:schemeClr val="accent4">
              <a:alpha val="14510"/>
            </a:scheme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13" name="Google Shape;10513;g2a51c6e8a74_0_0">
            <a:extLst>
              <a:ext uri="{FF2B5EF4-FFF2-40B4-BE49-F238E27FC236}">
                <a16:creationId xmlns:a16="http://schemas.microsoft.com/office/drawing/2014/main" id="{AB75A058-85F3-3B9B-F46B-B9D131EC8778}"/>
              </a:ext>
            </a:extLst>
          </p:cNvPr>
          <p:cNvSpPr/>
          <p:nvPr/>
        </p:nvSpPr>
        <p:spPr>
          <a:xfrm>
            <a:off x="9095660" y="2176895"/>
            <a:ext cx="14112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14" name="Google Shape;10514;g2a51c6e8a74_0_0">
            <a:extLst>
              <a:ext uri="{FF2B5EF4-FFF2-40B4-BE49-F238E27FC236}">
                <a16:creationId xmlns:a16="http://schemas.microsoft.com/office/drawing/2014/main" id="{8E5DA64B-0A41-3AC3-28D0-26DFB5624F6F}"/>
              </a:ext>
            </a:extLst>
          </p:cNvPr>
          <p:cNvSpPr/>
          <p:nvPr/>
        </p:nvSpPr>
        <p:spPr>
          <a:xfrm>
            <a:off x="6096000" y="1995675"/>
            <a:ext cx="2506800" cy="3880500"/>
          </a:xfrm>
          <a:prstGeom prst="rect">
            <a:avLst/>
          </a:prstGeom>
          <a:solidFill>
            <a:schemeClr val="accent4">
              <a:alpha val="14510"/>
            </a:scheme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15" name="Google Shape;10515;g2a51c6e8a74_0_0">
            <a:extLst>
              <a:ext uri="{FF2B5EF4-FFF2-40B4-BE49-F238E27FC236}">
                <a16:creationId xmlns:a16="http://schemas.microsoft.com/office/drawing/2014/main" id="{95A36DE5-C27B-355B-2CB9-AB18A9EE2680}"/>
              </a:ext>
            </a:extLst>
          </p:cNvPr>
          <p:cNvSpPr txBox="1"/>
          <p:nvPr/>
        </p:nvSpPr>
        <p:spPr>
          <a:xfrm>
            <a:off x="3618272" y="1995750"/>
            <a:ext cx="2329800" cy="37394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AZ - Hobbs</a:t>
            </a:r>
            <a:endParaRPr sz="16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KS - (Kelly)</a:t>
            </a:r>
            <a:endParaRPr sz="16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ME - (Mills)</a:t>
            </a: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MI – (Whitmer)</a:t>
            </a: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NJ – (Murphy)*</a:t>
            </a: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NM – (Lujan Grisham)</a:t>
            </a: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NY – Hochul</a:t>
            </a: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PA – Shapiro</a:t>
            </a: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WI – Evers</a:t>
            </a: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sp>
        <p:nvSpPr>
          <p:cNvPr id="10516" name="Google Shape;10516;g2a51c6e8a74_0_0">
            <a:extLst>
              <a:ext uri="{FF2B5EF4-FFF2-40B4-BE49-F238E27FC236}">
                <a16:creationId xmlns:a16="http://schemas.microsoft.com/office/drawing/2014/main" id="{D47E0C83-F050-1E02-9FCE-4CBADF6CD73B}"/>
              </a:ext>
            </a:extLst>
          </p:cNvPr>
          <p:cNvSpPr txBox="1"/>
          <p:nvPr/>
        </p:nvSpPr>
        <p:spPr>
          <a:xfrm>
            <a:off x="607225" y="2086725"/>
            <a:ext cx="2652300" cy="277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CA – (Newsom)</a:t>
            </a: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CO – (Polis)</a:t>
            </a: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CT – Lamont</a:t>
            </a: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HI – Green</a:t>
            </a: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IL – Pritzker</a:t>
            </a: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MD – Moore</a:t>
            </a: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MA - Healey</a:t>
            </a: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MN – Walz </a:t>
            </a: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OR – Kotek</a:t>
            </a: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RI – McKee</a:t>
            </a: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en-US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 dirty="0">
              <a:solidFill>
                <a:schemeClr val="accen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sp>
        <p:nvSpPr>
          <p:cNvPr id="10517" name="Google Shape;10517;g2a51c6e8a74_0_0">
            <a:extLst>
              <a:ext uri="{FF2B5EF4-FFF2-40B4-BE49-F238E27FC236}">
                <a16:creationId xmlns:a16="http://schemas.microsoft.com/office/drawing/2014/main" id="{CAAC8E28-21D5-2ABA-BA09-037368E5D8EA}"/>
              </a:ext>
            </a:extLst>
          </p:cNvPr>
          <p:cNvSpPr txBox="1"/>
          <p:nvPr/>
        </p:nvSpPr>
        <p:spPr>
          <a:xfrm>
            <a:off x="8602800" y="2040175"/>
            <a:ext cx="1992600" cy="37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AL – (Ivey)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AK – (Dunleavy)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AR - Sanders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FL – (DeSantis)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ID - Little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NE - Pillen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NH - Ayotte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OH – (DeWine)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OK – (Stitt)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SC – (McMaster)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sp>
        <p:nvSpPr>
          <p:cNvPr id="10518" name="Google Shape;10518;g2a51c6e8a74_0_0">
            <a:extLst>
              <a:ext uri="{FF2B5EF4-FFF2-40B4-BE49-F238E27FC236}">
                <a16:creationId xmlns:a16="http://schemas.microsoft.com/office/drawing/2014/main" id="{AC57622B-7DD9-5868-F4AB-F382E66D07CA}"/>
              </a:ext>
            </a:extLst>
          </p:cNvPr>
          <p:cNvSpPr/>
          <p:nvPr/>
        </p:nvSpPr>
        <p:spPr>
          <a:xfrm>
            <a:off x="564838" y="1254366"/>
            <a:ext cx="4075800" cy="19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 dirty="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Democratic Seats</a:t>
            </a:r>
            <a:r>
              <a:rPr lang="en-US" sz="15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: 1</a:t>
            </a:r>
            <a:r>
              <a:rPr lang="en-US" sz="1500" dirty="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9</a:t>
            </a:r>
            <a:endParaRPr sz="1500" dirty="0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00" dirty="0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endParaRPr sz="1500" dirty="0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0519" name="Google Shape;10519;g2a51c6e8a74_0_0">
            <a:extLst>
              <a:ext uri="{FF2B5EF4-FFF2-40B4-BE49-F238E27FC236}">
                <a16:creationId xmlns:a16="http://schemas.microsoft.com/office/drawing/2014/main" id="{569307D9-08C8-C25B-DCFA-750FA685E048}"/>
              </a:ext>
            </a:extLst>
          </p:cNvPr>
          <p:cNvSpPr/>
          <p:nvPr/>
        </p:nvSpPr>
        <p:spPr>
          <a:xfrm>
            <a:off x="7579136" y="1253049"/>
            <a:ext cx="4075800" cy="19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0" i="0" u="none" strike="noStrike" cap="none" dirty="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Republican Seats: 19</a:t>
            </a:r>
            <a:endParaRPr sz="1500" b="0" i="0" u="none" strike="noStrike" cap="none" dirty="0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grpSp>
        <p:nvGrpSpPr>
          <p:cNvPr id="10520" name="Google Shape;10520;g2a51c6e8a74_0_0">
            <a:extLst>
              <a:ext uri="{FF2B5EF4-FFF2-40B4-BE49-F238E27FC236}">
                <a16:creationId xmlns:a16="http://schemas.microsoft.com/office/drawing/2014/main" id="{146C3AD2-23AD-B5D8-C5D2-5749C8F96EF8}"/>
              </a:ext>
            </a:extLst>
          </p:cNvPr>
          <p:cNvGrpSpPr/>
          <p:nvPr/>
        </p:nvGrpSpPr>
        <p:grpSpPr>
          <a:xfrm>
            <a:off x="574674" y="1539150"/>
            <a:ext cx="11045393" cy="456600"/>
            <a:chOff x="4" y="-2"/>
            <a:chExt cx="11563434" cy="456600"/>
          </a:xfrm>
        </p:grpSpPr>
        <p:grpSp>
          <p:nvGrpSpPr>
            <p:cNvPr id="10521" name="Google Shape;10521;g2a51c6e8a74_0_0">
              <a:extLst>
                <a:ext uri="{FF2B5EF4-FFF2-40B4-BE49-F238E27FC236}">
                  <a16:creationId xmlns:a16="http://schemas.microsoft.com/office/drawing/2014/main" id="{0783849F-2CA2-3BAD-0D59-FCDBFECB1646}"/>
                </a:ext>
              </a:extLst>
            </p:cNvPr>
            <p:cNvGrpSpPr/>
            <p:nvPr/>
          </p:nvGrpSpPr>
          <p:grpSpPr>
            <a:xfrm>
              <a:off x="4" y="-2"/>
              <a:ext cx="3158129" cy="456600"/>
              <a:chOff x="4" y="-1"/>
              <a:chExt cx="3158129" cy="456600"/>
            </a:xfrm>
          </p:grpSpPr>
          <p:sp>
            <p:nvSpPr>
              <p:cNvPr id="10522" name="Google Shape;10522;g2a51c6e8a74_0_0">
                <a:extLst>
                  <a:ext uri="{FF2B5EF4-FFF2-40B4-BE49-F238E27FC236}">
                    <a16:creationId xmlns:a16="http://schemas.microsoft.com/office/drawing/2014/main" id="{2D13E5E0-A32E-8FED-E391-B300C2398768}"/>
                  </a:ext>
                </a:extLst>
              </p:cNvPr>
              <p:cNvSpPr/>
              <p:nvPr/>
            </p:nvSpPr>
            <p:spPr>
              <a:xfrm>
                <a:off x="4" y="-1"/>
                <a:ext cx="3158100" cy="456600"/>
              </a:xfrm>
              <a:prstGeom prst="rect">
                <a:avLst/>
              </a:prstGeom>
              <a:solidFill>
                <a:srgbClr val="2255AF"/>
              </a:solidFill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23" name="Google Shape;10523;g2a51c6e8a74_0_0">
                <a:extLst>
                  <a:ext uri="{FF2B5EF4-FFF2-40B4-BE49-F238E27FC236}">
                    <a16:creationId xmlns:a16="http://schemas.microsoft.com/office/drawing/2014/main" id="{8279980C-8A50-76B8-449F-4784DBBFA6B8}"/>
                  </a:ext>
                </a:extLst>
              </p:cNvPr>
              <p:cNvSpPr/>
              <p:nvPr/>
            </p:nvSpPr>
            <p:spPr>
              <a:xfrm>
                <a:off x="33" y="74574"/>
                <a:ext cx="3158100" cy="307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rPr lang="en-US" sz="1400" b="1" i="0" u="none" strike="noStrike" cap="none">
                    <a:solidFill>
                      <a:srgbClr val="FFFFFF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SOLID D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524" name="Google Shape;10524;g2a51c6e8a74_0_0">
              <a:extLst>
                <a:ext uri="{FF2B5EF4-FFF2-40B4-BE49-F238E27FC236}">
                  <a16:creationId xmlns:a16="http://schemas.microsoft.com/office/drawing/2014/main" id="{4257477B-AB91-F0D6-6430-4AC4E866E908}"/>
                </a:ext>
              </a:extLst>
            </p:cNvPr>
            <p:cNvGrpSpPr/>
            <p:nvPr/>
          </p:nvGrpSpPr>
          <p:grpSpPr>
            <a:xfrm>
              <a:off x="8405182" y="-2"/>
              <a:ext cx="3158257" cy="456600"/>
              <a:chOff x="-1694145" y="-1"/>
              <a:chExt cx="3158257" cy="456600"/>
            </a:xfrm>
          </p:grpSpPr>
          <p:sp>
            <p:nvSpPr>
              <p:cNvPr id="10525" name="Google Shape;10525;g2a51c6e8a74_0_0">
                <a:extLst>
                  <a:ext uri="{FF2B5EF4-FFF2-40B4-BE49-F238E27FC236}">
                    <a16:creationId xmlns:a16="http://schemas.microsoft.com/office/drawing/2014/main" id="{7E8D08F2-6D6C-6EA7-37AC-DEFFEB5C60C9}"/>
                  </a:ext>
                </a:extLst>
              </p:cNvPr>
              <p:cNvSpPr/>
              <p:nvPr/>
            </p:nvSpPr>
            <p:spPr>
              <a:xfrm>
                <a:off x="-1693988" y="-1"/>
                <a:ext cx="3158100" cy="456600"/>
              </a:xfrm>
              <a:prstGeom prst="rect">
                <a:avLst/>
              </a:prstGeom>
              <a:solidFill>
                <a:srgbClr val="A83B39"/>
              </a:solidFill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26" name="Google Shape;10526;g2a51c6e8a74_0_0">
                <a:extLst>
                  <a:ext uri="{FF2B5EF4-FFF2-40B4-BE49-F238E27FC236}">
                    <a16:creationId xmlns:a16="http://schemas.microsoft.com/office/drawing/2014/main" id="{9496DFCA-D324-E7FA-D997-7F746682421E}"/>
                  </a:ext>
                </a:extLst>
              </p:cNvPr>
              <p:cNvSpPr/>
              <p:nvPr/>
            </p:nvSpPr>
            <p:spPr>
              <a:xfrm>
                <a:off x="-1694145" y="74574"/>
                <a:ext cx="3158100" cy="307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rPr lang="en-US" sz="1400" b="1" i="0" u="none" strike="noStrike" cap="none">
                    <a:solidFill>
                      <a:srgbClr val="FFFFFF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SOLID R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527" name="Google Shape;10527;g2a51c6e8a74_0_0">
              <a:extLst>
                <a:ext uri="{FF2B5EF4-FFF2-40B4-BE49-F238E27FC236}">
                  <a16:creationId xmlns:a16="http://schemas.microsoft.com/office/drawing/2014/main" id="{669850F5-E184-89E8-3A25-791B862BD095}"/>
                </a:ext>
              </a:extLst>
            </p:cNvPr>
            <p:cNvGrpSpPr/>
            <p:nvPr/>
          </p:nvGrpSpPr>
          <p:grpSpPr>
            <a:xfrm>
              <a:off x="3157043" y="-2"/>
              <a:ext cx="2623279" cy="456600"/>
              <a:chOff x="-583532" y="-1"/>
              <a:chExt cx="2623279" cy="456600"/>
            </a:xfrm>
          </p:grpSpPr>
          <p:sp>
            <p:nvSpPr>
              <p:cNvPr id="10528" name="Google Shape;10528;g2a51c6e8a74_0_0">
                <a:extLst>
                  <a:ext uri="{FF2B5EF4-FFF2-40B4-BE49-F238E27FC236}">
                    <a16:creationId xmlns:a16="http://schemas.microsoft.com/office/drawing/2014/main" id="{D20FCBBB-FCA0-CABA-7CCA-887DB4B83017}"/>
                  </a:ext>
                </a:extLst>
              </p:cNvPr>
              <p:cNvSpPr/>
              <p:nvPr/>
            </p:nvSpPr>
            <p:spPr>
              <a:xfrm>
                <a:off x="-583532" y="-1"/>
                <a:ext cx="2623200" cy="456600"/>
              </a:xfrm>
              <a:prstGeom prst="rect">
                <a:avLst/>
              </a:prstGeom>
              <a:solidFill>
                <a:srgbClr val="02AAFF"/>
              </a:solidFill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29" name="Google Shape;10529;g2a51c6e8a74_0_0">
                <a:extLst>
                  <a:ext uri="{FF2B5EF4-FFF2-40B4-BE49-F238E27FC236}">
                    <a16:creationId xmlns:a16="http://schemas.microsoft.com/office/drawing/2014/main" id="{B14AE808-34B0-D0E7-9F63-1A636B85618F}"/>
                  </a:ext>
                </a:extLst>
              </p:cNvPr>
              <p:cNvSpPr/>
              <p:nvPr/>
            </p:nvSpPr>
            <p:spPr>
              <a:xfrm>
                <a:off x="-583454" y="74574"/>
                <a:ext cx="2623200" cy="307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rPr lang="en-US" b="1">
                    <a:solidFill>
                      <a:srgbClr val="FFFFFF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Battleground D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530" name="Google Shape;10530;g2a51c6e8a74_0_0">
              <a:extLst>
                <a:ext uri="{FF2B5EF4-FFF2-40B4-BE49-F238E27FC236}">
                  <a16:creationId xmlns:a16="http://schemas.microsoft.com/office/drawing/2014/main" id="{77CE37DF-53AD-EC96-665E-F5634C99FDBB}"/>
                </a:ext>
              </a:extLst>
            </p:cNvPr>
            <p:cNvGrpSpPr/>
            <p:nvPr/>
          </p:nvGrpSpPr>
          <p:grpSpPr>
            <a:xfrm>
              <a:off x="5780208" y="-2"/>
              <a:ext cx="2623278" cy="456600"/>
              <a:chOff x="-411579" y="-1"/>
              <a:chExt cx="2623278" cy="456600"/>
            </a:xfrm>
          </p:grpSpPr>
          <p:sp>
            <p:nvSpPr>
              <p:cNvPr id="10531" name="Google Shape;10531;g2a51c6e8a74_0_0">
                <a:extLst>
                  <a:ext uri="{FF2B5EF4-FFF2-40B4-BE49-F238E27FC236}">
                    <a16:creationId xmlns:a16="http://schemas.microsoft.com/office/drawing/2014/main" id="{82A25380-B370-4F6E-1F5C-BC8685962D00}"/>
                  </a:ext>
                </a:extLst>
              </p:cNvPr>
              <p:cNvSpPr/>
              <p:nvPr/>
            </p:nvSpPr>
            <p:spPr>
              <a:xfrm>
                <a:off x="-411579" y="-1"/>
                <a:ext cx="2623200" cy="456600"/>
              </a:xfrm>
              <a:prstGeom prst="rect">
                <a:avLst/>
              </a:prstGeom>
              <a:solidFill>
                <a:srgbClr val="FF6051"/>
              </a:solidFill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32" name="Google Shape;10532;g2a51c6e8a74_0_0">
                <a:extLst>
                  <a:ext uri="{FF2B5EF4-FFF2-40B4-BE49-F238E27FC236}">
                    <a16:creationId xmlns:a16="http://schemas.microsoft.com/office/drawing/2014/main" id="{DD489AA6-823D-9771-83D7-95A432EEA305}"/>
                  </a:ext>
                </a:extLst>
              </p:cNvPr>
              <p:cNvSpPr/>
              <p:nvPr/>
            </p:nvSpPr>
            <p:spPr>
              <a:xfrm>
                <a:off x="-411500" y="74574"/>
                <a:ext cx="2623200" cy="307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45700" tIns="45700" rIns="45700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rPr lang="en-US" b="1">
                    <a:solidFill>
                      <a:srgbClr val="FFFFFF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Battleground R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533" name="Google Shape;10533;g2a51c6e8a74_0_0">
            <a:extLst>
              <a:ext uri="{FF2B5EF4-FFF2-40B4-BE49-F238E27FC236}">
                <a16:creationId xmlns:a16="http://schemas.microsoft.com/office/drawing/2014/main" id="{139A99F7-7060-1347-5878-E8E637451977}"/>
              </a:ext>
            </a:extLst>
          </p:cNvPr>
          <p:cNvSpPr txBox="1"/>
          <p:nvPr/>
        </p:nvSpPr>
        <p:spPr>
          <a:xfrm>
            <a:off x="6060078" y="1989150"/>
            <a:ext cx="2329800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GA - (Kemp)</a:t>
            </a:r>
            <a:endParaRPr sz="1600"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IA – Reynolds</a:t>
            </a: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NV – Lombardo</a:t>
            </a: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VA – (Youngkin)*</a:t>
            </a:r>
            <a:endParaRPr sz="1600"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sp>
        <p:nvSpPr>
          <p:cNvPr id="10534" name="Google Shape;10534;g2a51c6e8a74_0_0">
            <a:extLst>
              <a:ext uri="{FF2B5EF4-FFF2-40B4-BE49-F238E27FC236}">
                <a16:creationId xmlns:a16="http://schemas.microsoft.com/office/drawing/2014/main" id="{626E6712-2CD9-0411-85BB-E2BA283B3DD4}"/>
              </a:ext>
            </a:extLst>
          </p:cNvPr>
          <p:cNvSpPr txBox="1"/>
          <p:nvPr/>
        </p:nvSpPr>
        <p:spPr>
          <a:xfrm>
            <a:off x="9632025" y="2040175"/>
            <a:ext cx="1992600" cy="341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TN (Lee)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SD - Rhoden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TX - Abbott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VT - Scott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SD – (Morgan)</a:t>
            </a: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FF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</p:spTree>
    <p:extLst>
      <p:ext uri="{BB962C8B-B14F-4D97-AF65-F5344CB8AC3E}">
        <p14:creationId xmlns:p14="http://schemas.microsoft.com/office/powerpoint/2010/main" val="189490591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38" name="Google Shape;10438;p7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640534" y="534256"/>
            <a:ext cx="3916507" cy="4960909"/>
          </a:xfrm>
          <a:prstGeom prst="rect">
            <a:avLst/>
          </a:prstGeom>
          <a:noFill/>
          <a:ln>
            <a:noFill/>
          </a:ln>
        </p:spPr>
      </p:pic>
      <p:pic>
        <p:nvPicPr>
          <p:cNvPr id="10439" name="Google Shape;10439;p7"/>
          <p:cNvPicPr preferRelativeResize="0"/>
          <p:nvPr/>
        </p:nvPicPr>
        <p:blipFill rotWithShape="1">
          <a:blip r:embed="rId4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28598" y="534256"/>
            <a:ext cx="4859349" cy="48593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" name="Google Shape;10444;g3133bb31157_1_4105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25773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</a:pPr>
            <a:endParaRPr/>
          </a:p>
        </p:txBody>
      </p:sp>
      <p:sp>
        <p:nvSpPr>
          <p:cNvPr id="10445" name="Google Shape;10445;g3133bb31157_1_4105"/>
          <p:cNvSpPr txBox="1">
            <a:spLocks noGrp="1"/>
          </p:cNvSpPr>
          <p:nvPr>
            <p:ph type="title"/>
          </p:nvPr>
        </p:nvSpPr>
        <p:spPr>
          <a:xfrm>
            <a:off x="5229385" y="309711"/>
            <a:ext cx="60657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fontScale="9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Raleway SemiBold"/>
              <a:buNone/>
            </a:pPr>
            <a:r>
              <a:rPr lang="en-US"/>
              <a:t>Electoral College Results</a:t>
            </a:r>
            <a:endParaRPr/>
          </a:p>
        </p:txBody>
      </p:sp>
      <p:sp>
        <p:nvSpPr>
          <p:cNvPr id="10446" name="Google Shape;10446;g3133bb31157_1_4105"/>
          <p:cNvSpPr txBox="1">
            <a:spLocks noGrp="1"/>
          </p:cNvSpPr>
          <p:nvPr>
            <p:ph type="body" idx="2"/>
          </p:nvPr>
        </p:nvSpPr>
        <p:spPr>
          <a:xfrm>
            <a:off x="5229385" y="1008580"/>
            <a:ext cx="6065700" cy="477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200" b="1"/>
              <a:t>2024</a:t>
            </a:r>
            <a:endParaRPr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200"/>
              <a:t>Trump 312, Harris 226</a:t>
            </a:r>
            <a:endParaRPr sz="3200" b="1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200" b="1"/>
              <a:t>2020</a:t>
            </a:r>
            <a:endParaRPr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200"/>
              <a:t>Biden 306, Trump 232</a:t>
            </a:r>
            <a:endParaRPr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200" b="1"/>
              <a:t>2016</a:t>
            </a:r>
            <a:endParaRPr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200"/>
              <a:t>Trump 304, Clinton 227</a:t>
            </a:r>
            <a:endParaRPr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200" b="1"/>
              <a:t>2012</a:t>
            </a:r>
            <a:endParaRPr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200"/>
              <a:t>Obama 332, Romney 206</a:t>
            </a:r>
            <a:endParaRPr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200" b="1"/>
              <a:t>2008</a:t>
            </a:r>
            <a:endParaRPr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200"/>
              <a:t>Obama 365, McCain 173</a:t>
            </a:r>
            <a:endParaRPr/>
          </a:p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/>
          </a:p>
          <a:p>
            <a:pPr marL="0" lvl="0" indent="0" algn="l" rtl="0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</a:pP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5" name="Google Shape;10405;g3133bb31157_1_8255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25773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</a:pPr>
            <a:endParaRPr/>
          </a:p>
        </p:txBody>
      </p:sp>
      <p:sp>
        <p:nvSpPr>
          <p:cNvPr id="10406" name="Google Shape;10406;g3133bb31157_1_8255"/>
          <p:cNvSpPr txBox="1">
            <a:spLocks noGrp="1"/>
          </p:cNvSpPr>
          <p:nvPr>
            <p:ph type="title"/>
          </p:nvPr>
        </p:nvSpPr>
        <p:spPr>
          <a:xfrm>
            <a:off x="5153185" y="309711"/>
            <a:ext cx="60657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fontScale="90000"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Raleway SemiBold"/>
              <a:buNone/>
            </a:pPr>
            <a:r>
              <a:rPr lang="en-US"/>
              <a:t>Toss-up State Margins</a:t>
            </a:r>
            <a:endParaRPr/>
          </a:p>
        </p:txBody>
      </p:sp>
      <p:sp>
        <p:nvSpPr>
          <p:cNvPr id="10407" name="Google Shape;10407;g3133bb31157_1_8255"/>
          <p:cNvSpPr txBox="1">
            <a:spLocks noGrp="1"/>
          </p:cNvSpPr>
          <p:nvPr>
            <p:ph type="body" idx="2"/>
          </p:nvPr>
        </p:nvSpPr>
        <p:spPr>
          <a:xfrm>
            <a:off x="4166725" y="1008575"/>
            <a:ext cx="7677600" cy="477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lang="en-US" sz="2600" b="1" dirty="0"/>
          </a:p>
          <a:p>
            <a:pPr marL="0" indent="0">
              <a:lnSpc>
                <a:spcPct val="90000"/>
              </a:lnSpc>
              <a:spcBef>
                <a:spcPts val="0"/>
              </a:spcBef>
              <a:buSzPts val="2800"/>
              <a:buNone/>
            </a:pPr>
            <a:r>
              <a:rPr lang="en-US" sz="3600" b="1" dirty="0"/>
              <a:t>Wisconsin		</a:t>
            </a:r>
            <a:r>
              <a:rPr lang="en-US" sz="3600" dirty="0"/>
              <a:t>Trump +0.9</a:t>
            </a:r>
          </a:p>
          <a:p>
            <a:pPr marL="0" lvl="0" indent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600" b="1" dirty="0"/>
              <a:t>Michigan		</a:t>
            </a:r>
            <a:r>
              <a:rPr lang="en-US" sz="3600" dirty="0"/>
              <a:t>Trump +1.4</a:t>
            </a:r>
          </a:p>
          <a:p>
            <a:pPr marL="0" lvl="0" indent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600" b="1" dirty="0"/>
              <a:t>Pennsylvania	</a:t>
            </a:r>
            <a:r>
              <a:rPr lang="en-US" sz="3600" dirty="0"/>
              <a:t>Trump +1.7</a:t>
            </a:r>
          </a:p>
          <a:p>
            <a:pPr marL="0" indent="0">
              <a:lnSpc>
                <a:spcPct val="90000"/>
              </a:lnSpc>
              <a:spcBef>
                <a:spcPts val="0"/>
              </a:spcBef>
              <a:buSzPts val="2800"/>
              <a:buNone/>
            </a:pPr>
            <a:r>
              <a:rPr lang="en-US" sz="3600" b="1" dirty="0"/>
              <a:t>Georgia			</a:t>
            </a:r>
            <a:r>
              <a:rPr lang="en-US" sz="3600" dirty="0"/>
              <a:t>Trump +2.2 </a:t>
            </a:r>
          </a:p>
          <a:p>
            <a:pPr marL="0" lvl="0" indent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600" b="1" dirty="0"/>
              <a:t>Nevada			</a:t>
            </a:r>
            <a:r>
              <a:rPr lang="en-US" sz="3600" dirty="0"/>
              <a:t>Trump +3.1</a:t>
            </a:r>
          </a:p>
          <a:p>
            <a:pPr marL="0" lvl="0" indent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600" b="1" dirty="0"/>
              <a:t>North Carolina	</a:t>
            </a:r>
            <a:r>
              <a:rPr lang="en-US" sz="3600" dirty="0"/>
              <a:t>Trump +3.2</a:t>
            </a:r>
            <a:endParaRPr lang="en-US" sz="3600" b="1" dirty="0"/>
          </a:p>
          <a:p>
            <a:pPr marL="0" lvl="0" indent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600" b="1" dirty="0"/>
              <a:t>Arizona			</a:t>
            </a:r>
            <a:r>
              <a:rPr lang="en-US" sz="3600" dirty="0"/>
              <a:t>Trump +5.5</a:t>
            </a:r>
            <a:endParaRPr sz="3600" b="1" dirty="0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sz="1000" dirty="0"/>
          </a:p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sz="1000" dirty="0"/>
          </a:p>
          <a:p>
            <a:pPr marL="0" lvl="0" indent="0" algn="l" rtl="0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</a:pPr>
            <a:endParaRPr sz="1000" dirty="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8" name="Google Shape;10458;g3133bb31157_1_8200"/>
          <p:cNvSpPr txBox="1">
            <a:spLocks noGrp="1"/>
          </p:cNvSpPr>
          <p:nvPr>
            <p:ph type="body" idx="3"/>
          </p:nvPr>
        </p:nvSpPr>
        <p:spPr>
          <a:xfrm>
            <a:off x="1000858" y="6294782"/>
            <a:ext cx="2577300" cy="2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900"/>
              <a:buNone/>
            </a:pPr>
            <a:endParaRPr/>
          </a:p>
        </p:txBody>
      </p:sp>
      <p:sp>
        <p:nvSpPr>
          <p:cNvPr id="10459" name="Google Shape;10459;g3133bb31157_1_8200"/>
          <p:cNvSpPr txBox="1">
            <a:spLocks noGrp="1"/>
          </p:cNvSpPr>
          <p:nvPr>
            <p:ph type="title"/>
          </p:nvPr>
        </p:nvSpPr>
        <p:spPr>
          <a:xfrm>
            <a:off x="5153185" y="309711"/>
            <a:ext cx="6065700" cy="60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fontScale="90000"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Raleway SemiBold"/>
              <a:buNone/>
            </a:pPr>
            <a:r>
              <a:rPr lang="en-US"/>
              <a:t>National Popular Vote</a:t>
            </a:r>
            <a:endParaRPr/>
          </a:p>
        </p:txBody>
      </p:sp>
      <p:sp>
        <p:nvSpPr>
          <p:cNvPr id="10460" name="Google Shape;10460;g3133bb31157_1_8200"/>
          <p:cNvSpPr txBox="1">
            <a:spLocks noGrp="1"/>
          </p:cNvSpPr>
          <p:nvPr>
            <p:ph type="body" idx="2"/>
          </p:nvPr>
        </p:nvSpPr>
        <p:spPr>
          <a:xfrm>
            <a:off x="5153185" y="1008580"/>
            <a:ext cx="6065700" cy="477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200" b="1"/>
              <a:t>2024</a:t>
            </a:r>
            <a:endParaRPr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200"/>
              <a:t>Trump 50%, Harris 48%</a:t>
            </a:r>
            <a:endParaRPr sz="3200" b="1"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200" b="1"/>
              <a:t>2020</a:t>
            </a:r>
            <a:endParaRPr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200"/>
              <a:t>Biden 51%, Trump 47%</a:t>
            </a:r>
            <a:endParaRPr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200" b="1"/>
              <a:t>2016</a:t>
            </a:r>
            <a:endParaRPr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200"/>
              <a:t>Clinton 48%, Trump 46%</a:t>
            </a:r>
            <a:endParaRPr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200" b="1"/>
              <a:t>2012</a:t>
            </a:r>
            <a:endParaRPr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200"/>
              <a:t>Obama 51%, Romney 47%</a:t>
            </a:r>
            <a:endParaRPr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200" b="1"/>
              <a:t>2008</a:t>
            </a:r>
            <a:endParaRPr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lang="en-US" sz="3200"/>
              <a:t>Obama 53%, McCain 46%</a:t>
            </a:r>
            <a:endParaRPr/>
          </a:p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sz="1600"/>
          </a:p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/>
          </a:p>
          <a:p>
            <a:pPr marL="0" lvl="0" indent="0" algn="l" rtl="0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</a:pP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65" name="Google Shape;10465;g3134460a05c_0_22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719212" y="503433"/>
            <a:ext cx="3916508" cy="496091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466" name="Google Shape;10466;g3134460a05c_0_2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959725" y="503425"/>
            <a:ext cx="3746239" cy="49609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PAC - brand colors">
      <a:dk1>
        <a:srgbClr val="123054"/>
      </a:dk1>
      <a:lt1>
        <a:srgbClr val="FFFFFF"/>
      </a:lt1>
      <a:dk2>
        <a:srgbClr val="104969"/>
      </a:dk2>
      <a:lt2>
        <a:srgbClr val="DAD9DB"/>
      </a:lt2>
      <a:accent1>
        <a:srgbClr val="0B60A8"/>
      </a:accent1>
      <a:accent2>
        <a:srgbClr val="2491D0"/>
      </a:accent2>
      <a:accent3>
        <a:srgbClr val="EF5553"/>
      </a:accent3>
      <a:accent4>
        <a:srgbClr val="36B1B0"/>
      </a:accent4>
      <a:accent5>
        <a:srgbClr val="FAAE1B"/>
      </a:accent5>
      <a:accent6>
        <a:srgbClr val="A72466"/>
      </a:accent6>
      <a:hlink>
        <a:srgbClr val="2491D0"/>
      </a:hlink>
      <a:folHlink>
        <a:srgbClr val="EF5553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PAC - brand colors">
      <a:dk1>
        <a:srgbClr val="123054"/>
      </a:dk1>
      <a:lt1>
        <a:srgbClr val="FFFFFF"/>
      </a:lt1>
      <a:dk2>
        <a:srgbClr val="104969"/>
      </a:dk2>
      <a:lt2>
        <a:srgbClr val="DAD9DB"/>
      </a:lt2>
      <a:accent1>
        <a:srgbClr val="0B60A8"/>
      </a:accent1>
      <a:accent2>
        <a:srgbClr val="2491D0"/>
      </a:accent2>
      <a:accent3>
        <a:srgbClr val="EF5553"/>
      </a:accent3>
      <a:accent4>
        <a:srgbClr val="36B1B0"/>
      </a:accent4>
      <a:accent5>
        <a:srgbClr val="FAAE1B"/>
      </a:accent5>
      <a:accent6>
        <a:srgbClr val="A72466"/>
      </a:accent6>
      <a:hlink>
        <a:srgbClr val="2491D0"/>
      </a:hlink>
      <a:folHlink>
        <a:srgbClr val="EF5553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PAC - brand colors">
      <a:dk1>
        <a:srgbClr val="123054"/>
      </a:dk1>
      <a:lt1>
        <a:srgbClr val="FFFFFF"/>
      </a:lt1>
      <a:dk2>
        <a:srgbClr val="104969"/>
      </a:dk2>
      <a:lt2>
        <a:srgbClr val="DAD9DB"/>
      </a:lt2>
      <a:accent1>
        <a:srgbClr val="0B60A8"/>
      </a:accent1>
      <a:accent2>
        <a:srgbClr val="2491D0"/>
      </a:accent2>
      <a:accent3>
        <a:srgbClr val="EF5553"/>
      </a:accent3>
      <a:accent4>
        <a:srgbClr val="36B1B0"/>
      </a:accent4>
      <a:accent5>
        <a:srgbClr val="FAAE1B"/>
      </a:accent5>
      <a:accent6>
        <a:srgbClr val="A72466"/>
      </a:accent6>
      <a:hlink>
        <a:srgbClr val="2491D0"/>
      </a:hlink>
      <a:folHlink>
        <a:srgbClr val="EF5553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674</TotalTime>
  <Words>1481</Words>
  <Application>Microsoft Office PowerPoint</Application>
  <PresentationFormat>Widescreen</PresentationFormat>
  <Paragraphs>431</Paragraphs>
  <Slides>40</Slides>
  <Notes>40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40</vt:i4>
      </vt:variant>
    </vt:vector>
  </HeadingPairs>
  <TitlesOfParts>
    <vt:vector size="49" baseType="lpstr">
      <vt:lpstr>Arial</vt:lpstr>
      <vt:lpstr>Calibri</vt:lpstr>
      <vt:lpstr>Raleway</vt:lpstr>
      <vt:lpstr>Century Gothic</vt:lpstr>
      <vt:lpstr>Raleway SemiBold</vt:lpstr>
      <vt:lpstr>Open Sans</vt:lpstr>
      <vt:lpstr>Office Theme</vt:lpstr>
      <vt:lpstr>Office Theme</vt:lpstr>
      <vt:lpstr>Office Theme</vt:lpstr>
      <vt:lpstr>PowerPoint Presentation</vt:lpstr>
      <vt:lpstr>2024 Election Results</vt:lpstr>
      <vt:lpstr>PowerPoint Presentation</vt:lpstr>
      <vt:lpstr>PowerPoint Presentation</vt:lpstr>
      <vt:lpstr>PowerPoint Presentation</vt:lpstr>
      <vt:lpstr>Electoral College Results</vt:lpstr>
      <vt:lpstr>Toss-up State Margins</vt:lpstr>
      <vt:lpstr>National Popular Vote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Voters by Age</vt:lpstr>
      <vt:lpstr>Voters by Race/Ethnicity</vt:lpstr>
      <vt:lpstr>Voters by Gender</vt:lpstr>
      <vt:lpstr>Voters by Party Identification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Senate Balance of Power </vt:lpstr>
      <vt:lpstr>House Balance of Power </vt:lpstr>
      <vt:lpstr>PowerPoint Presentation</vt:lpstr>
      <vt:lpstr>PowerPoint Presentation</vt:lpstr>
      <vt:lpstr>Senate Results</vt:lpstr>
      <vt:lpstr>PowerPoint Presentation</vt:lpstr>
      <vt:lpstr>PowerPoint Presentation</vt:lpstr>
      <vt:lpstr>2026 Election</vt:lpstr>
      <vt:lpstr>2026 Senate Ratings</vt:lpstr>
      <vt:lpstr>Open Senate Seats </vt:lpstr>
      <vt:lpstr>PowerPoint Presentation</vt:lpstr>
      <vt:lpstr>House Results</vt:lpstr>
      <vt:lpstr>2026 Election</vt:lpstr>
      <vt:lpstr>2026 House Ratings</vt:lpstr>
      <vt:lpstr>PowerPoint Presentation</vt:lpstr>
      <vt:lpstr>Gubernatorial Breakdown </vt:lpstr>
      <vt:lpstr>2026 Gubernatorial Ratings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Nathan Gonzales</dc:creator>
  <cp:lastModifiedBy>Scott M IMPACt Inc.</cp:lastModifiedBy>
  <cp:revision>7</cp:revision>
  <dcterms:modified xsi:type="dcterms:W3CDTF">2025-07-23T10:35:08Z</dcterms:modified>
</cp:coreProperties>
</file>