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3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EFB9-DA66-C44E-A188-42307202E2E5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3E1D-03C3-8F4B-BEBA-93B96098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5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4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3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4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4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2012-07-11T19:19:15Z</dcterms:created>
  <dcterms:modified xsi:type="dcterms:W3CDTF">2012-07-11T19:21:39Z</dcterms:modified>
</cp:coreProperties>
</file>