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EA863A-D367-4975-9DFD-344392ECA3EA}" type="datetimeFigureOut">
              <a:rPr lang="en-US" smtClean="0"/>
              <a:t>12/15/2016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D04AD2-32C3-4C4F-ACC2-1BCBC790D1D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GREETINGS AND THANK</a:t>
            </a:r>
            <a:r>
              <a:rPr lang="en-US" baseline="0" dirty="0" smtClean="0"/>
              <a:t> YOU!     </a:t>
            </a:r>
            <a:r>
              <a:rPr lang="en-US" dirty="0" smtClean="0"/>
              <a:t>IT’S a</a:t>
            </a:r>
            <a:r>
              <a:rPr lang="en-US" baseline="0" dirty="0" smtClean="0"/>
              <a:t> real PLEASURE FOR ME  </a:t>
            </a:r>
            <a:r>
              <a:rPr lang="en-US" u="sng" baseline="0" dirty="0" smtClean="0"/>
              <a:t>TO BE  HERE</a:t>
            </a:r>
            <a:r>
              <a:rPr lang="en-US" u="none" baseline="0" dirty="0" smtClean="0"/>
              <a:t>!</a:t>
            </a:r>
            <a:endParaRPr lang="en-US" u="sng" baseline="0" dirty="0" smtClean="0"/>
          </a:p>
          <a:p>
            <a:endParaRPr lang="en-US" b="1" dirty="0" smtClean="0">
              <a:solidFill>
                <a:schemeClr val="accent2"/>
              </a:solidFill>
            </a:endParaRPr>
          </a:p>
          <a:p>
            <a:endParaRPr lang="en-US" baseline="0" dirty="0" smtClean="0"/>
          </a:p>
          <a:p>
            <a:r>
              <a:rPr lang="en-US" baseline="0" dirty="0" smtClean="0"/>
              <a:t>   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C3DD7-681E-4494-B279-65676D2C7C9B}" type="slidenum">
              <a:rPr lang="en-GB" smtClean="0"/>
              <a:pPr/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….BASIN, SLIP CAST BOWL, HAND TURNED BOWL, TEN SIDED</a:t>
            </a:r>
            <a:r>
              <a:rPr lang="en-US" baseline="0" dirty="0" smtClean="0"/>
              <a:t> PANEL JAR, SWEET MEAT JAR, TABLE PITCHER, BATTER PITCHER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C3DD7-681E-4494-B279-65676D2C7C9B}" type="slidenum">
              <a:rPr lang="en-GB" smtClean="0"/>
              <a:pPr/>
              <a:t>11</a:t>
            </a:fld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THIS  IS  ……… “WHERE”   UPPER ALTON POTTERIES WERE LOCATED?”…….   please note THE RED STARS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THIS</a:t>
            </a:r>
            <a:r>
              <a:rPr lang="en-US" baseline="0" dirty="0" smtClean="0"/>
              <a:t> MAP REFECTS A GREAT AMOUNT OF TIME AND RESEARCH OVER SEVERAL YEARS……..THOUGH IT LOOKS SO SIMPLE!</a:t>
            </a:r>
          </a:p>
          <a:p>
            <a:endParaRPr lang="en-US" dirty="0" smtClean="0"/>
          </a:p>
          <a:p>
            <a:r>
              <a:rPr lang="en-US" dirty="0" smtClean="0"/>
              <a:t>THESE RED STARS</a:t>
            </a:r>
            <a:r>
              <a:rPr lang="en-US" baseline="0" dirty="0" smtClean="0"/>
              <a:t> INDICATE 7 OF 24  KNOWN POTTERY </a:t>
            </a:r>
            <a:r>
              <a:rPr lang="en-US" dirty="0" smtClean="0"/>
              <a:t>LOCATIONS WE</a:t>
            </a:r>
            <a:r>
              <a:rPr lang="en-US" baseline="0" dirty="0" smtClean="0"/>
              <a:t> ARE HIGHLIGHTING IN OUR DISCUSSION TODAY.</a:t>
            </a:r>
          </a:p>
          <a:p>
            <a:r>
              <a:rPr lang="en-US" dirty="0" smtClean="0"/>
              <a:t>ULRICH-WIETFELD……WARNACK…..MAHAR…….SWETTENHAM…….WILHELMS……BUCK INN…… ALTON JUNCTION PIPE CO.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C3DD7-681E-4494-B279-65676D2C7C9B}" type="slidenum">
              <a:rPr lang="en-GB" smtClean="0"/>
              <a:pPr/>
              <a:t>12</a:t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2700" algn="just">
              <a:lnSpc>
                <a:spcPct val="100000"/>
              </a:lnSpc>
            </a:pPr>
            <a:r>
              <a:rPr lang="en-GB" sz="1200" spc="10" dirty="0" smtClean="0">
                <a:latin typeface="Times New Roman"/>
                <a:cs typeface="Times New Roman"/>
              </a:rPr>
              <a:t>J</a:t>
            </a:r>
            <a:r>
              <a:rPr lang="en-GB" sz="1200" spc="-15" dirty="0" smtClean="0">
                <a:latin typeface="Times New Roman"/>
                <a:cs typeface="Times New Roman"/>
              </a:rPr>
              <a:t>u</a:t>
            </a:r>
            <a:r>
              <a:rPr lang="en-GB" sz="1200" spc="-10" dirty="0" smtClean="0">
                <a:latin typeface="Times New Roman"/>
                <a:cs typeface="Times New Roman"/>
              </a:rPr>
              <a:t>l</a:t>
            </a:r>
            <a:r>
              <a:rPr lang="en-GB" sz="1200" dirty="0" smtClean="0">
                <a:latin typeface="Times New Roman"/>
                <a:cs typeface="Times New Roman"/>
              </a:rPr>
              <a:t>ius </a:t>
            </a:r>
            <a:r>
              <a:rPr lang="en-GB" sz="1200" spc="-10" dirty="0" smtClean="0">
                <a:latin typeface="Times New Roman"/>
                <a:cs typeface="Times New Roman"/>
              </a:rPr>
              <a:t>a</a:t>
            </a:r>
            <a:r>
              <a:rPr lang="en-GB" sz="1200" dirty="0" smtClean="0">
                <a:latin typeface="Times New Roman"/>
                <a:cs typeface="Times New Roman"/>
              </a:rPr>
              <a:t>nd </a:t>
            </a:r>
            <a:r>
              <a:rPr lang="en-GB" sz="1200" spc="-10" dirty="0" smtClean="0">
                <a:latin typeface="Times New Roman"/>
                <a:cs typeface="Times New Roman"/>
              </a:rPr>
              <a:t>H</a:t>
            </a:r>
            <a:r>
              <a:rPr lang="en-GB" sz="1200" dirty="0" smtClean="0">
                <a:latin typeface="Times New Roman"/>
                <a:cs typeface="Times New Roman"/>
              </a:rPr>
              <a:t>e</a:t>
            </a:r>
            <a:r>
              <a:rPr lang="en-GB" sz="1200" spc="-10" dirty="0" smtClean="0">
                <a:latin typeface="Times New Roman"/>
                <a:cs typeface="Times New Roman"/>
              </a:rPr>
              <a:t>n</a:t>
            </a:r>
            <a:r>
              <a:rPr lang="en-GB" sz="1200" dirty="0" smtClean="0">
                <a:latin typeface="Times New Roman"/>
                <a:cs typeface="Times New Roman"/>
              </a:rPr>
              <a:t>ry</a:t>
            </a:r>
            <a:r>
              <a:rPr lang="en-GB" sz="1200" spc="-1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W</a:t>
            </a:r>
            <a:r>
              <a:rPr lang="en-GB" sz="1200" spc="5" dirty="0" smtClean="0">
                <a:latin typeface="Times New Roman"/>
                <a:cs typeface="Times New Roman"/>
              </a:rPr>
              <a:t>i</a:t>
            </a:r>
            <a:r>
              <a:rPr lang="en-GB" sz="1200" spc="-10" dirty="0" smtClean="0">
                <a:latin typeface="Times New Roman"/>
                <a:cs typeface="Times New Roman"/>
              </a:rPr>
              <a:t>l</a:t>
            </a:r>
            <a:r>
              <a:rPr lang="en-GB" sz="1200" dirty="0" smtClean="0">
                <a:latin typeface="Times New Roman"/>
                <a:cs typeface="Times New Roman"/>
              </a:rPr>
              <a:t>he</a:t>
            </a:r>
            <a:r>
              <a:rPr lang="en-GB" sz="1200" spc="5" dirty="0" smtClean="0">
                <a:latin typeface="Times New Roman"/>
                <a:cs typeface="Times New Roman"/>
              </a:rPr>
              <a:t>l</a:t>
            </a:r>
            <a:r>
              <a:rPr lang="en-GB" sz="1200" spc="-20" dirty="0" smtClean="0">
                <a:latin typeface="Times New Roman"/>
                <a:cs typeface="Times New Roman"/>
              </a:rPr>
              <a:t>m</a:t>
            </a:r>
            <a:r>
              <a:rPr lang="en-GB" sz="1200" dirty="0" smtClean="0">
                <a:latin typeface="Times New Roman"/>
                <a:cs typeface="Times New Roman"/>
              </a:rPr>
              <a:t>s </a:t>
            </a:r>
            <a:r>
              <a:rPr lang="en-GB" sz="1200" spc="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and Co</a:t>
            </a:r>
            <a:r>
              <a:rPr lang="en-GB" sz="1200" spc="-25" dirty="0" smtClean="0">
                <a:latin typeface="Times New Roman"/>
                <a:cs typeface="Times New Roman"/>
              </a:rPr>
              <a:t>m</a:t>
            </a:r>
            <a:r>
              <a:rPr lang="en-GB" sz="1200" dirty="0" smtClean="0">
                <a:latin typeface="Times New Roman"/>
                <a:cs typeface="Times New Roman"/>
              </a:rPr>
              <a:t>pany - Pot</a:t>
            </a:r>
            <a:r>
              <a:rPr lang="en-GB" sz="1200" spc="-5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e</a:t>
            </a:r>
            <a:r>
              <a:rPr lang="en-GB" sz="1200" spc="5" dirty="0" smtClean="0"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latin typeface="Times New Roman"/>
                <a:cs typeface="Times New Roman"/>
              </a:rPr>
              <a:t>y</a:t>
            </a:r>
            <a:r>
              <a:rPr lang="en-GB" sz="1200" spc="12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loc</a:t>
            </a:r>
            <a:r>
              <a:rPr lang="en-GB" sz="1200" spc="-10" dirty="0" smtClean="0">
                <a:latin typeface="Times New Roman"/>
                <a:cs typeface="Times New Roman"/>
              </a:rPr>
              <a:t>a</a:t>
            </a:r>
            <a:r>
              <a:rPr lang="en-GB" sz="1200" dirty="0" smtClean="0">
                <a:latin typeface="Times New Roman"/>
                <a:cs typeface="Times New Roman"/>
              </a:rPr>
              <a:t>ted</a:t>
            </a:r>
            <a:r>
              <a:rPr lang="en-GB" sz="1200" spc="13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in</a:t>
            </a:r>
            <a:r>
              <a:rPr lang="en-GB" sz="1200" spc="130" dirty="0" smtClean="0">
                <a:latin typeface="Times New Roman"/>
                <a:cs typeface="Times New Roman"/>
              </a:rPr>
              <a:t> </a:t>
            </a:r>
            <a:r>
              <a:rPr lang="en-GB" sz="1200" spc="-5" dirty="0" smtClean="0">
                <a:latin typeface="Times New Roman"/>
                <a:cs typeface="Times New Roman"/>
              </a:rPr>
              <a:t>B</a:t>
            </a:r>
            <a:r>
              <a:rPr lang="en-GB" sz="1200" dirty="0" smtClean="0">
                <a:latin typeface="Times New Roman"/>
                <a:cs typeface="Times New Roman"/>
              </a:rPr>
              <a:t>o</a:t>
            </a:r>
            <a:r>
              <a:rPr lang="en-GB" sz="1200" spc="-10" dirty="0" smtClean="0">
                <a:latin typeface="Times New Roman"/>
                <a:cs typeface="Times New Roman"/>
              </a:rPr>
              <a:t>zz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5" dirty="0" smtClean="0">
                <a:latin typeface="Times New Roman"/>
                <a:cs typeface="Times New Roman"/>
              </a:rPr>
              <a:t>t</a:t>
            </a:r>
            <a:r>
              <a:rPr lang="en-GB" sz="1200" spc="-15" dirty="0" smtClean="0">
                <a:latin typeface="Times New Roman"/>
                <a:cs typeface="Times New Roman"/>
              </a:rPr>
              <a:t>o</a:t>
            </a:r>
            <a:r>
              <a:rPr lang="en-GB" sz="1200" spc="-10" dirty="0" smtClean="0">
                <a:latin typeface="Times New Roman"/>
                <a:cs typeface="Times New Roman"/>
              </a:rPr>
              <a:t>w</a:t>
            </a:r>
            <a:r>
              <a:rPr lang="en-GB" sz="1200" spc="5" dirty="0" smtClean="0">
                <a:latin typeface="Times New Roman"/>
                <a:cs typeface="Times New Roman"/>
              </a:rPr>
              <a:t>n</a:t>
            </a:r>
            <a:r>
              <a:rPr lang="en-GB" sz="1200" dirty="0" smtClean="0">
                <a:latin typeface="Times New Roman"/>
                <a:cs typeface="Times New Roman"/>
              </a:rPr>
              <a:t>,</a:t>
            </a:r>
            <a:r>
              <a:rPr lang="en-GB" sz="1200" spc="13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now</a:t>
            </a:r>
            <a:r>
              <a:rPr lang="en-GB" sz="1200" spc="125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A</a:t>
            </a:r>
            <a:r>
              <a:rPr lang="en-GB" sz="1200" dirty="0" smtClean="0">
                <a:latin typeface="Times New Roman"/>
                <a:cs typeface="Times New Roman"/>
              </a:rPr>
              <a:t>lton</a:t>
            </a:r>
            <a:r>
              <a:rPr lang="en-GB" sz="1200" spc="13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prop</a:t>
            </a:r>
            <a:r>
              <a:rPr lang="en-GB" sz="1200" spc="-10" dirty="0" smtClean="0">
                <a:latin typeface="Times New Roman"/>
                <a:cs typeface="Times New Roman"/>
              </a:rPr>
              <a:t>e</a:t>
            </a:r>
            <a:r>
              <a:rPr lang="en-GB" sz="1200" dirty="0" smtClean="0">
                <a:latin typeface="Times New Roman"/>
                <a:cs typeface="Times New Roman"/>
              </a:rPr>
              <a:t>r,</a:t>
            </a:r>
            <a:r>
              <a:rPr lang="en-GB" sz="1200" spc="13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b</a:t>
            </a:r>
            <a:r>
              <a:rPr lang="en-GB" sz="1200" spc="-10" dirty="0" smtClean="0">
                <a:latin typeface="Times New Roman"/>
                <a:cs typeface="Times New Roman"/>
              </a:rPr>
              <a:t>etw</a:t>
            </a:r>
            <a:r>
              <a:rPr lang="en-GB" sz="1200" dirty="0" smtClean="0">
                <a:latin typeface="Times New Roman"/>
                <a:cs typeface="Times New Roman"/>
              </a:rPr>
              <a:t>een</a:t>
            </a:r>
            <a:r>
              <a:rPr lang="en-GB" sz="1200" spc="130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O</a:t>
            </a:r>
            <a:r>
              <a:rPr lang="en-GB" sz="1200" dirty="0" smtClean="0">
                <a:latin typeface="Times New Roman"/>
                <a:cs typeface="Times New Roman"/>
              </a:rPr>
              <a:t>ak</a:t>
            </a:r>
            <a:r>
              <a:rPr lang="en-GB" sz="1200" spc="12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and</a:t>
            </a:r>
            <a:r>
              <a:rPr lang="en-GB" sz="1200" spc="13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Spr</a:t>
            </a:r>
            <a:r>
              <a:rPr lang="en-GB" sz="1200" spc="5" dirty="0" smtClean="0">
                <a:latin typeface="Times New Roman"/>
                <a:cs typeface="Times New Roman"/>
              </a:rPr>
              <a:t>i</a:t>
            </a:r>
            <a:r>
              <a:rPr lang="en-GB" sz="1200" dirty="0" smtClean="0">
                <a:latin typeface="Times New Roman"/>
                <a:cs typeface="Times New Roman"/>
              </a:rPr>
              <a:t>ng</a:t>
            </a:r>
            <a:r>
              <a:rPr lang="en-GB" sz="1200" spc="12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s</a:t>
            </a:r>
            <a:r>
              <a:rPr lang="en-GB" sz="1200" spc="5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r</a:t>
            </a:r>
            <a:r>
              <a:rPr lang="en-GB" sz="1200" spc="-10" dirty="0" smtClean="0">
                <a:latin typeface="Times New Roman"/>
                <a:cs typeface="Times New Roman"/>
              </a:rPr>
              <a:t>e</a:t>
            </a:r>
            <a:r>
              <a:rPr lang="en-GB" sz="1200" dirty="0" smtClean="0">
                <a:latin typeface="Times New Roman"/>
                <a:cs typeface="Times New Roman"/>
              </a:rPr>
              <a:t>e</a:t>
            </a:r>
            <a:r>
              <a:rPr lang="en-GB" sz="1200" spc="5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,</a:t>
            </a:r>
            <a:r>
              <a:rPr lang="en-GB" sz="1200" spc="13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on</a:t>
            </a:r>
            <a:r>
              <a:rPr lang="en-GB" sz="1200" spc="13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the</a:t>
            </a:r>
            <a:r>
              <a:rPr lang="en-GB" sz="1200" spc="13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n</a:t>
            </a:r>
            <a:r>
              <a:rPr lang="en-GB" sz="1200" spc="-15" dirty="0" smtClean="0">
                <a:latin typeface="Times New Roman"/>
                <a:cs typeface="Times New Roman"/>
              </a:rPr>
              <a:t>o</a:t>
            </a:r>
            <a:r>
              <a:rPr lang="en-GB" sz="1200" dirty="0" smtClean="0">
                <a:latin typeface="Times New Roman"/>
                <a:cs typeface="Times New Roman"/>
              </a:rPr>
              <a:t>r</a:t>
            </a:r>
            <a:r>
              <a:rPr lang="en-GB" sz="1200" spc="-10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h s</a:t>
            </a:r>
            <a:r>
              <a:rPr lang="en-GB" sz="1200" spc="5" dirty="0" smtClean="0">
                <a:latin typeface="Times New Roman"/>
                <a:cs typeface="Times New Roman"/>
              </a:rPr>
              <a:t>i</a:t>
            </a:r>
            <a:r>
              <a:rPr lang="en-GB" sz="1200" dirty="0" smtClean="0">
                <a:latin typeface="Times New Roman"/>
                <a:cs typeface="Times New Roman"/>
              </a:rPr>
              <a:t>de</a:t>
            </a:r>
            <a:r>
              <a:rPr lang="en-GB" sz="1200" spc="11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of</a:t>
            </a:r>
            <a:r>
              <a:rPr lang="en-GB" sz="1200" spc="120" dirty="0" smtClean="0">
                <a:latin typeface="Times New Roman"/>
                <a:cs typeface="Times New Roman"/>
              </a:rPr>
              <a:t> </a:t>
            </a:r>
            <a:r>
              <a:rPr lang="en-GB" sz="1200" spc="-15" dirty="0" smtClean="0">
                <a:latin typeface="Times New Roman"/>
                <a:cs typeface="Times New Roman"/>
              </a:rPr>
              <a:t>S</a:t>
            </a:r>
            <a:r>
              <a:rPr lang="en-GB" sz="1200" dirty="0" smtClean="0">
                <a:latin typeface="Times New Roman"/>
                <a:cs typeface="Times New Roman"/>
              </a:rPr>
              <a:t>econd</a:t>
            </a:r>
            <a:r>
              <a:rPr lang="en-GB" sz="1200" spc="10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S</a:t>
            </a:r>
            <a:r>
              <a:rPr lang="en-GB" sz="1200" spc="-10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re</a:t>
            </a:r>
            <a:r>
              <a:rPr lang="en-GB" sz="1200" spc="-10" dirty="0" smtClean="0">
                <a:latin typeface="Times New Roman"/>
                <a:cs typeface="Times New Roman"/>
              </a:rPr>
              <a:t>e</a:t>
            </a:r>
            <a:r>
              <a:rPr lang="en-GB" sz="1200" dirty="0" smtClean="0">
                <a:latin typeface="Times New Roman"/>
                <a:cs typeface="Times New Roman"/>
              </a:rPr>
              <a:t>t</a:t>
            </a:r>
            <a:r>
              <a:rPr lang="en-GB" sz="1200" spc="11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(E.</a:t>
            </a:r>
            <a:r>
              <a:rPr lang="en-GB" sz="1200" spc="105" dirty="0" smtClean="0">
                <a:latin typeface="Times New Roman"/>
                <a:cs typeface="Times New Roman"/>
              </a:rPr>
              <a:t> </a:t>
            </a:r>
            <a:r>
              <a:rPr lang="en-GB" sz="1200" spc="-5" dirty="0" smtClean="0">
                <a:latin typeface="Times New Roman"/>
                <a:cs typeface="Times New Roman"/>
              </a:rPr>
              <a:t>B</a:t>
            </a:r>
            <a:r>
              <a:rPr lang="en-GB" sz="1200" dirty="0" smtClean="0">
                <a:latin typeface="Times New Roman"/>
                <a:cs typeface="Times New Roman"/>
              </a:rPr>
              <a:t>roadwa</a:t>
            </a:r>
            <a:r>
              <a:rPr lang="en-GB" sz="1200" spc="-15" dirty="0" smtClean="0">
                <a:latin typeface="Times New Roman"/>
                <a:cs typeface="Times New Roman"/>
              </a:rPr>
              <a:t>y</a:t>
            </a:r>
            <a:r>
              <a:rPr lang="en-GB" sz="1200" dirty="0" smtClean="0">
                <a:latin typeface="Times New Roman"/>
                <a:cs typeface="Times New Roman"/>
              </a:rPr>
              <a:t>).  </a:t>
            </a:r>
            <a:r>
              <a:rPr lang="en-GB" sz="1200" spc="-5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Ju</a:t>
            </a:r>
            <a:r>
              <a:rPr lang="en-GB" sz="1200" spc="-5" dirty="0" smtClean="0">
                <a:latin typeface="Times New Roman"/>
                <a:cs typeface="Times New Roman"/>
              </a:rPr>
              <a:t>l</a:t>
            </a:r>
            <a:r>
              <a:rPr lang="en-GB" sz="1200" dirty="0" smtClean="0">
                <a:latin typeface="Times New Roman"/>
                <a:cs typeface="Times New Roman"/>
              </a:rPr>
              <a:t>ius,</a:t>
            </a:r>
            <a:r>
              <a:rPr lang="en-GB" sz="1200" spc="11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born  </a:t>
            </a:r>
            <a:r>
              <a:rPr lang="en-GB" sz="1200" spc="-6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1828,</a:t>
            </a:r>
            <a:r>
              <a:rPr lang="en-GB" sz="1200" spc="12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-10" dirty="0" smtClean="0">
                <a:latin typeface="Times New Roman"/>
                <a:cs typeface="Times New Roman"/>
              </a:rPr>
              <a:t>n</a:t>
            </a:r>
            <a:r>
              <a:rPr lang="en-GB" sz="1200" dirty="0" smtClean="0">
                <a:latin typeface="Times New Roman"/>
                <a:cs typeface="Times New Roman"/>
              </a:rPr>
              <a:t>d</a:t>
            </a:r>
            <a:r>
              <a:rPr lang="en-GB" sz="1200" spc="12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b</a:t>
            </a:r>
            <a:r>
              <a:rPr lang="en-GB" sz="1200" spc="-10" dirty="0" smtClean="0"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latin typeface="Times New Roman"/>
                <a:cs typeface="Times New Roman"/>
              </a:rPr>
              <a:t>ot</a:t>
            </a:r>
            <a:r>
              <a:rPr lang="en-GB" sz="1200" spc="-15" dirty="0" smtClean="0">
                <a:latin typeface="Times New Roman"/>
                <a:cs typeface="Times New Roman"/>
              </a:rPr>
              <a:t>h</a:t>
            </a:r>
            <a:r>
              <a:rPr lang="en-GB" sz="1200" dirty="0" smtClean="0">
                <a:latin typeface="Times New Roman"/>
                <a:cs typeface="Times New Roman"/>
              </a:rPr>
              <a:t>e</a:t>
            </a:r>
            <a:r>
              <a:rPr lang="en-GB" sz="1200" spc="5" dirty="0" smtClean="0"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latin typeface="Times New Roman"/>
                <a:cs typeface="Times New Roman"/>
              </a:rPr>
              <a:t>,</a:t>
            </a:r>
            <a:r>
              <a:rPr lang="en-GB" sz="1200" spc="120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He</a:t>
            </a:r>
            <a:r>
              <a:rPr lang="en-GB" sz="1200" dirty="0" smtClean="0">
                <a:latin typeface="Times New Roman"/>
                <a:cs typeface="Times New Roman"/>
              </a:rPr>
              <a:t>nry</a:t>
            </a:r>
            <a:r>
              <a:rPr lang="en-GB" sz="1200" spc="10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born</a:t>
            </a:r>
            <a:r>
              <a:rPr lang="en-GB" sz="1200" spc="12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1</a:t>
            </a:r>
            <a:r>
              <a:rPr lang="en-GB" sz="1200" spc="-15" dirty="0" smtClean="0">
                <a:latin typeface="Times New Roman"/>
                <a:cs typeface="Times New Roman"/>
              </a:rPr>
              <a:t>8</a:t>
            </a:r>
            <a:r>
              <a:rPr lang="en-GB" sz="1200" dirty="0" smtClean="0">
                <a:latin typeface="Times New Roman"/>
                <a:cs typeface="Times New Roman"/>
              </a:rPr>
              <a:t>33,</a:t>
            </a:r>
            <a:r>
              <a:rPr lang="en-GB" sz="1200" spc="120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c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-20" dirty="0" smtClean="0">
                <a:latin typeface="Times New Roman"/>
                <a:cs typeface="Times New Roman"/>
              </a:rPr>
              <a:t>m</a:t>
            </a:r>
            <a:r>
              <a:rPr lang="en-GB" sz="1200" dirty="0" smtClean="0">
                <a:latin typeface="Times New Roman"/>
                <a:cs typeface="Times New Roman"/>
              </a:rPr>
              <a:t>e from</a:t>
            </a:r>
            <a:r>
              <a:rPr lang="en-GB" sz="1200" spc="25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G</a:t>
            </a:r>
            <a:r>
              <a:rPr lang="en-GB" sz="1200" dirty="0" smtClean="0">
                <a:latin typeface="Times New Roman"/>
                <a:cs typeface="Times New Roman"/>
              </a:rPr>
              <a:t>e</a:t>
            </a:r>
            <a:r>
              <a:rPr lang="en-GB" sz="1200" spc="5" dirty="0" smtClean="0">
                <a:latin typeface="Times New Roman"/>
                <a:cs typeface="Times New Roman"/>
              </a:rPr>
              <a:t>r</a:t>
            </a:r>
            <a:r>
              <a:rPr lang="en-GB" sz="1200" spc="-20" dirty="0" smtClean="0">
                <a:latin typeface="Times New Roman"/>
                <a:cs typeface="Times New Roman"/>
              </a:rPr>
              <a:t>m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10" dirty="0" smtClean="0">
                <a:latin typeface="Times New Roman"/>
                <a:cs typeface="Times New Roman"/>
              </a:rPr>
              <a:t>n</a:t>
            </a:r>
            <a:r>
              <a:rPr lang="en-GB" sz="1200" dirty="0" smtClean="0">
                <a:latin typeface="Times New Roman"/>
                <a:cs typeface="Times New Roman"/>
              </a:rPr>
              <a:t>y</a:t>
            </a:r>
            <a:r>
              <a:rPr lang="en-GB" sz="1200" spc="3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to</a:t>
            </a:r>
            <a:r>
              <a:rPr lang="en-GB" sz="1200" spc="45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A</a:t>
            </a:r>
            <a:r>
              <a:rPr lang="en-GB" sz="1200" dirty="0" smtClean="0">
                <a:latin typeface="Times New Roman"/>
                <a:cs typeface="Times New Roman"/>
              </a:rPr>
              <a:t>lton</a:t>
            </a:r>
            <a:r>
              <a:rPr lang="en-GB" sz="1200" spc="4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and</a:t>
            </a:r>
            <a:r>
              <a:rPr lang="en-GB" sz="1200" spc="4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esta</a:t>
            </a:r>
            <a:r>
              <a:rPr lang="en-GB" sz="1200" spc="-10" dirty="0" smtClean="0">
                <a:latin typeface="Times New Roman"/>
                <a:cs typeface="Times New Roman"/>
              </a:rPr>
              <a:t>b</a:t>
            </a:r>
            <a:r>
              <a:rPr lang="en-GB" sz="1200" spc="20" dirty="0" smtClean="0">
                <a:latin typeface="Times New Roman"/>
                <a:cs typeface="Times New Roman"/>
              </a:rPr>
              <a:t>l</a:t>
            </a:r>
            <a:r>
              <a:rPr lang="en-GB" sz="1200" spc="-10" dirty="0" smtClean="0">
                <a:latin typeface="Times New Roman"/>
                <a:cs typeface="Times New Roman"/>
              </a:rPr>
              <a:t>i</a:t>
            </a:r>
            <a:r>
              <a:rPr lang="en-GB" sz="1200" dirty="0" smtClean="0">
                <a:latin typeface="Times New Roman"/>
                <a:cs typeface="Times New Roman"/>
              </a:rPr>
              <a:t>shed </a:t>
            </a:r>
            <a:r>
              <a:rPr lang="en-GB" sz="1200" spc="9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4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po</a:t>
            </a:r>
            <a:r>
              <a:rPr lang="en-GB" sz="1200" spc="-10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t</a:t>
            </a:r>
            <a:r>
              <a:rPr lang="en-GB" sz="1200" spc="-10" dirty="0" smtClean="0">
                <a:latin typeface="Times New Roman"/>
                <a:cs typeface="Times New Roman"/>
              </a:rPr>
              <a:t>e</a:t>
            </a:r>
            <a:r>
              <a:rPr lang="en-GB" sz="1200" dirty="0" smtClean="0">
                <a:latin typeface="Times New Roman"/>
                <a:cs typeface="Times New Roman"/>
              </a:rPr>
              <a:t>ry</a:t>
            </a:r>
            <a:r>
              <a:rPr lang="en-GB" sz="1200" spc="3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in</a:t>
            </a:r>
            <a:r>
              <a:rPr lang="en-GB" sz="1200" spc="4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1855. </a:t>
            </a:r>
            <a:r>
              <a:rPr lang="en-GB" sz="1200" spc="90" dirty="0" smtClean="0">
                <a:latin typeface="Times New Roman"/>
                <a:cs typeface="Times New Roman"/>
              </a:rPr>
              <a:t> </a:t>
            </a:r>
            <a:r>
              <a:rPr lang="en-GB" sz="1200" spc="10" dirty="0" smtClean="0">
                <a:latin typeface="Times New Roman"/>
                <a:cs typeface="Times New Roman"/>
              </a:rPr>
              <a:t>J</a:t>
            </a:r>
            <a:r>
              <a:rPr lang="en-GB" sz="1200" spc="-15" dirty="0" smtClean="0">
                <a:latin typeface="Times New Roman"/>
                <a:cs typeface="Times New Roman"/>
              </a:rPr>
              <a:t>u</a:t>
            </a:r>
            <a:r>
              <a:rPr lang="en-GB" sz="1200" dirty="0" smtClean="0">
                <a:latin typeface="Times New Roman"/>
                <a:cs typeface="Times New Roman"/>
              </a:rPr>
              <a:t>l</a:t>
            </a:r>
            <a:r>
              <a:rPr lang="en-GB" sz="1200" spc="-10" dirty="0" smtClean="0">
                <a:latin typeface="Times New Roman"/>
                <a:cs typeface="Times New Roman"/>
              </a:rPr>
              <a:t>i</a:t>
            </a:r>
            <a:r>
              <a:rPr lang="en-GB" sz="1200" dirty="0" smtClean="0">
                <a:latin typeface="Times New Roman"/>
                <a:cs typeface="Times New Roman"/>
              </a:rPr>
              <a:t>us</a:t>
            </a:r>
            <a:r>
              <a:rPr lang="en-GB" sz="1200" spc="5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and</a:t>
            </a:r>
            <a:r>
              <a:rPr lang="en-GB" sz="1200" spc="4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h</a:t>
            </a:r>
            <a:r>
              <a:rPr lang="en-GB" sz="1200" spc="-10" dirty="0" smtClean="0">
                <a:latin typeface="Times New Roman"/>
                <a:cs typeface="Times New Roman"/>
              </a:rPr>
              <a:t>i</a:t>
            </a:r>
            <a:r>
              <a:rPr lang="en-GB" sz="1200" dirty="0" smtClean="0">
                <a:latin typeface="Times New Roman"/>
                <a:cs typeface="Times New Roman"/>
              </a:rPr>
              <a:t>s</a:t>
            </a:r>
            <a:r>
              <a:rPr lang="en-GB" sz="1200" spc="50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w</a:t>
            </a:r>
            <a:r>
              <a:rPr lang="en-GB" sz="1200" dirty="0" smtClean="0">
                <a:latin typeface="Times New Roman"/>
                <a:cs typeface="Times New Roman"/>
              </a:rPr>
              <a:t>ife,</a:t>
            </a:r>
            <a:r>
              <a:rPr lang="en-GB" sz="1200" spc="35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A</a:t>
            </a:r>
            <a:r>
              <a:rPr lang="en-GB" sz="1200" dirty="0" smtClean="0">
                <a:latin typeface="Times New Roman"/>
                <a:cs typeface="Times New Roman"/>
              </a:rPr>
              <a:t>nna,</a:t>
            </a:r>
            <a:r>
              <a:rPr lang="en-GB" sz="1200" spc="4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dau</a:t>
            </a:r>
            <a:r>
              <a:rPr lang="en-GB" sz="1200" spc="-10" dirty="0" smtClean="0">
                <a:latin typeface="Times New Roman"/>
                <a:cs typeface="Times New Roman"/>
              </a:rPr>
              <a:t>g</a:t>
            </a:r>
            <a:r>
              <a:rPr lang="en-GB" sz="1200" dirty="0" smtClean="0">
                <a:latin typeface="Times New Roman"/>
                <a:cs typeface="Times New Roman"/>
              </a:rPr>
              <a:t>hte</a:t>
            </a:r>
            <a:r>
              <a:rPr lang="en-GB" sz="1200" spc="-10" dirty="0" smtClean="0"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latin typeface="Times New Roman"/>
                <a:cs typeface="Times New Roman"/>
              </a:rPr>
              <a:t>s Ma</a:t>
            </a:r>
            <a:r>
              <a:rPr lang="en-GB" sz="1200" spc="-10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i</a:t>
            </a:r>
            <a:r>
              <a:rPr lang="en-GB" sz="1200" spc="-10" dirty="0" smtClean="0">
                <a:latin typeface="Times New Roman"/>
                <a:cs typeface="Times New Roman"/>
              </a:rPr>
              <a:t>l</a:t>
            </a:r>
            <a:r>
              <a:rPr lang="en-GB" sz="1200" dirty="0" smtClean="0">
                <a:latin typeface="Times New Roman"/>
                <a:cs typeface="Times New Roman"/>
              </a:rPr>
              <a:t>da</a:t>
            </a:r>
            <a:r>
              <a:rPr lang="en-GB" sz="1200" spc="9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and</a:t>
            </a:r>
            <a:r>
              <a:rPr lang="en-GB" sz="1200" spc="105" dirty="0" smtClean="0">
                <a:latin typeface="Times New Roman"/>
                <a:cs typeface="Times New Roman"/>
              </a:rPr>
              <a:t> </a:t>
            </a:r>
            <a:r>
              <a:rPr lang="en-GB" sz="1200" spc="-15" dirty="0" smtClean="0">
                <a:latin typeface="Times New Roman"/>
                <a:cs typeface="Times New Roman"/>
              </a:rPr>
              <a:t>E</a:t>
            </a:r>
            <a:r>
              <a:rPr lang="en-GB" sz="1200" dirty="0" smtClean="0">
                <a:latin typeface="Times New Roman"/>
                <a:cs typeface="Times New Roman"/>
              </a:rPr>
              <a:t>li</a:t>
            </a:r>
            <a:r>
              <a:rPr lang="en-GB" sz="1200" spc="-10" dirty="0" smtClean="0">
                <a:latin typeface="Times New Roman"/>
                <a:cs typeface="Times New Roman"/>
              </a:rPr>
              <a:t>z</a:t>
            </a:r>
            <a:r>
              <a:rPr lang="en-GB" sz="1200" dirty="0" smtClean="0">
                <a:latin typeface="Times New Roman"/>
                <a:cs typeface="Times New Roman"/>
              </a:rPr>
              <a:t>ab</a:t>
            </a:r>
            <a:r>
              <a:rPr lang="en-GB" sz="1200" spc="-10" dirty="0" smtClean="0">
                <a:latin typeface="Times New Roman"/>
                <a:cs typeface="Times New Roman"/>
              </a:rPr>
              <a:t>e</a:t>
            </a:r>
            <a:r>
              <a:rPr lang="en-GB" sz="1200" dirty="0" smtClean="0">
                <a:latin typeface="Times New Roman"/>
                <a:cs typeface="Times New Roman"/>
              </a:rPr>
              <a:t>th,</a:t>
            </a:r>
            <a:r>
              <a:rPr lang="en-GB" sz="1200" spc="9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and</a:t>
            </a:r>
            <a:r>
              <a:rPr lang="en-GB" sz="1200" spc="9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br</a:t>
            </a:r>
            <a:r>
              <a:rPr lang="en-GB" sz="1200" spc="-15" dirty="0" smtClean="0">
                <a:latin typeface="Times New Roman"/>
                <a:cs typeface="Times New Roman"/>
              </a:rPr>
              <a:t>o</a:t>
            </a:r>
            <a:r>
              <a:rPr lang="en-GB" sz="1200" dirty="0" smtClean="0">
                <a:latin typeface="Times New Roman"/>
                <a:cs typeface="Times New Roman"/>
              </a:rPr>
              <a:t>th</a:t>
            </a:r>
            <a:r>
              <a:rPr lang="en-GB" sz="1200" spc="-10" dirty="0" smtClean="0">
                <a:latin typeface="Times New Roman"/>
                <a:cs typeface="Times New Roman"/>
              </a:rPr>
              <a:t>e</a:t>
            </a:r>
            <a:r>
              <a:rPr lang="en-GB" sz="1200" dirty="0" smtClean="0">
                <a:latin typeface="Times New Roman"/>
                <a:cs typeface="Times New Roman"/>
              </a:rPr>
              <a:t>r</a:t>
            </a:r>
            <a:r>
              <a:rPr lang="en-GB" sz="1200" spc="110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H</a:t>
            </a:r>
            <a:r>
              <a:rPr lang="en-GB" sz="1200" dirty="0" smtClean="0">
                <a:latin typeface="Times New Roman"/>
                <a:cs typeface="Times New Roman"/>
              </a:rPr>
              <a:t>e</a:t>
            </a:r>
            <a:r>
              <a:rPr lang="en-GB" sz="1200" spc="-10" dirty="0" smtClean="0">
                <a:latin typeface="Times New Roman"/>
                <a:cs typeface="Times New Roman"/>
              </a:rPr>
              <a:t>n</a:t>
            </a:r>
            <a:r>
              <a:rPr lang="en-GB" sz="1200" dirty="0" smtClean="0">
                <a:latin typeface="Times New Roman"/>
                <a:cs typeface="Times New Roman"/>
              </a:rPr>
              <a:t>r</a:t>
            </a:r>
            <a:r>
              <a:rPr lang="en-GB" sz="1200" spc="-15" dirty="0" smtClean="0">
                <a:latin typeface="Times New Roman"/>
                <a:cs typeface="Times New Roman"/>
              </a:rPr>
              <a:t>y</a:t>
            </a:r>
            <a:r>
              <a:rPr lang="en-GB" sz="1200" dirty="0" smtClean="0">
                <a:latin typeface="Times New Roman"/>
                <a:cs typeface="Times New Roman"/>
              </a:rPr>
              <a:t>,</a:t>
            </a:r>
            <a:r>
              <a:rPr lang="en-GB" sz="1200" spc="10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li</a:t>
            </a:r>
            <a:r>
              <a:rPr lang="en-GB" sz="1200" spc="-15" dirty="0" smtClean="0">
                <a:latin typeface="Times New Roman"/>
                <a:cs typeface="Times New Roman"/>
              </a:rPr>
              <a:t>v</a:t>
            </a:r>
            <a:r>
              <a:rPr lang="en-GB" sz="1200" dirty="0" smtClean="0">
                <a:latin typeface="Times New Roman"/>
                <a:cs typeface="Times New Roman"/>
              </a:rPr>
              <a:t>ed</a:t>
            </a:r>
            <a:r>
              <a:rPr lang="en-GB" sz="1200" spc="9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ne</a:t>
            </a:r>
            <a:r>
              <a:rPr lang="en-GB" sz="1200" spc="-10" dirty="0" smtClean="0">
                <a:latin typeface="Times New Roman"/>
                <a:cs typeface="Times New Roman"/>
              </a:rPr>
              <a:t>ar</a:t>
            </a:r>
            <a:r>
              <a:rPr lang="en-GB" sz="1200" dirty="0" smtClean="0">
                <a:latin typeface="Times New Roman"/>
                <a:cs typeface="Times New Roman"/>
              </a:rPr>
              <a:t>by</a:t>
            </a:r>
            <a:r>
              <a:rPr lang="en-GB" sz="1200" spc="9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at</a:t>
            </a:r>
            <a:r>
              <a:rPr lang="en-GB" sz="1200" spc="110" dirty="0" smtClean="0">
                <a:latin typeface="Times New Roman"/>
                <a:cs typeface="Times New Roman"/>
              </a:rPr>
              <a:t> </a:t>
            </a:r>
            <a:r>
              <a:rPr lang="en-GB" sz="1200" spc="-15" dirty="0" smtClean="0">
                <a:latin typeface="Times New Roman"/>
                <a:cs typeface="Times New Roman"/>
              </a:rPr>
              <a:t>6</a:t>
            </a:r>
            <a:r>
              <a:rPr lang="en-GB" sz="1200" dirty="0" smtClean="0">
                <a:latin typeface="Times New Roman"/>
                <a:cs typeface="Times New Roman"/>
              </a:rPr>
              <a:t>th</a:t>
            </a:r>
            <a:r>
              <a:rPr lang="en-GB" sz="1200" spc="105" dirty="0" smtClean="0">
                <a:latin typeface="Times New Roman"/>
                <a:cs typeface="Times New Roman"/>
              </a:rPr>
              <a:t> </a:t>
            </a:r>
            <a:r>
              <a:rPr lang="en-GB" sz="1200" spc="-15" dirty="0" smtClean="0">
                <a:latin typeface="Times New Roman"/>
                <a:cs typeface="Times New Roman"/>
              </a:rPr>
              <a:t>S</a:t>
            </a:r>
            <a:r>
              <a:rPr lang="en-GB" sz="1200" dirty="0" smtClean="0">
                <a:latin typeface="Times New Roman"/>
                <a:cs typeface="Times New Roman"/>
              </a:rPr>
              <a:t>tr</a:t>
            </a:r>
            <a:r>
              <a:rPr lang="en-GB" sz="1200" spc="-10" dirty="0" smtClean="0">
                <a:latin typeface="Times New Roman"/>
                <a:cs typeface="Times New Roman"/>
              </a:rPr>
              <a:t>e</a:t>
            </a:r>
            <a:r>
              <a:rPr lang="en-GB" sz="1200" dirty="0" smtClean="0">
                <a:latin typeface="Times New Roman"/>
                <a:cs typeface="Times New Roman"/>
              </a:rPr>
              <a:t>et</a:t>
            </a:r>
            <a:r>
              <a:rPr lang="en-GB" sz="1200" spc="10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b</a:t>
            </a:r>
            <a:r>
              <a:rPr lang="en-GB" sz="1200" spc="-10" dirty="0" smtClean="0">
                <a:latin typeface="Times New Roman"/>
                <a:cs typeface="Times New Roman"/>
              </a:rPr>
              <a:t>e</a:t>
            </a:r>
            <a:r>
              <a:rPr lang="en-GB" sz="1200" dirty="0" smtClean="0">
                <a:latin typeface="Times New Roman"/>
                <a:cs typeface="Times New Roman"/>
              </a:rPr>
              <a:t>t</a:t>
            </a:r>
            <a:r>
              <a:rPr lang="en-GB" sz="1200" spc="-10" dirty="0" smtClean="0">
                <a:latin typeface="Times New Roman"/>
                <a:cs typeface="Times New Roman"/>
              </a:rPr>
              <a:t>w</a:t>
            </a:r>
            <a:r>
              <a:rPr lang="en-GB" sz="1200" dirty="0" smtClean="0">
                <a:latin typeface="Times New Roman"/>
                <a:cs typeface="Times New Roman"/>
              </a:rPr>
              <a:t>een  </a:t>
            </a:r>
            <a:r>
              <a:rPr lang="en-GB" sz="1200" spc="-85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O</a:t>
            </a:r>
            <a:r>
              <a:rPr lang="en-GB" sz="1200" dirty="0" smtClean="0">
                <a:latin typeface="Times New Roman"/>
                <a:cs typeface="Times New Roman"/>
              </a:rPr>
              <a:t>ak</a:t>
            </a:r>
            <a:r>
              <a:rPr lang="en-GB" sz="1200" spc="9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and</a:t>
            </a:r>
            <a:r>
              <a:rPr lang="en-GB" sz="1200" spc="10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W</a:t>
            </a:r>
            <a:r>
              <a:rPr lang="en-GB" sz="1200" spc="-10" dirty="0" smtClean="0">
                <a:latin typeface="Times New Roman"/>
                <a:cs typeface="Times New Roman"/>
              </a:rPr>
              <a:t>a</a:t>
            </a:r>
            <a:r>
              <a:rPr lang="en-GB" sz="1200" dirty="0" smtClean="0">
                <a:latin typeface="Times New Roman"/>
                <a:cs typeface="Times New Roman"/>
              </a:rPr>
              <a:t>ln</a:t>
            </a:r>
            <a:r>
              <a:rPr lang="en-GB" sz="1200" spc="-15" dirty="0" smtClean="0">
                <a:latin typeface="Times New Roman"/>
                <a:cs typeface="Times New Roman"/>
              </a:rPr>
              <a:t>u</a:t>
            </a:r>
            <a:r>
              <a:rPr lang="en-GB" sz="1200" dirty="0" smtClean="0">
                <a:latin typeface="Times New Roman"/>
                <a:cs typeface="Times New Roman"/>
              </a:rPr>
              <a:t>t unt</a:t>
            </a:r>
            <a:r>
              <a:rPr lang="en-GB" sz="1200" spc="-10" dirty="0" smtClean="0">
                <a:latin typeface="Times New Roman"/>
                <a:cs typeface="Times New Roman"/>
              </a:rPr>
              <a:t>i</a:t>
            </a:r>
            <a:r>
              <a:rPr lang="en-GB" sz="1200" dirty="0" smtClean="0">
                <a:latin typeface="Times New Roman"/>
                <a:cs typeface="Times New Roman"/>
              </a:rPr>
              <a:t>l</a:t>
            </a:r>
            <a:r>
              <a:rPr lang="en-GB" sz="1200" spc="7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1874.</a:t>
            </a:r>
            <a:r>
              <a:rPr lang="en-GB" sz="1200" spc="70" dirty="0" smtClean="0">
                <a:latin typeface="Times New Roman"/>
                <a:cs typeface="Times New Roman"/>
              </a:rPr>
              <a:t> </a:t>
            </a:r>
            <a:r>
              <a:rPr lang="en-GB" sz="1200" spc="5" dirty="0" smtClean="0">
                <a:latin typeface="Times New Roman"/>
                <a:cs typeface="Times New Roman"/>
              </a:rPr>
              <a:t>K</a:t>
            </a:r>
            <a:r>
              <a:rPr lang="en-GB" sz="1200" dirty="0" smtClean="0">
                <a:latin typeface="Times New Roman"/>
                <a:cs typeface="Times New Roman"/>
              </a:rPr>
              <a:t>oe</a:t>
            </a:r>
            <a:r>
              <a:rPr lang="en-GB" sz="1200" spc="-10" dirty="0" smtClean="0">
                <a:latin typeface="Times New Roman"/>
                <a:cs typeface="Times New Roman"/>
              </a:rPr>
              <a:t>n</a:t>
            </a:r>
            <a:r>
              <a:rPr lang="en-GB" sz="1200" dirty="0" smtClean="0">
                <a:latin typeface="Times New Roman"/>
                <a:cs typeface="Times New Roman"/>
              </a:rPr>
              <a:t>ig</a:t>
            </a:r>
            <a:r>
              <a:rPr lang="en-GB" sz="1200" spc="15" dirty="0" smtClean="0">
                <a:latin typeface="Times New Roman"/>
                <a:cs typeface="Times New Roman"/>
              </a:rPr>
              <a:t> </a:t>
            </a:r>
            <a:r>
              <a:rPr lang="en-GB" sz="1200" spc="-20" dirty="0" smtClean="0">
                <a:latin typeface="Times New Roman"/>
                <a:cs typeface="Times New Roman"/>
              </a:rPr>
              <a:t>m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5" dirty="0" smtClean="0"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latin typeface="Times New Roman"/>
                <a:cs typeface="Times New Roman"/>
              </a:rPr>
              <a:t>ri</a:t>
            </a:r>
            <a:r>
              <a:rPr lang="en-GB" sz="1200" spc="-10" dirty="0" smtClean="0">
                <a:latin typeface="Times New Roman"/>
                <a:cs typeface="Times New Roman"/>
              </a:rPr>
              <a:t>e</a:t>
            </a:r>
            <a:r>
              <a:rPr lang="en-GB" sz="1200" dirty="0" smtClean="0">
                <a:latin typeface="Times New Roman"/>
                <a:cs typeface="Times New Roman"/>
              </a:rPr>
              <a:t>d Ju</a:t>
            </a:r>
            <a:r>
              <a:rPr lang="en-GB" sz="1200" spc="5" dirty="0" smtClean="0">
                <a:latin typeface="Times New Roman"/>
                <a:cs typeface="Times New Roman"/>
              </a:rPr>
              <a:t>l</a:t>
            </a:r>
            <a:r>
              <a:rPr lang="en-GB" sz="1200" dirty="0" smtClean="0">
                <a:latin typeface="Times New Roman"/>
                <a:cs typeface="Times New Roman"/>
              </a:rPr>
              <a:t>i</a:t>
            </a:r>
            <a:r>
              <a:rPr lang="en-GB" sz="1200" spc="-15" dirty="0" smtClean="0">
                <a:latin typeface="Times New Roman"/>
                <a:cs typeface="Times New Roman"/>
              </a:rPr>
              <a:t>u</a:t>
            </a:r>
            <a:r>
              <a:rPr lang="en-GB" sz="1200" dirty="0" smtClean="0">
                <a:latin typeface="Times New Roman"/>
                <a:cs typeface="Times New Roman"/>
              </a:rPr>
              <a:t>s</a:t>
            </a:r>
            <a:r>
              <a:rPr lang="en-GB" sz="1200" spc="2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W</a:t>
            </a:r>
            <a:r>
              <a:rPr lang="en-GB" sz="1200" spc="-10" dirty="0" smtClean="0">
                <a:latin typeface="Times New Roman"/>
                <a:cs typeface="Times New Roman"/>
              </a:rPr>
              <a:t>i</a:t>
            </a:r>
            <a:r>
              <a:rPr lang="en-GB" sz="1200" dirty="0" smtClean="0">
                <a:latin typeface="Times New Roman"/>
                <a:cs typeface="Times New Roman"/>
              </a:rPr>
              <a:t>lh</a:t>
            </a:r>
            <a:r>
              <a:rPr lang="en-GB" sz="1200" spc="-10" dirty="0" smtClean="0">
                <a:latin typeface="Times New Roman"/>
                <a:cs typeface="Times New Roman"/>
              </a:rPr>
              <a:t>e</a:t>
            </a:r>
            <a:r>
              <a:rPr lang="en-GB" sz="1200" dirty="0" smtClean="0">
                <a:latin typeface="Times New Roman"/>
                <a:cs typeface="Times New Roman"/>
              </a:rPr>
              <a:t>l</a:t>
            </a:r>
            <a:r>
              <a:rPr lang="en-GB" sz="1200" spc="-20" dirty="0" smtClean="0">
                <a:latin typeface="Times New Roman"/>
                <a:cs typeface="Times New Roman"/>
              </a:rPr>
              <a:t>m</a:t>
            </a:r>
            <a:r>
              <a:rPr lang="en-GB" sz="1200" dirty="0" smtClean="0">
                <a:latin typeface="Times New Roman"/>
                <a:cs typeface="Times New Roman"/>
              </a:rPr>
              <a:t>s’</a:t>
            </a:r>
            <a:r>
              <a:rPr lang="en-GB" sz="1200" spc="1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dau</a:t>
            </a:r>
            <a:r>
              <a:rPr lang="en-GB" sz="1200" spc="-10" dirty="0" smtClean="0">
                <a:latin typeface="Times New Roman"/>
                <a:cs typeface="Times New Roman"/>
              </a:rPr>
              <a:t>g</a:t>
            </a:r>
            <a:r>
              <a:rPr lang="en-GB" sz="1200" dirty="0" smtClean="0">
                <a:latin typeface="Times New Roman"/>
                <a:cs typeface="Times New Roman"/>
              </a:rPr>
              <a:t>ht</a:t>
            </a:r>
            <a:r>
              <a:rPr lang="en-GB" sz="1200" spc="-10" dirty="0" smtClean="0">
                <a:latin typeface="Times New Roman"/>
                <a:cs typeface="Times New Roman"/>
              </a:rPr>
              <a:t>e</a:t>
            </a:r>
            <a:r>
              <a:rPr lang="en-GB" sz="1200" dirty="0" smtClean="0">
                <a:latin typeface="Times New Roman"/>
                <a:cs typeface="Times New Roman"/>
              </a:rPr>
              <a:t>r,</a:t>
            </a:r>
            <a:r>
              <a:rPr lang="en-GB" sz="1200" spc="1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Ma</a:t>
            </a:r>
            <a:r>
              <a:rPr lang="en-GB" sz="1200" spc="-10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i</a:t>
            </a:r>
            <a:r>
              <a:rPr lang="en-GB" sz="1200" spc="-10" dirty="0" smtClean="0">
                <a:latin typeface="Times New Roman"/>
                <a:cs typeface="Times New Roman"/>
              </a:rPr>
              <a:t>l</a:t>
            </a:r>
            <a:r>
              <a:rPr lang="en-GB" sz="1200" dirty="0" smtClean="0">
                <a:latin typeface="Times New Roman"/>
                <a:cs typeface="Times New Roman"/>
              </a:rPr>
              <a:t>da. </a:t>
            </a:r>
            <a:r>
              <a:rPr lang="en-GB" sz="1200" spc="10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oda</a:t>
            </a:r>
            <a:r>
              <a:rPr lang="en-GB" sz="1200" spc="-10" dirty="0" smtClean="0">
                <a:latin typeface="Times New Roman"/>
                <a:cs typeface="Times New Roman"/>
              </a:rPr>
              <a:t>y</a:t>
            </a:r>
            <a:r>
              <a:rPr lang="en-GB" sz="1200" dirty="0" smtClean="0">
                <a:latin typeface="Times New Roman"/>
                <a:cs typeface="Times New Roman"/>
              </a:rPr>
              <a:t>,</a:t>
            </a:r>
            <a:r>
              <a:rPr lang="en-GB" sz="1200" spc="1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t</a:t>
            </a:r>
            <a:r>
              <a:rPr lang="en-GB" sz="1200" spc="-5" dirty="0" smtClean="0">
                <a:latin typeface="Times New Roman"/>
                <a:cs typeface="Times New Roman"/>
              </a:rPr>
              <a:t>h</a:t>
            </a:r>
            <a:r>
              <a:rPr lang="en-GB" sz="1200" dirty="0" smtClean="0">
                <a:latin typeface="Times New Roman"/>
                <a:cs typeface="Times New Roman"/>
              </a:rPr>
              <a:t>is</a:t>
            </a:r>
            <a:r>
              <a:rPr lang="en-GB" sz="1200" spc="15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e</a:t>
            </a:r>
            <a:r>
              <a:rPr lang="en-GB" sz="1200" dirty="0" smtClean="0">
                <a:latin typeface="Times New Roman"/>
                <a:cs typeface="Times New Roman"/>
              </a:rPr>
              <a:t>lab</a:t>
            </a:r>
            <a:r>
              <a:rPr lang="en-GB" sz="1200" spc="-10" dirty="0" smtClean="0">
                <a:latin typeface="Times New Roman"/>
                <a:cs typeface="Times New Roman"/>
              </a:rPr>
              <a:t>or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5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e </a:t>
            </a:r>
            <a:r>
              <a:rPr lang="en-GB" sz="1200" spc="5" dirty="0" smtClean="0">
                <a:latin typeface="Times New Roman"/>
                <a:cs typeface="Times New Roman"/>
              </a:rPr>
              <a:t>K</a:t>
            </a:r>
            <a:r>
              <a:rPr lang="en-GB" sz="1200" dirty="0" smtClean="0">
                <a:latin typeface="Times New Roman"/>
                <a:cs typeface="Times New Roman"/>
              </a:rPr>
              <a:t>oe</a:t>
            </a:r>
            <a:r>
              <a:rPr lang="en-GB" sz="1200" spc="-10" dirty="0" smtClean="0">
                <a:latin typeface="Times New Roman"/>
                <a:cs typeface="Times New Roman"/>
              </a:rPr>
              <a:t>n</a:t>
            </a:r>
            <a:r>
              <a:rPr lang="en-GB" sz="1200" dirty="0" smtClean="0">
                <a:latin typeface="Times New Roman"/>
                <a:cs typeface="Times New Roman"/>
              </a:rPr>
              <a:t>ig h</a:t>
            </a:r>
            <a:r>
              <a:rPr lang="en-GB" sz="1200" spc="5" dirty="0" smtClean="0">
                <a:latin typeface="Times New Roman"/>
                <a:cs typeface="Times New Roman"/>
              </a:rPr>
              <a:t>o</a:t>
            </a:r>
            <a:r>
              <a:rPr lang="en-GB" sz="1200" dirty="0" smtClean="0">
                <a:latin typeface="Times New Roman"/>
                <a:cs typeface="Times New Roman"/>
              </a:rPr>
              <a:t>use is ho</a:t>
            </a:r>
            <a:r>
              <a:rPr lang="en-GB" sz="1200" spc="-20" dirty="0" smtClean="0">
                <a:latin typeface="Times New Roman"/>
                <a:cs typeface="Times New Roman"/>
              </a:rPr>
              <a:t>m</a:t>
            </a:r>
            <a:r>
              <a:rPr lang="en-GB" sz="1200" dirty="0" smtClean="0">
                <a:latin typeface="Times New Roman"/>
                <a:cs typeface="Times New Roman"/>
              </a:rPr>
              <a:t>e </a:t>
            </a:r>
            <a:r>
              <a:rPr lang="en-GB" sz="1200" spc="5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o</a:t>
            </a:r>
            <a:r>
              <a:rPr lang="en-GB" sz="1200" spc="-1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the </a:t>
            </a:r>
            <a:r>
              <a:rPr lang="en-GB" sz="1200" spc="-20" dirty="0" smtClean="0">
                <a:latin typeface="Times New Roman"/>
                <a:cs typeface="Times New Roman"/>
              </a:rPr>
              <a:t>A</a:t>
            </a:r>
            <a:r>
              <a:rPr lang="en-GB" sz="1200" dirty="0" smtClean="0">
                <a:latin typeface="Times New Roman"/>
                <a:cs typeface="Times New Roman"/>
              </a:rPr>
              <a:t>lton</a:t>
            </a:r>
            <a:r>
              <a:rPr lang="en-GB" sz="1200" spc="-1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Mu</a:t>
            </a:r>
            <a:r>
              <a:rPr lang="en-GB" sz="1200" spc="-10" dirty="0" smtClean="0">
                <a:latin typeface="Times New Roman"/>
                <a:cs typeface="Times New Roman"/>
              </a:rPr>
              <a:t>s</a:t>
            </a:r>
            <a:r>
              <a:rPr lang="en-GB" sz="1200" dirty="0" smtClean="0">
                <a:latin typeface="Times New Roman"/>
                <a:cs typeface="Times New Roman"/>
              </a:rPr>
              <a:t>e</a:t>
            </a:r>
            <a:r>
              <a:rPr lang="en-GB" sz="1200" spc="-10" dirty="0" smtClean="0">
                <a:latin typeface="Times New Roman"/>
                <a:cs typeface="Times New Roman"/>
              </a:rPr>
              <a:t>u</a:t>
            </a:r>
            <a:r>
              <a:rPr lang="en-GB" sz="1200" dirty="0" smtClean="0">
                <a:latin typeface="Times New Roman"/>
                <a:cs typeface="Times New Roman"/>
              </a:rPr>
              <a:t>m</a:t>
            </a:r>
            <a:r>
              <a:rPr lang="en-GB" sz="1200" spc="-2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of</a:t>
            </a:r>
            <a:r>
              <a:rPr lang="en-GB" sz="1200" spc="10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H</a:t>
            </a:r>
            <a:r>
              <a:rPr lang="en-GB" sz="1200" dirty="0" smtClean="0">
                <a:latin typeface="Times New Roman"/>
                <a:cs typeface="Times New Roman"/>
              </a:rPr>
              <a:t>is</a:t>
            </a:r>
            <a:r>
              <a:rPr lang="en-GB" sz="1200" spc="5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ory</a:t>
            </a:r>
            <a:r>
              <a:rPr lang="en-GB" sz="1200" spc="-1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and </a:t>
            </a:r>
            <a:r>
              <a:rPr lang="en-GB" sz="1200" spc="-20" dirty="0" smtClean="0">
                <a:latin typeface="Times New Roman"/>
                <a:cs typeface="Times New Roman"/>
              </a:rPr>
              <a:t>A</a:t>
            </a:r>
            <a:r>
              <a:rPr lang="en-GB" sz="1200" dirty="0" smtClean="0">
                <a:latin typeface="Times New Roman"/>
                <a:cs typeface="Times New Roman"/>
              </a:rPr>
              <a:t>rt. CHARLENE GILL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C3DD7-681E-4494-B279-65676D2C7C9B}" type="slidenum">
              <a:rPr lang="en-GB" smtClean="0"/>
              <a:pPr/>
              <a:t>13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Here was located the Wilhelms pottery,</a:t>
            </a:r>
            <a:r>
              <a:rPr lang="en-US" baseline="0" dirty="0" smtClean="0"/>
              <a:t> BETWEEN OAK AND SPRING OFF </a:t>
            </a: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STREET, (now</a:t>
            </a:r>
            <a:r>
              <a:rPr lang="en-US" baseline="0" dirty="0" smtClean="0"/>
              <a:t> 2NS ST. CURRENT DAY BROADWAY)</a:t>
            </a:r>
          </a:p>
          <a:p>
            <a:r>
              <a:rPr lang="en-US" baseline="0" dirty="0" smtClean="0"/>
              <a:t>NOTE KOENIG HOUSE IN FAR RIGHT BACKGROUND</a:t>
            </a:r>
          </a:p>
          <a:p>
            <a:endParaRPr lang="en-US" baseline="0" dirty="0" smtClean="0"/>
          </a:p>
          <a:p>
            <a:r>
              <a:rPr lang="en-US" baseline="0" dirty="0" smtClean="0"/>
              <a:t>CISTERN WAS LOCATED NEAR TRASH CAN IN YARD FOREGROUND. </a:t>
            </a:r>
            <a:r>
              <a:rPr lang="en-US" u="sng" baseline="0" dirty="0" smtClean="0"/>
              <a:t>SEE RED ARROW</a:t>
            </a:r>
            <a:r>
              <a:rPr lang="en-US" u="none" baseline="0" dirty="0" smtClean="0"/>
              <a:t>. THIS</a:t>
            </a:r>
            <a:r>
              <a:rPr lang="en-US" baseline="0" dirty="0" smtClean="0"/>
              <a:t> WASTER DUMP AREA WAS ESCAVATED BY SENIOR STATE ACHAEOLOGIST KEN FARNSWORN, ALTONIAN - DALE STEEL AND A FEW OTHERS……….. JEFF CRESS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C3DD7-681E-4494-B279-65676D2C7C9B}" type="slidenum">
              <a:rPr lang="en-GB" smtClean="0"/>
              <a:pPr/>
              <a:t>14</a:t>
            </a:fld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IS A BEAUTIFUL</a:t>
            </a:r>
            <a:r>
              <a:rPr lang="en-US" baseline="0" dirty="0" smtClean="0"/>
              <a:t> EARTHENWARE </a:t>
            </a:r>
            <a:r>
              <a:rPr lang="en-US" dirty="0" smtClean="0"/>
              <a:t>WILHELMS PIPKIN !!!!!</a:t>
            </a:r>
            <a:r>
              <a:rPr lang="en-US" baseline="0" dirty="0" smtClean="0"/>
              <a:t>  </a:t>
            </a:r>
          </a:p>
          <a:p>
            <a:r>
              <a:rPr lang="en-US" baseline="0" dirty="0" smtClean="0"/>
              <a:t>….  PLEASE NOTE THE  BLUE ARROW AT WILHELMS PIPKIN  HOLLOW PIPE LIKE HANDLE, FINGER MOLDS AROUND HANDLE BASE, AND SPATTERRED MANGANESE DECORATIONS  ON THIS   LEAD GLAZED EARTHENWARE PIPKIN</a:t>
            </a:r>
          </a:p>
          <a:p>
            <a:endParaRPr lang="en-US" baseline="0" dirty="0" smtClean="0"/>
          </a:p>
          <a:p>
            <a:r>
              <a:rPr lang="en-US" dirty="0" smtClean="0"/>
              <a:t>Contents were often heated in</a:t>
            </a:r>
            <a:r>
              <a:rPr lang="en-US" baseline="0" dirty="0" smtClean="0"/>
              <a:t> pipkins. </a:t>
            </a:r>
            <a:r>
              <a:rPr lang="en-US" dirty="0" smtClean="0"/>
              <a:t>The hole in the tube-like handle</a:t>
            </a:r>
            <a:r>
              <a:rPr lang="en-US" baseline="0" dirty="0" smtClean="0"/>
              <a:t> permitted heat to escape out the hole, making handle cooler to the touch.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C3DD7-681E-4494-B279-65676D2C7C9B}" type="slidenum">
              <a:rPr lang="en-GB" smtClean="0"/>
              <a:pPr/>
              <a:t>15</a:t>
            </a:fld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ANY  BEAUTIFUL WILHELMS PIPKIN</a:t>
            </a:r>
            <a:r>
              <a:rPr lang="en-US" baseline="0" dirty="0" smtClean="0"/>
              <a:t>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….  AGAIN, NOTE THE HOLLOW PIPE LIKE HANDLE, FINGER MOLDS,   SPATTERRED MANGANESE DECORATED LEAD GLAZED EARTHENWARE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C3DD7-681E-4494-B279-65676D2C7C9B}" type="slidenum">
              <a:rPr lang="en-GB" smtClean="0"/>
              <a:pPr/>
              <a:t>16</a:t>
            </a:fld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</a:t>
            </a:r>
            <a:r>
              <a:rPr lang="en-US" baseline="0" dirty="0" smtClean="0"/>
              <a:t> IS </a:t>
            </a:r>
            <a:r>
              <a:rPr lang="en-US" dirty="0" smtClean="0"/>
              <a:t>A SAMPLE OF WILHELMS EARTHENWARE</a:t>
            </a:r>
          </a:p>
          <a:p>
            <a:endParaRPr lang="en-US" dirty="0" smtClean="0"/>
          </a:p>
          <a:p>
            <a:r>
              <a:rPr lang="en-US" dirty="0" smtClean="0"/>
              <a:t>TOP (L TO R)   QUART SIZE PITCHER, PIPKIN, SMALL CREAMER ON RIGHT</a:t>
            </a:r>
          </a:p>
          <a:p>
            <a:endParaRPr lang="en-US" dirty="0" smtClean="0"/>
          </a:p>
          <a:p>
            <a:r>
              <a:rPr lang="en-US" dirty="0" smtClean="0"/>
              <a:t>BOTTOM (L TO R)  HALF GALLON BOWL, CUP</a:t>
            </a:r>
            <a:r>
              <a:rPr lang="en-US" baseline="0" dirty="0" smtClean="0"/>
              <a:t> ASSORTMENT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C3DD7-681E-4494-B279-65676D2C7C9B}" type="slidenum">
              <a:rPr lang="en-GB" smtClean="0"/>
              <a:pPr/>
              <a:t>17</a:t>
            </a:fld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2700" algn="just">
              <a:lnSpc>
                <a:spcPct val="100000"/>
              </a:lnSpc>
            </a:pPr>
            <a:r>
              <a:rPr lang="en-GB" sz="1200" spc="-10" dirty="0" smtClean="0">
                <a:latin typeface="Times New Roman"/>
                <a:cs typeface="Times New Roman"/>
              </a:rPr>
              <a:t>The G</a:t>
            </a:r>
            <a:r>
              <a:rPr lang="en-GB" sz="1200" dirty="0" smtClean="0">
                <a:latin typeface="Times New Roman"/>
                <a:cs typeface="Times New Roman"/>
              </a:rPr>
              <a:t>eo</a:t>
            </a:r>
            <a:r>
              <a:rPr lang="en-GB" sz="1200" spc="5" dirty="0" smtClean="0">
                <a:latin typeface="Times New Roman"/>
                <a:cs typeface="Times New Roman"/>
              </a:rPr>
              <a:t>r</a:t>
            </a:r>
            <a:r>
              <a:rPr lang="en-GB" sz="1200" spc="-15" dirty="0" smtClean="0">
                <a:latin typeface="Times New Roman"/>
                <a:cs typeface="Times New Roman"/>
              </a:rPr>
              <a:t>g</a:t>
            </a:r>
            <a:r>
              <a:rPr lang="en-GB" sz="1200" dirty="0" smtClean="0">
                <a:latin typeface="Times New Roman"/>
                <a:cs typeface="Times New Roman"/>
              </a:rPr>
              <a:t>e  S</a:t>
            </a:r>
            <a:r>
              <a:rPr lang="en-GB" sz="1200" spc="-10" dirty="0" smtClean="0">
                <a:latin typeface="Times New Roman"/>
                <a:cs typeface="Times New Roman"/>
              </a:rPr>
              <a:t>w</a:t>
            </a:r>
            <a:r>
              <a:rPr lang="en-GB" sz="1200" dirty="0" smtClean="0">
                <a:latin typeface="Times New Roman"/>
                <a:cs typeface="Times New Roman"/>
              </a:rPr>
              <a:t>e</a:t>
            </a:r>
            <a:r>
              <a:rPr lang="en-GB" sz="1200" spc="-10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ten</a:t>
            </a:r>
            <a:r>
              <a:rPr lang="en-GB" sz="1200" spc="-10" dirty="0" smtClean="0">
                <a:latin typeface="Times New Roman"/>
                <a:cs typeface="Times New Roman"/>
              </a:rPr>
              <a:t>h</a:t>
            </a:r>
            <a:r>
              <a:rPr lang="en-GB" sz="1200" dirty="0" smtClean="0">
                <a:latin typeface="Times New Roman"/>
                <a:cs typeface="Times New Roman"/>
              </a:rPr>
              <a:t>am</a:t>
            </a:r>
            <a:r>
              <a:rPr lang="en-GB" sz="1200" spc="-2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Pot</a:t>
            </a:r>
            <a:r>
              <a:rPr lang="en-GB" sz="1200" spc="5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e</a:t>
            </a:r>
            <a:r>
              <a:rPr lang="en-GB" sz="1200" spc="-10" dirty="0" smtClean="0"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latin typeface="Times New Roman"/>
                <a:cs typeface="Times New Roman"/>
              </a:rPr>
              <a:t>y operated</a:t>
            </a:r>
            <a:r>
              <a:rPr lang="en-GB" sz="1200" spc="7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fr</a:t>
            </a:r>
            <a:r>
              <a:rPr lang="en-GB" sz="1200" spc="-15" dirty="0" smtClean="0">
                <a:latin typeface="Times New Roman"/>
                <a:cs typeface="Times New Roman"/>
              </a:rPr>
              <a:t>o</a:t>
            </a:r>
            <a:r>
              <a:rPr lang="en-GB" sz="1200" dirty="0" smtClean="0">
                <a:latin typeface="Times New Roman"/>
                <a:cs typeface="Times New Roman"/>
              </a:rPr>
              <a:t>m</a:t>
            </a:r>
            <a:r>
              <a:rPr lang="en-GB" sz="1200" spc="6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1850</a:t>
            </a:r>
            <a:r>
              <a:rPr lang="en-GB" sz="1200" spc="8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to</a:t>
            </a:r>
            <a:r>
              <a:rPr lang="en-GB" sz="1200" spc="8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1866.  </a:t>
            </a:r>
            <a:r>
              <a:rPr lang="en-GB" sz="1200" spc="-90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G</a:t>
            </a:r>
            <a:r>
              <a:rPr lang="en-GB" sz="1200" dirty="0" smtClean="0">
                <a:latin typeface="Times New Roman"/>
                <a:cs typeface="Times New Roman"/>
              </a:rPr>
              <a:t>e</a:t>
            </a:r>
            <a:r>
              <a:rPr lang="en-GB" sz="1200" spc="-10" dirty="0" smtClean="0">
                <a:latin typeface="Times New Roman"/>
                <a:cs typeface="Times New Roman"/>
              </a:rPr>
              <a:t>o</a:t>
            </a:r>
            <a:r>
              <a:rPr lang="en-GB" sz="1200" dirty="0" smtClean="0">
                <a:latin typeface="Times New Roman"/>
                <a:cs typeface="Times New Roman"/>
              </a:rPr>
              <a:t>r</a:t>
            </a:r>
            <a:r>
              <a:rPr lang="en-GB" sz="1200" spc="-15" dirty="0" smtClean="0">
                <a:latin typeface="Times New Roman"/>
                <a:cs typeface="Times New Roman"/>
              </a:rPr>
              <a:t>g</a:t>
            </a:r>
            <a:r>
              <a:rPr lang="en-GB" sz="1200" dirty="0" smtClean="0">
                <a:latin typeface="Times New Roman"/>
                <a:cs typeface="Times New Roman"/>
              </a:rPr>
              <a:t>e</a:t>
            </a:r>
            <a:r>
              <a:rPr lang="en-GB" sz="1200" spc="8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S</a:t>
            </a:r>
            <a:r>
              <a:rPr lang="en-GB" sz="1200" spc="-10" dirty="0" smtClean="0">
                <a:latin typeface="Times New Roman"/>
                <a:cs typeface="Times New Roman"/>
              </a:rPr>
              <a:t>w</a:t>
            </a:r>
            <a:r>
              <a:rPr lang="en-GB" sz="1200" dirty="0" smtClean="0">
                <a:latin typeface="Times New Roman"/>
                <a:cs typeface="Times New Roman"/>
              </a:rPr>
              <a:t>e</a:t>
            </a:r>
            <a:r>
              <a:rPr lang="en-GB" sz="1200" spc="5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t</a:t>
            </a:r>
            <a:r>
              <a:rPr lang="en-GB" sz="1200" spc="-10" dirty="0" smtClean="0">
                <a:latin typeface="Times New Roman"/>
                <a:cs typeface="Times New Roman"/>
              </a:rPr>
              <a:t>e</a:t>
            </a:r>
            <a:r>
              <a:rPr lang="en-GB" sz="1200" dirty="0" smtClean="0">
                <a:latin typeface="Times New Roman"/>
                <a:cs typeface="Times New Roman"/>
              </a:rPr>
              <a:t>nham </a:t>
            </a:r>
            <a:r>
              <a:rPr lang="en-GB" sz="1200" spc="-10" dirty="0" smtClean="0">
                <a:latin typeface="Times New Roman"/>
                <a:cs typeface="Times New Roman"/>
              </a:rPr>
              <a:t>w</a:t>
            </a:r>
            <a:r>
              <a:rPr lang="en-GB" sz="1200" dirty="0" smtClean="0">
                <a:latin typeface="Times New Roman"/>
                <a:cs typeface="Times New Roman"/>
              </a:rPr>
              <a:t>as</a:t>
            </a:r>
            <a:r>
              <a:rPr lang="en-GB" sz="1200" spc="8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born</a:t>
            </a:r>
            <a:r>
              <a:rPr lang="en-GB" sz="1200" spc="7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in</a:t>
            </a:r>
            <a:r>
              <a:rPr lang="en-GB" sz="1200" spc="7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1807</a:t>
            </a:r>
            <a:r>
              <a:rPr lang="en-GB" sz="1200" spc="8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in</a:t>
            </a:r>
            <a:r>
              <a:rPr lang="en-GB" sz="1200" spc="80" dirty="0" smtClean="0">
                <a:latin typeface="Times New Roman"/>
                <a:cs typeface="Times New Roman"/>
              </a:rPr>
              <a:t> </a:t>
            </a:r>
            <a:r>
              <a:rPr lang="en-GB" sz="1200" spc="-15" dirty="0" smtClean="0">
                <a:latin typeface="Times New Roman"/>
                <a:cs typeface="Times New Roman"/>
              </a:rPr>
              <a:t>E</a:t>
            </a:r>
            <a:r>
              <a:rPr lang="en-GB" sz="1200" dirty="0" smtClean="0">
                <a:latin typeface="Times New Roman"/>
                <a:cs typeface="Times New Roman"/>
              </a:rPr>
              <a:t>n</a:t>
            </a:r>
            <a:r>
              <a:rPr lang="en-GB" sz="1200" spc="-15" dirty="0" smtClean="0">
                <a:latin typeface="Times New Roman"/>
                <a:cs typeface="Times New Roman"/>
              </a:rPr>
              <a:t>g</a:t>
            </a:r>
            <a:r>
              <a:rPr lang="en-GB" sz="1200" dirty="0" smtClean="0">
                <a:latin typeface="Times New Roman"/>
                <a:cs typeface="Times New Roman"/>
              </a:rPr>
              <a:t>lan</a:t>
            </a:r>
            <a:r>
              <a:rPr lang="en-GB" sz="1200" spc="-10" dirty="0" smtClean="0">
                <a:latin typeface="Times New Roman"/>
                <a:cs typeface="Times New Roman"/>
              </a:rPr>
              <a:t>d</a:t>
            </a:r>
            <a:r>
              <a:rPr lang="en-GB" sz="1200" dirty="0" smtClean="0">
                <a:latin typeface="Times New Roman"/>
                <a:cs typeface="Times New Roman"/>
              </a:rPr>
              <a:t>. </a:t>
            </a:r>
            <a:r>
              <a:rPr lang="en-GB" sz="1200" spc="-10" dirty="0" smtClean="0">
                <a:latin typeface="Times New Roman"/>
                <a:cs typeface="Times New Roman"/>
              </a:rPr>
              <a:t>H</a:t>
            </a:r>
            <a:r>
              <a:rPr lang="en-GB" sz="1200" dirty="0" smtClean="0">
                <a:latin typeface="Times New Roman"/>
                <a:cs typeface="Times New Roman"/>
              </a:rPr>
              <a:t>is</a:t>
            </a:r>
            <a:r>
              <a:rPr lang="en-GB" sz="1200" spc="120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wi</a:t>
            </a:r>
            <a:r>
              <a:rPr lang="en-GB" sz="1200" dirty="0" smtClean="0">
                <a:latin typeface="Times New Roman"/>
                <a:cs typeface="Times New Roman"/>
              </a:rPr>
              <a:t>fe</a:t>
            </a:r>
            <a:r>
              <a:rPr lang="en-GB" sz="1200" spc="120" dirty="0" smtClean="0">
                <a:latin typeface="Times New Roman"/>
                <a:cs typeface="Times New Roman"/>
              </a:rPr>
              <a:t> </a:t>
            </a:r>
            <a:r>
              <a:rPr lang="en-GB" sz="1200" spc="-15" dirty="0" smtClean="0">
                <a:latin typeface="Times New Roman"/>
                <a:cs typeface="Times New Roman"/>
              </a:rPr>
              <a:t>S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5" dirty="0" smtClean="0"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latin typeface="Times New Roman"/>
                <a:cs typeface="Times New Roman"/>
              </a:rPr>
              <a:t>a,</a:t>
            </a:r>
            <a:r>
              <a:rPr lang="en-GB" sz="1200" spc="11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e</a:t>
            </a:r>
            <a:r>
              <a:rPr lang="en-GB" sz="1200" spc="5" dirty="0" smtClean="0">
                <a:latin typeface="Times New Roman"/>
                <a:cs typeface="Times New Roman"/>
              </a:rPr>
              <a:t>i</a:t>
            </a:r>
            <a:r>
              <a:rPr lang="en-GB" sz="1200" spc="-15" dirty="0" smtClean="0">
                <a:latin typeface="Times New Roman"/>
                <a:cs typeface="Times New Roman"/>
              </a:rPr>
              <a:t>g</a:t>
            </a:r>
            <a:r>
              <a:rPr lang="en-GB" sz="1200" dirty="0" smtClean="0">
                <a:latin typeface="Times New Roman"/>
                <a:cs typeface="Times New Roman"/>
              </a:rPr>
              <a:t>ht</a:t>
            </a:r>
            <a:r>
              <a:rPr lang="en-GB" sz="1200" spc="11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c</a:t>
            </a:r>
            <a:r>
              <a:rPr lang="en-GB" sz="1200" spc="-10" dirty="0" smtClean="0">
                <a:latin typeface="Times New Roman"/>
                <a:cs typeface="Times New Roman"/>
              </a:rPr>
              <a:t>h</a:t>
            </a:r>
            <a:r>
              <a:rPr lang="en-GB" sz="1200" dirty="0" smtClean="0">
                <a:latin typeface="Times New Roman"/>
                <a:cs typeface="Times New Roman"/>
              </a:rPr>
              <a:t>il</a:t>
            </a:r>
            <a:r>
              <a:rPr lang="en-GB" sz="1200" spc="-15" dirty="0" smtClean="0">
                <a:latin typeface="Times New Roman"/>
                <a:cs typeface="Times New Roman"/>
              </a:rPr>
              <a:t>d</a:t>
            </a:r>
            <a:r>
              <a:rPr lang="en-GB" sz="1200" spc="-10" dirty="0" smtClean="0"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latin typeface="Times New Roman"/>
                <a:cs typeface="Times New Roman"/>
              </a:rPr>
              <a:t>en,</a:t>
            </a:r>
            <a:r>
              <a:rPr lang="en-GB" sz="1200" spc="12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and</a:t>
            </a:r>
            <a:r>
              <a:rPr lang="en-GB" sz="1200" spc="11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-10" dirty="0" smtClean="0">
                <a:latin typeface="Times New Roman"/>
                <a:cs typeface="Times New Roman"/>
              </a:rPr>
              <a:t>s</a:t>
            </a:r>
            <a:r>
              <a:rPr lang="en-GB" sz="1200" dirty="0" smtClean="0">
                <a:latin typeface="Times New Roman"/>
                <a:cs typeface="Times New Roman"/>
              </a:rPr>
              <a:t>so</a:t>
            </a:r>
            <a:r>
              <a:rPr lang="en-GB" sz="1200" spc="-10" dirty="0" smtClean="0">
                <a:latin typeface="Times New Roman"/>
                <a:cs typeface="Times New Roman"/>
              </a:rPr>
              <a:t>c</a:t>
            </a:r>
            <a:r>
              <a:rPr lang="en-GB" sz="1200" dirty="0" smtClean="0">
                <a:latin typeface="Times New Roman"/>
                <a:cs typeface="Times New Roman"/>
              </a:rPr>
              <a:t>ia</a:t>
            </a:r>
            <a:r>
              <a:rPr lang="en-GB" sz="1200" spc="-10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e</a:t>
            </a:r>
            <a:r>
              <a:rPr lang="en-GB" sz="1200" spc="120" dirty="0" smtClean="0">
                <a:latin typeface="Times New Roman"/>
                <a:cs typeface="Times New Roman"/>
              </a:rPr>
              <a:t> </a:t>
            </a:r>
            <a:r>
              <a:rPr lang="en-GB" sz="1200" spc="-5" dirty="0" smtClean="0">
                <a:latin typeface="Times New Roman"/>
                <a:cs typeface="Times New Roman"/>
              </a:rPr>
              <a:t>C</a:t>
            </a:r>
            <a:r>
              <a:rPr lang="en-GB" sz="1200" dirty="0" smtClean="0">
                <a:latin typeface="Times New Roman"/>
                <a:cs typeface="Times New Roman"/>
              </a:rPr>
              <a:t>h</a:t>
            </a:r>
            <a:r>
              <a:rPr lang="en-GB" sz="1200" spc="-10" dirty="0" smtClean="0">
                <a:latin typeface="Times New Roman"/>
                <a:cs typeface="Times New Roman"/>
              </a:rPr>
              <a:t>a</a:t>
            </a:r>
            <a:r>
              <a:rPr lang="en-GB" sz="1200" dirty="0" smtClean="0">
                <a:latin typeface="Times New Roman"/>
                <a:cs typeface="Times New Roman"/>
              </a:rPr>
              <a:t>r</a:t>
            </a:r>
            <a:r>
              <a:rPr lang="en-GB" sz="1200" spc="-10" dirty="0" smtClean="0">
                <a:latin typeface="Times New Roman"/>
                <a:cs typeface="Times New Roman"/>
              </a:rPr>
              <a:t>l</a:t>
            </a:r>
            <a:r>
              <a:rPr lang="en-GB" sz="1200" dirty="0" smtClean="0">
                <a:latin typeface="Times New Roman"/>
                <a:cs typeface="Times New Roman"/>
              </a:rPr>
              <a:t>es</a:t>
            </a:r>
            <a:r>
              <a:rPr lang="en-GB" sz="1200" spc="110" dirty="0" smtClean="0">
                <a:latin typeface="Times New Roman"/>
                <a:cs typeface="Times New Roman"/>
              </a:rPr>
              <a:t> </a:t>
            </a:r>
            <a:r>
              <a:rPr lang="en-GB" sz="1200" spc="-5" dirty="0" smtClean="0">
                <a:latin typeface="Times New Roman"/>
                <a:cs typeface="Times New Roman"/>
              </a:rPr>
              <a:t>B</a:t>
            </a:r>
            <a:r>
              <a:rPr lang="en-GB" sz="1200" dirty="0" smtClean="0">
                <a:latin typeface="Times New Roman"/>
                <a:cs typeface="Times New Roman"/>
              </a:rPr>
              <a:t>ro</a:t>
            </a:r>
            <a:r>
              <a:rPr lang="en-GB" sz="1200" spc="-10" dirty="0" smtClean="0">
                <a:latin typeface="Times New Roman"/>
                <a:cs typeface="Times New Roman"/>
              </a:rPr>
              <a:t>w</a:t>
            </a:r>
            <a:r>
              <a:rPr lang="en-GB" sz="1200" dirty="0" smtClean="0">
                <a:latin typeface="Times New Roman"/>
                <a:cs typeface="Times New Roman"/>
              </a:rPr>
              <a:t>n</a:t>
            </a:r>
            <a:r>
              <a:rPr lang="en-GB" sz="1200" spc="12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-10" dirty="0" smtClean="0"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latin typeface="Times New Roman"/>
                <a:cs typeface="Times New Roman"/>
              </a:rPr>
              <a:t>e</a:t>
            </a:r>
            <a:r>
              <a:rPr lang="en-GB" sz="1200" spc="10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li</a:t>
            </a:r>
            <a:r>
              <a:rPr lang="en-GB" sz="1200" spc="-10" dirty="0" smtClean="0">
                <a:latin typeface="Times New Roman"/>
                <a:cs typeface="Times New Roman"/>
              </a:rPr>
              <a:t>s</a:t>
            </a:r>
            <a:r>
              <a:rPr lang="en-GB" sz="1200" dirty="0" smtClean="0">
                <a:latin typeface="Times New Roman"/>
                <a:cs typeface="Times New Roman"/>
              </a:rPr>
              <a:t>ted</a:t>
            </a:r>
            <a:r>
              <a:rPr lang="en-GB" sz="1200" spc="110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w</a:t>
            </a:r>
            <a:r>
              <a:rPr lang="en-GB" sz="1200" dirty="0" smtClean="0">
                <a:latin typeface="Times New Roman"/>
                <a:cs typeface="Times New Roman"/>
              </a:rPr>
              <a:t>i</a:t>
            </a:r>
            <a:r>
              <a:rPr lang="en-GB" sz="1200" spc="-10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hin</a:t>
            </a:r>
            <a:r>
              <a:rPr lang="en-GB" sz="1200" spc="10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1</a:t>
            </a:r>
            <a:r>
              <a:rPr lang="en-GB" sz="1200" spc="-15" dirty="0" smtClean="0">
                <a:latin typeface="Times New Roman"/>
                <a:cs typeface="Times New Roman"/>
              </a:rPr>
              <a:t>8</a:t>
            </a:r>
            <a:r>
              <a:rPr lang="en-GB" sz="1200" dirty="0" smtClean="0">
                <a:latin typeface="Times New Roman"/>
                <a:cs typeface="Times New Roman"/>
              </a:rPr>
              <a:t>50</a:t>
            </a:r>
            <a:r>
              <a:rPr lang="en-GB" sz="1200" spc="120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U</a:t>
            </a:r>
            <a:r>
              <a:rPr lang="en-GB" sz="1200" dirty="0" smtClean="0">
                <a:latin typeface="Times New Roman"/>
                <a:cs typeface="Times New Roman"/>
              </a:rPr>
              <a:t>pper</a:t>
            </a:r>
            <a:r>
              <a:rPr lang="en-GB" sz="1200" spc="110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Al</a:t>
            </a:r>
            <a:r>
              <a:rPr lang="en-GB" sz="1200" dirty="0" smtClean="0">
                <a:latin typeface="Times New Roman"/>
                <a:cs typeface="Times New Roman"/>
              </a:rPr>
              <a:t>ton cens</a:t>
            </a:r>
            <a:r>
              <a:rPr lang="en-GB" sz="1200" spc="-10" dirty="0" smtClean="0">
                <a:latin typeface="Times New Roman"/>
                <a:cs typeface="Times New Roman"/>
              </a:rPr>
              <a:t>u</a:t>
            </a:r>
            <a:r>
              <a:rPr lang="en-GB" sz="1200" dirty="0" smtClean="0">
                <a:latin typeface="Times New Roman"/>
                <a:cs typeface="Times New Roman"/>
              </a:rPr>
              <a:t>s</a:t>
            </a:r>
            <a:r>
              <a:rPr lang="en-GB" sz="1200" spc="6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and </a:t>
            </a:r>
            <a:r>
              <a:rPr lang="en-GB" sz="1200" spc="12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in</a:t>
            </a:r>
            <a:r>
              <a:rPr lang="en-GB" sz="1200" spc="5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t</a:t>
            </a:r>
            <a:r>
              <a:rPr lang="en-GB" sz="1200" spc="-15" dirty="0" smtClean="0">
                <a:latin typeface="Times New Roman"/>
                <a:cs typeface="Times New Roman"/>
              </a:rPr>
              <a:t>h</a:t>
            </a:r>
            <a:r>
              <a:rPr lang="en-GB" sz="1200" dirty="0" smtClean="0">
                <a:latin typeface="Times New Roman"/>
                <a:cs typeface="Times New Roman"/>
              </a:rPr>
              <a:t>e</a:t>
            </a:r>
            <a:r>
              <a:rPr lang="en-GB" sz="1200" spc="6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1866</a:t>
            </a:r>
            <a:r>
              <a:rPr lang="en-GB" sz="1200" spc="55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U</a:t>
            </a:r>
            <a:r>
              <a:rPr lang="en-GB" sz="1200" dirty="0" smtClean="0">
                <a:latin typeface="Times New Roman"/>
                <a:cs typeface="Times New Roman"/>
              </a:rPr>
              <a:t>pper</a:t>
            </a:r>
            <a:r>
              <a:rPr lang="en-GB" sz="1200" spc="65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Al</a:t>
            </a:r>
            <a:r>
              <a:rPr lang="en-GB" sz="1200" dirty="0" smtClean="0">
                <a:latin typeface="Times New Roman"/>
                <a:cs typeface="Times New Roman"/>
              </a:rPr>
              <a:t>ton</a:t>
            </a:r>
            <a:r>
              <a:rPr lang="en-GB" sz="1200" spc="5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c</a:t>
            </a:r>
            <a:r>
              <a:rPr lang="en-GB" sz="1200" spc="-10" dirty="0" smtClean="0">
                <a:latin typeface="Times New Roman"/>
                <a:cs typeface="Times New Roman"/>
              </a:rPr>
              <a:t>i</a:t>
            </a:r>
            <a:r>
              <a:rPr lang="en-GB" sz="1200" dirty="0" smtClean="0">
                <a:latin typeface="Times New Roman"/>
                <a:cs typeface="Times New Roman"/>
              </a:rPr>
              <a:t>ty</a:t>
            </a:r>
            <a:r>
              <a:rPr lang="en-GB" sz="1200" spc="4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dir</a:t>
            </a:r>
            <a:r>
              <a:rPr lang="en-GB" sz="1200" spc="-10" dirty="0" smtClean="0">
                <a:latin typeface="Times New Roman"/>
                <a:cs typeface="Times New Roman"/>
              </a:rPr>
              <a:t>e</a:t>
            </a:r>
            <a:r>
              <a:rPr lang="en-GB" sz="1200" dirty="0" smtClean="0">
                <a:latin typeface="Times New Roman"/>
                <a:cs typeface="Times New Roman"/>
              </a:rPr>
              <a:t>c</a:t>
            </a:r>
            <a:r>
              <a:rPr lang="en-GB" sz="1200" spc="5" dirty="0" smtClean="0">
                <a:latin typeface="Times New Roman"/>
                <a:cs typeface="Times New Roman"/>
              </a:rPr>
              <a:t>t</a:t>
            </a:r>
            <a:r>
              <a:rPr lang="en-GB" sz="1200" spc="-15" dirty="0" smtClean="0">
                <a:latin typeface="Times New Roman"/>
                <a:cs typeface="Times New Roman"/>
              </a:rPr>
              <a:t>o</a:t>
            </a:r>
            <a:r>
              <a:rPr lang="en-GB" sz="1200" dirty="0" smtClean="0">
                <a:latin typeface="Times New Roman"/>
                <a:cs typeface="Times New Roman"/>
              </a:rPr>
              <a:t>r</a:t>
            </a:r>
            <a:r>
              <a:rPr lang="en-GB" sz="1200" spc="-15" dirty="0" smtClean="0">
                <a:latin typeface="Times New Roman"/>
                <a:cs typeface="Times New Roman"/>
              </a:rPr>
              <a:t>y</a:t>
            </a:r>
            <a:r>
              <a:rPr lang="en-GB" sz="1200" dirty="0" smtClean="0">
                <a:latin typeface="Times New Roman"/>
                <a:cs typeface="Times New Roman"/>
              </a:rPr>
              <a:t>. </a:t>
            </a:r>
            <a:r>
              <a:rPr lang="en-GB" sz="1200" spc="130" dirty="0" smtClean="0">
                <a:latin typeface="Times New Roman"/>
                <a:cs typeface="Times New Roman"/>
              </a:rPr>
              <a:t> </a:t>
            </a:r>
            <a:r>
              <a:rPr lang="en-GB" sz="1200" spc="5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he</a:t>
            </a:r>
            <a:r>
              <a:rPr lang="en-GB" sz="1200" spc="6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p</a:t>
            </a:r>
            <a:r>
              <a:rPr lang="en-GB" sz="1200" spc="-15" dirty="0" smtClean="0">
                <a:latin typeface="Times New Roman"/>
                <a:cs typeface="Times New Roman"/>
              </a:rPr>
              <a:t>o</a:t>
            </a:r>
            <a:r>
              <a:rPr lang="en-GB" sz="1200" spc="-10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te</a:t>
            </a:r>
            <a:r>
              <a:rPr lang="en-GB" sz="1200" spc="5" dirty="0" smtClean="0"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latin typeface="Times New Roman"/>
                <a:cs typeface="Times New Roman"/>
              </a:rPr>
              <a:t>y</a:t>
            </a:r>
            <a:r>
              <a:rPr lang="en-GB" sz="1200" spc="45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w</a:t>
            </a:r>
            <a:r>
              <a:rPr lang="en-GB" sz="1200" dirty="0" smtClean="0">
                <a:latin typeface="Times New Roman"/>
                <a:cs typeface="Times New Roman"/>
              </a:rPr>
              <a:t>as</a:t>
            </a:r>
            <a:r>
              <a:rPr lang="en-GB" sz="1200" spc="6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lo</a:t>
            </a:r>
            <a:r>
              <a:rPr lang="en-GB" sz="1200" spc="-10" dirty="0" smtClean="0">
                <a:latin typeface="Times New Roman"/>
                <a:cs typeface="Times New Roman"/>
              </a:rPr>
              <a:t>c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5" dirty="0" smtClean="0">
                <a:latin typeface="Times New Roman"/>
                <a:cs typeface="Times New Roman"/>
              </a:rPr>
              <a:t>t</a:t>
            </a:r>
            <a:r>
              <a:rPr lang="en-GB" sz="1200" spc="-10" dirty="0" smtClean="0">
                <a:latin typeface="Times New Roman"/>
                <a:cs typeface="Times New Roman"/>
              </a:rPr>
              <a:t>e</a:t>
            </a:r>
            <a:r>
              <a:rPr lang="en-GB" sz="1200" dirty="0" smtClean="0">
                <a:latin typeface="Times New Roman"/>
                <a:cs typeface="Times New Roman"/>
              </a:rPr>
              <a:t>d</a:t>
            </a:r>
            <a:r>
              <a:rPr lang="en-GB" sz="1200" spc="5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at</a:t>
            </a:r>
            <a:r>
              <a:rPr lang="en-GB" sz="1200" spc="5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nort</a:t>
            </a:r>
            <a:r>
              <a:rPr lang="en-GB" sz="1200" spc="-15" dirty="0" smtClean="0">
                <a:latin typeface="Times New Roman"/>
                <a:cs typeface="Times New Roman"/>
              </a:rPr>
              <a:t>h</a:t>
            </a:r>
            <a:r>
              <a:rPr lang="en-GB" sz="1200" dirty="0" smtClean="0">
                <a:latin typeface="Times New Roman"/>
                <a:cs typeface="Times New Roman"/>
              </a:rPr>
              <a:t>ea</a:t>
            </a:r>
            <a:r>
              <a:rPr lang="en-GB" sz="1200" spc="-10" dirty="0" smtClean="0">
                <a:latin typeface="Times New Roman"/>
                <a:cs typeface="Times New Roman"/>
              </a:rPr>
              <a:t>s</a:t>
            </a:r>
            <a:r>
              <a:rPr lang="en-GB" sz="1200" dirty="0" smtClean="0">
                <a:latin typeface="Times New Roman"/>
                <a:cs typeface="Times New Roman"/>
              </a:rPr>
              <a:t>t</a:t>
            </a:r>
            <a:r>
              <a:rPr lang="en-GB" sz="1200" spc="6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c</a:t>
            </a:r>
            <a:r>
              <a:rPr lang="en-GB" sz="1200" spc="-10" dirty="0" smtClean="0">
                <a:latin typeface="Times New Roman"/>
                <a:cs typeface="Times New Roman"/>
              </a:rPr>
              <a:t>o</a:t>
            </a:r>
            <a:r>
              <a:rPr lang="en-GB" sz="1200" dirty="0" smtClean="0">
                <a:latin typeface="Times New Roman"/>
                <a:cs typeface="Times New Roman"/>
              </a:rPr>
              <a:t>rn</a:t>
            </a:r>
            <a:r>
              <a:rPr lang="en-GB" sz="1200" spc="-10" dirty="0" smtClean="0">
                <a:latin typeface="Times New Roman"/>
                <a:cs typeface="Times New Roman"/>
              </a:rPr>
              <a:t>e</a:t>
            </a:r>
            <a:r>
              <a:rPr lang="en-GB" sz="1200" dirty="0" smtClean="0">
                <a:latin typeface="Times New Roman"/>
                <a:cs typeface="Times New Roman"/>
              </a:rPr>
              <a:t>r of </a:t>
            </a:r>
            <a:r>
              <a:rPr lang="en-GB" sz="1200" spc="-10" dirty="0" smtClean="0">
                <a:latin typeface="Times New Roman"/>
                <a:cs typeface="Times New Roman"/>
              </a:rPr>
              <a:t> </a:t>
            </a:r>
            <a:r>
              <a:rPr lang="en-GB" sz="1200" spc="-5" dirty="0" smtClean="0">
                <a:latin typeface="Times New Roman"/>
                <a:cs typeface="Times New Roman"/>
              </a:rPr>
              <a:t>B</a:t>
            </a:r>
            <a:r>
              <a:rPr lang="en-GB" sz="1200" dirty="0" smtClean="0">
                <a:latin typeface="Times New Roman"/>
                <a:cs typeface="Times New Roman"/>
              </a:rPr>
              <a:t>ro</a:t>
            </a:r>
            <a:r>
              <a:rPr lang="en-GB" sz="1200" spc="-10" dirty="0" smtClean="0">
                <a:latin typeface="Times New Roman"/>
                <a:cs typeface="Times New Roman"/>
              </a:rPr>
              <a:t>w</a:t>
            </a:r>
            <a:r>
              <a:rPr lang="en-GB" sz="1200" dirty="0" smtClean="0">
                <a:latin typeface="Times New Roman"/>
                <a:cs typeface="Times New Roman"/>
              </a:rPr>
              <a:t>n </a:t>
            </a:r>
            <a:r>
              <a:rPr lang="en-GB" sz="1200" spc="-1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and </a:t>
            </a:r>
            <a:r>
              <a:rPr lang="en-GB" sz="1200" spc="-2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Man</a:t>
            </a:r>
            <a:r>
              <a:rPr lang="en-GB" sz="1200" spc="-15" dirty="0" smtClean="0">
                <a:latin typeface="Times New Roman"/>
                <a:cs typeface="Times New Roman"/>
              </a:rPr>
              <a:t>n</a:t>
            </a:r>
            <a:r>
              <a:rPr lang="en-GB" sz="1200" dirty="0" smtClean="0">
                <a:latin typeface="Times New Roman"/>
                <a:cs typeface="Times New Roman"/>
              </a:rPr>
              <a:t>ing. </a:t>
            </a:r>
            <a:r>
              <a:rPr lang="en-GB" sz="1200" spc="-25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(today,</a:t>
            </a:r>
            <a:r>
              <a:rPr lang="en-GB" sz="1200" spc="-10" baseline="0" dirty="0" smtClean="0">
                <a:latin typeface="Times New Roman"/>
                <a:cs typeface="Times New Roman"/>
              </a:rPr>
              <a:t> Manning is </a:t>
            </a:r>
            <a:r>
              <a:rPr lang="en-GB" sz="1200" dirty="0" smtClean="0">
                <a:latin typeface="Times New Roman"/>
                <a:cs typeface="Times New Roman"/>
              </a:rPr>
              <a:t>now </a:t>
            </a:r>
            <a:r>
              <a:rPr lang="en-GB" sz="1200" spc="-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Was</a:t>
            </a:r>
            <a:r>
              <a:rPr lang="en-GB" sz="1200" spc="-15" dirty="0" smtClean="0">
                <a:latin typeface="Times New Roman"/>
                <a:cs typeface="Times New Roman"/>
              </a:rPr>
              <a:t>h</a:t>
            </a:r>
            <a:r>
              <a:rPr lang="en-GB" sz="1200" dirty="0" smtClean="0">
                <a:latin typeface="Times New Roman"/>
                <a:cs typeface="Times New Roman"/>
              </a:rPr>
              <a:t>in</a:t>
            </a:r>
            <a:r>
              <a:rPr lang="en-GB" sz="1200" spc="-15" dirty="0" smtClean="0">
                <a:latin typeface="Times New Roman"/>
                <a:cs typeface="Times New Roman"/>
              </a:rPr>
              <a:t>g</a:t>
            </a:r>
            <a:r>
              <a:rPr lang="en-GB" sz="1200" dirty="0" smtClean="0">
                <a:latin typeface="Times New Roman"/>
                <a:cs typeface="Times New Roman"/>
              </a:rPr>
              <a:t>ton </a:t>
            </a:r>
            <a:r>
              <a:rPr lang="en-GB" sz="1200" spc="-15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A</a:t>
            </a:r>
            <a:r>
              <a:rPr lang="en-GB" sz="1200" spc="-15" dirty="0" smtClean="0">
                <a:latin typeface="Times New Roman"/>
                <a:cs typeface="Times New Roman"/>
              </a:rPr>
              <a:t>v</a:t>
            </a:r>
            <a:r>
              <a:rPr lang="en-GB" sz="1200" dirty="0" smtClean="0">
                <a:latin typeface="Times New Roman"/>
                <a:cs typeface="Times New Roman"/>
              </a:rPr>
              <a:t>e.</a:t>
            </a:r>
            <a:r>
              <a:rPr lang="en-GB" sz="1200" spc="5" dirty="0" smtClean="0">
                <a:latin typeface="Times New Roman"/>
                <a:cs typeface="Times New Roman"/>
              </a:rPr>
              <a:t>)</a:t>
            </a:r>
            <a:r>
              <a:rPr lang="en-GB" sz="1200" dirty="0" smtClean="0">
                <a:latin typeface="Times New Roman"/>
                <a:cs typeface="Times New Roman"/>
              </a:rPr>
              <a:t>. </a:t>
            </a:r>
            <a:r>
              <a:rPr lang="en-GB" sz="1200" spc="-15" dirty="0" smtClean="0">
                <a:latin typeface="Times New Roman"/>
                <a:cs typeface="Times New Roman"/>
              </a:rPr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C3DD7-681E-4494-B279-65676D2C7C9B}" type="slidenum">
              <a:rPr lang="en-GB" smtClean="0"/>
              <a:pPr/>
              <a:t>18</a:t>
            </a:fld>
            <a:endParaRPr lang="en-GB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>
                <a:latin typeface="Times New Roman"/>
                <a:cs typeface="Times New Roman"/>
              </a:rPr>
              <a:t>S</a:t>
            </a:r>
            <a:r>
              <a:rPr lang="en-GB" sz="1200" spc="-10" dirty="0" smtClean="0">
                <a:latin typeface="Times New Roman"/>
                <a:cs typeface="Times New Roman"/>
              </a:rPr>
              <a:t>wet</a:t>
            </a:r>
            <a:r>
              <a:rPr lang="en-GB" sz="1200" dirty="0" smtClean="0">
                <a:latin typeface="Times New Roman"/>
                <a:cs typeface="Times New Roman"/>
              </a:rPr>
              <a:t>ten</a:t>
            </a:r>
            <a:r>
              <a:rPr lang="en-GB" sz="1200" spc="-10" dirty="0" smtClean="0">
                <a:latin typeface="Times New Roman"/>
                <a:cs typeface="Times New Roman"/>
              </a:rPr>
              <a:t>ha</a:t>
            </a:r>
            <a:r>
              <a:rPr lang="en-GB" sz="1200" dirty="0" smtClean="0">
                <a:latin typeface="Times New Roman"/>
                <a:cs typeface="Times New Roman"/>
              </a:rPr>
              <a:t>m </a:t>
            </a:r>
            <a:r>
              <a:rPr lang="en-GB" sz="1200" spc="-20" dirty="0" smtClean="0">
                <a:latin typeface="Times New Roman"/>
                <a:cs typeface="Times New Roman"/>
              </a:rPr>
              <a:t> m</a:t>
            </a:r>
            <a:r>
              <a:rPr lang="en-GB" sz="1200" dirty="0" smtClean="0">
                <a:latin typeface="Times New Roman"/>
                <a:cs typeface="Times New Roman"/>
              </a:rPr>
              <a:t>anu</a:t>
            </a:r>
            <a:r>
              <a:rPr lang="en-GB" sz="1200" spc="5" dirty="0" smtClean="0">
                <a:latin typeface="Times New Roman"/>
                <a:cs typeface="Times New Roman"/>
              </a:rPr>
              <a:t>f</a:t>
            </a:r>
            <a:r>
              <a:rPr lang="en-GB" sz="1200" dirty="0" smtClean="0">
                <a:latin typeface="Times New Roman"/>
                <a:cs typeface="Times New Roman"/>
              </a:rPr>
              <a:t>actur</a:t>
            </a:r>
            <a:r>
              <a:rPr lang="en-GB" sz="1200" spc="-10" dirty="0" smtClean="0">
                <a:latin typeface="Times New Roman"/>
                <a:cs typeface="Times New Roman"/>
              </a:rPr>
              <a:t>e</a:t>
            </a:r>
            <a:r>
              <a:rPr lang="en-GB" sz="1200" dirty="0" smtClean="0">
                <a:latin typeface="Times New Roman"/>
                <a:cs typeface="Times New Roman"/>
              </a:rPr>
              <a:t>d </a:t>
            </a:r>
            <a:r>
              <a:rPr lang="en-GB" sz="1200" spc="-15" dirty="0" smtClean="0">
                <a:latin typeface="Times New Roman"/>
                <a:cs typeface="Times New Roman"/>
              </a:rPr>
              <a:t>v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5" dirty="0" smtClean="0"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latin typeface="Times New Roman"/>
                <a:cs typeface="Times New Roman"/>
              </a:rPr>
              <a:t>ie</a:t>
            </a:r>
            <a:r>
              <a:rPr lang="en-GB" sz="1200" spc="5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y</a:t>
            </a:r>
            <a:r>
              <a:rPr lang="en-GB" sz="1200" spc="3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of</a:t>
            </a:r>
            <a:r>
              <a:rPr lang="en-GB" sz="1200" spc="35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e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-10" dirty="0" smtClean="0"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latin typeface="Times New Roman"/>
                <a:cs typeface="Times New Roman"/>
              </a:rPr>
              <a:t>thenw</a:t>
            </a:r>
            <a:r>
              <a:rPr lang="en-GB" sz="1200" spc="-15" dirty="0" smtClean="0">
                <a:latin typeface="Times New Roman"/>
                <a:cs typeface="Times New Roman"/>
              </a:rPr>
              <a:t>a</a:t>
            </a:r>
            <a:r>
              <a:rPr lang="en-GB" sz="1200" dirty="0" smtClean="0">
                <a:latin typeface="Times New Roman"/>
                <a:cs typeface="Times New Roman"/>
              </a:rPr>
              <a:t>re</a:t>
            </a:r>
            <a:r>
              <a:rPr lang="en-GB" sz="1200" spc="45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w</a:t>
            </a:r>
            <a:r>
              <a:rPr lang="en-GB" sz="1200" spc="-15" dirty="0" smtClean="0">
                <a:latin typeface="Times New Roman"/>
                <a:cs typeface="Times New Roman"/>
              </a:rPr>
              <a:t>h</a:t>
            </a:r>
            <a:r>
              <a:rPr lang="en-GB" sz="1200" dirty="0" smtClean="0">
                <a:latin typeface="Times New Roman"/>
                <a:cs typeface="Times New Roman"/>
              </a:rPr>
              <a:t>i</a:t>
            </a:r>
            <a:r>
              <a:rPr lang="en-GB" sz="1200" spc="-10" dirty="0" smtClean="0">
                <a:latin typeface="Times New Roman"/>
                <a:cs typeface="Times New Roman"/>
              </a:rPr>
              <a:t>l</a:t>
            </a:r>
            <a:r>
              <a:rPr lang="en-GB" sz="1200" dirty="0" smtClean="0">
                <a:latin typeface="Times New Roman"/>
                <a:cs typeface="Times New Roman"/>
              </a:rPr>
              <a:t>e</a:t>
            </a:r>
            <a:r>
              <a:rPr lang="en-GB" sz="1200" spc="6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e</a:t>
            </a:r>
            <a:r>
              <a:rPr lang="en-GB" sz="1200" spc="-20" dirty="0" smtClean="0">
                <a:latin typeface="Times New Roman"/>
                <a:cs typeface="Times New Roman"/>
              </a:rPr>
              <a:t>m</a:t>
            </a:r>
            <a:r>
              <a:rPr lang="en-GB" sz="1200" dirty="0" smtClean="0">
                <a:latin typeface="Times New Roman"/>
                <a:cs typeface="Times New Roman"/>
              </a:rPr>
              <a:t>plo</a:t>
            </a:r>
            <a:r>
              <a:rPr lang="en-GB" sz="1200" spc="-15" dirty="0" smtClean="0">
                <a:latin typeface="Times New Roman"/>
                <a:cs typeface="Times New Roman"/>
              </a:rPr>
              <a:t>y</a:t>
            </a:r>
            <a:r>
              <a:rPr lang="en-GB" sz="1200" dirty="0" smtClean="0">
                <a:latin typeface="Times New Roman"/>
                <a:cs typeface="Times New Roman"/>
              </a:rPr>
              <a:t>ing</a:t>
            </a:r>
            <a:r>
              <a:rPr lang="en-GB" sz="1200" spc="3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se</a:t>
            </a:r>
            <a:r>
              <a:rPr lang="en-GB" sz="1200" spc="-15" dirty="0" smtClean="0">
                <a:latin typeface="Times New Roman"/>
                <a:cs typeface="Times New Roman"/>
              </a:rPr>
              <a:t>v</a:t>
            </a:r>
            <a:r>
              <a:rPr lang="en-GB" sz="1200" dirty="0" smtClean="0">
                <a:latin typeface="Times New Roman"/>
                <a:cs typeface="Times New Roman"/>
              </a:rPr>
              <a:t>en</a:t>
            </a:r>
            <a:r>
              <a:rPr lang="en-GB" sz="1200" spc="45" dirty="0" smtClean="0">
                <a:latin typeface="Times New Roman"/>
                <a:cs typeface="Times New Roman"/>
              </a:rPr>
              <a:t> </a:t>
            </a:r>
            <a:r>
              <a:rPr lang="en-GB" sz="1200" spc="-20" dirty="0" smtClean="0">
                <a:latin typeface="Times New Roman"/>
                <a:cs typeface="Times New Roman"/>
              </a:rPr>
              <a:t>m</a:t>
            </a:r>
            <a:r>
              <a:rPr lang="en-GB" sz="1200" dirty="0" smtClean="0">
                <a:latin typeface="Times New Roman"/>
                <a:cs typeface="Times New Roman"/>
              </a:rPr>
              <a:t>en</a:t>
            </a:r>
            <a:r>
              <a:rPr lang="en-GB" sz="1200" spc="4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in</a:t>
            </a:r>
            <a:r>
              <a:rPr lang="en-GB" sz="1200" spc="3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1860. </a:t>
            </a:r>
            <a:r>
              <a:rPr lang="en-GB" sz="1200" spc="80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H</a:t>
            </a:r>
            <a:r>
              <a:rPr lang="en-GB" sz="1200" dirty="0" smtClean="0">
                <a:latin typeface="Times New Roman"/>
                <a:cs typeface="Times New Roman"/>
              </a:rPr>
              <a:t>e</a:t>
            </a:r>
            <a:r>
              <a:rPr lang="en-GB" sz="1200" spc="45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a</a:t>
            </a:r>
            <a:r>
              <a:rPr lang="en-GB" sz="1200" dirty="0" smtClean="0">
                <a:latin typeface="Times New Roman"/>
                <a:cs typeface="Times New Roman"/>
              </a:rPr>
              <a:t>lso</a:t>
            </a:r>
            <a:r>
              <a:rPr lang="en-GB" sz="1200" spc="3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p</a:t>
            </a:r>
            <a:r>
              <a:rPr lang="en-GB" sz="1200" spc="-10" dirty="0" smtClean="0">
                <a:latin typeface="Times New Roman"/>
                <a:cs typeface="Times New Roman"/>
              </a:rPr>
              <a:t>a</a:t>
            </a:r>
            <a:r>
              <a:rPr lang="en-GB" sz="1200" dirty="0" smtClean="0">
                <a:latin typeface="Times New Roman"/>
                <a:cs typeface="Times New Roman"/>
              </a:rPr>
              <a:t>rt</a:t>
            </a:r>
            <a:r>
              <a:rPr lang="en-GB" sz="1200" spc="-15" dirty="0" smtClean="0">
                <a:latin typeface="Times New Roman"/>
                <a:cs typeface="Times New Roman"/>
              </a:rPr>
              <a:t>n</a:t>
            </a:r>
            <a:r>
              <a:rPr lang="en-GB" sz="1200" dirty="0" smtClean="0">
                <a:latin typeface="Times New Roman"/>
                <a:cs typeface="Times New Roman"/>
              </a:rPr>
              <a:t>e</a:t>
            </a:r>
            <a:r>
              <a:rPr lang="en-GB" sz="1200" spc="5" dirty="0" smtClean="0">
                <a:latin typeface="Times New Roman"/>
                <a:cs typeface="Times New Roman"/>
              </a:rPr>
              <a:t>r</a:t>
            </a:r>
            <a:r>
              <a:rPr lang="en-GB" sz="1200" spc="-10" dirty="0" smtClean="0">
                <a:latin typeface="Times New Roman"/>
                <a:cs typeface="Times New Roman"/>
              </a:rPr>
              <a:t>e</a:t>
            </a:r>
            <a:r>
              <a:rPr lang="en-GB" sz="1200" dirty="0" smtClean="0">
                <a:latin typeface="Times New Roman"/>
                <a:cs typeface="Times New Roman"/>
              </a:rPr>
              <a:t>d </a:t>
            </a:r>
            <a:r>
              <a:rPr lang="en-GB" sz="1200" spc="105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w</a:t>
            </a:r>
            <a:r>
              <a:rPr lang="en-GB" sz="1200" dirty="0" smtClean="0">
                <a:latin typeface="Times New Roman"/>
                <a:cs typeface="Times New Roman"/>
              </a:rPr>
              <a:t>ith</a:t>
            </a:r>
            <a:r>
              <a:rPr lang="en-GB" sz="1200" spc="3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the</a:t>
            </a:r>
            <a:r>
              <a:rPr lang="en-GB" sz="1200" spc="3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En</a:t>
            </a:r>
            <a:r>
              <a:rPr lang="en-GB" sz="1200" spc="-15" dirty="0" smtClean="0">
                <a:latin typeface="Times New Roman"/>
                <a:cs typeface="Times New Roman"/>
              </a:rPr>
              <a:t>g</a:t>
            </a:r>
            <a:r>
              <a:rPr lang="en-GB" sz="1200" dirty="0" smtClean="0">
                <a:latin typeface="Times New Roman"/>
                <a:cs typeface="Times New Roman"/>
              </a:rPr>
              <a:t>l</a:t>
            </a:r>
            <a:r>
              <a:rPr lang="en-GB" sz="1200" spc="-10" dirty="0" smtClean="0">
                <a:latin typeface="Times New Roman"/>
                <a:cs typeface="Times New Roman"/>
              </a:rPr>
              <a:t>is</a:t>
            </a:r>
            <a:r>
              <a:rPr lang="en-GB" sz="1200" dirty="0" smtClean="0">
                <a:latin typeface="Times New Roman"/>
                <a:cs typeface="Times New Roman"/>
              </a:rPr>
              <a:t>h </a:t>
            </a:r>
            <a:r>
              <a:rPr lang="en-GB" sz="1200" spc="5" dirty="0" smtClean="0">
                <a:latin typeface="Times New Roman"/>
                <a:cs typeface="Times New Roman"/>
              </a:rPr>
              <a:t>A</a:t>
            </a:r>
            <a:r>
              <a:rPr lang="en-GB" sz="1200" spc="-20" dirty="0" smtClean="0">
                <a:latin typeface="Times New Roman"/>
                <a:cs typeface="Times New Roman"/>
              </a:rPr>
              <a:t>m</a:t>
            </a:r>
            <a:r>
              <a:rPr lang="en-GB" sz="1200" dirty="0" smtClean="0">
                <a:latin typeface="Times New Roman"/>
                <a:cs typeface="Times New Roman"/>
              </a:rPr>
              <a:t>e</a:t>
            </a:r>
            <a:r>
              <a:rPr lang="en-GB" sz="1200" spc="5" dirty="0" smtClean="0"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latin typeface="Times New Roman"/>
                <a:cs typeface="Times New Roman"/>
              </a:rPr>
              <a:t>ic</a:t>
            </a:r>
            <a:r>
              <a:rPr lang="en-GB" sz="1200" spc="-10" dirty="0" smtClean="0">
                <a:latin typeface="Times New Roman"/>
                <a:cs typeface="Times New Roman"/>
              </a:rPr>
              <a:t>a</a:t>
            </a:r>
            <a:r>
              <a:rPr lang="en-GB" sz="1200" dirty="0" smtClean="0">
                <a:latin typeface="Times New Roman"/>
                <a:cs typeface="Times New Roman"/>
              </a:rPr>
              <a:t>n </a:t>
            </a:r>
            <a:r>
              <a:rPr lang="en-GB" sz="1200" spc="-8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po</a:t>
            </a:r>
            <a:r>
              <a:rPr lang="en-GB" sz="1200" spc="-10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t</a:t>
            </a:r>
            <a:r>
              <a:rPr lang="en-GB" sz="1200" spc="-10" dirty="0" smtClean="0">
                <a:latin typeface="Times New Roman"/>
                <a:cs typeface="Times New Roman"/>
              </a:rPr>
              <a:t>e</a:t>
            </a:r>
            <a:r>
              <a:rPr lang="en-GB" sz="1200" dirty="0" smtClean="0">
                <a:latin typeface="Times New Roman"/>
                <a:cs typeface="Times New Roman"/>
              </a:rPr>
              <a:t>rs </a:t>
            </a:r>
            <a:r>
              <a:rPr lang="en-GB" sz="1200" spc="-75" dirty="0" smtClean="0">
                <a:latin typeface="Times New Roman"/>
                <a:cs typeface="Times New Roman"/>
              </a:rPr>
              <a:t> </a:t>
            </a:r>
            <a:r>
              <a:rPr lang="en-GB" sz="1200" spc="-5" dirty="0" smtClean="0">
                <a:latin typeface="Times New Roman"/>
                <a:cs typeface="Times New Roman"/>
              </a:rPr>
              <a:t>C</a:t>
            </a:r>
            <a:r>
              <a:rPr lang="en-GB" sz="1200" dirty="0" smtClean="0">
                <a:latin typeface="Times New Roman"/>
                <a:cs typeface="Times New Roman"/>
              </a:rPr>
              <a:t>h</a:t>
            </a:r>
            <a:r>
              <a:rPr lang="en-GB" sz="1200" spc="-10" dirty="0" smtClean="0">
                <a:latin typeface="Times New Roman"/>
                <a:cs typeface="Times New Roman"/>
              </a:rPr>
              <a:t>a</a:t>
            </a:r>
            <a:r>
              <a:rPr lang="en-GB" sz="1200" dirty="0" smtClean="0">
                <a:latin typeface="Times New Roman"/>
                <a:cs typeface="Times New Roman"/>
              </a:rPr>
              <a:t>r</a:t>
            </a:r>
            <a:r>
              <a:rPr lang="en-GB" sz="1200" spc="-10" dirty="0" smtClean="0">
                <a:latin typeface="Times New Roman"/>
                <a:cs typeface="Times New Roman"/>
              </a:rPr>
              <a:t>l</a:t>
            </a:r>
            <a:r>
              <a:rPr lang="en-GB" sz="1200" dirty="0" smtClean="0">
                <a:latin typeface="Times New Roman"/>
                <a:cs typeface="Times New Roman"/>
              </a:rPr>
              <a:t>es </a:t>
            </a:r>
            <a:r>
              <a:rPr lang="en-GB" sz="1200" spc="-95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A</a:t>
            </a:r>
            <a:r>
              <a:rPr lang="en-GB" sz="1200" dirty="0" smtClean="0">
                <a:latin typeface="Times New Roman"/>
                <a:cs typeface="Times New Roman"/>
              </a:rPr>
              <a:t>lco</a:t>
            </a:r>
            <a:r>
              <a:rPr lang="en-GB" sz="1200" spc="-10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t </a:t>
            </a:r>
            <a:r>
              <a:rPr lang="en-GB" sz="1200" spc="-7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and </a:t>
            </a:r>
            <a:r>
              <a:rPr lang="en-GB" sz="1200" spc="-85" dirty="0" smtClean="0">
                <a:latin typeface="Times New Roman"/>
                <a:cs typeface="Times New Roman"/>
              </a:rPr>
              <a:t> </a:t>
            </a:r>
            <a:r>
              <a:rPr lang="en-GB" sz="1200" spc="-5" dirty="0" smtClean="0">
                <a:latin typeface="Times New Roman"/>
                <a:cs typeface="Times New Roman"/>
              </a:rPr>
              <a:t>C</a:t>
            </a:r>
            <a:r>
              <a:rPr lang="en-GB" sz="1200" spc="-15" dirty="0" smtClean="0">
                <a:latin typeface="Times New Roman"/>
                <a:cs typeface="Times New Roman"/>
              </a:rPr>
              <a:t>h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-10" dirty="0" smtClean="0"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latin typeface="Times New Roman"/>
                <a:cs typeface="Times New Roman"/>
              </a:rPr>
              <a:t>les </a:t>
            </a:r>
            <a:r>
              <a:rPr lang="en-GB" sz="1200" spc="-9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M</a:t>
            </a:r>
            <a:r>
              <a:rPr lang="en-GB" sz="1200" spc="-10" dirty="0" smtClean="0">
                <a:latin typeface="Times New Roman"/>
                <a:cs typeface="Times New Roman"/>
              </a:rPr>
              <a:t>o</a:t>
            </a:r>
            <a:r>
              <a:rPr lang="en-GB" sz="1200" dirty="0" smtClean="0">
                <a:latin typeface="Times New Roman"/>
                <a:cs typeface="Times New Roman"/>
              </a:rPr>
              <a:t>rl</a:t>
            </a:r>
            <a:r>
              <a:rPr lang="en-GB" sz="1200" spc="-10" dirty="0" smtClean="0">
                <a:latin typeface="Times New Roman"/>
                <a:cs typeface="Times New Roman"/>
              </a:rPr>
              <a:t>ey</a:t>
            </a:r>
            <a:r>
              <a:rPr lang="en-GB" sz="1200" dirty="0" smtClean="0">
                <a:latin typeface="Times New Roman"/>
                <a:cs typeface="Times New Roman"/>
              </a:rPr>
              <a:t>, </a:t>
            </a:r>
            <a:r>
              <a:rPr lang="en-GB" sz="1200" spc="-85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w</a:t>
            </a:r>
            <a:r>
              <a:rPr lang="en-GB" sz="1200" dirty="0" smtClean="0">
                <a:latin typeface="Times New Roman"/>
                <a:cs typeface="Times New Roman"/>
              </a:rPr>
              <a:t>hile </a:t>
            </a:r>
            <a:r>
              <a:rPr lang="en-GB" sz="1200" spc="-8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pr</a:t>
            </a:r>
            <a:r>
              <a:rPr lang="en-GB" sz="1200" spc="-15" dirty="0" smtClean="0">
                <a:latin typeface="Times New Roman"/>
                <a:cs typeface="Times New Roman"/>
              </a:rPr>
              <a:t>o</a:t>
            </a:r>
            <a:r>
              <a:rPr lang="en-GB" sz="1200" dirty="0" smtClean="0">
                <a:latin typeface="Times New Roman"/>
                <a:cs typeface="Times New Roman"/>
              </a:rPr>
              <a:t>du</a:t>
            </a:r>
            <a:r>
              <a:rPr lang="en-GB" sz="1200" spc="-10" dirty="0" smtClean="0">
                <a:latin typeface="Times New Roman"/>
                <a:cs typeface="Times New Roman"/>
              </a:rPr>
              <a:t>c</a:t>
            </a:r>
            <a:r>
              <a:rPr lang="en-GB" sz="1200" dirty="0" smtClean="0">
                <a:latin typeface="Times New Roman"/>
                <a:cs typeface="Times New Roman"/>
              </a:rPr>
              <a:t>ing  </a:t>
            </a:r>
            <a:r>
              <a:rPr lang="en-GB" sz="1200" spc="114" dirty="0" smtClean="0">
                <a:latin typeface="Times New Roman"/>
                <a:cs typeface="Times New Roman"/>
              </a:rPr>
              <a:t> </a:t>
            </a:r>
            <a:r>
              <a:rPr lang="en-GB" sz="1200" spc="-20" dirty="0" smtClean="0">
                <a:latin typeface="Times New Roman"/>
                <a:cs typeface="Times New Roman"/>
              </a:rPr>
              <a:t>m</a:t>
            </a:r>
            <a:r>
              <a:rPr lang="en-GB" sz="1200" dirty="0" smtClean="0">
                <a:latin typeface="Times New Roman"/>
                <a:cs typeface="Times New Roman"/>
              </a:rPr>
              <a:t>old </a:t>
            </a:r>
            <a:r>
              <a:rPr lang="en-GB" sz="1200" spc="-85" dirty="0" smtClean="0">
                <a:latin typeface="Times New Roman"/>
                <a:cs typeface="Times New Roman"/>
              </a:rPr>
              <a:t> </a:t>
            </a:r>
            <a:r>
              <a:rPr lang="en-GB" sz="1200" spc="-20" dirty="0" smtClean="0">
                <a:latin typeface="Times New Roman"/>
                <a:cs typeface="Times New Roman"/>
              </a:rPr>
              <a:t>m</a:t>
            </a:r>
            <a:r>
              <a:rPr lang="en-GB" sz="1200" dirty="0" smtClean="0">
                <a:latin typeface="Times New Roman"/>
                <a:cs typeface="Times New Roman"/>
              </a:rPr>
              <a:t>ade </a:t>
            </a:r>
            <a:r>
              <a:rPr lang="en-GB" sz="1200" spc="-8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pieces </a:t>
            </a:r>
            <a:r>
              <a:rPr lang="en-GB" sz="1200" spc="-95" dirty="0" smtClean="0">
                <a:latin typeface="Times New Roman"/>
                <a:cs typeface="Times New Roman"/>
              </a:rPr>
              <a:t> </a:t>
            </a:r>
            <a:r>
              <a:rPr lang="en-GB" sz="1200" spc="-15" dirty="0" smtClean="0">
                <a:latin typeface="Times New Roman"/>
                <a:cs typeface="Times New Roman"/>
              </a:rPr>
              <a:t>o</a:t>
            </a:r>
            <a:r>
              <a:rPr lang="en-GB" sz="1200" dirty="0" smtClean="0">
                <a:latin typeface="Times New Roman"/>
                <a:cs typeface="Times New Roman"/>
              </a:rPr>
              <a:t>f </a:t>
            </a:r>
            <a:r>
              <a:rPr lang="en-GB" sz="1200" spc="-5" dirty="0" smtClean="0"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latin typeface="Times New Roman"/>
                <a:cs typeface="Times New Roman"/>
              </a:rPr>
              <a:t>oc</a:t>
            </a:r>
            <a:r>
              <a:rPr lang="en-GB" sz="1200" spc="-10" dirty="0" smtClean="0">
                <a:latin typeface="Times New Roman"/>
                <a:cs typeface="Times New Roman"/>
              </a:rPr>
              <a:t>k</a:t>
            </a:r>
            <a:r>
              <a:rPr lang="en-GB" sz="1200" dirty="0" smtClean="0">
                <a:latin typeface="Times New Roman"/>
                <a:cs typeface="Times New Roman"/>
              </a:rPr>
              <a:t>in</a:t>
            </a:r>
            <a:r>
              <a:rPr lang="en-GB" sz="1200" spc="-15" dirty="0" smtClean="0">
                <a:latin typeface="Times New Roman"/>
                <a:cs typeface="Times New Roman"/>
              </a:rPr>
              <a:t>g</a:t>
            </a:r>
            <a:r>
              <a:rPr lang="en-GB" sz="1200" dirty="0" smtClean="0">
                <a:latin typeface="Times New Roman"/>
                <a:cs typeface="Times New Roman"/>
              </a:rPr>
              <a:t>ham</a:t>
            </a:r>
            <a:r>
              <a:rPr lang="en-GB" sz="1200" spc="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s</a:t>
            </a:r>
            <a:r>
              <a:rPr lang="en-GB" sz="1200" spc="5" dirty="0" smtClean="0">
                <a:latin typeface="Times New Roman"/>
                <a:cs typeface="Times New Roman"/>
              </a:rPr>
              <a:t>t</a:t>
            </a:r>
            <a:r>
              <a:rPr lang="en-GB" sz="1200" spc="-15" dirty="0" smtClean="0">
                <a:latin typeface="Times New Roman"/>
                <a:cs typeface="Times New Roman"/>
              </a:rPr>
              <a:t>y</a:t>
            </a:r>
            <a:r>
              <a:rPr lang="en-GB" sz="1200" dirty="0" smtClean="0">
                <a:latin typeface="Times New Roman"/>
                <a:cs typeface="Times New Roman"/>
              </a:rPr>
              <a:t>le/</a:t>
            </a:r>
            <a:r>
              <a:rPr lang="en-GB" sz="1200" spc="-15" dirty="0" smtClean="0">
                <a:latin typeface="Times New Roman"/>
                <a:cs typeface="Times New Roman"/>
              </a:rPr>
              <a:t>y</a:t>
            </a:r>
            <a:r>
              <a:rPr lang="en-GB" sz="1200" dirty="0" smtClean="0">
                <a:latin typeface="Times New Roman"/>
                <a:cs typeface="Times New Roman"/>
              </a:rPr>
              <a:t>e</a:t>
            </a:r>
            <a:r>
              <a:rPr lang="en-GB" sz="1200" spc="5" dirty="0" smtClean="0">
                <a:latin typeface="Times New Roman"/>
                <a:cs typeface="Times New Roman"/>
              </a:rPr>
              <a:t>l</a:t>
            </a:r>
            <a:r>
              <a:rPr lang="en-GB" sz="1200" dirty="0" smtClean="0">
                <a:latin typeface="Times New Roman"/>
                <a:cs typeface="Times New Roman"/>
              </a:rPr>
              <a:t>lo</a:t>
            </a:r>
            <a:r>
              <a:rPr lang="en-GB" sz="1200" spc="-10" dirty="0" smtClean="0">
                <a:latin typeface="Times New Roman"/>
                <a:cs typeface="Times New Roman"/>
              </a:rPr>
              <a:t>w</a:t>
            </a:r>
            <a:r>
              <a:rPr lang="en-GB" sz="1200" spc="-20" dirty="0" smtClean="0">
                <a:latin typeface="Times New Roman"/>
                <a:cs typeface="Times New Roman"/>
              </a:rPr>
              <a:t>w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5" dirty="0" smtClean="0"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latin typeface="Times New Roman"/>
                <a:cs typeface="Times New Roman"/>
              </a:rPr>
              <a:t>e</a:t>
            </a:r>
            <a:r>
              <a:rPr lang="en-GB" sz="1200" spc="25" dirty="0" smtClean="0">
                <a:latin typeface="Times New Roman"/>
                <a:cs typeface="Times New Roman"/>
              </a:rPr>
              <a:t> </a:t>
            </a:r>
            <a:r>
              <a:rPr lang="en-GB" sz="1200" spc="-15" dirty="0" smtClean="0">
                <a:latin typeface="Times New Roman"/>
                <a:cs typeface="Times New Roman"/>
              </a:rPr>
              <a:t>v</a:t>
            </a:r>
            <a:r>
              <a:rPr lang="en-GB" sz="1200" dirty="0" smtClean="0">
                <a:latin typeface="Times New Roman"/>
                <a:cs typeface="Times New Roman"/>
              </a:rPr>
              <a:t>e</a:t>
            </a:r>
            <a:r>
              <a:rPr lang="en-GB" sz="1200" spc="-10" dirty="0" smtClean="0">
                <a:latin typeface="Times New Roman"/>
                <a:cs typeface="Times New Roman"/>
              </a:rPr>
              <a:t>s</a:t>
            </a:r>
            <a:r>
              <a:rPr lang="en-GB" sz="1200" dirty="0" smtClean="0">
                <a:latin typeface="Times New Roman"/>
                <a:cs typeface="Times New Roman"/>
              </a:rPr>
              <a:t>se</a:t>
            </a:r>
            <a:r>
              <a:rPr lang="en-GB" sz="1200" spc="-10" dirty="0" smtClean="0">
                <a:latin typeface="Times New Roman"/>
                <a:cs typeface="Times New Roman"/>
              </a:rPr>
              <a:t>l</a:t>
            </a:r>
            <a:r>
              <a:rPr lang="en-GB" sz="1200" spc="10" dirty="0" smtClean="0">
                <a:latin typeface="Times New Roman"/>
                <a:cs typeface="Times New Roman"/>
              </a:rPr>
              <a:t>s</a:t>
            </a:r>
            <a:r>
              <a:rPr lang="en-GB" sz="1200" dirty="0" smtClean="0">
                <a:latin typeface="Times New Roman"/>
                <a:cs typeface="Times New Roman"/>
              </a:rPr>
              <a:t>. </a:t>
            </a:r>
            <a:r>
              <a:rPr lang="en-GB" sz="1200" spc="3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The</a:t>
            </a:r>
            <a:r>
              <a:rPr lang="en-GB" sz="1200" spc="-10" dirty="0" smtClean="0">
                <a:latin typeface="Times New Roman"/>
                <a:cs typeface="Times New Roman"/>
              </a:rPr>
              <a:t>s</a:t>
            </a:r>
            <a:r>
              <a:rPr lang="en-GB" sz="1200" dirty="0" smtClean="0">
                <a:latin typeface="Times New Roman"/>
                <a:cs typeface="Times New Roman"/>
              </a:rPr>
              <a:t>e</a:t>
            </a:r>
            <a:r>
              <a:rPr lang="en-GB" sz="1200" spc="25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i</a:t>
            </a:r>
            <a:r>
              <a:rPr lang="en-GB" sz="1200" dirty="0" smtClean="0">
                <a:latin typeface="Times New Roman"/>
                <a:cs typeface="Times New Roman"/>
              </a:rPr>
              <a:t>te</a:t>
            </a:r>
            <a:r>
              <a:rPr lang="en-GB" sz="1200" spc="-20" dirty="0" smtClean="0">
                <a:latin typeface="Times New Roman"/>
                <a:cs typeface="Times New Roman"/>
              </a:rPr>
              <a:t>m</a:t>
            </a:r>
            <a:r>
              <a:rPr lang="en-GB" sz="1200" dirty="0" smtClean="0">
                <a:latin typeface="Times New Roman"/>
                <a:cs typeface="Times New Roman"/>
              </a:rPr>
              <a:t>s</a:t>
            </a:r>
            <a:r>
              <a:rPr lang="en-GB" sz="1200" spc="2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i</a:t>
            </a:r>
            <a:r>
              <a:rPr lang="en-GB" sz="1200" spc="-15" dirty="0" smtClean="0">
                <a:latin typeface="Times New Roman"/>
                <a:cs typeface="Times New Roman"/>
              </a:rPr>
              <a:t>n</a:t>
            </a:r>
            <a:r>
              <a:rPr lang="en-GB" sz="1200" dirty="0" smtClean="0">
                <a:latin typeface="Times New Roman"/>
                <a:cs typeface="Times New Roman"/>
              </a:rPr>
              <a:t>c</a:t>
            </a:r>
            <a:r>
              <a:rPr lang="en-GB" sz="1200" spc="5" dirty="0" smtClean="0">
                <a:latin typeface="Times New Roman"/>
                <a:cs typeface="Times New Roman"/>
              </a:rPr>
              <a:t>l</a:t>
            </a:r>
            <a:r>
              <a:rPr lang="en-GB" sz="1200" dirty="0" smtClean="0">
                <a:latin typeface="Times New Roman"/>
                <a:cs typeface="Times New Roman"/>
              </a:rPr>
              <a:t>ud</a:t>
            </a:r>
            <a:r>
              <a:rPr lang="en-GB" sz="1200" spc="-10" dirty="0" smtClean="0">
                <a:latin typeface="Times New Roman"/>
                <a:cs typeface="Times New Roman"/>
              </a:rPr>
              <a:t>e</a:t>
            </a:r>
            <a:r>
              <a:rPr lang="en-GB" sz="1200" dirty="0" smtClean="0">
                <a:latin typeface="Times New Roman"/>
                <a:cs typeface="Times New Roman"/>
              </a:rPr>
              <a:t>d</a:t>
            </a:r>
            <a:r>
              <a:rPr lang="en-GB" sz="1200" spc="20" dirty="0" smtClean="0">
                <a:latin typeface="Times New Roman"/>
                <a:cs typeface="Times New Roman"/>
              </a:rPr>
              <a:t> </a:t>
            </a:r>
            <a:r>
              <a:rPr lang="en-GB" sz="1200" spc="-15" dirty="0" smtClean="0">
                <a:latin typeface="Times New Roman"/>
                <a:cs typeface="Times New Roman"/>
              </a:rPr>
              <a:t>o</a:t>
            </a:r>
            <a:r>
              <a:rPr lang="en-GB" sz="1200" dirty="0" smtClean="0">
                <a:latin typeface="Times New Roman"/>
                <a:cs typeface="Times New Roman"/>
              </a:rPr>
              <a:t>rn</a:t>
            </a:r>
            <a:r>
              <a:rPr lang="en-GB" sz="1200" spc="-10" dirty="0" smtClean="0">
                <a:latin typeface="Times New Roman"/>
                <a:cs typeface="Times New Roman"/>
              </a:rPr>
              <a:t>a</a:t>
            </a:r>
            <a:r>
              <a:rPr lang="en-GB" sz="1200" dirty="0" smtClean="0">
                <a:latin typeface="Times New Roman"/>
                <a:cs typeface="Times New Roman"/>
              </a:rPr>
              <a:t>te</a:t>
            </a:r>
            <a:r>
              <a:rPr lang="en-GB" sz="1200" spc="1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ta</a:t>
            </a:r>
            <a:r>
              <a:rPr lang="en-GB" sz="1200" spc="-10" dirty="0" smtClean="0">
                <a:latin typeface="Times New Roman"/>
                <a:cs typeface="Times New Roman"/>
              </a:rPr>
              <a:t>b</a:t>
            </a:r>
            <a:r>
              <a:rPr lang="en-GB" sz="1200" dirty="0" smtClean="0">
                <a:latin typeface="Times New Roman"/>
                <a:cs typeface="Times New Roman"/>
              </a:rPr>
              <a:t>le</a:t>
            </a:r>
            <a:r>
              <a:rPr lang="en-GB" sz="1200" spc="1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p</a:t>
            </a:r>
            <a:r>
              <a:rPr lang="en-GB" sz="1200" spc="-10" dirty="0" smtClean="0">
                <a:latin typeface="Times New Roman"/>
                <a:cs typeface="Times New Roman"/>
              </a:rPr>
              <a:t>i</a:t>
            </a:r>
            <a:r>
              <a:rPr lang="en-GB" sz="1200" dirty="0" smtClean="0">
                <a:latin typeface="Times New Roman"/>
                <a:cs typeface="Times New Roman"/>
              </a:rPr>
              <a:t>tch</a:t>
            </a:r>
            <a:r>
              <a:rPr lang="en-GB" sz="1200" spc="-10" dirty="0" smtClean="0">
                <a:latin typeface="Times New Roman"/>
                <a:cs typeface="Times New Roman"/>
              </a:rPr>
              <a:t>e</a:t>
            </a:r>
            <a:r>
              <a:rPr lang="en-GB" sz="1200" dirty="0" smtClean="0">
                <a:latin typeface="Times New Roman"/>
                <a:cs typeface="Times New Roman"/>
              </a:rPr>
              <a:t>r</a:t>
            </a:r>
            <a:r>
              <a:rPr lang="en-GB" sz="1200" spc="-10" dirty="0" smtClean="0">
                <a:latin typeface="Times New Roman"/>
                <a:cs typeface="Times New Roman"/>
              </a:rPr>
              <a:t>s</a:t>
            </a:r>
            <a:r>
              <a:rPr lang="en-GB" sz="1200" dirty="0" smtClean="0">
                <a:latin typeface="Times New Roman"/>
                <a:cs typeface="Times New Roman"/>
              </a:rPr>
              <a:t>,</a:t>
            </a:r>
            <a:r>
              <a:rPr lang="en-GB" sz="1200" spc="20" dirty="0" smtClean="0">
                <a:latin typeface="Times New Roman"/>
                <a:cs typeface="Times New Roman"/>
              </a:rPr>
              <a:t> </a:t>
            </a:r>
            <a:r>
              <a:rPr lang="en-GB" sz="1200" spc="-20" dirty="0" smtClean="0">
                <a:latin typeface="Times New Roman"/>
                <a:cs typeface="Times New Roman"/>
              </a:rPr>
              <a:t>m</a:t>
            </a:r>
            <a:r>
              <a:rPr lang="en-GB" sz="1200" dirty="0" smtClean="0">
                <a:latin typeface="Times New Roman"/>
                <a:cs typeface="Times New Roman"/>
              </a:rPr>
              <a:t>eat</a:t>
            </a:r>
            <a:r>
              <a:rPr lang="en-GB" sz="1200" spc="15" dirty="0" smtClean="0">
                <a:latin typeface="Times New Roman"/>
                <a:cs typeface="Times New Roman"/>
              </a:rPr>
              <a:t> j</a:t>
            </a:r>
            <a:r>
              <a:rPr lang="en-GB" sz="1200" spc="-10" dirty="0" smtClean="0">
                <a:latin typeface="Times New Roman"/>
                <a:cs typeface="Times New Roman"/>
              </a:rPr>
              <a:t>a</a:t>
            </a:r>
            <a:r>
              <a:rPr lang="en-GB" sz="1200" dirty="0" smtClean="0">
                <a:latin typeface="Times New Roman"/>
                <a:cs typeface="Times New Roman"/>
              </a:rPr>
              <a:t>rs</a:t>
            </a:r>
            <a:r>
              <a:rPr lang="en-GB" sz="1200" spc="10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w</a:t>
            </a:r>
            <a:r>
              <a:rPr lang="en-GB" sz="1200" dirty="0" smtClean="0">
                <a:latin typeface="Times New Roman"/>
                <a:cs typeface="Times New Roman"/>
              </a:rPr>
              <a:t>i</a:t>
            </a:r>
            <a:r>
              <a:rPr lang="en-GB" sz="1200" spc="-10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h li</a:t>
            </a:r>
            <a:r>
              <a:rPr lang="en-GB" sz="1200" spc="-15" dirty="0" smtClean="0">
                <a:latin typeface="Times New Roman"/>
                <a:cs typeface="Times New Roman"/>
              </a:rPr>
              <a:t>d</a:t>
            </a:r>
            <a:r>
              <a:rPr lang="en-GB" sz="1200" dirty="0" smtClean="0">
                <a:latin typeface="Times New Roman"/>
                <a:cs typeface="Times New Roman"/>
              </a:rPr>
              <a:t>s,</a:t>
            </a:r>
            <a:r>
              <a:rPr lang="en-GB" sz="1200" spc="11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pr</a:t>
            </a:r>
            <a:r>
              <a:rPr lang="en-GB" sz="1200" spc="-10" dirty="0" smtClean="0">
                <a:latin typeface="Times New Roman"/>
                <a:cs typeface="Times New Roman"/>
              </a:rPr>
              <a:t>e</a:t>
            </a:r>
            <a:r>
              <a:rPr lang="en-GB" sz="1200" dirty="0" smtClean="0">
                <a:latin typeface="Times New Roman"/>
                <a:cs typeface="Times New Roman"/>
              </a:rPr>
              <a:t>ser</a:t>
            </a:r>
            <a:r>
              <a:rPr lang="en-GB" sz="1200" spc="-15" dirty="0" smtClean="0">
                <a:latin typeface="Times New Roman"/>
                <a:cs typeface="Times New Roman"/>
              </a:rPr>
              <a:t>v</a:t>
            </a:r>
            <a:r>
              <a:rPr lang="en-GB" sz="1200" dirty="0" smtClean="0">
                <a:latin typeface="Times New Roman"/>
                <a:cs typeface="Times New Roman"/>
              </a:rPr>
              <a:t>e</a:t>
            </a:r>
            <a:r>
              <a:rPr lang="en-GB" sz="1200" spc="95" dirty="0" smtClean="0">
                <a:latin typeface="Times New Roman"/>
                <a:cs typeface="Times New Roman"/>
              </a:rPr>
              <a:t> </a:t>
            </a:r>
            <a:r>
              <a:rPr lang="en-GB" sz="1200" spc="15" dirty="0" smtClean="0">
                <a:latin typeface="Times New Roman"/>
                <a:cs typeface="Times New Roman"/>
              </a:rPr>
              <a:t>j</a:t>
            </a:r>
            <a:r>
              <a:rPr lang="en-GB" sz="1200" spc="-10" dirty="0" smtClean="0">
                <a:latin typeface="Times New Roman"/>
                <a:cs typeface="Times New Roman"/>
              </a:rPr>
              <a:t>a</a:t>
            </a:r>
            <a:r>
              <a:rPr lang="en-GB" sz="1200" dirty="0" smtClean="0">
                <a:latin typeface="Times New Roman"/>
                <a:cs typeface="Times New Roman"/>
              </a:rPr>
              <a:t>r</a:t>
            </a:r>
            <a:r>
              <a:rPr lang="en-GB" sz="1200" spc="10" dirty="0" smtClean="0">
                <a:latin typeface="Times New Roman"/>
                <a:cs typeface="Times New Roman"/>
              </a:rPr>
              <a:t>s</a:t>
            </a:r>
            <a:r>
              <a:rPr lang="en-GB" sz="1200" dirty="0" smtClean="0">
                <a:latin typeface="Times New Roman"/>
                <a:cs typeface="Times New Roman"/>
              </a:rPr>
              <a:t>,</a:t>
            </a:r>
            <a:r>
              <a:rPr lang="en-GB" sz="1200" spc="10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and</a:t>
            </a:r>
            <a:r>
              <a:rPr lang="en-GB" sz="1200" spc="10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c</a:t>
            </a:r>
            <a:r>
              <a:rPr lang="en-GB" sz="1200" spc="-10" dirty="0" smtClean="0">
                <a:latin typeface="Times New Roman"/>
                <a:cs typeface="Times New Roman"/>
              </a:rPr>
              <a:t>us</a:t>
            </a:r>
            <a:r>
              <a:rPr lang="en-GB" sz="1200" dirty="0" smtClean="0">
                <a:latin typeface="Times New Roman"/>
                <a:cs typeface="Times New Roman"/>
              </a:rPr>
              <a:t>pido</a:t>
            </a:r>
            <a:r>
              <a:rPr lang="en-GB" sz="1200" spc="-10" dirty="0" smtClean="0"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latin typeface="Times New Roman"/>
                <a:cs typeface="Times New Roman"/>
              </a:rPr>
              <a:t>s,</a:t>
            </a:r>
            <a:r>
              <a:rPr lang="en-GB" sz="1200" spc="11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t</a:t>
            </a:r>
            <a:r>
              <a:rPr lang="en-GB" sz="1200" spc="-15" dirty="0" smtClean="0">
                <a:latin typeface="Times New Roman"/>
                <a:cs typeface="Times New Roman"/>
              </a:rPr>
              <a:t>h</a:t>
            </a:r>
            <a:r>
              <a:rPr lang="en-GB" sz="1200" dirty="0" smtClean="0">
                <a:latin typeface="Times New Roman"/>
                <a:cs typeface="Times New Roman"/>
              </a:rPr>
              <a:t>at</a:t>
            </a:r>
            <a:r>
              <a:rPr lang="en-GB" sz="1200" spc="11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po</a:t>
            </a:r>
            <a:r>
              <a:rPr lang="en-GB" sz="1200" spc="-10" dirty="0" smtClean="0">
                <a:latin typeface="Times New Roman"/>
                <a:cs typeface="Times New Roman"/>
              </a:rPr>
              <a:t>s</a:t>
            </a:r>
            <a:r>
              <a:rPr lang="en-GB" sz="1200" dirty="0" smtClean="0">
                <a:latin typeface="Times New Roman"/>
                <a:cs typeface="Times New Roman"/>
              </a:rPr>
              <a:t>se</a:t>
            </a:r>
            <a:r>
              <a:rPr lang="en-GB" sz="1200" spc="-10" dirty="0" smtClean="0">
                <a:latin typeface="Times New Roman"/>
                <a:cs typeface="Times New Roman"/>
              </a:rPr>
              <a:t>s</a:t>
            </a:r>
            <a:r>
              <a:rPr lang="en-GB" sz="1200" dirty="0" smtClean="0">
                <a:latin typeface="Times New Roman"/>
                <a:cs typeface="Times New Roman"/>
              </a:rPr>
              <a:t>s</a:t>
            </a:r>
            <a:r>
              <a:rPr lang="en-GB" sz="1200" spc="11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his</a:t>
            </a:r>
            <a:r>
              <a:rPr lang="en-GB" sz="1200" spc="125" dirty="0" smtClean="0">
                <a:latin typeface="Times New Roman"/>
                <a:cs typeface="Times New Roman"/>
              </a:rPr>
              <a:t> embossed </a:t>
            </a:r>
            <a:r>
              <a:rPr lang="en-GB" sz="1200" dirty="0" smtClean="0">
                <a:latin typeface="Times New Roman"/>
                <a:cs typeface="Times New Roman"/>
              </a:rPr>
              <a:t>“</a:t>
            </a:r>
            <a:r>
              <a:rPr lang="en-GB" sz="1200" spc="-10" dirty="0" smtClean="0">
                <a:latin typeface="Times New Roman"/>
                <a:cs typeface="Times New Roman"/>
              </a:rPr>
              <a:t>o</a:t>
            </a:r>
            <a:r>
              <a:rPr lang="en-GB" sz="1200" dirty="0" smtClean="0">
                <a:latin typeface="Times New Roman"/>
                <a:cs typeface="Times New Roman"/>
              </a:rPr>
              <a:t>x</a:t>
            </a:r>
            <a:r>
              <a:rPr lang="en-GB" sz="1200" spc="-20" dirty="0" smtClean="0">
                <a:latin typeface="Times New Roman"/>
                <a:cs typeface="Times New Roman"/>
              </a:rPr>
              <a:t>-</a:t>
            </a:r>
            <a:r>
              <a:rPr lang="en-GB" sz="1200" dirty="0" smtClean="0">
                <a:latin typeface="Times New Roman"/>
                <a:cs typeface="Times New Roman"/>
              </a:rPr>
              <a:t>bo</a:t>
            </a:r>
            <a:r>
              <a:rPr lang="en-GB" sz="1200" spc="-10" dirty="0" smtClean="0">
                <a:latin typeface="Times New Roman"/>
                <a:cs typeface="Times New Roman"/>
              </a:rPr>
              <a:t>w</a:t>
            </a:r>
            <a:r>
              <a:rPr lang="en-GB" sz="1200" dirty="0" smtClean="0">
                <a:latin typeface="Times New Roman"/>
                <a:cs typeface="Times New Roman"/>
              </a:rPr>
              <a:t>”</a:t>
            </a:r>
            <a:r>
              <a:rPr lang="en-GB" sz="1200" spc="120" dirty="0" smtClean="0">
                <a:latin typeface="Times New Roman"/>
                <a:cs typeface="Times New Roman"/>
              </a:rPr>
              <a:t> </a:t>
            </a:r>
            <a:r>
              <a:rPr lang="en-GB" sz="1200" spc="-20" dirty="0" smtClean="0">
                <a:latin typeface="Times New Roman"/>
                <a:cs typeface="Times New Roman"/>
              </a:rPr>
              <a:t>m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15" dirty="0" smtClean="0">
                <a:latin typeface="Times New Roman"/>
                <a:cs typeface="Times New Roman"/>
              </a:rPr>
              <a:t>r</a:t>
            </a:r>
            <a:r>
              <a:rPr lang="en-GB" sz="1200" spc="-10" dirty="0" smtClean="0">
                <a:latin typeface="Times New Roman"/>
                <a:cs typeface="Times New Roman"/>
              </a:rPr>
              <a:t>k</a:t>
            </a:r>
            <a:r>
              <a:rPr lang="en-GB" sz="1200" dirty="0" smtClean="0">
                <a:latin typeface="Times New Roman"/>
                <a:cs typeface="Times New Roman"/>
              </a:rPr>
              <a:t>.</a:t>
            </a:r>
            <a:r>
              <a:rPr lang="en-GB" sz="1200" spc="105" dirty="0" smtClean="0">
                <a:latin typeface="Times New Roman"/>
                <a:cs typeface="Times New Roman"/>
              </a:rPr>
              <a:t> </a:t>
            </a:r>
            <a:r>
              <a:rPr lang="en-GB" sz="1200" spc="5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he</a:t>
            </a:r>
            <a:r>
              <a:rPr lang="en-GB" sz="1200" spc="10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in</a:t>
            </a:r>
            <a:r>
              <a:rPr lang="en-GB" sz="1200" spc="-10" dirty="0" smtClean="0">
                <a:latin typeface="Times New Roman"/>
                <a:cs typeface="Times New Roman"/>
              </a:rPr>
              <a:t>c</a:t>
            </a:r>
            <a:r>
              <a:rPr lang="en-GB" sz="1200" dirty="0" smtClean="0">
                <a:latin typeface="Times New Roman"/>
                <a:cs typeface="Times New Roman"/>
              </a:rPr>
              <a:t>lu</a:t>
            </a:r>
            <a:r>
              <a:rPr lang="en-GB" sz="1200" spc="-10" dirty="0" smtClean="0">
                <a:latin typeface="Times New Roman"/>
                <a:cs typeface="Times New Roman"/>
              </a:rPr>
              <a:t>s</a:t>
            </a:r>
            <a:r>
              <a:rPr lang="en-GB" sz="1200" dirty="0" smtClean="0">
                <a:latin typeface="Times New Roman"/>
                <a:cs typeface="Times New Roman"/>
              </a:rPr>
              <a:t>i</a:t>
            </a:r>
            <a:r>
              <a:rPr lang="en-GB" sz="1200" spc="-15" dirty="0" smtClean="0">
                <a:latin typeface="Times New Roman"/>
                <a:cs typeface="Times New Roman"/>
              </a:rPr>
              <a:t>o</a:t>
            </a:r>
            <a:r>
              <a:rPr lang="en-GB" sz="1200" dirty="0" smtClean="0">
                <a:latin typeface="Times New Roman"/>
                <a:cs typeface="Times New Roman"/>
              </a:rPr>
              <a:t>n</a:t>
            </a:r>
            <a:r>
              <a:rPr lang="en-GB" sz="1200" spc="10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of</a:t>
            </a:r>
            <a:r>
              <a:rPr lang="en-GB" sz="1200" spc="11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t</a:t>
            </a:r>
            <a:r>
              <a:rPr lang="en-GB" sz="1200" spc="-10" dirty="0" smtClean="0">
                <a:latin typeface="Times New Roman"/>
                <a:cs typeface="Times New Roman"/>
              </a:rPr>
              <a:t>w</a:t>
            </a:r>
            <a:r>
              <a:rPr lang="en-GB" sz="1200" dirty="0" smtClean="0">
                <a:latin typeface="Times New Roman"/>
                <a:cs typeface="Times New Roman"/>
              </a:rPr>
              <a:t>o</a:t>
            </a:r>
            <a:r>
              <a:rPr lang="en-GB" sz="1200" spc="10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na</a:t>
            </a:r>
            <a:r>
              <a:rPr lang="en-GB" sz="1200" spc="-20" dirty="0" smtClean="0">
                <a:latin typeface="Times New Roman"/>
                <a:cs typeface="Times New Roman"/>
              </a:rPr>
              <a:t>m</a:t>
            </a:r>
            <a:r>
              <a:rPr lang="en-GB" sz="1200" dirty="0" smtClean="0">
                <a:latin typeface="Times New Roman"/>
                <a:cs typeface="Times New Roman"/>
              </a:rPr>
              <a:t>es on these</a:t>
            </a:r>
            <a:r>
              <a:rPr lang="en-GB" sz="1200" baseline="0" dirty="0" smtClean="0">
                <a:latin typeface="Times New Roman"/>
                <a:cs typeface="Times New Roman"/>
              </a:rPr>
              <a:t> marks</a:t>
            </a:r>
            <a:r>
              <a:rPr lang="en-GB" sz="1200" dirty="0" smtClean="0">
                <a:latin typeface="Times New Roman"/>
                <a:cs typeface="Times New Roman"/>
              </a:rPr>
              <a:t> ind</a:t>
            </a:r>
            <a:r>
              <a:rPr lang="en-GB" sz="1200" spc="-10" dirty="0" smtClean="0">
                <a:latin typeface="Times New Roman"/>
                <a:cs typeface="Times New Roman"/>
              </a:rPr>
              <a:t>i</a:t>
            </a:r>
            <a:r>
              <a:rPr lang="en-GB" sz="1200" dirty="0" smtClean="0">
                <a:latin typeface="Times New Roman"/>
                <a:cs typeface="Times New Roman"/>
              </a:rPr>
              <a:t>c</a:t>
            </a:r>
            <a:r>
              <a:rPr lang="en-GB" sz="1200" spc="-10" dirty="0" smtClean="0">
                <a:latin typeface="Times New Roman"/>
                <a:cs typeface="Times New Roman"/>
              </a:rPr>
              <a:t>a</a:t>
            </a:r>
            <a:r>
              <a:rPr lang="en-GB" sz="1200" spc="5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e</a:t>
            </a:r>
            <a:r>
              <a:rPr lang="en-GB" sz="1200" spc="-10" dirty="0" smtClean="0">
                <a:latin typeface="Times New Roman"/>
                <a:cs typeface="Times New Roman"/>
              </a:rPr>
              <a:t> a </a:t>
            </a:r>
            <a:r>
              <a:rPr lang="en-GB" sz="1200" dirty="0" smtClean="0">
                <a:latin typeface="Times New Roman"/>
                <a:cs typeface="Times New Roman"/>
              </a:rPr>
              <a:t>j</a:t>
            </a:r>
            <a:r>
              <a:rPr lang="en-GB" sz="1200" spc="-15" dirty="0" smtClean="0">
                <a:latin typeface="Times New Roman"/>
                <a:cs typeface="Times New Roman"/>
              </a:rPr>
              <a:t>o</a:t>
            </a:r>
            <a:r>
              <a:rPr lang="en-GB" sz="1200" dirty="0" smtClean="0">
                <a:latin typeface="Times New Roman"/>
                <a:cs typeface="Times New Roman"/>
              </a:rPr>
              <a:t>int</a:t>
            </a:r>
            <a:r>
              <a:rPr lang="en-GB" sz="1200" spc="5" dirty="0" smtClean="0">
                <a:latin typeface="Times New Roman"/>
                <a:cs typeface="Times New Roman"/>
              </a:rPr>
              <a:t> </a:t>
            </a:r>
            <a:r>
              <a:rPr lang="en-GB" sz="1200" spc="-15" dirty="0" smtClean="0">
                <a:latin typeface="Times New Roman"/>
                <a:cs typeface="Times New Roman"/>
              </a:rPr>
              <a:t>v</a:t>
            </a:r>
            <a:r>
              <a:rPr lang="en-GB" sz="1200" dirty="0" smtClean="0">
                <a:latin typeface="Times New Roman"/>
                <a:cs typeface="Times New Roman"/>
              </a:rPr>
              <a:t>e</a:t>
            </a:r>
            <a:r>
              <a:rPr lang="en-GB" sz="1200" spc="-10" dirty="0" smtClean="0">
                <a:latin typeface="Times New Roman"/>
                <a:cs typeface="Times New Roman"/>
              </a:rPr>
              <a:t>n</a:t>
            </a:r>
            <a:r>
              <a:rPr lang="en-GB" sz="1200" dirty="0" smtClean="0">
                <a:latin typeface="Times New Roman"/>
                <a:cs typeface="Times New Roman"/>
              </a:rPr>
              <a:t>tur</a:t>
            </a:r>
            <a:r>
              <a:rPr lang="en-GB" sz="1200" spc="-10" dirty="0" smtClean="0">
                <a:latin typeface="Times New Roman"/>
                <a:cs typeface="Times New Roman"/>
              </a:rPr>
              <a:t>e</a:t>
            </a:r>
            <a:r>
              <a:rPr lang="en-GB" sz="1200" dirty="0" smtClean="0">
                <a:latin typeface="Times New Roman"/>
                <a:cs typeface="Times New Roman"/>
              </a:rPr>
              <a:t>. </a:t>
            </a:r>
            <a:r>
              <a:rPr lang="en-GB" sz="1200" spc="-10" dirty="0" smtClean="0">
                <a:latin typeface="Times New Roman"/>
                <a:cs typeface="Times New Roman"/>
              </a:rPr>
              <a:t> </a:t>
            </a:r>
            <a:r>
              <a:rPr lang="en-GB" sz="1200" spc="5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he</a:t>
            </a:r>
            <a:r>
              <a:rPr lang="en-GB" sz="1200" spc="-1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S</a:t>
            </a:r>
            <a:r>
              <a:rPr lang="en-GB" sz="1200" spc="-10" dirty="0" smtClean="0">
                <a:latin typeface="Times New Roman"/>
                <a:cs typeface="Times New Roman"/>
              </a:rPr>
              <a:t>w</a:t>
            </a:r>
            <a:r>
              <a:rPr lang="en-GB" sz="1200" dirty="0" smtClean="0">
                <a:latin typeface="Times New Roman"/>
                <a:cs typeface="Times New Roman"/>
              </a:rPr>
              <a:t>e</a:t>
            </a:r>
            <a:r>
              <a:rPr lang="en-GB" sz="1200" spc="-10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ten</a:t>
            </a:r>
            <a:r>
              <a:rPr lang="en-GB" sz="1200" spc="-10" dirty="0" smtClean="0">
                <a:latin typeface="Times New Roman"/>
                <a:cs typeface="Times New Roman"/>
              </a:rPr>
              <a:t>h</a:t>
            </a:r>
            <a:r>
              <a:rPr lang="en-GB" sz="1200" dirty="0" smtClean="0">
                <a:latin typeface="Times New Roman"/>
                <a:cs typeface="Times New Roman"/>
              </a:rPr>
              <a:t>am</a:t>
            </a:r>
            <a:r>
              <a:rPr lang="en-GB" sz="1200" spc="-2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pott</a:t>
            </a:r>
            <a:r>
              <a:rPr lang="en-GB" sz="1200" spc="-10" dirty="0" smtClean="0">
                <a:latin typeface="Times New Roman"/>
                <a:cs typeface="Times New Roman"/>
              </a:rPr>
              <a:t>e</a:t>
            </a:r>
            <a:r>
              <a:rPr lang="en-GB" sz="1200" dirty="0" smtClean="0">
                <a:latin typeface="Times New Roman"/>
                <a:cs typeface="Times New Roman"/>
              </a:rPr>
              <a:t>ry </a:t>
            </a:r>
            <a:r>
              <a:rPr lang="en-GB" sz="1200" spc="-1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is</a:t>
            </a:r>
            <a:r>
              <a:rPr lang="en-GB" sz="1200" spc="-1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the o</a:t>
            </a:r>
            <a:r>
              <a:rPr lang="en-GB" sz="1200" spc="-10" dirty="0" smtClean="0">
                <a:latin typeface="Times New Roman"/>
                <a:cs typeface="Times New Roman"/>
              </a:rPr>
              <a:t>n</a:t>
            </a:r>
            <a:r>
              <a:rPr lang="en-GB" sz="1200" dirty="0" smtClean="0">
                <a:latin typeface="Times New Roman"/>
                <a:cs typeface="Times New Roman"/>
              </a:rPr>
              <a:t>ly</a:t>
            </a:r>
            <a:r>
              <a:rPr lang="en-GB" sz="1200" spc="-15" dirty="0" smtClean="0">
                <a:latin typeface="Times New Roman"/>
                <a:cs typeface="Times New Roman"/>
              </a:rPr>
              <a:t> “</a:t>
            </a:r>
            <a:r>
              <a:rPr lang="en-GB" sz="1200" u="sng" dirty="0" smtClean="0">
                <a:latin typeface="Times New Roman"/>
                <a:cs typeface="Times New Roman"/>
              </a:rPr>
              <a:t>ide</a:t>
            </a:r>
            <a:r>
              <a:rPr lang="en-GB" sz="1200" u="sng" spc="-10" dirty="0" smtClean="0">
                <a:latin typeface="Times New Roman"/>
                <a:cs typeface="Times New Roman"/>
              </a:rPr>
              <a:t>n</a:t>
            </a:r>
            <a:r>
              <a:rPr lang="en-GB" sz="1200" u="sng" dirty="0" smtClean="0">
                <a:latin typeface="Times New Roman"/>
                <a:cs typeface="Times New Roman"/>
              </a:rPr>
              <a:t>t</a:t>
            </a:r>
            <a:r>
              <a:rPr lang="en-GB" sz="1200" u="sng" spc="-10" dirty="0" smtClean="0">
                <a:latin typeface="Times New Roman"/>
                <a:cs typeface="Times New Roman"/>
              </a:rPr>
              <a:t>i</a:t>
            </a:r>
            <a:r>
              <a:rPr lang="en-GB" sz="1200" u="sng" dirty="0" smtClean="0">
                <a:latin typeface="Times New Roman"/>
                <a:cs typeface="Times New Roman"/>
              </a:rPr>
              <a:t>f</a:t>
            </a:r>
            <a:r>
              <a:rPr lang="en-GB" sz="1200" u="sng" spc="-10" dirty="0" smtClean="0">
                <a:latin typeface="Times New Roman"/>
                <a:cs typeface="Times New Roman"/>
              </a:rPr>
              <a:t>i</a:t>
            </a:r>
            <a:r>
              <a:rPr lang="en-GB" sz="1200" u="sng" dirty="0" smtClean="0">
                <a:latin typeface="Times New Roman"/>
                <a:cs typeface="Times New Roman"/>
              </a:rPr>
              <a:t>ed</a:t>
            </a:r>
            <a:r>
              <a:rPr lang="en-GB" sz="1200" dirty="0" smtClean="0">
                <a:latin typeface="Times New Roman"/>
                <a:cs typeface="Times New Roman"/>
              </a:rPr>
              <a:t>” </a:t>
            </a:r>
            <a:r>
              <a:rPr lang="en-GB" sz="1200" spc="-10" dirty="0" smtClean="0">
                <a:latin typeface="Times New Roman"/>
                <a:cs typeface="Times New Roman"/>
              </a:rPr>
              <a:t>u</a:t>
            </a:r>
            <a:r>
              <a:rPr lang="en-GB" sz="1200" dirty="0" smtClean="0">
                <a:latin typeface="Times New Roman"/>
                <a:cs typeface="Times New Roman"/>
              </a:rPr>
              <a:t>ser</a:t>
            </a:r>
            <a:r>
              <a:rPr lang="en-GB" sz="1200" spc="-1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of</a:t>
            </a:r>
            <a:r>
              <a:rPr lang="en-GB" sz="1200" spc="-10" dirty="0" smtClean="0">
                <a:latin typeface="Times New Roman"/>
                <a:cs typeface="Times New Roman"/>
              </a:rPr>
              <a:t> </a:t>
            </a:r>
            <a:r>
              <a:rPr lang="en-GB" sz="1200" spc="-20" dirty="0" smtClean="0">
                <a:latin typeface="Times New Roman"/>
                <a:cs typeface="Times New Roman"/>
              </a:rPr>
              <a:t>m</a:t>
            </a:r>
            <a:r>
              <a:rPr lang="en-GB" sz="1200" dirty="0" smtClean="0">
                <a:latin typeface="Times New Roman"/>
                <a:cs typeface="Times New Roman"/>
              </a:rPr>
              <a:t>olds of </a:t>
            </a:r>
            <a:r>
              <a:rPr lang="en-GB" sz="1200" spc="-10" dirty="0" smtClean="0">
                <a:latin typeface="Times New Roman"/>
                <a:cs typeface="Times New Roman"/>
              </a:rPr>
              <a:t>Al</a:t>
            </a:r>
            <a:r>
              <a:rPr lang="en-GB" sz="1200" dirty="0" smtClean="0">
                <a:latin typeface="Times New Roman"/>
                <a:cs typeface="Times New Roman"/>
              </a:rPr>
              <a:t>ton  potters. Some holds are believed brought with him from England.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C3DD7-681E-4494-B279-65676D2C7C9B}" type="slidenum">
              <a:rPr lang="en-GB" smtClean="0"/>
              <a:pPr/>
              <a:t>19</a:t>
            </a:fld>
            <a:endParaRPr lang="en-GB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IS AN OUTSTANDING ORNATE SWETTENHAM SWEET MEAT LIDDED JAR “GRAPES AND VINES PATTERN.”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C3DD7-681E-4494-B279-65676D2C7C9B}" type="slidenum">
              <a:rPr lang="en-GB" smtClean="0"/>
              <a:pPr/>
              <a:t>20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A SPECIAL THANK</a:t>
            </a:r>
            <a:r>
              <a:rPr lang="en-US" b="1" baseline="0" dirty="0" smtClean="0">
                <a:solidFill>
                  <a:schemeClr val="accent2"/>
                </a:solidFill>
              </a:rPr>
              <a:t> YOU </a:t>
            </a:r>
            <a:r>
              <a:rPr lang="en-US" b="0" baseline="0" dirty="0" smtClean="0">
                <a:solidFill>
                  <a:schemeClr val="accent2"/>
                </a:solidFill>
              </a:rPr>
              <a:t>GOE’S </a:t>
            </a:r>
            <a:r>
              <a:rPr lang="en-US" b="0" baseline="0" smtClean="0">
                <a:solidFill>
                  <a:schemeClr val="accent2"/>
                </a:solidFill>
              </a:rPr>
              <a:t>TO THE  </a:t>
            </a:r>
            <a:r>
              <a:rPr lang="en-US" smtClean="0">
                <a:solidFill>
                  <a:schemeClr val="accent2"/>
                </a:solidFill>
              </a:rPr>
              <a:t> </a:t>
            </a:r>
            <a:r>
              <a:rPr lang="en-US" u="sng" dirty="0" smtClean="0">
                <a:solidFill>
                  <a:schemeClr val="accent2"/>
                </a:solidFill>
              </a:rPr>
              <a:t>HAYNER GENEAOLOGY AND LOCAL </a:t>
            </a:r>
            <a:r>
              <a:rPr lang="en-US" u="sng" smtClean="0">
                <a:solidFill>
                  <a:schemeClr val="accent2"/>
                </a:solidFill>
              </a:rPr>
              <a:t>HISTORY </a:t>
            </a:r>
            <a:r>
              <a:rPr lang="en-US" u="none" smtClean="0">
                <a:solidFill>
                  <a:schemeClr val="accent2"/>
                </a:solidFill>
              </a:rPr>
              <a:t>LIBRARY</a:t>
            </a:r>
            <a:r>
              <a:rPr lang="en-US" u="none" baseline="0" smtClean="0">
                <a:solidFill>
                  <a:schemeClr val="accent2"/>
                </a:solidFill>
              </a:rPr>
              <a:t>  </a:t>
            </a:r>
            <a:r>
              <a:rPr lang="en-US" u="none" smtClean="0">
                <a:solidFill>
                  <a:schemeClr val="accent2"/>
                </a:solidFill>
              </a:rPr>
              <a:t>FOR</a:t>
            </a:r>
            <a:r>
              <a:rPr lang="en-US" baseline="0" smtClean="0"/>
              <a:t> </a:t>
            </a:r>
            <a:r>
              <a:rPr lang="en-US" baseline="0" dirty="0" smtClean="0"/>
              <a:t>THEIR GREAT DISPLAY WHICH </a:t>
            </a:r>
            <a:r>
              <a:rPr lang="en-US" u="none" baseline="0" smtClean="0"/>
              <a:t>HIGHLIGHTS A VERY</a:t>
            </a:r>
            <a:r>
              <a:rPr lang="en-US" baseline="0" smtClean="0"/>
              <a:t> </a:t>
            </a:r>
            <a:r>
              <a:rPr lang="en-US" u="sng" baseline="0" dirty="0" smtClean="0"/>
              <a:t>IMPORTANT</a:t>
            </a:r>
            <a:r>
              <a:rPr lang="en-US" baseline="0" dirty="0" smtClean="0"/>
              <a:t> HANDCRAFT … A TYPE  MANUFACTURING </a:t>
            </a:r>
            <a:r>
              <a:rPr lang="en-US" u="sng" baseline="0" dirty="0" smtClean="0"/>
              <a:t> SO  SIGNIFICANT </a:t>
            </a:r>
            <a:r>
              <a:rPr lang="en-US" baseline="0" dirty="0" smtClean="0"/>
              <a:t>TO 19</a:t>
            </a:r>
            <a:r>
              <a:rPr lang="en-US" baseline="30000" dirty="0" smtClean="0"/>
              <a:t>TH</a:t>
            </a:r>
            <a:r>
              <a:rPr lang="en-US" baseline="0" dirty="0" smtClean="0"/>
              <a:t> CENTURY ALTON.</a:t>
            </a:r>
          </a:p>
          <a:p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NOW……LETS TALK ABOUT </a:t>
            </a:r>
            <a:r>
              <a:rPr lang="en-US" u="sng" baseline="0" dirty="0" smtClean="0"/>
              <a:t>“</a:t>
            </a:r>
            <a:r>
              <a:rPr lang="en-US" sz="1200" u="sng" dirty="0" smtClean="0"/>
              <a:t>The Potters, Kiln locations, and the Stoneware of 19</a:t>
            </a:r>
            <a:r>
              <a:rPr lang="en-US" sz="1200" u="sng" baseline="30000" dirty="0" smtClean="0"/>
              <a:t>th</a:t>
            </a:r>
            <a:r>
              <a:rPr lang="en-US" sz="1200" u="sng" dirty="0" smtClean="0"/>
              <a:t> Century Upper Alton.”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C3DD7-681E-4494-B279-65676D2C7C9B}" type="slidenum">
              <a:rPr lang="en-GB" smtClean="0"/>
              <a:pPr/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HERE, IS A VERY UNCOMMON (NEAR UNIQUE) SWETTENHAM HOUND HANDLED PITCHER “SWETTENHAM AND ALCOTT.”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C3DD7-681E-4494-B279-65676D2C7C9B}" type="slidenum">
              <a:rPr lang="en-GB" smtClean="0"/>
              <a:pPr/>
              <a:t>21</a:t>
            </a:fld>
            <a:endParaRPr lang="en-GB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HERE</a:t>
            </a:r>
            <a:r>
              <a:rPr lang="en-US" baseline="0" dirty="0" smtClean="0"/>
              <a:t>  </a:t>
            </a:r>
            <a:r>
              <a:rPr lang="en-US" dirty="0" smtClean="0"/>
              <a:t>ARE EXAMPLES   OF SWETTENHAM”S  OXBOW OR RAMS HEAD EMBOSSED MARK </a:t>
            </a:r>
          </a:p>
          <a:p>
            <a:r>
              <a:rPr lang="en-US" dirty="0" smtClean="0"/>
              <a:t>“SWETTENHAM &amp;</a:t>
            </a:r>
            <a:r>
              <a:rPr lang="en-US" baseline="0" dirty="0" smtClean="0"/>
              <a:t> MORELY / UPPER ALTON ILLINOIS”</a:t>
            </a:r>
          </a:p>
          <a:p>
            <a:r>
              <a:rPr lang="en-US" baseline="0" dirty="0" smtClean="0"/>
              <a:t>“SWETTEMHAM &amp; ALCOTT”</a:t>
            </a:r>
          </a:p>
          <a:p>
            <a:r>
              <a:rPr lang="en-US" baseline="0" dirty="0" smtClean="0"/>
              <a:t>“SWETTENHAM &amp; _______’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C3DD7-681E-4494-B279-65676D2C7C9B}" type="slidenum">
              <a:rPr lang="en-GB" smtClean="0"/>
              <a:pPr/>
              <a:t>22</a:t>
            </a:fld>
            <a:endParaRPr lang="en-GB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2700" algn="l">
              <a:lnSpc>
                <a:spcPct val="100000"/>
              </a:lnSpc>
            </a:pPr>
            <a:r>
              <a:rPr lang="en-GB" sz="1200" dirty="0" smtClean="0">
                <a:latin typeface="Times New Roman"/>
                <a:cs typeface="Times New Roman"/>
              </a:rPr>
              <a:t>NEXT... Is</a:t>
            </a:r>
            <a:r>
              <a:rPr lang="en-GB" sz="1200" baseline="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the We</a:t>
            </a:r>
            <a:r>
              <a:rPr lang="en-GB" sz="1200" spc="-10" dirty="0" smtClean="0">
                <a:latin typeface="Times New Roman"/>
                <a:cs typeface="Times New Roman"/>
              </a:rPr>
              <a:t>s</a:t>
            </a:r>
            <a:r>
              <a:rPr lang="en-GB" sz="1200" dirty="0" smtClean="0">
                <a:latin typeface="Times New Roman"/>
                <a:cs typeface="Times New Roman"/>
              </a:rPr>
              <a:t>te</a:t>
            </a:r>
            <a:r>
              <a:rPr lang="en-GB" sz="1200" spc="-10" dirty="0" smtClean="0"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latin typeface="Times New Roman"/>
                <a:cs typeface="Times New Roman"/>
              </a:rPr>
              <a:t>n St</a:t>
            </a:r>
            <a:r>
              <a:rPr lang="en-GB" sz="1200" spc="-10" dirty="0" smtClean="0">
                <a:latin typeface="Times New Roman"/>
                <a:cs typeface="Times New Roman"/>
              </a:rPr>
              <a:t>o</a:t>
            </a:r>
            <a:r>
              <a:rPr lang="en-GB" sz="1200" dirty="0" smtClean="0">
                <a:latin typeface="Times New Roman"/>
                <a:cs typeface="Times New Roman"/>
              </a:rPr>
              <a:t>newa</a:t>
            </a:r>
            <a:r>
              <a:rPr lang="en-GB" sz="1200" spc="-10" dirty="0" smtClean="0"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latin typeface="Times New Roman"/>
                <a:cs typeface="Times New Roman"/>
              </a:rPr>
              <a:t>e Co</a:t>
            </a:r>
            <a:r>
              <a:rPr lang="en-GB" sz="1200" spc="-25" dirty="0" smtClean="0">
                <a:latin typeface="Times New Roman"/>
                <a:cs typeface="Times New Roman"/>
              </a:rPr>
              <a:t>m</a:t>
            </a:r>
            <a:r>
              <a:rPr lang="en-GB" sz="1200" dirty="0" smtClean="0">
                <a:latin typeface="Times New Roman"/>
                <a:cs typeface="Times New Roman"/>
              </a:rPr>
              <a:t>pany - Loca</a:t>
            </a:r>
            <a:r>
              <a:rPr lang="en-GB" sz="1200" spc="-10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ed</a:t>
            </a:r>
            <a:r>
              <a:rPr lang="en-GB" sz="1200" spc="3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ne</a:t>
            </a:r>
            <a:r>
              <a:rPr lang="en-GB" sz="1200" spc="-10" dirty="0" smtClean="0">
                <a:latin typeface="Times New Roman"/>
                <a:cs typeface="Times New Roman"/>
              </a:rPr>
              <a:t>a</a:t>
            </a:r>
            <a:r>
              <a:rPr lang="en-GB" sz="1200" dirty="0" smtClean="0">
                <a:latin typeface="Times New Roman"/>
                <a:cs typeface="Times New Roman"/>
              </a:rPr>
              <a:t>r</a:t>
            </a:r>
            <a:r>
              <a:rPr lang="en-GB" sz="1200" spc="3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t</a:t>
            </a:r>
            <a:r>
              <a:rPr lang="en-GB" sz="1200" spc="-15" dirty="0" smtClean="0">
                <a:latin typeface="Times New Roman"/>
                <a:cs typeface="Times New Roman"/>
              </a:rPr>
              <a:t>h</a:t>
            </a:r>
            <a:r>
              <a:rPr lang="en-GB" sz="1200" dirty="0" smtClean="0">
                <a:latin typeface="Times New Roman"/>
                <a:cs typeface="Times New Roman"/>
              </a:rPr>
              <a:t>e</a:t>
            </a:r>
            <a:r>
              <a:rPr lang="en-GB" sz="1200" spc="3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i</a:t>
            </a:r>
            <a:r>
              <a:rPr lang="en-GB" sz="1200" spc="-15" dirty="0" smtClean="0">
                <a:latin typeface="Times New Roman"/>
                <a:cs typeface="Times New Roman"/>
              </a:rPr>
              <a:t>n</a:t>
            </a:r>
            <a:r>
              <a:rPr lang="en-GB" sz="1200" dirty="0" smtClean="0">
                <a:latin typeface="Times New Roman"/>
                <a:cs typeface="Times New Roman"/>
              </a:rPr>
              <a:t>te</a:t>
            </a:r>
            <a:r>
              <a:rPr lang="en-GB" sz="1200" spc="-10" dirty="0" smtClean="0"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latin typeface="Times New Roman"/>
                <a:cs typeface="Times New Roman"/>
              </a:rPr>
              <a:t>se</a:t>
            </a:r>
            <a:r>
              <a:rPr lang="en-GB" sz="1200" spc="-10" dirty="0" smtClean="0">
                <a:latin typeface="Times New Roman"/>
                <a:cs typeface="Times New Roman"/>
              </a:rPr>
              <a:t>c</a:t>
            </a:r>
            <a:r>
              <a:rPr lang="en-GB" sz="1200" dirty="0" smtClean="0">
                <a:latin typeface="Times New Roman"/>
                <a:cs typeface="Times New Roman"/>
              </a:rPr>
              <a:t>t</a:t>
            </a:r>
            <a:r>
              <a:rPr lang="en-GB" sz="1200" spc="-10" dirty="0" smtClean="0">
                <a:latin typeface="Times New Roman"/>
                <a:cs typeface="Times New Roman"/>
              </a:rPr>
              <a:t>i</a:t>
            </a:r>
            <a:r>
              <a:rPr lang="en-GB" sz="1200" dirty="0" smtClean="0">
                <a:latin typeface="Times New Roman"/>
                <a:cs typeface="Times New Roman"/>
              </a:rPr>
              <a:t>on</a:t>
            </a:r>
            <a:r>
              <a:rPr lang="en-GB" sz="1200" spc="3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of </a:t>
            </a:r>
            <a:r>
              <a:rPr lang="en-GB" sz="1200" spc="85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A</a:t>
            </a:r>
            <a:r>
              <a:rPr lang="en-GB" sz="1200" dirty="0" smtClean="0">
                <a:latin typeface="Times New Roman"/>
                <a:cs typeface="Times New Roman"/>
              </a:rPr>
              <a:t>bly</a:t>
            </a:r>
            <a:r>
              <a:rPr lang="en-GB" sz="1200" spc="2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St</a:t>
            </a:r>
            <a:r>
              <a:rPr lang="en-GB" sz="1200" spc="5" dirty="0" smtClean="0"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latin typeface="Times New Roman"/>
                <a:cs typeface="Times New Roman"/>
              </a:rPr>
              <a:t>e</a:t>
            </a:r>
            <a:r>
              <a:rPr lang="en-GB" sz="1200" spc="-10" dirty="0" smtClean="0">
                <a:latin typeface="Times New Roman"/>
                <a:cs typeface="Times New Roman"/>
              </a:rPr>
              <a:t>e</a:t>
            </a:r>
            <a:r>
              <a:rPr lang="en-GB" sz="1200" dirty="0" smtClean="0">
                <a:latin typeface="Times New Roman"/>
                <a:cs typeface="Times New Roman"/>
              </a:rPr>
              <a:t>t</a:t>
            </a:r>
            <a:r>
              <a:rPr lang="en-GB" sz="1200" spc="4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and</a:t>
            </a:r>
            <a:r>
              <a:rPr lang="en-GB" sz="1200" spc="35" dirty="0" smtClean="0">
                <a:latin typeface="Times New Roman"/>
                <a:cs typeface="Times New Roman"/>
              </a:rPr>
              <a:t> </a:t>
            </a:r>
            <a:r>
              <a:rPr lang="en-GB" sz="1200" spc="-5" dirty="0" smtClean="0">
                <a:latin typeface="Times New Roman"/>
                <a:cs typeface="Times New Roman"/>
              </a:rPr>
              <a:t>C</a:t>
            </a:r>
            <a:r>
              <a:rPr lang="en-GB" sz="1200" dirty="0" smtClean="0">
                <a:latin typeface="Times New Roman"/>
                <a:cs typeface="Times New Roman"/>
              </a:rPr>
              <a:t>e</a:t>
            </a:r>
            <a:r>
              <a:rPr lang="en-GB" sz="1200" spc="-10" dirty="0" smtClean="0">
                <a:latin typeface="Times New Roman"/>
                <a:cs typeface="Times New Roman"/>
              </a:rPr>
              <a:t>n</a:t>
            </a:r>
            <a:r>
              <a:rPr lang="en-GB" sz="1200" dirty="0" smtClean="0">
                <a:latin typeface="Times New Roman"/>
                <a:cs typeface="Times New Roman"/>
              </a:rPr>
              <a:t>ter</a:t>
            </a:r>
            <a:r>
              <a:rPr lang="en-GB" sz="1200" spc="4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on</a:t>
            </a:r>
            <a:r>
              <a:rPr lang="en-GB" sz="1200" spc="2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the </a:t>
            </a:r>
            <a:r>
              <a:rPr lang="en-GB" sz="1200" spc="7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no</a:t>
            </a:r>
            <a:r>
              <a:rPr lang="en-GB" sz="1200" spc="-10" dirty="0" smtClean="0"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latin typeface="Times New Roman"/>
                <a:cs typeface="Times New Roman"/>
              </a:rPr>
              <a:t>th</a:t>
            </a:r>
            <a:r>
              <a:rPr lang="en-GB" sz="1200" spc="3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ed</a:t>
            </a:r>
            <a:r>
              <a:rPr lang="en-GB" sz="1200" spc="-10" dirty="0" smtClean="0">
                <a:latin typeface="Times New Roman"/>
                <a:cs typeface="Times New Roman"/>
              </a:rPr>
              <a:t>g</a:t>
            </a:r>
            <a:r>
              <a:rPr lang="en-GB" sz="1200" dirty="0" smtClean="0">
                <a:latin typeface="Times New Roman"/>
                <a:cs typeface="Times New Roman"/>
              </a:rPr>
              <a:t>e</a:t>
            </a:r>
            <a:r>
              <a:rPr lang="en-GB" sz="1200" spc="3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of</a:t>
            </a:r>
            <a:r>
              <a:rPr lang="en-GB" sz="1200" spc="35" dirty="0" smtClean="0">
                <a:latin typeface="Times New Roman"/>
                <a:cs typeface="Times New Roman"/>
              </a:rPr>
              <a:t> </a:t>
            </a:r>
            <a:r>
              <a:rPr lang="en-GB" sz="1200" spc="-20" dirty="0" smtClean="0">
                <a:latin typeface="Times New Roman"/>
                <a:cs typeface="Times New Roman"/>
              </a:rPr>
              <a:t>G</a:t>
            </a:r>
            <a:r>
              <a:rPr lang="en-GB" sz="1200" dirty="0" smtClean="0">
                <a:latin typeface="Times New Roman"/>
                <a:cs typeface="Times New Roman"/>
              </a:rPr>
              <a:t>reen</a:t>
            </a:r>
            <a:r>
              <a:rPr lang="en-GB" sz="1200" spc="-10" dirty="0" smtClean="0">
                <a:latin typeface="Times New Roman"/>
                <a:cs typeface="Times New Roman"/>
              </a:rPr>
              <a:t>w</a:t>
            </a:r>
            <a:r>
              <a:rPr lang="en-GB" sz="1200" dirty="0" smtClean="0">
                <a:latin typeface="Times New Roman"/>
                <a:cs typeface="Times New Roman"/>
              </a:rPr>
              <a:t>o</a:t>
            </a:r>
            <a:r>
              <a:rPr lang="en-GB" sz="1200" spc="-15" dirty="0" smtClean="0">
                <a:latin typeface="Times New Roman"/>
                <a:cs typeface="Times New Roman"/>
              </a:rPr>
              <a:t>o</a:t>
            </a:r>
            <a:r>
              <a:rPr lang="en-GB" sz="1200" spc="15" dirty="0" smtClean="0">
                <a:latin typeface="Times New Roman"/>
                <a:cs typeface="Times New Roman"/>
              </a:rPr>
              <a:t>d</a:t>
            </a:r>
            <a:r>
              <a:rPr lang="en-GB" sz="1200" dirty="0" smtClean="0">
                <a:latin typeface="Times New Roman"/>
                <a:cs typeface="Times New Roman"/>
              </a:rPr>
              <a:t>,</a:t>
            </a:r>
            <a:r>
              <a:rPr lang="en-GB" sz="1200" spc="35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N</a:t>
            </a:r>
            <a:r>
              <a:rPr lang="en-GB" sz="1200" dirty="0" smtClean="0">
                <a:latin typeface="Times New Roman"/>
                <a:cs typeface="Times New Roman"/>
              </a:rPr>
              <a:t>or</a:t>
            </a:r>
            <a:r>
              <a:rPr lang="en-GB" sz="1200" spc="-10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h </a:t>
            </a:r>
            <a:r>
              <a:rPr lang="en-GB" sz="1200" spc="-10" dirty="0" smtClean="0">
                <a:latin typeface="Times New Roman"/>
                <a:cs typeface="Times New Roman"/>
              </a:rPr>
              <a:t>A</a:t>
            </a:r>
            <a:r>
              <a:rPr lang="en-GB" sz="1200" dirty="0" smtClean="0">
                <a:latin typeface="Times New Roman"/>
                <a:cs typeface="Times New Roman"/>
              </a:rPr>
              <a:t>lton</a:t>
            </a:r>
            <a:r>
              <a:rPr lang="en-GB" sz="1200" spc="1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b</a:t>
            </a:r>
            <a:r>
              <a:rPr lang="en-GB" sz="1200" spc="-15" dirty="0" smtClean="0">
                <a:latin typeface="Times New Roman"/>
                <a:cs typeface="Times New Roman"/>
              </a:rPr>
              <a:t>o</a:t>
            </a:r>
            <a:r>
              <a:rPr lang="en-GB" sz="1200" dirty="0" smtClean="0">
                <a:latin typeface="Times New Roman"/>
                <a:cs typeface="Times New Roman"/>
              </a:rPr>
              <a:t>rd</a:t>
            </a:r>
            <a:r>
              <a:rPr lang="en-GB" sz="1200" spc="-10" dirty="0" smtClean="0">
                <a:latin typeface="Times New Roman"/>
                <a:cs typeface="Times New Roman"/>
              </a:rPr>
              <a:t>e</a:t>
            </a:r>
            <a:r>
              <a:rPr lang="en-GB" sz="1200" dirty="0" smtClean="0">
                <a:latin typeface="Times New Roman"/>
                <a:cs typeface="Times New Roman"/>
              </a:rPr>
              <a:t>ring </a:t>
            </a:r>
            <a:r>
              <a:rPr lang="en-GB" sz="1200" spc="-10" dirty="0" smtClean="0">
                <a:latin typeface="Times New Roman"/>
                <a:cs typeface="Times New Roman"/>
              </a:rPr>
              <a:t>G</a:t>
            </a:r>
            <a:r>
              <a:rPr lang="en-GB" sz="1200" dirty="0" smtClean="0">
                <a:latin typeface="Times New Roman"/>
                <a:cs typeface="Times New Roman"/>
              </a:rPr>
              <a:t>odf</a:t>
            </a:r>
            <a:r>
              <a:rPr lang="en-GB" sz="1200" spc="-10" dirty="0" smtClean="0"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latin typeface="Times New Roman"/>
                <a:cs typeface="Times New Roman"/>
              </a:rPr>
              <a:t>e</a:t>
            </a:r>
            <a:r>
              <a:rPr lang="en-GB" sz="1200" spc="-10" dirty="0" smtClean="0">
                <a:latin typeface="Times New Roman"/>
                <a:cs typeface="Times New Roman"/>
              </a:rPr>
              <a:t>y</a:t>
            </a:r>
            <a:r>
              <a:rPr lang="en-GB" sz="1200" dirty="0" smtClean="0">
                <a:latin typeface="Times New Roman"/>
                <a:cs typeface="Times New Roman"/>
              </a:rPr>
              <a:t>,</a:t>
            </a:r>
            <a:r>
              <a:rPr lang="en-GB" sz="1200" spc="20" dirty="0" smtClean="0">
                <a:latin typeface="Times New Roman"/>
                <a:cs typeface="Times New Roman"/>
              </a:rPr>
              <a:t> </a:t>
            </a:r>
            <a:r>
              <a:rPr lang="en-GB" sz="1200" spc="-20" dirty="0" smtClean="0">
                <a:latin typeface="Times New Roman"/>
                <a:cs typeface="Times New Roman"/>
              </a:rPr>
              <a:t>I</a:t>
            </a:r>
            <a:r>
              <a:rPr lang="en-GB" sz="1200" dirty="0" smtClean="0">
                <a:latin typeface="Times New Roman"/>
                <a:cs typeface="Times New Roman"/>
              </a:rPr>
              <a:t>llin</a:t>
            </a:r>
            <a:r>
              <a:rPr lang="en-GB" sz="1200" spc="-15" dirty="0" smtClean="0">
                <a:latin typeface="Times New Roman"/>
                <a:cs typeface="Times New Roman"/>
              </a:rPr>
              <a:t>o</a:t>
            </a:r>
            <a:r>
              <a:rPr lang="en-GB" sz="1200" dirty="0" smtClean="0">
                <a:latin typeface="Times New Roman"/>
                <a:cs typeface="Times New Roman"/>
              </a:rPr>
              <a:t>i</a:t>
            </a:r>
            <a:r>
              <a:rPr lang="en-GB" sz="1200" spc="10" dirty="0" smtClean="0">
                <a:latin typeface="Times New Roman"/>
                <a:cs typeface="Times New Roman"/>
              </a:rPr>
              <a:t>s</a:t>
            </a:r>
            <a:r>
              <a:rPr lang="en-GB" sz="1200" dirty="0" smtClean="0">
                <a:latin typeface="Times New Roman"/>
                <a:cs typeface="Times New Roman"/>
              </a:rPr>
              <a:t>, the</a:t>
            </a:r>
            <a:r>
              <a:rPr lang="en-GB" sz="1200" spc="10" dirty="0" smtClean="0">
                <a:latin typeface="Times New Roman"/>
                <a:cs typeface="Times New Roman"/>
              </a:rPr>
              <a:t> </a:t>
            </a:r>
            <a:r>
              <a:rPr lang="en-GB" sz="1200" spc="-5" dirty="0" smtClean="0">
                <a:latin typeface="Times New Roman"/>
                <a:cs typeface="Times New Roman"/>
              </a:rPr>
              <a:t>B</a:t>
            </a:r>
            <a:r>
              <a:rPr lang="en-GB" sz="1200" dirty="0" smtClean="0">
                <a:latin typeface="Times New Roman"/>
                <a:cs typeface="Times New Roman"/>
              </a:rPr>
              <a:t>uck </a:t>
            </a:r>
            <a:r>
              <a:rPr lang="en-GB" sz="1200" spc="-20" dirty="0" smtClean="0">
                <a:latin typeface="Times New Roman"/>
                <a:cs typeface="Times New Roman"/>
              </a:rPr>
              <a:t>I</a:t>
            </a:r>
            <a:r>
              <a:rPr lang="en-GB" sz="1200" dirty="0" smtClean="0">
                <a:latin typeface="Times New Roman"/>
                <a:cs typeface="Times New Roman"/>
              </a:rPr>
              <a:t>nn</a:t>
            </a:r>
            <a:r>
              <a:rPr lang="en-GB" sz="1200" spc="1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potte</a:t>
            </a:r>
            <a:r>
              <a:rPr lang="en-GB" sz="1200" spc="5" dirty="0" smtClean="0"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latin typeface="Times New Roman"/>
                <a:cs typeface="Times New Roman"/>
              </a:rPr>
              <a:t>y ope</a:t>
            </a:r>
            <a:r>
              <a:rPr lang="en-GB" sz="1200" spc="5" dirty="0" smtClean="0">
                <a:latin typeface="Times New Roman"/>
                <a:cs typeface="Times New Roman"/>
              </a:rPr>
              <a:t>r</a:t>
            </a:r>
            <a:r>
              <a:rPr lang="en-GB" sz="1200" spc="-10" dirty="0" smtClean="0">
                <a:latin typeface="Times New Roman"/>
                <a:cs typeface="Times New Roman"/>
              </a:rPr>
              <a:t>a</a:t>
            </a:r>
            <a:r>
              <a:rPr lang="en-GB" sz="1200" dirty="0" smtClean="0">
                <a:latin typeface="Times New Roman"/>
                <a:cs typeface="Times New Roman"/>
              </a:rPr>
              <a:t>ted</a:t>
            </a:r>
            <a:r>
              <a:rPr lang="en-GB" sz="1200" spc="1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18</a:t>
            </a:r>
            <a:r>
              <a:rPr lang="en-GB" sz="1200" spc="-15" dirty="0" smtClean="0">
                <a:latin typeface="Times New Roman"/>
                <a:cs typeface="Times New Roman"/>
              </a:rPr>
              <a:t>6</a:t>
            </a:r>
            <a:r>
              <a:rPr lang="en-GB" sz="1200" dirty="0" smtClean="0">
                <a:latin typeface="Times New Roman"/>
                <a:cs typeface="Times New Roman"/>
              </a:rPr>
              <a:t>8</a:t>
            </a:r>
            <a:r>
              <a:rPr lang="en-GB" sz="1200" spc="1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to</a:t>
            </a:r>
            <a:r>
              <a:rPr lang="en-GB" sz="1200" spc="1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18</a:t>
            </a:r>
            <a:r>
              <a:rPr lang="en-GB" sz="1200" spc="-15" dirty="0" smtClean="0">
                <a:latin typeface="Times New Roman"/>
                <a:cs typeface="Times New Roman"/>
              </a:rPr>
              <a:t>7</a:t>
            </a:r>
            <a:r>
              <a:rPr lang="en-GB" sz="1200" dirty="0" smtClean="0">
                <a:latin typeface="Times New Roman"/>
                <a:cs typeface="Times New Roman"/>
              </a:rPr>
              <a:t>5.</a:t>
            </a:r>
            <a:r>
              <a:rPr lang="en-GB" sz="1200" spc="20" dirty="0" smtClean="0">
                <a:latin typeface="Times New Roman"/>
                <a:cs typeface="Times New Roman"/>
              </a:rPr>
              <a:t> </a:t>
            </a:r>
          </a:p>
          <a:p>
            <a:pPr marL="12700" algn="l">
              <a:lnSpc>
                <a:spcPct val="100000"/>
              </a:lnSpc>
            </a:pPr>
            <a:endParaRPr lang="en-US" sz="1200" spc="20" dirty="0" smtClean="0">
              <a:latin typeface="Times New Roman"/>
              <a:cs typeface="Times New Roman"/>
            </a:endParaRPr>
          </a:p>
          <a:p>
            <a:pPr marL="12700" algn="l">
              <a:lnSpc>
                <a:spcPct val="100000"/>
              </a:lnSpc>
            </a:pPr>
            <a:r>
              <a:rPr lang="en-GB" sz="1200" spc="-10" dirty="0" smtClean="0">
                <a:latin typeface="Times New Roman"/>
                <a:cs typeface="Times New Roman"/>
              </a:rPr>
              <a:t>A</a:t>
            </a:r>
            <a:r>
              <a:rPr lang="en-GB" sz="1200" dirty="0" smtClean="0">
                <a:latin typeface="Times New Roman"/>
                <a:cs typeface="Times New Roman"/>
              </a:rPr>
              <a:t>f</a:t>
            </a:r>
            <a:r>
              <a:rPr lang="en-GB" sz="1200" spc="-10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er</a:t>
            </a:r>
            <a:r>
              <a:rPr lang="en-GB" sz="1200" spc="-1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the</a:t>
            </a:r>
            <a:r>
              <a:rPr lang="en-GB" sz="1200" spc="-1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We</a:t>
            </a:r>
            <a:r>
              <a:rPr lang="en-GB" sz="1200" spc="-10" dirty="0" smtClean="0">
                <a:latin typeface="Times New Roman"/>
                <a:cs typeface="Times New Roman"/>
              </a:rPr>
              <a:t>s</a:t>
            </a:r>
            <a:r>
              <a:rPr lang="en-GB" sz="1200" dirty="0" smtClean="0">
                <a:latin typeface="Times New Roman"/>
                <a:cs typeface="Times New Roman"/>
              </a:rPr>
              <a:t>t</a:t>
            </a:r>
            <a:r>
              <a:rPr lang="en-GB" sz="1200" spc="-10" dirty="0" smtClean="0">
                <a:latin typeface="Times New Roman"/>
                <a:cs typeface="Times New Roman"/>
              </a:rPr>
              <a:t>e</a:t>
            </a:r>
            <a:r>
              <a:rPr lang="en-GB" sz="1200" dirty="0" smtClean="0">
                <a:latin typeface="Times New Roman"/>
                <a:cs typeface="Times New Roman"/>
              </a:rPr>
              <a:t>rn St</a:t>
            </a:r>
            <a:r>
              <a:rPr lang="en-GB" sz="1200" spc="-10" dirty="0" smtClean="0">
                <a:latin typeface="Times New Roman"/>
                <a:cs typeface="Times New Roman"/>
              </a:rPr>
              <a:t>o</a:t>
            </a:r>
            <a:r>
              <a:rPr lang="en-GB" sz="1200" dirty="0" smtClean="0">
                <a:latin typeface="Times New Roman"/>
                <a:cs typeface="Times New Roman"/>
              </a:rPr>
              <a:t>newa</a:t>
            </a:r>
            <a:r>
              <a:rPr lang="en-GB" sz="1200" spc="-10" dirty="0" smtClean="0"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latin typeface="Times New Roman"/>
                <a:cs typeface="Times New Roman"/>
              </a:rPr>
              <a:t>e Co</a:t>
            </a:r>
            <a:r>
              <a:rPr lang="en-GB" sz="1200" spc="-25" dirty="0" smtClean="0">
                <a:latin typeface="Times New Roman"/>
                <a:cs typeface="Times New Roman"/>
              </a:rPr>
              <a:t>m</a:t>
            </a:r>
            <a:r>
              <a:rPr lang="en-GB" sz="1200" dirty="0" smtClean="0">
                <a:latin typeface="Times New Roman"/>
                <a:cs typeface="Times New Roman"/>
              </a:rPr>
              <a:t>pany</a:t>
            </a:r>
            <a:r>
              <a:rPr lang="en-GB" sz="1200" spc="-1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potte</a:t>
            </a:r>
            <a:r>
              <a:rPr lang="en-GB" sz="1200" spc="5" dirty="0" smtClean="0"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latin typeface="Times New Roman"/>
                <a:cs typeface="Times New Roman"/>
              </a:rPr>
              <a:t>y</a:t>
            </a:r>
            <a:r>
              <a:rPr lang="en-GB" sz="1200" spc="-1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s</a:t>
            </a:r>
            <a:r>
              <a:rPr lang="en-GB" sz="1200" spc="-5" dirty="0" smtClean="0">
                <a:latin typeface="Times New Roman"/>
                <a:cs typeface="Times New Roman"/>
              </a:rPr>
              <a:t>i</a:t>
            </a:r>
            <a:r>
              <a:rPr lang="en-GB" sz="1200" dirty="0" smtClean="0">
                <a:latin typeface="Times New Roman"/>
                <a:cs typeface="Times New Roman"/>
              </a:rPr>
              <a:t>te c</a:t>
            </a:r>
            <a:r>
              <a:rPr lang="en-GB" sz="1200" spc="5" dirty="0" smtClean="0">
                <a:latin typeface="Times New Roman"/>
                <a:cs typeface="Times New Roman"/>
              </a:rPr>
              <a:t>l</a:t>
            </a:r>
            <a:r>
              <a:rPr lang="en-GB" sz="1200" spc="-15" dirty="0" smtClean="0">
                <a:latin typeface="Times New Roman"/>
                <a:cs typeface="Times New Roman"/>
              </a:rPr>
              <a:t>o</a:t>
            </a:r>
            <a:r>
              <a:rPr lang="en-GB" sz="1200" dirty="0" smtClean="0">
                <a:latin typeface="Times New Roman"/>
                <a:cs typeface="Times New Roman"/>
              </a:rPr>
              <a:t>sed, the</a:t>
            </a:r>
            <a:r>
              <a:rPr lang="en-GB" sz="1200" spc="-1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fa</a:t>
            </a:r>
            <a:r>
              <a:rPr lang="en-GB" sz="1200" spc="-20" dirty="0" smtClean="0">
                <a:latin typeface="Times New Roman"/>
                <a:cs typeface="Times New Roman"/>
              </a:rPr>
              <a:t>m</a:t>
            </a:r>
            <a:r>
              <a:rPr lang="en-GB" sz="1200" dirty="0" smtClean="0">
                <a:latin typeface="Times New Roman"/>
                <a:cs typeface="Times New Roman"/>
              </a:rPr>
              <a:t>ed Al</a:t>
            </a:r>
            <a:r>
              <a:rPr lang="en-GB" sz="1200" spc="5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on </a:t>
            </a:r>
            <a:r>
              <a:rPr lang="en-GB" sz="1200" spc="-20" dirty="0" smtClean="0">
                <a:latin typeface="Times New Roman"/>
                <a:cs typeface="Times New Roman"/>
              </a:rPr>
              <a:t>B</a:t>
            </a:r>
            <a:r>
              <a:rPr lang="en-GB" sz="1200" dirty="0" smtClean="0">
                <a:latin typeface="Times New Roman"/>
                <a:cs typeface="Times New Roman"/>
              </a:rPr>
              <a:t>r</a:t>
            </a:r>
            <a:r>
              <a:rPr lang="en-GB" sz="1200" spc="-10" dirty="0" smtClean="0">
                <a:latin typeface="Times New Roman"/>
                <a:cs typeface="Times New Roman"/>
              </a:rPr>
              <a:t>i</a:t>
            </a:r>
            <a:r>
              <a:rPr lang="en-GB" sz="1200" dirty="0" smtClean="0">
                <a:latin typeface="Times New Roman"/>
                <a:cs typeface="Times New Roman"/>
              </a:rPr>
              <a:t>ck</a:t>
            </a:r>
            <a:r>
              <a:rPr lang="en-GB" sz="1200" spc="-10" dirty="0" smtClean="0">
                <a:latin typeface="Times New Roman"/>
                <a:cs typeface="Times New Roman"/>
              </a:rPr>
              <a:t> </a:t>
            </a:r>
            <a:r>
              <a:rPr lang="en-GB" sz="1200" spc="-5" dirty="0" smtClean="0">
                <a:latin typeface="Times New Roman"/>
                <a:cs typeface="Times New Roman"/>
              </a:rPr>
              <a:t>C</a:t>
            </a:r>
            <a:r>
              <a:rPr lang="en-GB" sz="1200" dirty="0" smtClean="0">
                <a:latin typeface="Times New Roman"/>
                <a:cs typeface="Times New Roman"/>
              </a:rPr>
              <a:t>o</a:t>
            </a:r>
            <a:r>
              <a:rPr lang="en-GB" sz="1200" spc="-10" dirty="0" smtClean="0">
                <a:latin typeface="Times New Roman"/>
                <a:cs typeface="Times New Roman"/>
              </a:rPr>
              <a:t>m</a:t>
            </a:r>
            <a:r>
              <a:rPr lang="en-GB" sz="1200" dirty="0" smtClean="0">
                <a:latin typeface="Times New Roman"/>
                <a:cs typeface="Times New Roman"/>
              </a:rPr>
              <a:t>pany</a:t>
            </a:r>
            <a:r>
              <a:rPr lang="en-GB" sz="1200" spc="-10" dirty="0" smtClean="0">
                <a:latin typeface="Times New Roman"/>
                <a:cs typeface="Times New Roman"/>
              </a:rPr>
              <a:t> w</a:t>
            </a:r>
            <a:r>
              <a:rPr lang="en-GB" sz="1200" dirty="0" smtClean="0">
                <a:latin typeface="Times New Roman"/>
                <a:cs typeface="Times New Roman"/>
              </a:rPr>
              <a:t>as e</a:t>
            </a:r>
            <a:r>
              <a:rPr lang="en-GB" sz="1200" spc="-10" dirty="0" smtClean="0">
                <a:latin typeface="Times New Roman"/>
                <a:cs typeface="Times New Roman"/>
              </a:rPr>
              <a:t>s</a:t>
            </a:r>
            <a:r>
              <a:rPr lang="en-GB" sz="1200" dirty="0" smtClean="0">
                <a:latin typeface="Times New Roman"/>
                <a:cs typeface="Times New Roman"/>
              </a:rPr>
              <a:t>ta</a:t>
            </a:r>
            <a:r>
              <a:rPr lang="en-GB" sz="1200" spc="-10" dirty="0" smtClean="0">
                <a:latin typeface="Times New Roman"/>
                <a:cs typeface="Times New Roman"/>
              </a:rPr>
              <a:t>b</a:t>
            </a:r>
            <a:r>
              <a:rPr lang="en-GB" sz="1200" dirty="0" smtClean="0">
                <a:latin typeface="Times New Roman"/>
                <a:cs typeface="Times New Roman"/>
              </a:rPr>
              <a:t>li</a:t>
            </a:r>
            <a:r>
              <a:rPr lang="en-GB" sz="1200" spc="-10" dirty="0" smtClean="0">
                <a:latin typeface="Times New Roman"/>
                <a:cs typeface="Times New Roman"/>
              </a:rPr>
              <a:t>s</a:t>
            </a:r>
            <a:r>
              <a:rPr lang="en-GB" sz="1200" dirty="0" smtClean="0">
                <a:latin typeface="Times New Roman"/>
                <a:cs typeface="Times New Roman"/>
              </a:rPr>
              <a:t>hed.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C3DD7-681E-4494-B279-65676D2C7C9B}" type="slidenum">
              <a:rPr lang="en-GB" smtClean="0"/>
              <a:pPr/>
              <a:t>23</a:t>
            </a:fld>
            <a:endParaRPr lang="en-GB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AT  TOP  …..THE ACTUAL  BUCK INN…..</a:t>
            </a:r>
            <a:r>
              <a:rPr lang="en-GB" sz="1200" dirty="0" smtClean="0">
                <a:latin typeface="Times New Roman"/>
                <a:cs typeface="Times New Roman"/>
              </a:rPr>
              <a:t> T</a:t>
            </a:r>
            <a:r>
              <a:rPr lang="en-GB" sz="1200" spc="-15" dirty="0" smtClean="0">
                <a:latin typeface="Times New Roman"/>
                <a:cs typeface="Times New Roman"/>
              </a:rPr>
              <a:t>h</a:t>
            </a:r>
            <a:r>
              <a:rPr lang="en-GB" sz="1200" dirty="0" smtClean="0">
                <a:latin typeface="Times New Roman"/>
                <a:cs typeface="Times New Roman"/>
              </a:rPr>
              <a:t>e</a:t>
            </a:r>
            <a:r>
              <a:rPr lang="en-GB" sz="1200" spc="1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ori</a:t>
            </a:r>
            <a:r>
              <a:rPr lang="en-GB" sz="1200" spc="-15" dirty="0" smtClean="0">
                <a:latin typeface="Times New Roman"/>
                <a:cs typeface="Times New Roman"/>
              </a:rPr>
              <a:t>g</a:t>
            </a:r>
            <a:r>
              <a:rPr lang="en-GB" sz="1200" dirty="0" smtClean="0">
                <a:latin typeface="Times New Roman"/>
                <a:cs typeface="Times New Roman"/>
              </a:rPr>
              <a:t>in</a:t>
            </a:r>
            <a:r>
              <a:rPr lang="en-GB" sz="1200" spc="-10" dirty="0" smtClean="0">
                <a:latin typeface="Times New Roman"/>
                <a:cs typeface="Times New Roman"/>
              </a:rPr>
              <a:t>a</a:t>
            </a:r>
            <a:r>
              <a:rPr lang="en-GB" sz="1200" dirty="0" smtClean="0">
                <a:latin typeface="Times New Roman"/>
                <a:cs typeface="Times New Roman"/>
              </a:rPr>
              <a:t>l</a:t>
            </a:r>
            <a:r>
              <a:rPr lang="en-GB" sz="1200" spc="15" dirty="0" smtClean="0">
                <a:latin typeface="Times New Roman"/>
                <a:cs typeface="Times New Roman"/>
              </a:rPr>
              <a:t> </a:t>
            </a:r>
            <a:r>
              <a:rPr lang="en-GB" sz="1200" spc="-5" dirty="0" smtClean="0">
                <a:latin typeface="Times New Roman"/>
                <a:cs typeface="Times New Roman"/>
              </a:rPr>
              <a:t>B</a:t>
            </a:r>
            <a:r>
              <a:rPr lang="en-GB" sz="1200" dirty="0" smtClean="0">
                <a:latin typeface="Times New Roman"/>
                <a:cs typeface="Times New Roman"/>
              </a:rPr>
              <a:t>uck </a:t>
            </a:r>
            <a:r>
              <a:rPr lang="en-GB" sz="1200" spc="-20" dirty="0" smtClean="0">
                <a:latin typeface="Times New Roman"/>
                <a:cs typeface="Times New Roman"/>
              </a:rPr>
              <a:t>I</a:t>
            </a:r>
            <a:r>
              <a:rPr lang="en-GB" sz="1200" dirty="0" smtClean="0">
                <a:latin typeface="Times New Roman"/>
                <a:cs typeface="Times New Roman"/>
              </a:rPr>
              <a:t>nn </a:t>
            </a:r>
            <a:r>
              <a:rPr lang="en-GB" sz="1200" spc="7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d</a:t>
            </a:r>
            <a:r>
              <a:rPr lang="en-GB" sz="1200" spc="-10" dirty="0" smtClean="0">
                <a:latin typeface="Times New Roman"/>
                <a:cs typeface="Times New Roman"/>
              </a:rPr>
              <a:t>w</a:t>
            </a:r>
            <a:r>
              <a:rPr lang="en-GB" sz="1200" dirty="0" smtClean="0">
                <a:latin typeface="Times New Roman"/>
                <a:cs typeface="Times New Roman"/>
              </a:rPr>
              <a:t>e</a:t>
            </a:r>
            <a:r>
              <a:rPr lang="en-GB" sz="1200" spc="5" dirty="0" smtClean="0">
                <a:latin typeface="Times New Roman"/>
                <a:cs typeface="Times New Roman"/>
              </a:rPr>
              <a:t>l</a:t>
            </a:r>
            <a:r>
              <a:rPr lang="en-GB" sz="1200" spc="-10" dirty="0" smtClean="0">
                <a:latin typeface="Times New Roman"/>
                <a:cs typeface="Times New Roman"/>
              </a:rPr>
              <a:t>l</a:t>
            </a:r>
            <a:r>
              <a:rPr lang="en-GB" sz="1200" dirty="0" smtClean="0">
                <a:latin typeface="Times New Roman"/>
                <a:cs typeface="Times New Roman"/>
              </a:rPr>
              <a:t>ing</a:t>
            </a:r>
            <a:r>
              <a:rPr lang="en-GB" sz="1200" spc="2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s</a:t>
            </a:r>
            <a:r>
              <a:rPr lang="en-GB" sz="1200" spc="-10" dirty="0" smtClean="0">
                <a:latin typeface="Times New Roman"/>
                <a:cs typeface="Times New Roman"/>
              </a:rPr>
              <a:t>e</a:t>
            </a:r>
            <a:r>
              <a:rPr lang="en-GB" sz="1200" dirty="0" smtClean="0">
                <a:latin typeface="Times New Roman"/>
                <a:cs typeface="Times New Roman"/>
              </a:rPr>
              <a:t>r</a:t>
            </a:r>
            <a:r>
              <a:rPr lang="en-GB" sz="1200" spc="-15" dirty="0" smtClean="0">
                <a:latin typeface="Times New Roman"/>
                <a:cs typeface="Times New Roman"/>
              </a:rPr>
              <a:t>v</a:t>
            </a:r>
            <a:r>
              <a:rPr lang="en-GB" sz="1200" dirty="0" smtClean="0">
                <a:latin typeface="Times New Roman"/>
                <a:cs typeface="Times New Roman"/>
              </a:rPr>
              <a:t>ed</a:t>
            </a:r>
            <a:r>
              <a:rPr lang="en-GB" sz="1200" spc="3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as</a:t>
            </a:r>
            <a:r>
              <a:rPr lang="en-GB" sz="1200" spc="2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25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st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-10" dirty="0" smtClean="0">
                <a:latin typeface="Times New Roman"/>
                <a:cs typeface="Times New Roman"/>
              </a:rPr>
              <a:t>g</a:t>
            </a:r>
            <a:r>
              <a:rPr lang="en-GB" sz="1200" dirty="0" smtClean="0">
                <a:latin typeface="Times New Roman"/>
                <a:cs typeface="Times New Roman"/>
              </a:rPr>
              <a:t>e</a:t>
            </a:r>
            <a:r>
              <a:rPr lang="en-GB" sz="1200" spc="3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coa</a:t>
            </a:r>
            <a:r>
              <a:rPr lang="en-GB" sz="1200" spc="-10" dirty="0" smtClean="0">
                <a:latin typeface="Times New Roman"/>
                <a:cs typeface="Times New Roman"/>
              </a:rPr>
              <a:t>c</a:t>
            </a:r>
            <a:r>
              <a:rPr lang="en-GB" sz="1200" dirty="0" smtClean="0">
                <a:latin typeface="Times New Roman"/>
                <a:cs typeface="Times New Roman"/>
              </a:rPr>
              <a:t>h</a:t>
            </a:r>
            <a:r>
              <a:rPr lang="en-GB" sz="1200" spc="35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s</a:t>
            </a:r>
            <a:r>
              <a:rPr lang="en-GB" sz="1200" dirty="0" smtClean="0">
                <a:latin typeface="Times New Roman"/>
                <a:cs typeface="Times New Roman"/>
              </a:rPr>
              <a:t>top,</a:t>
            </a:r>
            <a:r>
              <a:rPr lang="en-GB" sz="1200" spc="2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po</a:t>
            </a:r>
            <a:r>
              <a:rPr lang="en-GB" sz="1200" spc="-10" dirty="0" smtClean="0">
                <a:latin typeface="Times New Roman"/>
                <a:cs typeface="Times New Roman"/>
              </a:rPr>
              <a:t>s</a:t>
            </a:r>
            <a:r>
              <a:rPr lang="en-GB" sz="1200" dirty="0" smtClean="0">
                <a:latin typeface="Times New Roman"/>
                <a:cs typeface="Times New Roman"/>
              </a:rPr>
              <a:t>t</a:t>
            </a:r>
            <a:r>
              <a:rPr lang="en-GB" sz="1200" spc="2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o</a:t>
            </a:r>
            <a:r>
              <a:rPr lang="en-GB" sz="1200" spc="-10" dirty="0" smtClean="0">
                <a:latin typeface="Times New Roman"/>
                <a:cs typeface="Times New Roman"/>
              </a:rPr>
              <a:t>f</a:t>
            </a:r>
            <a:r>
              <a:rPr lang="en-GB" sz="1200" dirty="0" smtClean="0">
                <a:latin typeface="Times New Roman"/>
                <a:cs typeface="Times New Roman"/>
              </a:rPr>
              <a:t>fi</a:t>
            </a:r>
            <a:r>
              <a:rPr lang="en-GB" sz="1200" spc="-10" dirty="0" smtClean="0">
                <a:latin typeface="Times New Roman"/>
                <a:cs typeface="Times New Roman"/>
              </a:rPr>
              <a:t>c</a:t>
            </a:r>
            <a:r>
              <a:rPr lang="en-GB" sz="1200" dirty="0" smtClean="0">
                <a:latin typeface="Times New Roman"/>
                <a:cs typeface="Times New Roman"/>
              </a:rPr>
              <a:t>e, </a:t>
            </a:r>
            <a:r>
              <a:rPr lang="en-GB" sz="1200" spc="3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inn,</a:t>
            </a:r>
            <a:r>
              <a:rPr lang="en-GB" sz="1200" spc="2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and</a:t>
            </a:r>
            <a:r>
              <a:rPr lang="en-GB" sz="1200" spc="5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as</a:t>
            </a:r>
            <a:r>
              <a:rPr lang="en-GB" sz="1200" spc="2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2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li</a:t>
            </a:r>
            <a:r>
              <a:rPr lang="en-GB" sz="1200" spc="-15" dirty="0" smtClean="0">
                <a:latin typeface="Times New Roman"/>
                <a:cs typeface="Times New Roman"/>
              </a:rPr>
              <a:t>v</a:t>
            </a:r>
            <a:r>
              <a:rPr lang="en-GB" sz="1200" dirty="0" smtClean="0">
                <a:latin typeface="Times New Roman"/>
                <a:cs typeface="Times New Roman"/>
              </a:rPr>
              <a:t>estock</a:t>
            </a:r>
            <a:r>
              <a:rPr lang="en-GB" sz="1200" spc="1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dr</a:t>
            </a:r>
            <a:r>
              <a:rPr lang="en-GB" sz="1200" spc="-10" dirty="0" smtClean="0">
                <a:latin typeface="Times New Roman"/>
                <a:cs typeface="Times New Roman"/>
              </a:rPr>
              <a:t>i</a:t>
            </a:r>
            <a:r>
              <a:rPr lang="en-GB" sz="1200" spc="-15" dirty="0" smtClean="0">
                <a:latin typeface="Times New Roman"/>
                <a:cs typeface="Times New Roman"/>
              </a:rPr>
              <a:t>v</a:t>
            </a:r>
            <a:r>
              <a:rPr lang="en-GB" sz="1200" dirty="0" smtClean="0">
                <a:latin typeface="Times New Roman"/>
                <a:cs typeface="Times New Roman"/>
              </a:rPr>
              <a:t>e</a:t>
            </a:r>
            <a:r>
              <a:rPr lang="en-GB" sz="1200" spc="2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s</a:t>
            </a:r>
            <a:r>
              <a:rPr lang="en-GB" sz="1200" spc="5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-10" dirty="0" smtClean="0">
                <a:latin typeface="Times New Roman"/>
                <a:cs typeface="Times New Roman"/>
              </a:rPr>
              <a:t>g</a:t>
            </a:r>
            <a:r>
              <a:rPr lang="en-GB" sz="1200" dirty="0" smtClean="0">
                <a:latin typeface="Times New Roman"/>
                <a:cs typeface="Times New Roman"/>
              </a:rPr>
              <a:t>ing</a:t>
            </a:r>
            <a:r>
              <a:rPr lang="en-GB" sz="1200" spc="1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5" dirty="0" smtClean="0"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latin typeface="Times New Roman"/>
                <a:cs typeface="Times New Roman"/>
              </a:rPr>
              <a:t>ea. </a:t>
            </a:r>
            <a:r>
              <a:rPr lang="en-GB" sz="1200" spc="5" dirty="0" smtClean="0">
                <a:latin typeface="Times New Roman"/>
                <a:cs typeface="Times New Roman"/>
              </a:rPr>
              <a:t>T</a:t>
            </a:r>
            <a:r>
              <a:rPr lang="en-GB" sz="1200" spc="-15" dirty="0" smtClean="0">
                <a:latin typeface="Times New Roman"/>
                <a:cs typeface="Times New Roman"/>
              </a:rPr>
              <a:t>h</a:t>
            </a:r>
            <a:r>
              <a:rPr lang="en-GB" sz="1200" dirty="0" smtClean="0">
                <a:latin typeface="Times New Roman"/>
                <a:cs typeface="Times New Roman"/>
              </a:rPr>
              <a:t>is</a:t>
            </a:r>
            <a:r>
              <a:rPr lang="en-GB" sz="1200" spc="9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t</a:t>
            </a:r>
            <a:r>
              <a:rPr lang="en-GB" sz="1200" spc="-10" dirty="0" smtClean="0">
                <a:latin typeface="Times New Roman"/>
                <a:cs typeface="Times New Roman"/>
              </a:rPr>
              <a:t>w</a:t>
            </a:r>
            <a:r>
              <a:rPr lang="en-GB" sz="1200" dirty="0" smtClean="0">
                <a:latin typeface="Times New Roman"/>
                <a:cs typeface="Times New Roman"/>
              </a:rPr>
              <a:t>o</a:t>
            </a:r>
            <a:r>
              <a:rPr lang="en-GB" sz="1200" spc="9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s</a:t>
            </a:r>
            <a:r>
              <a:rPr lang="en-GB" sz="1200" spc="-5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ory</a:t>
            </a:r>
            <a:r>
              <a:rPr lang="en-GB" sz="1200" spc="8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brick</a:t>
            </a:r>
            <a:r>
              <a:rPr lang="en-GB" sz="1200" spc="8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s</a:t>
            </a:r>
            <a:r>
              <a:rPr lang="en-GB" sz="1200" spc="5" dirty="0" smtClean="0">
                <a:latin typeface="Times New Roman"/>
                <a:cs typeface="Times New Roman"/>
              </a:rPr>
              <a:t>t</a:t>
            </a:r>
            <a:r>
              <a:rPr lang="en-GB" sz="1200" spc="-10" dirty="0" smtClean="0"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latin typeface="Times New Roman"/>
                <a:cs typeface="Times New Roman"/>
              </a:rPr>
              <a:t>uc</a:t>
            </a:r>
            <a:r>
              <a:rPr lang="en-GB" sz="1200" spc="-10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ure</a:t>
            </a:r>
            <a:r>
              <a:rPr lang="en-GB" sz="1200" spc="95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w</a:t>
            </a:r>
            <a:r>
              <a:rPr lang="en-GB" sz="1200" dirty="0" smtClean="0">
                <a:latin typeface="Times New Roman"/>
                <a:cs typeface="Times New Roman"/>
              </a:rPr>
              <a:t>as</a:t>
            </a:r>
            <a:r>
              <a:rPr lang="en-GB" sz="1200" spc="9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e</a:t>
            </a:r>
            <a:r>
              <a:rPr lang="en-GB" sz="1200" spc="-10" dirty="0" smtClean="0"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latin typeface="Times New Roman"/>
                <a:cs typeface="Times New Roman"/>
              </a:rPr>
              <a:t>ec</a:t>
            </a:r>
            <a:r>
              <a:rPr lang="en-GB" sz="1200" spc="-10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ed</a:t>
            </a:r>
            <a:r>
              <a:rPr lang="en-GB" sz="1200" spc="9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in</a:t>
            </a:r>
            <a:r>
              <a:rPr lang="en-GB" sz="1200" spc="114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1837</a:t>
            </a:r>
            <a:r>
              <a:rPr lang="en-GB" sz="1200" spc="95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a</a:t>
            </a:r>
            <a:r>
              <a:rPr lang="en-GB" sz="1200" dirty="0" smtClean="0">
                <a:latin typeface="Times New Roman"/>
                <a:cs typeface="Times New Roman"/>
              </a:rPr>
              <a:t>t</a:t>
            </a:r>
            <a:r>
              <a:rPr lang="en-GB" sz="1200" spc="8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the</a:t>
            </a:r>
            <a:r>
              <a:rPr lang="en-GB" sz="1200" spc="9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nor</a:t>
            </a:r>
            <a:r>
              <a:rPr lang="en-GB" sz="1200" spc="-10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h</a:t>
            </a:r>
            <a:r>
              <a:rPr lang="en-GB" sz="1200" spc="95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w</a:t>
            </a:r>
            <a:r>
              <a:rPr lang="en-GB" sz="1200" dirty="0" smtClean="0">
                <a:latin typeface="Times New Roman"/>
                <a:cs typeface="Times New Roman"/>
              </a:rPr>
              <a:t>est</a:t>
            </a:r>
            <a:r>
              <a:rPr lang="en-GB" sz="1200" spc="10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c</a:t>
            </a:r>
            <a:r>
              <a:rPr lang="en-GB" sz="1200" spc="-10" dirty="0" smtClean="0">
                <a:latin typeface="Times New Roman"/>
                <a:cs typeface="Times New Roman"/>
              </a:rPr>
              <a:t>o</a:t>
            </a:r>
            <a:r>
              <a:rPr lang="en-GB" sz="1200" spc="10" dirty="0" smtClean="0"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latin typeface="Times New Roman"/>
                <a:cs typeface="Times New Roman"/>
              </a:rPr>
              <a:t>n</a:t>
            </a:r>
            <a:r>
              <a:rPr lang="en-GB" sz="1200" spc="-10" dirty="0" smtClean="0">
                <a:latin typeface="Times New Roman"/>
                <a:cs typeface="Times New Roman"/>
              </a:rPr>
              <a:t>e</a:t>
            </a:r>
            <a:r>
              <a:rPr lang="en-GB" sz="1200" dirty="0" smtClean="0">
                <a:latin typeface="Times New Roman"/>
                <a:cs typeface="Times New Roman"/>
              </a:rPr>
              <a:t>r</a:t>
            </a:r>
            <a:r>
              <a:rPr lang="en-GB" sz="1200" spc="9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of</a:t>
            </a:r>
            <a:r>
              <a:rPr lang="en-GB" sz="1200" spc="9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Sta</a:t>
            </a:r>
            <a:r>
              <a:rPr lang="en-GB" sz="1200" spc="-10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e</a:t>
            </a:r>
            <a:r>
              <a:rPr lang="en-GB" sz="1200" spc="9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St</a:t>
            </a:r>
            <a:r>
              <a:rPr lang="en-GB" sz="1200" spc="-5" dirty="0" smtClean="0"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latin typeface="Times New Roman"/>
                <a:cs typeface="Times New Roman"/>
              </a:rPr>
              <a:t>eet  </a:t>
            </a:r>
            <a:r>
              <a:rPr lang="en-GB" sz="1200" spc="-8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-10" dirty="0" smtClean="0">
                <a:latin typeface="Times New Roman"/>
                <a:cs typeface="Times New Roman"/>
              </a:rPr>
              <a:t>n</a:t>
            </a:r>
            <a:r>
              <a:rPr lang="en-GB" sz="1200" dirty="0" smtClean="0">
                <a:latin typeface="Times New Roman"/>
                <a:cs typeface="Times New Roman"/>
              </a:rPr>
              <a:t>d </a:t>
            </a:r>
            <a:r>
              <a:rPr lang="en-GB" sz="1200" spc="-10" dirty="0" smtClean="0">
                <a:latin typeface="Times New Roman"/>
                <a:cs typeface="Times New Roman"/>
              </a:rPr>
              <a:t>D</a:t>
            </a:r>
            <a:r>
              <a:rPr lang="en-GB" sz="1200" dirty="0" smtClean="0">
                <a:latin typeface="Times New Roman"/>
                <a:cs typeface="Times New Roman"/>
              </a:rPr>
              <a:t>e</a:t>
            </a:r>
            <a:r>
              <a:rPr lang="en-GB" sz="1200" spc="5" dirty="0" smtClean="0">
                <a:latin typeface="Times New Roman"/>
                <a:cs typeface="Times New Roman"/>
              </a:rPr>
              <a:t>l</a:t>
            </a:r>
            <a:r>
              <a:rPr lang="en-GB" sz="1200" spc="-20" dirty="0" smtClean="0">
                <a:latin typeface="Times New Roman"/>
                <a:cs typeface="Times New Roman"/>
              </a:rPr>
              <a:t>m</a:t>
            </a:r>
            <a:r>
              <a:rPr lang="en-GB" sz="1200" dirty="0" smtClean="0">
                <a:latin typeface="Times New Roman"/>
                <a:cs typeface="Times New Roman"/>
              </a:rPr>
              <a:t>ar</a:t>
            </a:r>
            <a:r>
              <a:rPr lang="en-GB" sz="1200" spc="12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and</a:t>
            </a:r>
            <a:r>
              <a:rPr lang="en-GB" sz="1200" spc="120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s</a:t>
            </a:r>
            <a:r>
              <a:rPr lang="en-GB" sz="1200" dirty="0" smtClean="0">
                <a:latin typeface="Times New Roman"/>
                <a:cs typeface="Times New Roman"/>
              </a:rPr>
              <a:t>e</a:t>
            </a:r>
            <a:r>
              <a:rPr lang="en-GB" sz="1200" spc="5" dirty="0" smtClean="0">
                <a:latin typeface="Times New Roman"/>
                <a:cs typeface="Times New Roman"/>
              </a:rPr>
              <a:t>r</a:t>
            </a:r>
            <a:r>
              <a:rPr lang="en-GB" sz="1200" spc="-15" dirty="0" smtClean="0">
                <a:latin typeface="Times New Roman"/>
                <a:cs typeface="Times New Roman"/>
              </a:rPr>
              <a:t>v</a:t>
            </a:r>
            <a:r>
              <a:rPr lang="en-GB" sz="1200" dirty="0" smtClean="0">
                <a:latin typeface="Times New Roman"/>
                <a:cs typeface="Times New Roman"/>
              </a:rPr>
              <a:t>ed</a:t>
            </a:r>
            <a:r>
              <a:rPr lang="en-GB" sz="1200" spc="120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a</a:t>
            </a:r>
            <a:r>
              <a:rPr lang="en-GB" sz="1200" dirty="0" smtClean="0">
                <a:latin typeface="Times New Roman"/>
                <a:cs typeface="Times New Roman"/>
              </a:rPr>
              <a:t>s</a:t>
            </a:r>
            <a:r>
              <a:rPr lang="en-GB" sz="1200" spc="13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120" dirty="0" smtClean="0">
                <a:latin typeface="Times New Roman"/>
                <a:cs typeface="Times New Roman"/>
              </a:rPr>
              <a:t> </a:t>
            </a:r>
            <a:r>
              <a:rPr lang="en-GB" sz="1200" spc="-20" dirty="0" smtClean="0">
                <a:latin typeface="Times New Roman"/>
                <a:cs typeface="Times New Roman"/>
              </a:rPr>
              <a:t>m</a:t>
            </a:r>
            <a:r>
              <a:rPr lang="en-GB" sz="1200" spc="-10" dirty="0" smtClean="0">
                <a:latin typeface="Times New Roman"/>
                <a:cs typeface="Times New Roman"/>
              </a:rPr>
              <a:t>a</a:t>
            </a:r>
            <a:r>
              <a:rPr lang="en-GB" sz="1200" spc="15" dirty="0" smtClean="0">
                <a:latin typeface="Times New Roman"/>
                <a:cs typeface="Times New Roman"/>
              </a:rPr>
              <a:t>j</a:t>
            </a:r>
            <a:r>
              <a:rPr lang="en-GB" sz="1200" dirty="0" smtClean="0">
                <a:latin typeface="Times New Roman"/>
                <a:cs typeface="Times New Roman"/>
              </a:rPr>
              <a:t>or</a:t>
            </a:r>
            <a:r>
              <a:rPr lang="en-GB" sz="1200" spc="11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s</a:t>
            </a:r>
            <a:r>
              <a:rPr lang="en-GB" sz="1200" spc="-5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op</a:t>
            </a:r>
            <a:r>
              <a:rPr lang="en-GB" sz="1200" spc="12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-10" dirty="0" smtClean="0">
                <a:latin typeface="Times New Roman"/>
                <a:cs typeface="Times New Roman"/>
              </a:rPr>
              <a:t>n</a:t>
            </a:r>
            <a:r>
              <a:rPr lang="en-GB" sz="1200" dirty="0" smtClean="0">
                <a:latin typeface="Times New Roman"/>
                <a:cs typeface="Times New Roman"/>
              </a:rPr>
              <a:t>d</a:t>
            </a:r>
            <a:r>
              <a:rPr lang="en-GB" sz="1200" spc="12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o</a:t>
            </a:r>
            <a:r>
              <a:rPr lang="en-GB" sz="1200" spc="-15" dirty="0" smtClean="0">
                <a:latin typeface="Times New Roman"/>
                <a:cs typeface="Times New Roman"/>
              </a:rPr>
              <a:t>v</a:t>
            </a:r>
            <a:r>
              <a:rPr lang="en-GB" sz="1200" dirty="0" smtClean="0">
                <a:latin typeface="Times New Roman"/>
                <a:cs typeface="Times New Roman"/>
              </a:rPr>
              <a:t>e</a:t>
            </a:r>
            <a:r>
              <a:rPr lang="en-GB" sz="1200" spc="5" dirty="0" smtClean="0">
                <a:latin typeface="Times New Roman"/>
                <a:cs typeface="Times New Roman"/>
              </a:rPr>
              <a:t>r</a:t>
            </a:r>
            <a:r>
              <a:rPr lang="en-GB" sz="1200" spc="-15" dirty="0" smtClean="0">
                <a:latin typeface="Times New Roman"/>
                <a:cs typeface="Times New Roman"/>
              </a:rPr>
              <a:t>n</a:t>
            </a:r>
            <a:r>
              <a:rPr lang="en-GB" sz="1200" dirty="0" smtClean="0">
                <a:latin typeface="Times New Roman"/>
                <a:cs typeface="Times New Roman"/>
              </a:rPr>
              <a:t>i</a:t>
            </a:r>
            <a:r>
              <a:rPr lang="en-GB" sz="1200" spc="-15" dirty="0" smtClean="0">
                <a:latin typeface="Times New Roman"/>
                <a:cs typeface="Times New Roman"/>
              </a:rPr>
              <a:t>g</a:t>
            </a:r>
            <a:r>
              <a:rPr lang="en-GB" sz="1200" dirty="0" smtClean="0">
                <a:latin typeface="Times New Roman"/>
                <a:cs typeface="Times New Roman"/>
              </a:rPr>
              <a:t>ht</a:t>
            </a:r>
            <a:r>
              <a:rPr lang="en-GB" sz="1200" spc="12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s</a:t>
            </a:r>
            <a:r>
              <a:rPr lang="en-GB" sz="1200" spc="-5" dirty="0" smtClean="0">
                <a:latin typeface="Times New Roman"/>
                <a:cs typeface="Times New Roman"/>
              </a:rPr>
              <a:t>t</a:t>
            </a:r>
            <a:r>
              <a:rPr lang="en-GB" sz="1200" spc="-10" dirty="0" smtClean="0">
                <a:latin typeface="Times New Roman"/>
                <a:cs typeface="Times New Roman"/>
              </a:rPr>
              <a:t>a</a:t>
            </a:r>
            <a:r>
              <a:rPr lang="en-GB" sz="1200" dirty="0" smtClean="0">
                <a:latin typeface="Times New Roman"/>
                <a:cs typeface="Times New Roman"/>
              </a:rPr>
              <a:t>tion</a:t>
            </a:r>
            <a:r>
              <a:rPr lang="en-GB" sz="1200" spc="105" dirty="0" smtClean="0">
                <a:latin typeface="Times New Roman"/>
                <a:cs typeface="Times New Roman"/>
              </a:rPr>
              <a:t> </a:t>
            </a:r>
            <a:r>
              <a:rPr lang="en-GB" sz="1200" spc="15" dirty="0" smtClean="0">
                <a:latin typeface="Times New Roman"/>
                <a:cs typeface="Times New Roman"/>
              </a:rPr>
              <a:t>f</a:t>
            </a:r>
            <a:r>
              <a:rPr lang="en-GB" sz="1200" spc="-15" dirty="0" smtClean="0">
                <a:latin typeface="Times New Roman"/>
                <a:cs typeface="Times New Roman"/>
              </a:rPr>
              <a:t>o</a:t>
            </a:r>
            <a:r>
              <a:rPr lang="en-GB" sz="1200" dirty="0" smtClean="0">
                <a:latin typeface="Times New Roman"/>
                <a:cs typeface="Times New Roman"/>
              </a:rPr>
              <a:t>r</a:t>
            </a:r>
            <a:r>
              <a:rPr lang="en-GB" sz="1200" spc="120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l</a:t>
            </a:r>
            <a:r>
              <a:rPr lang="en-GB" sz="1200" dirty="0" smtClean="0">
                <a:latin typeface="Times New Roman"/>
                <a:cs typeface="Times New Roman"/>
              </a:rPr>
              <a:t>i</a:t>
            </a:r>
            <a:r>
              <a:rPr lang="en-GB" sz="1200" spc="-15" dirty="0" smtClean="0">
                <a:latin typeface="Times New Roman"/>
                <a:cs typeface="Times New Roman"/>
              </a:rPr>
              <a:t>v</a:t>
            </a:r>
            <a:r>
              <a:rPr lang="en-GB" sz="1200" dirty="0" smtClean="0">
                <a:latin typeface="Times New Roman"/>
                <a:cs typeface="Times New Roman"/>
              </a:rPr>
              <a:t>e</a:t>
            </a:r>
            <a:r>
              <a:rPr lang="en-GB" sz="1200" spc="12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s</a:t>
            </a:r>
            <a:r>
              <a:rPr lang="en-GB" sz="1200" spc="-5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ock</a:t>
            </a:r>
            <a:r>
              <a:rPr lang="en-GB" sz="1200" spc="11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dri</a:t>
            </a:r>
            <a:r>
              <a:rPr lang="en-GB" sz="1200" spc="-15" dirty="0" smtClean="0">
                <a:latin typeface="Times New Roman"/>
                <a:cs typeface="Times New Roman"/>
              </a:rPr>
              <a:t>v</a:t>
            </a:r>
            <a:r>
              <a:rPr lang="en-GB" sz="1200" dirty="0" smtClean="0">
                <a:latin typeface="Times New Roman"/>
                <a:cs typeface="Times New Roman"/>
              </a:rPr>
              <a:t>es</a:t>
            </a:r>
            <a:r>
              <a:rPr lang="en-GB" sz="1200" spc="110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o </a:t>
            </a:r>
            <a:r>
              <a:rPr lang="en-GB" sz="1200" spc="-10" dirty="0" smtClean="0">
                <a:latin typeface="Times New Roman"/>
                <a:cs typeface="Times New Roman"/>
              </a:rPr>
              <a:t>A</a:t>
            </a:r>
            <a:r>
              <a:rPr lang="en-GB" sz="1200" dirty="0" smtClean="0">
                <a:latin typeface="Times New Roman"/>
                <a:cs typeface="Times New Roman"/>
              </a:rPr>
              <a:t>lt</a:t>
            </a:r>
            <a:r>
              <a:rPr lang="en-GB" sz="1200" spc="-15" dirty="0" smtClean="0">
                <a:latin typeface="Times New Roman"/>
                <a:cs typeface="Times New Roman"/>
              </a:rPr>
              <a:t>o</a:t>
            </a:r>
            <a:r>
              <a:rPr lang="en-GB" sz="1200" dirty="0" smtClean="0">
                <a:latin typeface="Times New Roman"/>
                <a:cs typeface="Times New Roman"/>
              </a:rPr>
              <a:t>n</a:t>
            </a:r>
            <a:r>
              <a:rPr lang="en-GB" sz="1200" spc="12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f</a:t>
            </a:r>
            <a:r>
              <a:rPr lang="en-GB" sz="1200" spc="-10" dirty="0" smtClean="0"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latin typeface="Times New Roman"/>
                <a:cs typeface="Times New Roman"/>
              </a:rPr>
              <a:t>om di</a:t>
            </a:r>
            <a:r>
              <a:rPr lang="en-GB" sz="1200" spc="-10" dirty="0" smtClean="0">
                <a:latin typeface="Times New Roman"/>
                <a:cs typeface="Times New Roman"/>
              </a:rPr>
              <a:t>s</a:t>
            </a:r>
            <a:r>
              <a:rPr lang="en-GB" sz="1200" dirty="0" smtClean="0">
                <a:latin typeface="Times New Roman"/>
                <a:cs typeface="Times New Roman"/>
              </a:rPr>
              <a:t>ta</a:t>
            </a:r>
            <a:r>
              <a:rPr lang="en-GB" sz="1200" spc="-10" dirty="0" smtClean="0">
                <a:latin typeface="Times New Roman"/>
                <a:cs typeface="Times New Roman"/>
              </a:rPr>
              <a:t>n</a:t>
            </a:r>
            <a:r>
              <a:rPr lang="en-GB" sz="1200" dirty="0" smtClean="0">
                <a:latin typeface="Times New Roman"/>
                <a:cs typeface="Times New Roman"/>
              </a:rPr>
              <a:t>t</a:t>
            </a:r>
            <a:r>
              <a:rPr lang="en-GB" sz="1200" spc="5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f</a:t>
            </a:r>
            <a:r>
              <a:rPr lang="en-GB" sz="1200" spc="-10" dirty="0" smtClean="0">
                <a:latin typeface="Times New Roman"/>
                <a:cs typeface="Times New Roman"/>
              </a:rPr>
              <a:t>a</a:t>
            </a:r>
            <a:r>
              <a:rPr lang="en-GB" sz="1200" dirty="0" smtClean="0">
                <a:latin typeface="Times New Roman"/>
                <a:cs typeface="Times New Roman"/>
              </a:rPr>
              <a:t>r</a:t>
            </a:r>
            <a:r>
              <a:rPr lang="en-GB" sz="1200" spc="-20" dirty="0" smtClean="0">
                <a:latin typeface="Times New Roman"/>
                <a:cs typeface="Times New Roman"/>
              </a:rPr>
              <a:t>m</a:t>
            </a:r>
            <a:r>
              <a:rPr lang="en-GB" sz="1200" dirty="0" smtClean="0">
                <a:latin typeface="Times New Roman"/>
                <a:cs typeface="Times New Roman"/>
              </a:rPr>
              <a:t>s.</a:t>
            </a:r>
            <a:r>
              <a:rPr lang="en-GB" sz="1200" spc="50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A</a:t>
            </a:r>
            <a:r>
              <a:rPr lang="en-GB" sz="1200" dirty="0" smtClean="0">
                <a:latin typeface="Times New Roman"/>
                <a:cs typeface="Times New Roman"/>
              </a:rPr>
              <a:t>ft</a:t>
            </a:r>
            <a:r>
              <a:rPr lang="en-GB" sz="1200" spc="-10" dirty="0" smtClean="0">
                <a:latin typeface="Times New Roman"/>
                <a:cs typeface="Times New Roman"/>
              </a:rPr>
              <a:t>e</a:t>
            </a:r>
            <a:r>
              <a:rPr lang="en-GB" sz="1200" dirty="0" smtClean="0">
                <a:latin typeface="Times New Roman"/>
                <a:cs typeface="Times New Roman"/>
              </a:rPr>
              <a:t>r</a:t>
            </a:r>
            <a:r>
              <a:rPr lang="en-GB" sz="1200" spc="5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45" dirty="0" smtClean="0">
                <a:latin typeface="Times New Roman"/>
                <a:cs typeface="Times New Roman"/>
              </a:rPr>
              <a:t> </a:t>
            </a:r>
            <a:r>
              <a:rPr lang="en-GB" sz="1200" spc="-15" dirty="0" smtClean="0">
                <a:latin typeface="Times New Roman"/>
                <a:cs typeface="Times New Roman"/>
              </a:rPr>
              <a:t>n</a:t>
            </a:r>
            <a:r>
              <a:rPr lang="en-GB" sz="1200" dirty="0" smtClean="0">
                <a:latin typeface="Times New Roman"/>
                <a:cs typeface="Times New Roman"/>
              </a:rPr>
              <a:t>i</a:t>
            </a:r>
            <a:r>
              <a:rPr lang="en-GB" sz="1200" spc="-15" dirty="0" smtClean="0">
                <a:latin typeface="Times New Roman"/>
                <a:cs typeface="Times New Roman"/>
              </a:rPr>
              <a:t>g</a:t>
            </a:r>
            <a:r>
              <a:rPr lang="en-GB" sz="1200" dirty="0" smtClean="0">
                <a:latin typeface="Times New Roman"/>
                <a:cs typeface="Times New Roman"/>
              </a:rPr>
              <a:t>h</a:t>
            </a:r>
            <a:r>
              <a:rPr lang="en-GB" sz="1200" spc="-10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’s</a:t>
            </a:r>
            <a:r>
              <a:rPr lang="en-GB" sz="1200" spc="50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l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-10" dirty="0" smtClean="0">
                <a:latin typeface="Times New Roman"/>
                <a:cs typeface="Times New Roman"/>
              </a:rPr>
              <a:t>y</a:t>
            </a:r>
            <a:r>
              <a:rPr lang="en-GB" sz="1200" dirty="0" smtClean="0">
                <a:latin typeface="Times New Roman"/>
                <a:cs typeface="Times New Roman"/>
              </a:rPr>
              <a:t>o</a:t>
            </a:r>
            <a:r>
              <a:rPr lang="en-GB" sz="1200" spc="-15" dirty="0" smtClean="0">
                <a:latin typeface="Times New Roman"/>
                <a:cs typeface="Times New Roman"/>
              </a:rPr>
              <a:t>v</a:t>
            </a:r>
            <a:r>
              <a:rPr lang="en-GB" sz="1200" dirty="0" smtClean="0">
                <a:latin typeface="Times New Roman"/>
                <a:cs typeface="Times New Roman"/>
              </a:rPr>
              <a:t>e</a:t>
            </a:r>
            <a:r>
              <a:rPr lang="en-GB" sz="1200" spc="5" dirty="0" smtClean="0"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latin typeface="Times New Roman"/>
                <a:cs typeface="Times New Roman"/>
              </a:rPr>
              <a:t>,</a:t>
            </a:r>
            <a:r>
              <a:rPr lang="en-GB" sz="1200" spc="4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li</a:t>
            </a:r>
            <a:r>
              <a:rPr lang="en-GB" sz="1200" spc="-15" dirty="0" smtClean="0">
                <a:latin typeface="Times New Roman"/>
                <a:cs typeface="Times New Roman"/>
              </a:rPr>
              <a:t>v</a:t>
            </a:r>
            <a:r>
              <a:rPr lang="en-GB" sz="1200" dirty="0" smtClean="0">
                <a:latin typeface="Times New Roman"/>
                <a:cs typeface="Times New Roman"/>
              </a:rPr>
              <a:t>e</a:t>
            </a:r>
            <a:r>
              <a:rPr lang="en-GB" sz="1200" spc="45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s</a:t>
            </a:r>
            <a:r>
              <a:rPr lang="en-GB" sz="1200" dirty="0" smtClean="0">
                <a:latin typeface="Times New Roman"/>
                <a:cs typeface="Times New Roman"/>
              </a:rPr>
              <a:t>tock </a:t>
            </a:r>
            <a:r>
              <a:rPr lang="en-GB" sz="1200" spc="80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w</a:t>
            </a:r>
            <a:r>
              <a:rPr lang="en-GB" sz="1200" dirty="0" smtClean="0">
                <a:latin typeface="Times New Roman"/>
                <a:cs typeface="Times New Roman"/>
              </a:rPr>
              <a:t>ou</a:t>
            </a:r>
            <a:r>
              <a:rPr lang="en-GB" sz="1200" spc="-10" dirty="0" smtClean="0">
                <a:latin typeface="Times New Roman"/>
                <a:cs typeface="Times New Roman"/>
              </a:rPr>
              <a:t>l</a:t>
            </a:r>
            <a:r>
              <a:rPr lang="en-GB" sz="1200" dirty="0" smtClean="0">
                <a:latin typeface="Times New Roman"/>
                <a:cs typeface="Times New Roman"/>
              </a:rPr>
              <a:t>d</a:t>
            </a:r>
            <a:r>
              <a:rPr lang="en-GB" sz="1200" spc="4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be</a:t>
            </a:r>
            <a:r>
              <a:rPr lang="en-GB" sz="1200" spc="4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d</a:t>
            </a:r>
            <a:r>
              <a:rPr lang="en-GB" sz="1200" spc="-10" dirty="0" smtClean="0"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latin typeface="Times New Roman"/>
                <a:cs typeface="Times New Roman"/>
              </a:rPr>
              <a:t>i</a:t>
            </a:r>
            <a:r>
              <a:rPr lang="en-GB" sz="1200" spc="-15" dirty="0" smtClean="0">
                <a:latin typeface="Times New Roman"/>
                <a:cs typeface="Times New Roman"/>
              </a:rPr>
              <a:t>v</a:t>
            </a:r>
            <a:r>
              <a:rPr lang="en-GB" sz="1200" dirty="0" smtClean="0">
                <a:latin typeface="Times New Roman"/>
                <a:cs typeface="Times New Roman"/>
              </a:rPr>
              <a:t>en</a:t>
            </a:r>
            <a:r>
              <a:rPr lang="en-GB" sz="1200" spc="4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ab</a:t>
            </a:r>
            <a:r>
              <a:rPr lang="en-GB" sz="1200" spc="-10" dirty="0" smtClean="0">
                <a:latin typeface="Times New Roman"/>
                <a:cs typeface="Times New Roman"/>
              </a:rPr>
              <a:t>o</a:t>
            </a:r>
            <a:r>
              <a:rPr lang="en-GB" sz="1200" dirty="0" smtClean="0">
                <a:latin typeface="Times New Roman"/>
                <a:cs typeface="Times New Roman"/>
              </a:rPr>
              <a:t>ut</a:t>
            </a:r>
            <a:r>
              <a:rPr lang="en-GB" sz="1200" spc="5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35" dirty="0" smtClean="0">
                <a:latin typeface="Times New Roman"/>
                <a:cs typeface="Times New Roman"/>
              </a:rPr>
              <a:t> </a:t>
            </a:r>
            <a:r>
              <a:rPr lang="en-GB" sz="1200" spc="-20" dirty="0" smtClean="0">
                <a:latin typeface="Times New Roman"/>
                <a:cs typeface="Times New Roman"/>
              </a:rPr>
              <a:t>m</a:t>
            </a:r>
            <a:r>
              <a:rPr lang="en-GB" sz="1200" dirty="0" smtClean="0">
                <a:latin typeface="Times New Roman"/>
                <a:cs typeface="Times New Roman"/>
              </a:rPr>
              <a:t>ile</a:t>
            </a:r>
            <a:r>
              <a:rPr lang="en-GB" sz="1200" spc="4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to</a:t>
            </a:r>
            <a:r>
              <a:rPr lang="en-GB" sz="1200" spc="3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the</a:t>
            </a:r>
            <a:r>
              <a:rPr lang="en-GB" sz="1200" spc="45" dirty="0" smtClean="0">
                <a:latin typeface="Times New Roman"/>
                <a:cs typeface="Times New Roman"/>
              </a:rPr>
              <a:t> </a:t>
            </a:r>
            <a:r>
              <a:rPr lang="en-GB" sz="1200" spc="-20" dirty="0" smtClean="0">
                <a:latin typeface="Times New Roman"/>
                <a:cs typeface="Times New Roman"/>
              </a:rPr>
              <a:t>A</a:t>
            </a:r>
            <a:r>
              <a:rPr lang="en-GB" sz="1200" dirty="0" smtClean="0">
                <a:latin typeface="Times New Roman"/>
                <a:cs typeface="Times New Roman"/>
              </a:rPr>
              <a:t>lton</a:t>
            </a:r>
            <a:r>
              <a:rPr lang="en-GB" sz="1200" spc="3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ri</a:t>
            </a:r>
            <a:r>
              <a:rPr lang="en-GB" sz="1200" spc="-15" dirty="0" smtClean="0">
                <a:latin typeface="Times New Roman"/>
                <a:cs typeface="Times New Roman"/>
              </a:rPr>
              <a:t>v</a:t>
            </a:r>
            <a:r>
              <a:rPr lang="en-GB" sz="1200" spc="-10" dirty="0" smtClean="0">
                <a:latin typeface="Times New Roman"/>
                <a:cs typeface="Times New Roman"/>
              </a:rPr>
              <a:t>e</a:t>
            </a:r>
            <a:r>
              <a:rPr lang="en-GB" sz="1200" dirty="0" smtClean="0">
                <a:latin typeface="Times New Roman"/>
                <a:cs typeface="Times New Roman"/>
              </a:rPr>
              <a:t>r fro</a:t>
            </a:r>
            <a:r>
              <a:rPr lang="en-GB" sz="1200" spc="-15" dirty="0" smtClean="0">
                <a:latin typeface="Times New Roman"/>
                <a:cs typeface="Times New Roman"/>
              </a:rPr>
              <a:t>n</a:t>
            </a:r>
            <a:r>
              <a:rPr lang="en-GB" sz="1200" dirty="0" smtClean="0">
                <a:latin typeface="Times New Roman"/>
                <a:cs typeface="Times New Roman"/>
              </a:rPr>
              <a:t>t</a:t>
            </a:r>
            <a:r>
              <a:rPr lang="en-GB" sz="1200" spc="4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and</a:t>
            </a:r>
            <a:r>
              <a:rPr lang="en-GB" sz="1200" spc="3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ri</a:t>
            </a:r>
            <a:r>
              <a:rPr lang="en-GB" sz="1200" spc="-15" dirty="0" smtClean="0">
                <a:latin typeface="Times New Roman"/>
                <a:cs typeface="Times New Roman"/>
              </a:rPr>
              <a:t>v</a:t>
            </a:r>
            <a:r>
              <a:rPr lang="en-GB" sz="1200" dirty="0" smtClean="0">
                <a:latin typeface="Times New Roman"/>
                <a:cs typeface="Times New Roman"/>
              </a:rPr>
              <a:t>er</a:t>
            </a:r>
            <a:r>
              <a:rPr lang="en-GB" sz="1200" spc="3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lan</a:t>
            </a:r>
            <a:r>
              <a:rPr lang="en-GB" sz="1200" spc="-10" dirty="0" smtClean="0">
                <a:latin typeface="Times New Roman"/>
                <a:cs typeface="Times New Roman"/>
              </a:rPr>
              <a:t>d</a:t>
            </a:r>
            <a:r>
              <a:rPr lang="en-GB" sz="1200" dirty="0" smtClean="0">
                <a:latin typeface="Times New Roman"/>
                <a:cs typeface="Times New Roman"/>
              </a:rPr>
              <a:t>ing </a:t>
            </a:r>
            <a:r>
              <a:rPr lang="en-GB" sz="1200" spc="6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for</a:t>
            </a:r>
            <a:r>
              <a:rPr lang="en-GB" sz="1200" spc="2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proc</a:t>
            </a:r>
            <a:r>
              <a:rPr lang="en-GB" sz="1200" spc="-10" dirty="0" smtClean="0">
                <a:latin typeface="Times New Roman"/>
                <a:cs typeface="Times New Roman"/>
              </a:rPr>
              <a:t>e</a:t>
            </a:r>
            <a:r>
              <a:rPr lang="en-GB" sz="1200" dirty="0" smtClean="0">
                <a:latin typeface="Times New Roman"/>
                <a:cs typeface="Times New Roman"/>
              </a:rPr>
              <a:t>s</a:t>
            </a:r>
            <a:r>
              <a:rPr lang="en-GB" sz="1200" spc="-10" dirty="0" smtClean="0">
                <a:latin typeface="Times New Roman"/>
                <a:cs typeface="Times New Roman"/>
              </a:rPr>
              <a:t>s</a:t>
            </a:r>
            <a:r>
              <a:rPr lang="en-GB" sz="1200" dirty="0" smtClean="0">
                <a:latin typeface="Times New Roman"/>
                <a:cs typeface="Times New Roman"/>
              </a:rPr>
              <a:t>ing </a:t>
            </a:r>
            <a:r>
              <a:rPr lang="en-GB" sz="1200" spc="6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and</a:t>
            </a:r>
            <a:r>
              <a:rPr lang="en-GB" sz="1200" spc="3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s</a:t>
            </a:r>
            <a:r>
              <a:rPr lang="en-GB" sz="1200" spc="-10" dirty="0" smtClean="0">
                <a:latin typeface="Times New Roman"/>
                <a:cs typeface="Times New Roman"/>
              </a:rPr>
              <a:t>a</a:t>
            </a:r>
            <a:r>
              <a:rPr lang="en-GB" sz="1200" dirty="0" smtClean="0">
                <a:latin typeface="Times New Roman"/>
                <a:cs typeface="Times New Roman"/>
              </a:rPr>
              <a:t>le </a:t>
            </a:r>
            <a:r>
              <a:rPr lang="en-GB" sz="1200" spc="70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o</a:t>
            </a:r>
            <a:r>
              <a:rPr lang="en-GB" sz="1200" spc="3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the</a:t>
            </a:r>
            <a:r>
              <a:rPr lang="en-GB" sz="1200" spc="2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loc</a:t>
            </a:r>
            <a:r>
              <a:rPr lang="en-GB" sz="1200" spc="-10" dirty="0" smtClean="0">
                <a:latin typeface="Times New Roman"/>
                <a:cs typeface="Times New Roman"/>
              </a:rPr>
              <a:t>a</a:t>
            </a:r>
            <a:r>
              <a:rPr lang="en-GB" sz="1200" dirty="0" smtClean="0">
                <a:latin typeface="Times New Roman"/>
                <a:cs typeface="Times New Roman"/>
              </a:rPr>
              <a:t>l</a:t>
            </a:r>
            <a:r>
              <a:rPr lang="en-GB" sz="1200" spc="40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s</a:t>
            </a:r>
            <a:r>
              <a:rPr lang="en-GB" sz="1200" dirty="0" smtClean="0">
                <a:latin typeface="Times New Roman"/>
                <a:cs typeface="Times New Roman"/>
              </a:rPr>
              <a:t>toc</a:t>
            </a:r>
            <a:r>
              <a:rPr lang="en-GB" sz="1200" spc="-10" dirty="0" smtClean="0">
                <a:latin typeface="Times New Roman"/>
                <a:cs typeface="Times New Roman"/>
              </a:rPr>
              <a:t>k</a:t>
            </a:r>
            <a:r>
              <a:rPr lang="en-GB" sz="1200" spc="-15" dirty="0" smtClean="0">
                <a:latin typeface="Times New Roman"/>
                <a:cs typeface="Times New Roman"/>
              </a:rPr>
              <a:t>y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5" dirty="0" smtClean="0"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latin typeface="Times New Roman"/>
                <a:cs typeface="Times New Roman"/>
              </a:rPr>
              <a:t>ds</a:t>
            </a:r>
            <a:r>
              <a:rPr lang="en-GB" sz="1200" spc="3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in</a:t>
            </a:r>
            <a:r>
              <a:rPr lang="en-GB" sz="1200" spc="35" dirty="0" smtClean="0">
                <a:latin typeface="Times New Roman"/>
                <a:cs typeface="Times New Roman"/>
              </a:rPr>
              <a:t> </a:t>
            </a:r>
            <a:r>
              <a:rPr lang="en-GB" sz="1200" spc="-15" dirty="0" smtClean="0">
                <a:latin typeface="Times New Roman"/>
                <a:cs typeface="Times New Roman"/>
              </a:rPr>
              <a:t>S</a:t>
            </a:r>
            <a:r>
              <a:rPr lang="en-GB" sz="1200" dirty="0" smtClean="0">
                <a:latin typeface="Times New Roman"/>
                <a:cs typeface="Times New Roman"/>
              </a:rPr>
              <a:t>t.</a:t>
            </a:r>
            <a:r>
              <a:rPr lang="en-GB" sz="1200" spc="3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Lo</a:t>
            </a:r>
            <a:r>
              <a:rPr lang="en-GB" sz="1200" spc="-15" dirty="0" smtClean="0">
                <a:latin typeface="Times New Roman"/>
                <a:cs typeface="Times New Roman"/>
              </a:rPr>
              <a:t>u</a:t>
            </a:r>
            <a:r>
              <a:rPr lang="en-GB" sz="1200" dirty="0" smtClean="0">
                <a:latin typeface="Times New Roman"/>
                <a:cs typeface="Times New Roman"/>
              </a:rPr>
              <a:t>is,</a:t>
            </a:r>
            <a:r>
              <a:rPr lang="en-GB" sz="1200" spc="35" dirty="0" smtClean="0">
                <a:latin typeface="Times New Roman"/>
                <a:cs typeface="Times New Roman"/>
              </a:rPr>
              <a:t> </a:t>
            </a:r>
            <a:r>
              <a:rPr lang="en-GB" sz="1200" spc="-20" dirty="0" smtClean="0">
                <a:latin typeface="Times New Roman"/>
                <a:cs typeface="Times New Roman"/>
              </a:rPr>
              <a:t>I</a:t>
            </a:r>
            <a:r>
              <a:rPr lang="en-GB" sz="1200" dirty="0" smtClean="0">
                <a:latin typeface="Times New Roman"/>
                <a:cs typeface="Times New Roman"/>
              </a:rPr>
              <a:t>llin</a:t>
            </a:r>
            <a:r>
              <a:rPr lang="en-GB" sz="1200" spc="-15" dirty="0" smtClean="0">
                <a:latin typeface="Times New Roman"/>
                <a:cs typeface="Times New Roman"/>
              </a:rPr>
              <a:t>o</a:t>
            </a:r>
            <a:r>
              <a:rPr lang="en-GB" sz="1200" dirty="0" smtClean="0">
                <a:latin typeface="Times New Roman"/>
                <a:cs typeface="Times New Roman"/>
              </a:rPr>
              <a:t>i</a:t>
            </a:r>
            <a:r>
              <a:rPr lang="en-GB" sz="1200" spc="-10" dirty="0" smtClean="0">
                <a:latin typeface="Times New Roman"/>
                <a:cs typeface="Times New Roman"/>
              </a:rPr>
              <a:t>s</a:t>
            </a:r>
            <a:r>
              <a:rPr lang="en-GB" sz="1200" dirty="0" smtClean="0">
                <a:latin typeface="Times New Roman"/>
                <a:cs typeface="Times New Roman"/>
              </a:rPr>
              <a:t>to</a:t>
            </a:r>
            <a:r>
              <a:rPr lang="en-GB" sz="1200" spc="-20" dirty="0" smtClean="0">
                <a:latin typeface="Times New Roman"/>
                <a:cs typeface="Times New Roman"/>
              </a:rPr>
              <a:t>w</a:t>
            </a:r>
            <a:r>
              <a:rPr lang="en-GB" sz="1200" dirty="0" smtClean="0">
                <a:latin typeface="Times New Roman"/>
                <a:cs typeface="Times New Roman"/>
              </a:rPr>
              <a:t>n (To</a:t>
            </a:r>
            <a:r>
              <a:rPr lang="en-GB" sz="1200" spc="-10" dirty="0" smtClean="0">
                <a:latin typeface="Times New Roman"/>
                <a:cs typeface="Times New Roman"/>
              </a:rPr>
              <a:t>w</a:t>
            </a:r>
            <a:r>
              <a:rPr lang="en-GB" sz="1200" dirty="0" smtClean="0">
                <a:latin typeface="Times New Roman"/>
                <a:cs typeface="Times New Roman"/>
              </a:rPr>
              <a:t>n of </a:t>
            </a:r>
            <a:r>
              <a:rPr lang="en-GB" sz="1200" spc="-20" dirty="0" smtClean="0">
                <a:latin typeface="Times New Roman"/>
                <a:cs typeface="Times New Roman"/>
              </a:rPr>
              <a:t>I</a:t>
            </a:r>
            <a:r>
              <a:rPr lang="en-GB" sz="1200" dirty="0" smtClean="0">
                <a:latin typeface="Times New Roman"/>
                <a:cs typeface="Times New Roman"/>
              </a:rPr>
              <a:t>ll</a:t>
            </a:r>
            <a:r>
              <a:rPr lang="en-GB" sz="1200" spc="-10" dirty="0" smtClean="0">
                <a:latin typeface="Times New Roman"/>
                <a:cs typeface="Times New Roman"/>
              </a:rPr>
              <a:t>i</a:t>
            </a:r>
            <a:r>
              <a:rPr lang="en-GB" sz="1200" dirty="0" smtClean="0">
                <a:latin typeface="Times New Roman"/>
                <a:cs typeface="Times New Roman"/>
              </a:rPr>
              <a:t>no</a:t>
            </a:r>
            <a:r>
              <a:rPr lang="en-GB" sz="1200" spc="-10" dirty="0" smtClean="0">
                <a:latin typeface="Times New Roman"/>
                <a:cs typeface="Times New Roman"/>
              </a:rPr>
              <a:t>i</a:t>
            </a:r>
            <a:r>
              <a:rPr lang="en-GB" sz="1200" dirty="0" smtClean="0">
                <a:latin typeface="Times New Roman"/>
                <a:cs typeface="Times New Roman"/>
              </a:rPr>
              <a:t>s, or</a:t>
            </a:r>
            <a:r>
              <a:rPr lang="en-GB" sz="1200" spc="-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E. </a:t>
            </a:r>
            <a:r>
              <a:rPr lang="en-GB" sz="1200" spc="-5" dirty="0" smtClean="0">
                <a:latin typeface="Times New Roman"/>
                <a:cs typeface="Times New Roman"/>
              </a:rPr>
              <a:t>S</a:t>
            </a:r>
            <a:r>
              <a:rPr lang="en-GB" sz="1200" dirty="0" smtClean="0">
                <a:latin typeface="Times New Roman"/>
                <a:cs typeface="Times New Roman"/>
              </a:rPr>
              <a:t>t.</a:t>
            </a:r>
            <a:r>
              <a:rPr lang="en-GB" sz="1200" spc="-1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Loui</a:t>
            </a:r>
            <a:r>
              <a:rPr lang="en-GB" sz="1200" spc="-10" dirty="0" smtClean="0">
                <a:latin typeface="Times New Roman"/>
                <a:cs typeface="Times New Roman"/>
              </a:rPr>
              <a:t>s</a:t>
            </a:r>
            <a:r>
              <a:rPr lang="en-GB" sz="1200" dirty="0" smtClean="0">
                <a:latin typeface="Times New Roman"/>
                <a:cs typeface="Times New Roman"/>
              </a:rPr>
              <a:t>), </a:t>
            </a:r>
            <a:r>
              <a:rPr lang="en-GB" sz="1200" spc="-5" dirty="0" smtClean="0">
                <a:latin typeface="Times New Roman"/>
                <a:cs typeface="Times New Roman"/>
              </a:rPr>
              <a:t>C</a:t>
            </a:r>
            <a:r>
              <a:rPr lang="en-GB" sz="1200" spc="-10" dirty="0" smtClean="0">
                <a:latin typeface="Times New Roman"/>
                <a:cs typeface="Times New Roman"/>
              </a:rPr>
              <a:t>a</a:t>
            </a:r>
            <a:r>
              <a:rPr lang="en-GB" sz="1200" dirty="0" smtClean="0">
                <a:latin typeface="Times New Roman"/>
                <a:cs typeface="Times New Roman"/>
              </a:rPr>
              <a:t>iro</a:t>
            </a:r>
            <a:r>
              <a:rPr lang="en-GB" sz="1200" spc="-1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and </a:t>
            </a:r>
            <a:r>
              <a:rPr lang="en-GB" sz="1200" spc="-10" dirty="0" smtClean="0">
                <a:latin typeface="Times New Roman"/>
                <a:cs typeface="Times New Roman"/>
              </a:rPr>
              <a:t>o</a:t>
            </a:r>
            <a:r>
              <a:rPr lang="en-GB" sz="1200" dirty="0" smtClean="0">
                <a:latin typeface="Times New Roman"/>
                <a:cs typeface="Times New Roman"/>
              </a:rPr>
              <a:t>th</a:t>
            </a:r>
            <a:r>
              <a:rPr lang="en-GB" sz="1200" spc="-10" dirty="0" smtClean="0">
                <a:latin typeface="Times New Roman"/>
                <a:cs typeface="Times New Roman"/>
              </a:rPr>
              <a:t>e</a:t>
            </a:r>
            <a:r>
              <a:rPr lang="en-GB" sz="1200" dirty="0" smtClean="0">
                <a:latin typeface="Times New Roman"/>
                <a:cs typeface="Times New Roman"/>
              </a:rPr>
              <a:t>r </a:t>
            </a:r>
            <a:r>
              <a:rPr lang="en-GB" sz="1200" spc="-20" dirty="0" smtClean="0">
                <a:latin typeface="Times New Roman"/>
                <a:cs typeface="Times New Roman"/>
              </a:rPr>
              <a:t>m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5" dirty="0" smtClean="0">
                <a:latin typeface="Times New Roman"/>
                <a:cs typeface="Times New Roman"/>
              </a:rPr>
              <a:t>r</a:t>
            </a:r>
            <a:r>
              <a:rPr lang="en-GB" sz="1200" spc="-15" dirty="0" smtClean="0">
                <a:latin typeface="Times New Roman"/>
                <a:cs typeface="Times New Roman"/>
              </a:rPr>
              <a:t>k</a:t>
            </a:r>
            <a:r>
              <a:rPr lang="en-GB" sz="1200" dirty="0" smtClean="0">
                <a:latin typeface="Times New Roman"/>
                <a:cs typeface="Times New Roman"/>
              </a:rPr>
              <a:t>e</a:t>
            </a:r>
            <a:r>
              <a:rPr lang="en-GB" sz="1200" spc="5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s.</a:t>
            </a:r>
            <a:endParaRPr lang="en-US" dirty="0" smtClean="0"/>
          </a:p>
          <a:p>
            <a:r>
              <a:rPr lang="en-US" dirty="0" smtClean="0"/>
              <a:t>AT  BOTTOM…………WESTERN STONEWARE POTTERY EVOLVED INTO ALTON BRICK YARD CURRENT DAY CAR DEALERSHIP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C3DD7-681E-4494-B279-65676D2C7C9B}" type="slidenum">
              <a:rPr lang="en-GB" smtClean="0"/>
              <a:pPr/>
              <a:t>24</a:t>
            </a:fld>
            <a:endParaRPr lang="en-GB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2065" marR="6350" algn="ctr">
              <a:lnSpc>
                <a:spcPct val="143600"/>
              </a:lnSpc>
            </a:pPr>
            <a:r>
              <a:rPr lang="en-GB" sz="1200" spc="-5" dirty="0" smtClean="0">
                <a:latin typeface="Times New Roman"/>
                <a:cs typeface="Times New Roman"/>
              </a:rPr>
              <a:t>This is a sample of C</a:t>
            </a:r>
            <a:r>
              <a:rPr lang="en-GB" sz="1200" dirty="0" smtClean="0">
                <a:latin typeface="Times New Roman"/>
                <a:cs typeface="Times New Roman"/>
              </a:rPr>
              <a:t>oba</a:t>
            </a:r>
            <a:r>
              <a:rPr lang="en-GB" sz="1200" spc="-10" dirty="0" smtClean="0">
                <a:latin typeface="Times New Roman"/>
                <a:cs typeface="Times New Roman"/>
              </a:rPr>
              <a:t>l</a:t>
            </a:r>
            <a:r>
              <a:rPr lang="en-GB" sz="1200" dirty="0" smtClean="0">
                <a:latin typeface="Times New Roman"/>
                <a:cs typeface="Times New Roman"/>
              </a:rPr>
              <a:t>t</a:t>
            </a:r>
            <a:r>
              <a:rPr lang="en-GB" sz="1200" spc="5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stencilled</a:t>
            </a:r>
            <a:r>
              <a:rPr lang="en-GB" sz="1200" dirty="0" smtClean="0">
                <a:latin typeface="Times New Roman"/>
                <a:cs typeface="Times New Roman"/>
              </a:rPr>
              <a:t> </a:t>
            </a:r>
            <a:r>
              <a:rPr lang="en-GB" sz="1200" spc="-20" dirty="0" smtClean="0">
                <a:latin typeface="Times New Roman"/>
                <a:cs typeface="Times New Roman"/>
              </a:rPr>
              <a:t>m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5" dirty="0" smtClean="0">
                <a:latin typeface="Times New Roman"/>
                <a:cs typeface="Times New Roman"/>
              </a:rPr>
              <a:t>r</a:t>
            </a:r>
            <a:r>
              <a:rPr lang="en-GB" sz="1200" spc="-15" dirty="0" smtClean="0">
                <a:latin typeface="Times New Roman"/>
                <a:cs typeface="Times New Roman"/>
              </a:rPr>
              <a:t>k</a:t>
            </a:r>
            <a:r>
              <a:rPr lang="en-GB" sz="1200" dirty="0" smtClean="0">
                <a:latin typeface="Times New Roman"/>
                <a:cs typeface="Times New Roman"/>
              </a:rPr>
              <a:t>ed “W</a:t>
            </a:r>
            <a:r>
              <a:rPr lang="en-GB" sz="1200" spc="-10" dirty="0" smtClean="0">
                <a:latin typeface="Times New Roman"/>
                <a:cs typeface="Times New Roman"/>
              </a:rPr>
              <a:t>e</a:t>
            </a:r>
            <a:r>
              <a:rPr lang="en-GB" sz="1200" dirty="0" smtClean="0">
                <a:latin typeface="Times New Roman"/>
                <a:cs typeface="Times New Roman"/>
              </a:rPr>
              <a:t>s</a:t>
            </a:r>
            <a:r>
              <a:rPr lang="en-GB" sz="1200" spc="-5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e</a:t>
            </a:r>
            <a:r>
              <a:rPr lang="en-GB" sz="1200" spc="5" dirty="0" smtClean="0"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latin typeface="Times New Roman"/>
                <a:cs typeface="Times New Roman"/>
              </a:rPr>
              <a:t>n </a:t>
            </a:r>
            <a:r>
              <a:rPr lang="en-GB" sz="1200" spc="-15" dirty="0" smtClean="0">
                <a:latin typeface="Times New Roman"/>
                <a:cs typeface="Times New Roman"/>
              </a:rPr>
              <a:t>S</a:t>
            </a:r>
            <a:r>
              <a:rPr lang="en-GB" sz="1200" dirty="0" smtClean="0">
                <a:latin typeface="Times New Roman"/>
                <a:cs typeface="Times New Roman"/>
              </a:rPr>
              <a:t>ton</a:t>
            </a:r>
            <a:r>
              <a:rPr lang="en-GB" sz="1200" spc="-10" dirty="0" smtClean="0">
                <a:latin typeface="Times New Roman"/>
                <a:cs typeface="Times New Roman"/>
              </a:rPr>
              <a:t>ew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5" dirty="0" smtClean="0"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latin typeface="Times New Roman"/>
                <a:cs typeface="Times New Roman"/>
              </a:rPr>
              <a:t>e Co</a:t>
            </a:r>
            <a:r>
              <a:rPr lang="en-GB" sz="1200" spc="-25" dirty="0" smtClean="0">
                <a:latin typeface="Times New Roman"/>
                <a:cs typeface="Times New Roman"/>
              </a:rPr>
              <a:t>m</a:t>
            </a:r>
            <a:r>
              <a:rPr lang="en-GB" sz="1200" dirty="0" smtClean="0">
                <a:latin typeface="Times New Roman"/>
                <a:cs typeface="Times New Roman"/>
              </a:rPr>
              <a:t>pa</a:t>
            </a:r>
            <a:r>
              <a:rPr lang="en-GB" sz="1200" spc="10" dirty="0" smtClean="0">
                <a:latin typeface="Times New Roman"/>
                <a:cs typeface="Times New Roman"/>
              </a:rPr>
              <a:t>n</a:t>
            </a:r>
            <a:r>
              <a:rPr lang="en-GB" sz="1200" dirty="0" smtClean="0">
                <a:latin typeface="Times New Roman"/>
                <a:cs typeface="Times New Roman"/>
              </a:rPr>
              <a:t>y</a:t>
            </a:r>
            <a:r>
              <a:rPr lang="en-GB" sz="1200" spc="-1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/</a:t>
            </a:r>
            <a:r>
              <a:rPr lang="en-GB" sz="1200" spc="5" dirty="0" smtClean="0">
                <a:latin typeface="Times New Roman"/>
                <a:cs typeface="Times New Roman"/>
              </a:rPr>
              <a:t> </a:t>
            </a:r>
            <a:r>
              <a:rPr lang="en-GB" sz="1200" spc="-5" dirty="0" smtClean="0">
                <a:latin typeface="Times New Roman"/>
                <a:cs typeface="Times New Roman"/>
              </a:rPr>
              <a:t>B</a:t>
            </a:r>
            <a:r>
              <a:rPr lang="en-GB" sz="1200" dirty="0" smtClean="0">
                <a:latin typeface="Times New Roman"/>
                <a:cs typeface="Times New Roman"/>
              </a:rPr>
              <a:t>uck </a:t>
            </a:r>
            <a:r>
              <a:rPr lang="en-GB" sz="1200" spc="-20" dirty="0" smtClean="0">
                <a:latin typeface="Times New Roman"/>
                <a:cs typeface="Times New Roman"/>
              </a:rPr>
              <a:t>I</a:t>
            </a:r>
            <a:r>
              <a:rPr lang="en-GB" sz="1200" dirty="0" smtClean="0">
                <a:latin typeface="Times New Roman"/>
                <a:cs typeface="Times New Roman"/>
              </a:rPr>
              <a:t>nn, </a:t>
            </a:r>
            <a:r>
              <a:rPr lang="en-GB" sz="1200" spc="-20" dirty="0" smtClean="0">
                <a:latin typeface="Times New Roman"/>
                <a:cs typeface="Times New Roman"/>
              </a:rPr>
              <a:t>I</a:t>
            </a:r>
            <a:r>
              <a:rPr lang="en-GB" sz="1200" dirty="0" smtClean="0">
                <a:latin typeface="Times New Roman"/>
                <a:cs typeface="Times New Roman"/>
              </a:rPr>
              <a:t>lls.” sa</a:t>
            </a:r>
            <a:r>
              <a:rPr lang="en-GB" sz="1200" spc="-10" dirty="0" smtClean="0">
                <a:latin typeface="Times New Roman"/>
                <a:cs typeface="Times New Roman"/>
              </a:rPr>
              <a:t>l</a:t>
            </a:r>
            <a:r>
              <a:rPr lang="en-GB" sz="1200" dirty="0" smtClean="0">
                <a:latin typeface="Times New Roman"/>
                <a:cs typeface="Times New Roman"/>
              </a:rPr>
              <a:t>t</a:t>
            </a:r>
            <a:r>
              <a:rPr lang="en-GB" sz="1200" spc="5" dirty="0" smtClean="0">
                <a:latin typeface="Times New Roman"/>
                <a:cs typeface="Times New Roman"/>
              </a:rPr>
              <a:t> </a:t>
            </a:r>
            <a:r>
              <a:rPr lang="en-GB" sz="1200" spc="-15" dirty="0" smtClean="0">
                <a:latin typeface="Times New Roman"/>
                <a:cs typeface="Times New Roman"/>
              </a:rPr>
              <a:t>g</a:t>
            </a:r>
            <a:r>
              <a:rPr lang="en-GB" sz="1200" dirty="0" smtClean="0">
                <a:latin typeface="Times New Roman"/>
                <a:cs typeface="Times New Roman"/>
              </a:rPr>
              <a:t>la</a:t>
            </a:r>
            <a:r>
              <a:rPr lang="en-GB" sz="1200" spc="-10" dirty="0" smtClean="0">
                <a:latin typeface="Times New Roman"/>
                <a:cs typeface="Times New Roman"/>
              </a:rPr>
              <a:t>z</a:t>
            </a:r>
            <a:r>
              <a:rPr lang="en-GB" sz="1200" dirty="0" smtClean="0">
                <a:latin typeface="Times New Roman"/>
                <a:cs typeface="Times New Roman"/>
              </a:rPr>
              <a:t>ed s</a:t>
            </a:r>
            <a:r>
              <a:rPr lang="en-GB" sz="1200" spc="5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o</a:t>
            </a:r>
            <a:r>
              <a:rPr lang="en-GB" sz="1200" spc="-10" dirty="0" smtClean="0"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-10" dirty="0" smtClean="0">
                <a:latin typeface="Times New Roman"/>
                <a:cs typeface="Times New Roman"/>
              </a:rPr>
              <a:t>g</a:t>
            </a:r>
            <a:r>
              <a:rPr lang="en-GB" sz="1200" dirty="0" smtClean="0">
                <a:latin typeface="Times New Roman"/>
                <a:cs typeface="Times New Roman"/>
              </a:rPr>
              <a:t>e s</a:t>
            </a:r>
            <a:r>
              <a:rPr lang="en-GB" sz="1200" spc="-10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r</a:t>
            </a:r>
            <a:r>
              <a:rPr lang="en-GB" sz="1200" spc="-10" dirty="0" smtClean="0">
                <a:latin typeface="Times New Roman"/>
                <a:cs typeface="Times New Roman"/>
              </a:rPr>
              <a:t>a</a:t>
            </a:r>
            <a:r>
              <a:rPr lang="en-GB" sz="1200" dirty="0" smtClean="0">
                <a:latin typeface="Times New Roman"/>
                <a:cs typeface="Times New Roman"/>
              </a:rPr>
              <a:t>i</a:t>
            </a:r>
            <a:r>
              <a:rPr lang="en-GB" sz="1200" spc="-15" dirty="0" smtClean="0">
                <a:latin typeface="Times New Roman"/>
                <a:cs typeface="Times New Roman"/>
              </a:rPr>
              <a:t>g</a:t>
            </a:r>
            <a:r>
              <a:rPr lang="en-GB" sz="1200" dirty="0" smtClean="0">
                <a:latin typeface="Times New Roman"/>
                <a:cs typeface="Times New Roman"/>
              </a:rPr>
              <a:t>ht</a:t>
            </a:r>
            <a:r>
              <a:rPr lang="en-GB" sz="1200" spc="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s</a:t>
            </a:r>
            <a:r>
              <a:rPr lang="en-GB" sz="1200" spc="5" dirty="0" smtClean="0">
                <a:latin typeface="Times New Roman"/>
                <a:cs typeface="Times New Roman"/>
              </a:rPr>
              <a:t>i</a:t>
            </a:r>
            <a:r>
              <a:rPr lang="en-GB" sz="1200" spc="-15" dirty="0" smtClean="0">
                <a:latin typeface="Times New Roman"/>
                <a:cs typeface="Times New Roman"/>
              </a:rPr>
              <a:t>d</a:t>
            </a:r>
            <a:r>
              <a:rPr lang="en-GB" sz="1200" dirty="0" smtClean="0">
                <a:latin typeface="Times New Roman"/>
                <a:cs typeface="Times New Roman"/>
              </a:rPr>
              <a:t>ed</a:t>
            </a:r>
            <a:r>
              <a:rPr lang="en-GB" sz="1200" spc="-1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ja</a:t>
            </a:r>
            <a:r>
              <a:rPr lang="en-GB" sz="1200" spc="-10" dirty="0" smtClean="0"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latin typeface="Times New Roman"/>
                <a:cs typeface="Times New Roman"/>
              </a:rPr>
              <a:t>s </a:t>
            </a:r>
            <a:r>
              <a:rPr lang="en-GB" sz="1200" spc="-5" dirty="0" smtClean="0">
                <a:latin typeface="Times New Roman"/>
                <a:cs typeface="Times New Roman"/>
              </a:rPr>
              <a:t>i</a:t>
            </a:r>
            <a:r>
              <a:rPr lang="en-GB" sz="1200" dirty="0" smtClean="0">
                <a:latin typeface="Times New Roman"/>
                <a:cs typeface="Times New Roman"/>
              </a:rPr>
              <a:t>n cap</a:t>
            </a:r>
            <a:r>
              <a:rPr lang="en-GB" sz="1200" spc="-10" dirty="0" smtClean="0">
                <a:latin typeface="Times New Roman"/>
                <a:cs typeface="Times New Roman"/>
              </a:rPr>
              <a:t>a</a:t>
            </a:r>
            <a:r>
              <a:rPr lang="en-GB" sz="1200" dirty="0" smtClean="0">
                <a:latin typeface="Times New Roman"/>
                <a:cs typeface="Times New Roman"/>
              </a:rPr>
              <a:t>c</a:t>
            </a:r>
            <a:r>
              <a:rPr lang="en-GB" sz="1200" spc="-10" dirty="0" smtClean="0">
                <a:latin typeface="Times New Roman"/>
                <a:cs typeface="Times New Roman"/>
              </a:rPr>
              <a:t>i</a:t>
            </a:r>
            <a:r>
              <a:rPr lang="en-GB" sz="1200" dirty="0" smtClean="0">
                <a:latin typeface="Times New Roman"/>
                <a:cs typeface="Times New Roman"/>
              </a:rPr>
              <a:t>t</a:t>
            </a:r>
            <a:r>
              <a:rPr lang="en-GB" sz="1200" spc="-10" dirty="0" smtClean="0">
                <a:latin typeface="Times New Roman"/>
                <a:cs typeface="Times New Roman"/>
              </a:rPr>
              <a:t>i</a:t>
            </a:r>
            <a:r>
              <a:rPr lang="en-GB" sz="1200" dirty="0" smtClean="0">
                <a:latin typeface="Times New Roman"/>
                <a:cs typeface="Times New Roman"/>
              </a:rPr>
              <a:t>es </a:t>
            </a:r>
            <a:r>
              <a:rPr lang="en-GB" sz="1200" spc="-15" dirty="0" smtClean="0">
                <a:latin typeface="Times New Roman"/>
                <a:cs typeface="Times New Roman"/>
              </a:rPr>
              <a:t>o</a:t>
            </a:r>
            <a:r>
              <a:rPr lang="en-GB" sz="1200" dirty="0" smtClean="0">
                <a:latin typeface="Times New Roman"/>
                <a:cs typeface="Times New Roman"/>
              </a:rPr>
              <a:t>f 2, 3, </a:t>
            </a:r>
            <a:r>
              <a:rPr lang="en-GB" sz="1200" spc="-15" dirty="0" smtClean="0">
                <a:latin typeface="Times New Roman"/>
                <a:cs typeface="Times New Roman"/>
              </a:rPr>
              <a:t>4</a:t>
            </a:r>
            <a:r>
              <a:rPr lang="en-GB" sz="1200" dirty="0" smtClean="0">
                <a:latin typeface="Times New Roman"/>
                <a:cs typeface="Times New Roman"/>
              </a:rPr>
              <a:t>, and</a:t>
            </a:r>
            <a:r>
              <a:rPr lang="en-GB" sz="1200" spc="-1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6 </a:t>
            </a:r>
            <a:r>
              <a:rPr lang="en-GB" sz="1200" spc="-15" dirty="0" smtClean="0">
                <a:latin typeface="Times New Roman"/>
                <a:cs typeface="Times New Roman"/>
              </a:rPr>
              <a:t>g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5" dirty="0" smtClean="0">
                <a:latin typeface="Times New Roman"/>
                <a:cs typeface="Times New Roman"/>
              </a:rPr>
              <a:t>l</a:t>
            </a:r>
            <a:r>
              <a:rPr lang="en-GB" sz="1200" dirty="0" smtClean="0">
                <a:latin typeface="Times New Roman"/>
                <a:cs typeface="Times New Roman"/>
              </a:rPr>
              <a:t>lons</a:t>
            </a:r>
            <a:r>
              <a:rPr lang="en-GB" sz="1200" spc="-1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and a 4 </a:t>
            </a:r>
            <a:r>
              <a:rPr lang="en-GB" sz="1200" spc="-10" dirty="0" smtClean="0">
                <a:latin typeface="Times New Roman"/>
                <a:cs typeface="Times New Roman"/>
              </a:rPr>
              <a:t>g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-10" dirty="0" smtClean="0">
                <a:latin typeface="Times New Roman"/>
                <a:cs typeface="Times New Roman"/>
              </a:rPr>
              <a:t>l</a:t>
            </a:r>
            <a:r>
              <a:rPr lang="en-GB" sz="1200" dirty="0" smtClean="0">
                <a:latin typeface="Times New Roman"/>
                <a:cs typeface="Times New Roman"/>
              </a:rPr>
              <a:t>lon</a:t>
            </a:r>
            <a:r>
              <a:rPr lang="en-GB" sz="1200" spc="-1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ch</a:t>
            </a:r>
            <a:r>
              <a:rPr lang="en-GB" sz="1200" spc="-10" dirty="0" smtClean="0">
                <a:latin typeface="Times New Roman"/>
                <a:cs typeface="Times New Roman"/>
              </a:rPr>
              <a:t>ur</a:t>
            </a:r>
            <a:r>
              <a:rPr lang="en-GB" sz="1200" dirty="0" smtClean="0">
                <a:latin typeface="Times New Roman"/>
                <a:cs typeface="Times New Roman"/>
              </a:rPr>
              <a:t>n (t</a:t>
            </a:r>
            <a:r>
              <a:rPr lang="en-GB" sz="1200" spc="-15" dirty="0" smtClean="0">
                <a:latin typeface="Times New Roman"/>
                <a:cs typeface="Times New Roman"/>
              </a:rPr>
              <a:t>o</a:t>
            </a:r>
            <a:r>
              <a:rPr lang="en-GB" sz="1200" dirty="0" smtClean="0">
                <a:latin typeface="Times New Roman"/>
                <a:cs typeface="Times New Roman"/>
              </a:rPr>
              <a:t>p ce</a:t>
            </a:r>
            <a:r>
              <a:rPr lang="en-GB" sz="1200" spc="-15" dirty="0" smtClean="0">
                <a:latin typeface="Times New Roman"/>
                <a:cs typeface="Times New Roman"/>
              </a:rPr>
              <a:t>n</a:t>
            </a:r>
            <a:r>
              <a:rPr lang="en-GB" sz="1200" dirty="0" smtClean="0">
                <a:latin typeface="Times New Roman"/>
                <a:cs typeface="Times New Roman"/>
              </a:rPr>
              <a:t>t</a:t>
            </a:r>
            <a:r>
              <a:rPr lang="en-GB" sz="1200" spc="-10" dirty="0" smtClean="0">
                <a:latin typeface="Times New Roman"/>
                <a:cs typeface="Times New Roman"/>
              </a:rPr>
              <a:t>e</a:t>
            </a:r>
            <a:r>
              <a:rPr lang="en-GB" sz="1200" dirty="0" smtClean="0">
                <a:latin typeface="Times New Roman"/>
                <a:cs typeface="Times New Roman"/>
              </a:rPr>
              <a:t>r).</a:t>
            </a:r>
          </a:p>
          <a:p>
            <a:pPr>
              <a:lnSpc>
                <a:spcPts val="550"/>
              </a:lnSpc>
              <a:spcBef>
                <a:spcPts val="8"/>
              </a:spcBef>
            </a:pPr>
            <a:endParaRPr lang="en-GB" sz="700" dirty="0" smtClean="0"/>
          </a:p>
          <a:p>
            <a:pPr>
              <a:lnSpc>
                <a:spcPts val="1100"/>
              </a:lnSpc>
            </a:pPr>
            <a:endParaRPr lang="en-GB" sz="1200" dirty="0" smtClean="0"/>
          </a:p>
          <a:p>
            <a:pPr marL="19050" algn="ctr">
              <a:lnSpc>
                <a:spcPct val="100000"/>
              </a:lnSpc>
            </a:pPr>
            <a:r>
              <a:rPr lang="en-GB" sz="1200" dirty="0" smtClean="0">
                <a:latin typeface="+mn-lt"/>
                <a:cs typeface="Calibri"/>
              </a:rPr>
              <a:t>70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C3DD7-681E-4494-B279-65676D2C7C9B}" type="slidenum">
              <a:rPr lang="en-GB" smtClean="0"/>
              <a:pPr/>
              <a:t>25</a:t>
            </a:fld>
            <a:endParaRPr lang="en-GB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53340" marR="53340" indent="635" algn="l">
              <a:lnSpc>
                <a:spcPct val="143600"/>
              </a:lnSpc>
            </a:pPr>
            <a:r>
              <a:rPr lang="en-GB" sz="1200" dirty="0" smtClean="0">
                <a:latin typeface="Times New Roman"/>
                <a:cs typeface="Times New Roman"/>
              </a:rPr>
              <a:t>The</a:t>
            </a:r>
            <a:r>
              <a:rPr lang="en-GB" sz="1200" spc="-10" dirty="0" smtClean="0">
                <a:latin typeface="Times New Roman"/>
                <a:cs typeface="Times New Roman"/>
              </a:rPr>
              <a:t> </a:t>
            </a:r>
            <a:r>
              <a:rPr lang="en-GB" sz="1200" spc="-5" dirty="0" smtClean="0">
                <a:latin typeface="Times New Roman"/>
                <a:cs typeface="Times New Roman"/>
              </a:rPr>
              <a:t>B</a:t>
            </a:r>
            <a:r>
              <a:rPr lang="en-GB" sz="1200" dirty="0" smtClean="0">
                <a:latin typeface="Times New Roman"/>
                <a:cs typeface="Times New Roman"/>
              </a:rPr>
              <a:t>uck</a:t>
            </a:r>
            <a:r>
              <a:rPr lang="en-GB" sz="1200" spc="-10" dirty="0" smtClean="0">
                <a:latin typeface="Times New Roman"/>
                <a:cs typeface="Times New Roman"/>
              </a:rPr>
              <a:t> </a:t>
            </a:r>
            <a:r>
              <a:rPr lang="en-GB" sz="1200" spc="-20" dirty="0" smtClean="0">
                <a:latin typeface="Times New Roman"/>
                <a:cs typeface="Times New Roman"/>
              </a:rPr>
              <a:t>I</a:t>
            </a:r>
            <a:r>
              <a:rPr lang="en-GB" sz="1200" dirty="0" smtClean="0">
                <a:latin typeface="Times New Roman"/>
                <a:cs typeface="Times New Roman"/>
              </a:rPr>
              <a:t>nn potte</a:t>
            </a:r>
            <a:r>
              <a:rPr lang="en-GB" sz="1200" spc="5" dirty="0" smtClean="0"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latin typeface="Times New Roman"/>
                <a:cs typeface="Times New Roman"/>
              </a:rPr>
              <a:t>y</a:t>
            </a:r>
            <a:r>
              <a:rPr lang="en-GB" sz="1200" spc="-15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w</a:t>
            </a:r>
            <a:r>
              <a:rPr lang="en-GB" sz="1200" dirty="0" smtClean="0">
                <a:latin typeface="Times New Roman"/>
                <a:cs typeface="Times New Roman"/>
              </a:rPr>
              <a:t>as </a:t>
            </a:r>
            <a:r>
              <a:rPr lang="en-GB" sz="1200" spc="-10" dirty="0" smtClean="0">
                <a:latin typeface="Times New Roman"/>
                <a:cs typeface="Times New Roman"/>
              </a:rPr>
              <a:t>l</a:t>
            </a:r>
            <a:r>
              <a:rPr lang="en-GB" sz="1200" dirty="0" smtClean="0">
                <a:latin typeface="Times New Roman"/>
                <a:cs typeface="Times New Roman"/>
              </a:rPr>
              <a:t>oca</a:t>
            </a:r>
            <a:r>
              <a:rPr lang="en-GB" sz="1200" spc="-10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ed a</a:t>
            </a:r>
            <a:r>
              <a:rPr lang="en-GB" sz="1200" spc="-15" dirty="0" smtClean="0">
                <a:latin typeface="Times New Roman"/>
                <a:cs typeface="Times New Roman"/>
              </a:rPr>
              <a:t>p</a:t>
            </a:r>
            <a:r>
              <a:rPr lang="en-GB" sz="1200" dirty="0" smtClean="0">
                <a:latin typeface="Times New Roman"/>
                <a:cs typeface="Times New Roman"/>
              </a:rPr>
              <a:t>pro</a:t>
            </a:r>
            <a:r>
              <a:rPr lang="en-GB" sz="1200" spc="-15" dirty="0" smtClean="0">
                <a:latin typeface="Times New Roman"/>
                <a:cs typeface="Times New Roman"/>
              </a:rPr>
              <a:t>x</a:t>
            </a:r>
            <a:r>
              <a:rPr lang="en-GB" sz="1200" dirty="0" smtClean="0">
                <a:latin typeface="Times New Roman"/>
                <a:cs typeface="Times New Roman"/>
              </a:rPr>
              <a:t>i</a:t>
            </a:r>
            <a:r>
              <a:rPr lang="en-GB" sz="1200" spc="-20" dirty="0" smtClean="0">
                <a:latin typeface="Times New Roman"/>
                <a:cs typeface="Times New Roman"/>
              </a:rPr>
              <a:t>m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5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e</a:t>
            </a:r>
            <a:r>
              <a:rPr lang="en-GB" sz="1200" spc="5" dirty="0" smtClean="0">
                <a:latin typeface="Times New Roman"/>
                <a:cs typeface="Times New Roman"/>
              </a:rPr>
              <a:t>l</a:t>
            </a:r>
            <a:r>
              <a:rPr lang="en-GB" sz="1200" dirty="0" smtClean="0">
                <a:latin typeface="Times New Roman"/>
                <a:cs typeface="Times New Roman"/>
              </a:rPr>
              <a:t>y</a:t>
            </a:r>
            <a:r>
              <a:rPr lang="en-GB" sz="1200" spc="-1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one </a:t>
            </a:r>
            <a:r>
              <a:rPr lang="en-GB" sz="1200" spc="-10" dirty="0" smtClean="0">
                <a:latin typeface="Times New Roman"/>
                <a:cs typeface="Times New Roman"/>
              </a:rPr>
              <a:t>h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5" dirty="0" smtClean="0">
                <a:latin typeface="Times New Roman"/>
                <a:cs typeface="Times New Roman"/>
              </a:rPr>
              <a:t>l</a:t>
            </a:r>
            <a:r>
              <a:rPr lang="en-GB" sz="1200" dirty="0" smtClean="0">
                <a:latin typeface="Times New Roman"/>
                <a:cs typeface="Times New Roman"/>
              </a:rPr>
              <a:t>f </a:t>
            </a:r>
            <a:r>
              <a:rPr lang="en-GB" sz="1200" spc="-20" dirty="0" smtClean="0">
                <a:latin typeface="Times New Roman"/>
                <a:cs typeface="Times New Roman"/>
              </a:rPr>
              <a:t>m</a:t>
            </a:r>
            <a:r>
              <a:rPr lang="en-GB" sz="1200" dirty="0" smtClean="0">
                <a:latin typeface="Times New Roman"/>
                <a:cs typeface="Times New Roman"/>
              </a:rPr>
              <a:t>ile</a:t>
            </a:r>
            <a:r>
              <a:rPr lang="en-GB" sz="1200" spc="-1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no</a:t>
            </a:r>
            <a:r>
              <a:rPr lang="en-GB" sz="1200" spc="-10" dirty="0" smtClean="0"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latin typeface="Times New Roman"/>
                <a:cs typeface="Times New Roman"/>
              </a:rPr>
              <a:t>th</a:t>
            </a:r>
            <a:r>
              <a:rPr lang="en-GB" sz="1200" spc="-10" dirty="0" smtClean="0">
                <a:latin typeface="Times New Roman"/>
                <a:cs typeface="Times New Roman"/>
              </a:rPr>
              <a:t>e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-10" dirty="0" smtClean="0">
                <a:latin typeface="Times New Roman"/>
                <a:cs typeface="Times New Roman"/>
              </a:rPr>
              <a:t>s</a:t>
            </a:r>
            <a:r>
              <a:rPr lang="en-GB" sz="1200" dirty="0" smtClean="0">
                <a:latin typeface="Times New Roman"/>
                <a:cs typeface="Times New Roman"/>
              </a:rPr>
              <a:t>t</a:t>
            </a:r>
            <a:r>
              <a:rPr lang="en-GB" sz="1200" spc="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of </a:t>
            </a:r>
            <a:r>
              <a:rPr lang="en-GB" sz="1200" spc="-1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the Buck Inn </a:t>
            </a:r>
            <a:r>
              <a:rPr lang="en-GB" sz="1200" spc="-1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p</a:t>
            </a:r>
            <a:r>
              <a:rPr lang="en-GB" sz="1200" spc="-15" dirty="0" smtClean="0">
                <a:latin typeface="Times New Roman"/>
                <a:cs typeface="Times New Roman"/>
              </a:rPr>
              <a:t>o</a:t>
            </a:r>
            <a:r>
              <a:rPr lang="en-GB" sz="1200" dirty="0" smtClean="0">
                <a:latin typeface="Times New Roman"/>
                <a:cs typeface="Times New Roman"/>
              </a:rPr>
              <a:t>st</a:t>
            </a:r>
            <a:r>
              <a:rPr lang="en-GB" sz="1200" spc="5" dirty="0" smtClean="0">
                <a:latin typeface="Times New Roman"/>
                <a:cs typeface="Times New Roman"/>
              </a:rPr>
              <a:t> </a:t>
            </a:r>
            <a:r>
              <a:rPr lang="en-GB" sz="1200" spc="-15" dirty="0" smtClean="0">
                <a:latin typeface="Times New Roman"/>
                <a:cs typeface="Times New Roman"/>
              </a:rPr>
              <a:t>o</a:t>
            </a:r>
            <a:r>
              <a:rPr lang="en-GB" sz="1200" dirty="0" smtClean="0">
                <a:latin typeface="Times New Roman"/>
                <a:cs typeface="Times New Roman"/>
              </a:rPr>
              <a:t>f</a:t>
            </a:r>
            <a:r>
              <a:rPr lang="en-GB" sz="1200" spc="-10" dirty="0" smtClean="0">
                <a:latin typeface="Times New Roman"/>
                <a:cs typeface="Times New Roman"/>
              </a:rPr>
              <a:t>f</a:t>
            </a:r>
            <a:r>
              <a:rPr lang="en-GB" sz="1200" dirty="0" smtClean="0">
                <a:latin typeface="Times New Roman"/>
                <a:cs typeface="Times New Roman"/>
              </a:rPr>
              <a:t>ice.  </a:t>
            </a:r>
          </a:p>
          <a:p>
            <a:pPr marL="53340" marR="53340" indent="635" algn="l">
              <a:lnSpc>
                <a:spcPct val="143600"/>
              </a:lnSpc>
            </a:pPr>
            <a:r>
              <a:rPr lang="en-GB" sz="1200" spc="-15" dirty="0" smtClean="0">
                <a:latin typeface="Times New Roman"/>
                <a:cs typeface="Times New Roman"/>
              </a:rPr>
              <a:t>S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-10" dirty="0" smtClean="0">
                <a:latin typeface="Times New Roman"/>
                <a:cs typeface="Times New Roman"/>
              </a:rPr>
              <a:t>l</a:t>
            </a:r>
            <a:r>
              <a:rPr lang="en-GB" sz="1200" dirty="0" smtClean="0">
                <a:latin typeface="Times New Roman"/>
                <a:cs typeface="Times New Roman"/>
              </a:rPr>
              <a:t>t </a:t>
            </a:r>
            <a:r>
              <a:rPr lang="en-GB" sz="1200" spc="-15" dirty="0" smtClean="0">
                <a:latin typeface="Times New Roman"/>
                <a:cs typeface="Times New Roman"/>
              </a:rPr>
              <a:t>g</a:t>
            </a:r>
            <a:r>
              <a:rPr lang="en-GB" sz="1200" dirty="0" smtClean="0">
                <a:latin typeface="Times New Roman"/>
                <a:cs typeface="Times New Roman"/>
              </a:rPr>
              <a:t>la</a:t>
            </a:r>
            <a:r>
              <a:rPr lang="en-GB" sz="1200" spc="-10" dirty="0" smtClean="0">
                <a:latin typeface="Times New Roman"/>
                <a:cs typeface="Times New Roman"/>
              </a:rPr>
              <a:t>z</a:t>
            </a:r>
            <a:r>
              <a:rPr lang="en-GB" sz="1200" dirty="0" smtClean="0">
                <a:latin typeface="Times New Roman"/>
                <a:cs typeface="Times New Roman"/>
              </a:rPr>
              <a:t>ed, coba</a:t>
            </a:r>
            <a:r>
              <a:rPr lang="en-GB" sz="1200" spc="-10" dirty="0" smtClean="0">
                <a:latin typeface="Times New Roman"/>
                <a:cs typeface="Times New Roman"/>
              </a:rPr>
              <a:t>l</a:t>
            </a:r>
            <a:r>
              <a:rPr lang="en-GB" sz="1200" dirty="0" smtClean="0">
                <a:latin typeface="Times New Roman"/>
                <a:cs typeface="Times New Roman"/>
              </a:rPr>
              <a:t>t</a:t>
            </a:r>
            <a:r>
              <a:rPr lang="en-GB" sz="1200" spc="5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s</a:t>
            </a:r>
            <a:r>
              <a:rPr lang="en-GB" sz="1200" dirty="0" smtClean="0">
                <a:latin typeface="Times New Roman"/>
                <a:cs typeface="Times New Roman"/>
              </a:rPr>
              <a:t>te</a:t>
            </a:r>
            <a:r>
              <a:rPr lang="en-GB" sz="1200" spc="-10" dirty="0" smtClean="0">
                <a:latin typeface="Times New Roman"/>
                <a:cs typeface="Times New Roman"/>
              </a:rPr>
              <a:t>n</a:t>
            </a:r>
            <a:r>
              <a:rPr lang="en-GB" sz="1200" dirty="0" smtClean="0">
                <a:latin typeface="Times New Roman"/>
                <a:cs typeface="Times New Roman"/>
              </a:rPr>
              <a:t>c</a:t>
            </a:r>
            <a:r>
              <a:rPr lang="en-GB" sz="1200" spc="-10" dirty="0" smtClean="0">
                <a:latin typeface="Times New Roman"/>
                <a:cs typeface="Times New Roman"/>
              </a:rPr>
              <a:t>i</a:t>
            </a:r>
            <a:r>
              <a:rPr lang="en-GB" sz="1200" dirty="0" smtClean="0">
                <a:latin typeface="Times New Roman"/>
                <a:cs typeface="Times New Roman"/>
              </a:rPr>
              <a:t>l </a:t>
            </a:r>
            <a:r>
              <a:rPr lang="en-GB" sz="1200" spc="5" dirty="0" smtClean="0">
                <a:latin typeface="Times New Roman"/>
                <a:cs typeface="Times New Roman"/>
              </a:rPr>
              <a:t> </a:t>
            </a:r>
            <a:r>
              <a:rPr lang="en-GB" sz="1200" spc="-20" dirty="0" smtClean="0">
                <a:latin typeface="Times New Roman"/>
                <a:cs typeface="Times New Roman"/>
              </a:rPr>
              <a:t>m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5" dirty="0" smtClean="0">
                <a:latin typeface="Times New Roman"/>
                <a:cs typeface="Times New Roman"/>
              </a:rPr>
              <a:t>r</a:t>
            </a:r>
            <a:r>
              <a:rPr lang="en-GB" sz="1200" spc="-15" dirty="0" smtClean="0">
                <a:latin typeface="Times New Roman"/>
                <a:cs typeface="Times New Roman"/>
              </a:rPr>
              <a:t>k</a:t>
            </a:r>
            <a:r>
              <a:rPr lang="en-GB" sz="1200" dirty="0" smtClean="0">
                <a:latin typeface="Times New Roman"/>
                <a:cs typeface="Times New Roman"/>
              </a:rPr>
              <a:t>ed “</a:t>
            </a:r>
            <a:r>
              <a:rPr lang="en-GB" sz="1200" spc="-10" dirty="0" smtClean="0">
                <a:latin typeface="Times New Roman"/>
                <a:cs typeface="Times New Roman"/>
              </a:rPr>
              <a:t>W</a:t>
            </a:r>
            <a:r>
              <a:rPr lang="en-GB" sz="1200" dirty="0" smtClean="0">
                <a:latin typeface="Times New Roman"/>
                <a:cs typeface="Times New Roman"/>
              </a:rPr>
              <a:t>e</a:t>
            </a:r>
            <a:r>
              <a:rPr lang="en-GB" sz="1200" spc="-10" dirty="0" smtClean="0">
                <a:latin typeface="Times New Roman"/>
                <a:cs typeface="Times New Roman"/>
              </a:rPr>
              <a:t>s</a:t>
            </a:r>
            <a:r>
              <a:rPr lang="en-GB" sz="1200" dirty="0" smtClean="0">
                <a:latin typeface="Times New Roman"/>
                <a:cs typeface="Times New Roman"/>
              </a:rPr>
              <a:t>te</a:t>
            </a:r>
            <a:r>
              <a:rPr lang="en-GB" sz="1200" spc="5" dirty="0" smtClean="0"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latin typeface="Times New Roman"/>
                <a:cs typeface="Times New Roman"/>
              </a:rPr>
              <a:t>n</a:t>
            </a:r>
            <a:r>
              <a:rPr lang="en-GB" sz="1200" spc="-1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Sto</a:t>
            </a:r>
            <a:r>
              <a:rPr lang="en-GB" sz="1200" spc="-10" dirty="0" smtClean="0">
                <a:latin typeface="Times New Roman"/>
                <a:cs typeface="Times New Roman"/>
              </a:rPr>
              <a:t>n</a:t>
            </a:r>
            <a:r>
              <a:rPr lang="en-GB" sz="1200" dirty="0" smtClean="0">
                <a:latin typeface="Times New Roman"/>
                <a:cs typeface="Times New Roman"/>
              </a:rPr>
              <a:t>ewa</a:t>
            </a:r>
            <a:r>
              <a:rPr lang="en-GB" sz="1200" spc="-10" dirty="0" smtClean="0"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latin typeface="Times New Roman"/>
                <a:cs typeface="Times New Roman"/>
              </a:rPr>
              <a:t>e Co</a:t>
            </a:r>
            <a:r>
              <a:rPr lang="en-GB" sz="1200" spc="-15" dirty="0" smtClean="0">
                <a:latin typeface="Times New Roman"/>
                <a:cs typeface="Times New Roman"/>
              </a:rPr>
              <a:t>.</a:t>
            </a:r>
            <a:r>
              <a:rPr lang="en-GB" sz="1200" dirty="0" smtClean="0">
                <a:latin typeface="Times New Roman"/>
                <a:cs typeface="Times New Roman"/>
              </a:rPr>
              <a:t>/</a:t>
            </a:r>
            <a:r>
              <a:rPr lang="en-GB" sz="1200" spc="5" dirty="0" smtClean="0">
                <a:latin typeface="Times New Roman"/>
                <a:cs typeface="Times New Roman"/>
              </a:rPr>
              <a:t> </a:t>
            </a:r>
            <a:r>
              <a:rPr lang="en-GB" sz="1200" spc="-5" dirty="0" smtClean="0">
                <a:latin typeface="Times New Roman"/>
                <a:cs typeface="Times New Roman"/>
              </a:rPr>
              <a:t>B</a:t>
            </a:r>
            <a:r>
              <a:rPr lang="en-GB" sz="1200" dirty="0" smtClean="0">
                <a:latin typeface="Times New Roman"/>
                <a:cs typeface="Times New Roman"/>
              </a:rPr>
              <a:t>uck</a:t>
            </a:r>
            <a:r>
              <a:rPr lang="en-GB" sz="1200" spc="-10" dirty="0" smtClean="0">
                <a:latin typeface="Times New Roman"/>
                <a:cs typeface="Times New Roman"/>
              </a:rPr>
              <a:t> </a:t>
            </a:r>
            <a:r>
              <a:rPr lang="en-GB" sz="1200" spc="-20" dirty="0" smtClean="0">
                <a:latin typeface="Times New Roman"/>
                <a:cs typeface="Times New Roman"/>
              </a:rPr>
              <a:t>I</a:t>
            </a:r>
            <a:r>
              <a:rPr lang="en-GB" sz="1200" dirty="0" smtClean="0">
                <a:latin typeface="Times New Roman"/>
                <a:cs typeface="Times New Roman"/>
              </a:rPr>
              <a:t>nn,</a:t>
            </a:r>
            <a:r>
              <a:rPr lang="en-GB" sz="1200" spc="10" dirty="0" smtClean="0">
                <a:latin typeface="Times New Roman"/>
                <a:cs typeface="Times New Roman"/>
              </a:rPr>
              <a:t> </a:t>
            </a:r>
            <a:r>
              <a:rPr lang="en-GB" sz="1200" spc="-20" dirty="0" smtClean="0">
                <a:latin typeface="Times New Roman"/>
                <a:cs typeface="Times New Roman"/>
              </a:rPr>
              <a:t>I</a:t>
            </a:r>
            <a:r>
              <a:rPr lang="en-GB" sz="1200" dirty="0" smtClean="0">
                <a:latin typeface="Times New Roman"/>
                <a:cs typeface="Times New Roman"/>
              </a:rPr>
              <a:t>lls,”</a:t>
            </a:r>
            <a:r>
              <a:rPr lang="en-GB" sz="1200" spc="-10" dirty="0" smtClean="0">
                <a:latin typeface="Times New Roman"/>
                <a:cs typeface="Times New Roman"/>
              </a:rPr>
              <a:t> </a:t>
            </a:r>
            <a:r>
              <a:rPr lang="en-GB" sz="1200" spc="15" dirty="0" smtClean="0">
                <a:latin typeface="Times New Roman"/>
                <a:cs typeface="Times New Roman"/>
              </a:rPr>
              <a:t>j</a:t>
            </a:r>
            <a:r>
              <a:rPr lang="en-GB" sz="1200" spc="-10" dirty="0" smtClean="0">
                <a:latin typeface="Times New Roman"/>
                <a:cs typeface="Times New Roman"/>
              </a:rPr>
              <a:t>a</a:t>
            </a:r>
            <a:r>
              <a:rPr lang="en-GB" sz="1200" dirty="0" smtClean="0">
                <a:latin typeface="Times New Roman"/>
                <a:cs typeface="Times New Roman"/>
              </a:rPr>
              <a:t>rs </a:t>
            </a:r>
            <a:r>
              <a:rPr lang="en-GB" sz="1200" spc="-1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5" dirty="0" smtClean="0"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latin typeface="Times New Roman"/>
                <a:cs typeface="Times New Roman"/>
              </a:rPr>
              <a:t>e </a:t>
            </a:r>
            <a:r>
              <a:rPr lang="en-GB" sz="1200" spc="-25" dirty="0" smtClean="0">
                <a:latin typeface="Times New Roman"/>
                <a:cs typeface="Times New Roman"/>
              </a:rPr>
              <a:t>k</a:t>
            </a:r>
            <a:r>
              <a:rPr lang="en-GB" sz="1200" dirty="0" smtClean="0">
                <a:latin typeface="Times New Roman"/>
                <a:cs typeface="Times New Roman"/>
              </a:rPr>
              <a:t>no</a:t>
            </a:r>
            <a:r>
              <a:rPr lang="en-GB" sz="1200" spc="-10" dirty="0" smtClean="0">
                <a:latin typeface="Times New Roman"/>
                <a:cs typeface="Times New Roman"/>
              </a:rPr>
              <a:t>w</a:t>
            </a:r>
            <a:r>
              <a:rPr lang="en-GB" sz="1200" dirty="0" smtClean="0">
                <a:latin typeface="Times New Roman"/>
                <a:cs typeface="Times New Roman"/>
              </a:rPr>
              <a:t>n in</a:t>
            </a:r>
            <a:r>
              <a:rPr lang="en-GB" sz="1200" spc="-1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the 2, 3, 4, and</a:t>
            </a:r>
            <a:r>
              <a:rPr lang="en-GB" sz="1200" spc="-1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6  </a:t>
            </a:r>
            <a:r>
              <a:rPr lang="en-GB" sz="1200" spc="-15" dirty="0" smtClean="0">
                <a:latin typeface="Times New Roman"/>
                <a:cs typeface="Times New Roman"/>
              </a:rPr>
              <a:t>g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5" dirty="0" smtClean="0">
                <a:latin typeface="Times New Roman"/>
                <a:cs typeface="Times New Roman"/>
              </a:rPr>
              <a:t>l</a:t>
            </a:r>
            <a:r>
              <a:rPr lang="en-GB" sz="1200" dirty="0" smtClean="0">
                <a:latin typeface="Times New Roman"/>
                <a:cs typeface="Times New Roman"/>
              </a:rPr>
              <a:t>l</a:t>
            </a:r>
            <a:r>
              <a:rPr lang="en-GB" sz="1200" spc="-15" dirty="0" smtClean="0">
                <a:latin typeface="Times New Roman"/>
                <a:cs typeface="Times New Roman"/>
              </a:rPr>
              <a:t>o</a:t>
            </a:r>
            <a:r>
              <a:rPr lang="en-GB" sz="1200" dirty="0" smtClean="0">
                <a:latin typeface="Times New Roman"/>
                <a:cs typeface="Times New Roman"/>
              </a:rPr>
              <a:t>n ca</a:t>
            </a:r>
            <a:r>
              <a:rPr lang="en-GB" sz="1200" spc="-15" dirty="0" smtClean="0">
                <a:latin typeface="Times New Roman"/>
                <a:cs typeface="Times New Roman"/>
              </a:rPr>
              <a:t>p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-10" dirty="0" smtClean="0">
                <a:latin typeface="Times New Roman"/>
                <a:cs typeface="Times New Roman"/>
              </a:rPr>
              <a:t>c</a:t>
            </a:r>
            <a:r>
              <a:rPr lang="en-GB" sz="1200" dirty="0" smtClean="0">
                <a:latin typeface="Times New Roman"/>
                <a:cs typeface="Times New Roman"/>
              </a:rPr>
              <a:t>i</a:t>
            </a:r>
            <a:r>
              <a:rPr lang="en-GB" sz="1200" spc="-10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i</a:t>
            </a:r>
            <a:r>
              <a:rPr lang="en-GB" sz="1200" spc="-10" dirty="0" smtClean="0">
                <a:latin typeface="Times New Roman"/>
                <a:cs typeface="Times New Roman"/>
              </a:rPr>
              <a:t>e</a:t>
            </a:r>
            <a:r>
              <a:rPr lang="en-GB" sz="1200" dirty="0" smtClean="0">
                <a:latin typeface="Times New Roman"/>
                <a:cs typeface="Times New Roman"/>
              </a:rPr>
              <a:t>s. All</a:t>
            </a:r>
            <a:r>
              <a:rPr lang="en-GB" sz="1200" spc="-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s</a:t>
            </a:r>
            <a:r>
              <a:rPr lang="en-GB" sz="1200" spc="5" dirty="0" smtClean="0">
                <a:latin typeface="Times New Roman"/>
                <a:cs typeface="Times New Roman"/>
              </a:rPr>
              <a:t>i</a:t>
            </a:r>
            <a:r>
              <a:rPr lang="en-GB" sz="1200" dirty="0" smtClean="0">
                <a:latin typeface="Times New Roman"/>
                <a:cs typeface="Times New Roman"/>
              </a:rPr>
              <a:t>x</a:t>
            </a:r>
            <a:r>
              <a:rPr lang="en-GB" sz="1200" spc="-15" dirty="0" smtClean="0">
                <a:latin typeface="Times New Roman"/>
                <a:cs typeface="Times New Roman"/>
              </a:rPr>
              <a:t> k</a:t>
            </a:r>
            <a:r>
              <a:rPr lang="en-GB" sz="1200" dirty="0" smtClean="0">
                <a:latin typeface="Times New Roman"/>
                <a:cs typeface="Times New Roman"/>
              </a:rPr>
              <a:t>no</a:t>
            </a:r>
            <a:r>
              <a:rPr lang="en-GB" sz="1200" spc="-10" dirty="0" smtClean="0">
                <a:latin typeface="Times New Roman"/>
                <a:cs typeface="Times New Roman"/>
              </a:rPr>
              <a:t>w</a:t>
            </a:r>
            <a:r>
              <a:rPr lang="en-GB" sz="1200" dirty="0" smtClean="0">
                <a:latin typeface="Times New Roman"/>
                <a:cs typeface="Times New Roman"/>
              </a:rPr>
              <a:t>n</a:t>
            </a:r>
            <a:r>
              <a:rPr lang="en-GB" sz="1200" spc="-15" dirty="0" smtClean="0">
                <a:latin typeface="Times New Roman"/>
                <a:cs typeface="Times New Roman"/>
              </a:rPr>
              <a:t> </a:t>
            </a:r>
            <a:r>
              <a:rPr lang="en-GB" sz="1200" spc="15" dirty="0" smtClean="0">
                <a:latin typeface="Times New Roman"/>
                <a:cs typeface="Times New Roman"/>
              </a:rPr>
              <a:t>j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-10" dirty="0" smtClean="0"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latin typeface="Times New Roman"/>
                <a:cs typeface="Times New Roman"/>
              </a:rPr>
              <a:t>s </a:t>
            </a:r>
            <a:r>
              <a:rPr lang="en-GB" sz="1200" spc="-10" dirty="0" smtClean="0">
                <a:latin typeface="Times New Roman"/>
                <a:cs typeface="Times New Roman"/>
              </a:rPr>
              <a:t>a</a:t>
            </a:r>
            <a:r>
              <a:rPr lang="en-GB" sz="1200" dirty="0" smtClean="0">
                <a:latin typeface="Times New Roman"/>
                <a:cs typeface="Times New Roman"/>
              </a:rPr>
              <a:t>re</a:t>
            </a:r>
            <a:r>
              <a:rPr lang="en-GB" sz="1200" spc="15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a</a:t>
            </a:r>
            <a:r>
              <a:rPr lang="en-GB" sz="1200" dirty="0" smtClean="0">
                <a:latin typeface="Times New Roman"/>
                <a:cs typeface="Times New Roman"/>
              </a:rPr>
              <a:t>ll</a:t>
            </a:r>
            <a:r>
              <a:rPr lang="en-GB" sz="1200" spc="-1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s</a:t>
            </a:r>
            <a:r>
              <a:rPr lang="en-GB" sz="1200" spc="5" dirty="0" smtClean="0">
                <a:latin typeface="Times New Roman"/>
                <a:cs typeface="Times New Roman"/>
              </a:rPr>
              <a:t>t</a:t>
            </a:r>
            <a:r>
              <a:rPr lang="en-GB" sz="1200" spc="-10" dirty="0" smtClean="0"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5" dirty="0" smtClean="0">
                <a:latin typeface="Times New Roman"/>
                <a:cs typeface="Times New Roman"/>
              </a:rPr>
              <a:t>i</a:t>
            </a:r>
            <a:r>
              <a:rPr lang="en-GB" sz="1200" spc="-15" dirty="0" smtClean="0">
                <a:latin typeface="Times New Roman"/>
                <a:cs typeface="Times New Roman"/>
              </a:rPr>
              <a:t>g</a:t>
            </a:r>
            <a:r>
              <a:rPr lang="en-GB" sz="1200" dirty="0" smtClean="0">
                <a:latin typeface="Times New Roman"/>
                <a:cs typeface="Times New Roman"/>
              </a:rPr>
              <a:t>ht</a:t>
            </a:r>
            <a:r>
              <a:rPr lang="en-GB" sz="1200" spc="-1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s</a:t>
            </a:r>
            <a:r>
              <a:rPr lang="en-GB" sz="1200" spc="5" dirty="0" smtClean="0">
                <a:latin typeface="Times New Roman"/>
                <a:cs typeface="Times New Roman"/>
              </a:rPr>
              <a:t>i</a:t>
            </a:r>
            <a:r>
              <a:rPr lang="en-GB" sz="1200" spc="-15" dirty="0" smtClean="0">
                <a:latin typeface="Times New Roman"/>
                <a:cs typeface="Times New Roman"/>
              </a:rPr>
              <a:t>d</a:t>
            </a:r>
            <a:r>
              <a:rPr lang="en-GB" sz="1200" dirty="0" smtClean="0">
                <a:latin typeface="Times New Roman"/>
                <a:cs typeface="Times New Roman"/>
              </a:rPr>
              <a:t>ed w</a:t>
            </a:r>
            <a:r>
              <a:rPr lang="en-GB" sz="1200" spc="-10" dirty="0" smtClean="0">
                <a:latin typeface="Times New Roman"/>
                <a:cs typeface="Times New Roman"/>
              </a:rPr>
              <a:t>i</a:t>
            </a:r>
            <a:r>
              <a:rPr lang="en-GB" sz="1200" dirty="0" smtClean="0">
                <a:latin typeface="Times New Roman"/>
                <a:cs typeface="Times New Roman"/>
              </a:rPr>
              <a:t>th r</a:t>
            </a:r>
            <a:r>
              <a:rPr lang="en-GB" sz="1200" spc="-15" dirty="0" smtClean="0">
                <a:latin typeface="Times New Roman"/>
                <a:cs typeface="Times New Roman"/>
              </a:rPr>
              <a:t>o</a:t>
            </a:r>
            <a:r>
              <a:rPr lang="en-GB" sz="1200" dirty="0" smtClean="0">
                <a:latin typeface="Times New Roman"/>
                <a:cs typeface="Times New Roman"/>
              </a:rPr>
              <a:t>und</a:t>
            </a:r>
            <a:r>
              <a:rPr lang="en-GB" sz="1200" spc="-10" dirty="0" smtClean="0">
                <a:latin typeface="Times New Roman"/>
                <a:cs typeface="Times New Roman"/>
              </a:rPr>
              <a:t>e</a:t>
            </a:r>
            <a:r>
              <a:rPr lang="en-GB" sz="1200" dirty="0" smtClean="0">
                <a:latin typeface="Times New Roman"/>
                <a:cs typeface="Times New Roman"/>
              </a:rPr>
              <a:t>d bol</a:t>
            </a:r>
            <a:r>
              <a:rPr lang="en-GB" sz="1200" spc="-10" dirty="0" smtClean="0">
                <a:latin typeface="Times New Roman"/>
                <a:cs typeface="Times New Roman"/>
              </a:rPr>
              <a:t>s</a:t>
            </a:r>
            <a:r>
              <a:rPr lang="en-GB" sz="1200" dirty="0" smtClean="0">
                <a:latin typeface="Times New Roman"/>
                <a:cs typeface="Times New Roman"/>
              </a:rPr>
              <a:t>t</a:t>
            </a:r>
            <a:r>
              <a:rPr lang="en-GB" sz="1200" spc="-10" dirty="0" smtClean="0">
                <a:latin typeface="Times New Roman"/>
                <a:cs typeface="Times New Roman"/>
              </a:rPr>
              <a:t>e</a:t>
            </a:r>
            <a:r>
              <a:rPr lang="en-GB" sz="1200" dirty="0" smtClean="0">
                <a:latin typeface="Times New Roman"/>
                <a:cs typeface="Times New Roman"/>
              </a:rPr>
              <a:t>red ri</a:t>
            </a:r>
            <a:r>
              <a:rPr lang="en-GB" sz="1200" spc="-20" dirty="0" smtClean="0">
                <a:latin typeface="Times New Roman"/>
                <a:cs typeface="Times New Roman"/>
              </a:rPr>
              <a:t>m</a:t>
            </a:r>
            <a:r>
              <a:rPr lang="en-GB" sz="1200" dirty="0" smtClean="0">
                <a:latin typeface="Times New Roman"/>
                <a:cs typeface="Times New Roman"/>
              </a:rPr>
              <a:t>s. One 4 </a:t>
            </a:r>
            <a:r>
              <a:rPr lang="en-GB" sz="1200" spc="-15" dirty="0" smtClean="0">
                <a:latin typeface="Times New Roman"/>
                <a:cs typeface="Times New Roman"/>
              </a:rPr>
              <a:t>g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5" dirty="0" smtClean="0">
                <a:latin typeface="Times New Roman"/>
                <a:cs typeface="Times New Roman"/>
              </a:rPr>
              <a:t>l</a:t>
            </a:r>
            <a:r>
              <a:rPr lang="en-GB" sz="1200" dirty="0" smtClean="0">
                <a:latin typeface="Times New Roman"/>
                <a:cs typeface="Times New Roman"/>
              </a:rPr>
              <a:t>l</a:t>
            </a:r>
            <a:r>
              <a:rPr lang="en-GB" sz="1200" spc="-15" dirty="0" smtClean="0">
                <a:latin typeface="Times New Roman"/>
                <a:cs typeface="Times New Roman"/>
              </a:rPr>
              <a:t>o</a:t>
            </a:r>
            <a:r>
              <a:rPr lang="en-GB" sz="1200" dirty="0" smtClean="0">
                <a:latin typeface="Times New Roman"/>
                <a:cs typeface="Times New Roman"/>
              </a:rPr>
              <a:t>n </a:t>
            </a:r>
            <a:r>
              <a:rPr lang="en-GB" sz="1200" spc="-10" dirty="0" smtClean="0">
                <a:latin typeface="Times New Roman"/>
                <a:cs typeface="Times New Roman"/>
              </a:rPr>
              <a:t>s</a:t>
            </a:r>
            <a:r>
              <a:rPr lang="en-GB" sz="1200" dirty="0" smtClean="0">
                <a:latin typeface="Times New Roman"/>
                <a:cs typeface="Times New Roman"/>
              </a:rPr>
              <a:t>tr</a:t>
            </a:r>
            <a:r>
              <a:rPr lang="en-GB" sz="1200" spc="-10" dirty="0" smtClean="0">
                <a:latin typeface="Times New Roman"/>
                <a:cs typeface="Times New Roman"/>
              </a:rPr>
              <a:t>a</a:t>
            </a:r>
            <a:r>
              <a:rPr lang="en-GB" sz="1200" dirty="0" smtClean="0">
                <a:latin typeface="Times New Roman"/>
                <a:cs typeface="Times New Roman"/>
              </a:rPr>
              <a:t>i</a:t>
            </a:r>
            <a:r>
              <a:rPr lang="en-GB" sz="1200" spc="-15" dirty="0" smtClean="0">
                <a:latin typeface="Times New Roman"/>
                <a:cs typeface="Times New Roman"/>
              </a:rPr>
              <a:t>g</a:t>
            </a:r>
            <a:r>
              <a:rPr lang="en-GB" sz="1200" dirty="0" smtClean="0">
                <a:latin typeface="Times New Roman"/>
                <a:cs typeface="Times New Roman"/>
              </a:rPr>
              <a:t>ht</a:t>
            </a:r>
            <a:r>
              <a:rPr lang="en-GB" sz="1200" spc="-1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s</a:t>
            </a:r>
            <a:r>
              <a:rPr lang="en-GB" sz="1200" spc="5" dirty="0" smtClean="0">
                <a:latin typeface="Times New Roman"/>
                <a:cs typeface="Times New Roman"/>
              </a:rPr>
              <a:t>i</a:t>
            </a:r>
            <a:r>
              <a:rPr lang="en-GB" sz="1200" dirty="0" smtClean="0">
                <a:latin typeface="Times New Roman"/>
                <a:cs typeface="Times New Roman"/>
              </a:rPr>
              <a:t>ded</a:t>
            </a:r>
            <a:r>
              <a:rPr lang="en-GB" sz="1200" spc="-1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sh</a:t>
            </a:r>
            <a:r>
              <a:rPr lang="en-GB" sz="1200" spc="-10" dirty="0" smtClean="0">
                <a:latin typeface="Times New Roman"/>
                <a:cs typeface="Times New Roman"/>
              </a:rPr>
              <a:t>e</a:t>
            </a:r>
            <a:r>
              <a:rPr lang="en-GB" sz="1200" dirty="0" smtClean="0">
                <a:latin typeface="Times New Roman"/>
                <a:cs typeface="Times New Roman"/>
              </a:rPr>
              <a:t>l</a:t>
            </a:r>
            <a:r>
              <a:rPr lang="en-GB" sz="1200" spc="-10" dirty="0" smtClean="0">
                <a:latin typeface="Times New Roman"/>
                <a:cs typeface="Times New Roman"/>
              </a:rPr>
              <a:t>f</a:t>
            </a:r>
            <a:r>
              <a:rPr lang="en-GB" sz="1200" dirty="0" smtClean="0">
                <a:latin typeface="Times New Roman"/>
                <a:cs typeface="Times New Roman"/>
              </a:rPr>
              <a:t>ed</a:t>
            </a:r>
            <a:r>
              <a:rPr lang="en-GB" sz="1200" spc="-1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ja</a:t>
            </a:r>
            <a:r>
              <a:rPr lang="en-GB" sz="1200" spc="-10" dirty="0" smtClean="0"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latin typeface="Times New Roman"/>
                <a:cs typeface="Times New Roman"/>
              </a:rPr>
              <a:t>/ch</a:t>
            </a:r>
            <a:r>
              <a:rPr lang="en-GB" sz="1200" spc="-10" dirty="0" smtClean="0">
                <a:latin typeface="Times New Roman"/>
                <a:cs typeface="Times New Roman"/>
              </a:rPr>
              <a:t>u</a:t>
            </a:r>
            <a:r>
              <a:rPr lang="en-GB" sz="1200" dirty="0" smtClean="0">
                <a:latin typeface="Times New Roman"/>
                <a:cs typeface="Times New Roman"/>
              </a:rPr>
              <a:t>rn </a:t>
            </a:r>
            <a:r>
              <a:rPr lang="en-GB" sz="1200" spc="-10" dirty="0" smtClean="0">
                <a:latin typeface="Times New Roman"/>
                <a:cs typeface="Times New Roman"/>
              </a:rPr>
              <a:t>wi</a:t>
            </a:r>
            <a:r>
              <a:rPr lang="en-GB" sz="1200" dirty="0" smtClean="0">
                <a:latin typeface="Times New Roman"/>
                <a:cs typeface="Times New Roman"/>
              </a:rPr>
              <a:t>th</a:t>
            </a:r>
            <a:r>
              <a:rPr lang="en-GB" sz="1200" spc="-1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a d</a:t>
            </a:r>
            <a:r>
              <a:rPr lang="en-GB" sz="1200" spc="-10" dirty="0" smtClean="0">
                <a:latin typeface="Times New Roman"/>
                <a:cs typeface="Times New Roman"/>
              </a:rPr>
              <a:t>i</a:t>
            </a:r>
            <a:r>
              <a:rPr lang="en-GB" sz="1200" dirty="0" smtClean="0">
                <a:latin typeface="Times New Roman"/>
                <a:cs typeface="Times New Roman"/>
              </a:rPr>
              <a:t>re</a:t>
            </a:r>
            <a:r>
              <a:rPr lang="en-GB" sz="1200" spc="-10" dirty="0" smtClean="0">
                <a:latin typeface="Times New Roman"/>
                <a:cs typeface="Times New Roman"/>
              </a:rPr>
              <a:t>c</a:t>
            </a:r>
            <a:r>
              <a:rPr lang="en-GB" sz="1200" dirty="0" smtClean="0">
                <a:latin typeface="Times New Roman"/>
                <a:cs typeface="Times New Roman"/>
              </a:rPr>
              <a:t>t</a:t>
            </a:r>
            <a:r>
              <a:rPr lang="en-GB" sz="1200" spc="5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latin typeface="Times New Roman"/>
                <a:cs typeface="Times New Roman"/>
              </a:rPr>
              <a:t>im</a:t>
            </a:r>
            <a:r>
              <a:rPr lang="en-GB" sz="1200" spc="-2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ex</a:t>
            </a:r>
            <a:r>
              <a:rPr lang="en-GB" sz="1200" spc="5" dirty="0" smtClean="0">
                <a:latin typeface="Times New Roman"/>
                <a:cs typeface="Times New Roman"/>
              </a:rPr>
              <a:t>i</a:t>
            </a:r>
            <a:r>
              <a:rPr lang="en-GB" sz="1200" spc="-10" dirty="0" smtClean="0">
                <a:latin typeface="Times New Roman"/>
                <a:cs typeface="Times New Roman"/>
              </a:rPr>
              <a:t>s</a:t>
            </a:r>
            <a:r>
              <a:rPr lang="en-GB" sz="1200" dirty="0" smtClean="0">
                <a:latin typeface="Times New Roman"/>
                <a:cs typeface="Times New Roman"/>
              </a:rPr>
              <a:t>ts </a:t>
            </a:r>
            <a:r>
              <a:rPr lang="en-GB" sz="1200" spc="-5" dirty="0" smtClean="0">
                <a:latin typeface="Times New Roman"/>
                <a:cs typeface="Times New Roman"/>
              </a:rPr>
              <a:t>i</a:t>
            </a:r>
            <a:r>
              <a:rPr lang="en-GB" sz="1200" dirty="0" smtClean="0">
                <a:latin typeface="Times New Roman"/>
                <a:cs typeface="Times New Roman"/>
              </a:rPr>
              <a:t>n a </a:t>
            </a:r>
            <a:r>
              <a:rPr lang="en-GB" sz="1200" spc="-10" dirty="0" smtClean="0">
                <a:latin typeface="Times New Roman"/>
                <a:cs typeface="Times New Roman"/>
              </a:rPr>
              <a:t>p</a:t>
            </a:r>
            <a:r>
              <a:rPr lang="en-GB" sz="1200" dirty="0" smtClean="0">
                <a:latin typeface="Times New Roman"/>
                <a:cs typeface="Times New Roman"/>
              </a:rPr>
              <a:t>ri</a:t>
            </a:r>
            <a:r>
              <a:rPr lang="en-GB" sz="1200" spc="-15" dirty="0" smtClean="0">
                <a:latin typeface="Times New Roman"/>
                <a:cs typeface="Times New Roman"/>
              </a:rPr>
              <a:t>v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5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e</a:t>
            </a:r>
            <a:r>
              <a:rPr lang="en-GB" sz="1200" spc="-1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co</a:t>
            </a:r>
            <a:r>
              <a:rPr lang="en-GB" sz="1200" spc="-10" dirty="0" smtClean="0">
                <a:latin typeface="Times New Roman"/>
                <a:cs typeface="Times New Roman"/>
              </a:rPr>
              <a:t>l</a:t>
            </a:r>
            <a:r>
              <a:rPr lang="en-GB" sz="1200" dirty="0" smtClean="0">
                <a:latin typeface="Times New Roman"/>
                <a:cs typeface="Times New Roman"/>
              </a:rPr>
              <a:t>le</a:t>
            </a:r>
            <a:r>
              <a:rPr lang="en-GB" sz="1200" spc="-10" dirty="0" smtClean="0">
                <a:latin typeface="Times New Roman"/>
                <a:cs typeface="Times New Roman"/>
              </a:rPr>
              <a:t>c</a:t>
            </a:r>
            <a:r>
              <a:rPr lang="en-GB" sz="1200" dirty="0" smtClean="0">
                <a:latin typeface="Times New Roman"/>
                <a:cs typeface="Times New Roman"/>
              </a:rPr>
              <a:t>t</a:t>
            </a:r>
            <a:r>
              <a:rPr lang="en-GB" sz="1200" spc="-10" dirty="0" smtClean="0">
                <a:latin typeface="Times New Roman"/>
                <a:cs typeface="Times New Roman"/>
              </a:rPr>
              <a:t>i</a:t>
            </a:r>
            <a:r>
              <a:rPr lang="en-GB" sz="1200" dirty="0" smtClean="0">
                <a:latin typeface="Times New Roman"/>
                <a:cs typeface="Times New Roman"/>
              </a:rPr>
              <a:t>on.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spc="-10" dirty="0" smtClean="0">
                <a:latin typeface="Times New Roman"/>
                <a:cs typeface="Times New Roman"/>
              </a:rPr>
              <a:t> A</a:t>
            </a:r>
            <a:r>
              <a:rPr lang="en-GB" sz="1200" dirty="0" smtClean="0">
                <a:latin typeface="Times New Roman"/>
                <a:cs typeface="Times New Roman"/>
              </a:rPr>
              <a:t>ll</a:t>
            </a:r>
            <a:r>
              <a:rPr lang="en-GB" sz="1200" spc="5" dirty="0" smtClean="0">
                <a:latin typeface="Times New Roman"/>
                <a:cs typeface="Times New Roman"/>
              </a:rPr>
              <a:t> </a:t>
            </a:r>
            <a:r>
              <a:rPr lang="en-GB" sz="1200" spc="-15" dirty="0" smtClean="0">
                <a:latin typeface="Times New Roman"/>
                <a:cs typeface="Times New Roman"/>
              </a:rPr>
              <a:t>v</a:t>
            </a:r>
            <a:r>
              <a:rPr lang="en-GB" sz="1200" dirty="0" smtClean="0">
                <a:latin typeface="Times New Roman"/>
                <a:cs typeface="Times New Roman"/>
              </a:rPr>
              <a:t>ess</a:t>
            </a:r>
            <a:r>
              <a:rPr lang="en-GB" sz="1200" spc="-10" dirty="0" smtClean="0">
                <a:latin typeface="Times New Roman"/>
                <a:cs typeface="Times New Roman"/>
              </a:rPr>
              <a:t>e</a:t>
            </a:r>
            <a:r>
              <a:rPr lang="en-GB" sz="1200" dirty="0" smtClean="0">
                <a:latin typeface="Times New Roman"/>
                <a:cs typeface="Times New Roman"/>
              </a:rPr>
              <a:t>ls </a:t>
            </a:r>
            <a:r>
              <a:rPr lang="en-GB" sz="1200" spc="-10" dirty="0" smtClean="0">
                <a:latin typeface="Times New Roman"/>
                <a:cs typeface="Times New Roman"/>
              </a:rPr>
              <a:t>p</a:t>
            </a:r>
            <a:r>
              <a:rPr lang="en-GB" sz="1200" dirty="0" smtClean="0">
                <a:latin typeface="Times New Roman"/>
                <a:cs typeface="Times New Roman"/>
              </a:rPr>
              <a:t>os</a:t>
            </a:r>
            <a:r>
              <a:rPr lang="en-GB" sz="1200" spc="-10" dirty="0" smtClean="0">
                <a:latin typeface="Times New Roman"/>
                <a:cs typeface="Times New Roman"/>
              </a:rPr>
              <a:t>s</a:t>
            </a:r>
            <a:r>
              <a:rPr lang="en-GB" sz="1200" dirty="0" smtClean="0">
                <a:latin typeface="Times New Roman"/>
                <a:cs typeface="Times New Roman"/>
              </a:rPr>
              <a:t>ess</a:t>
            </a:r>
            <a:r>
              <a:rPr lang="en-GB" sz="1200" spc="-1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s</a:t>
            </a:r>
            <a:r>
              <a:rPr lang="en-GB" sz="1200" spc="-20" dirty="0" smtClean="0">
                <a:latin typeface="Times New Roman"/>
                <a:cs typeface="Times New Roman"/>
              </a:rPr>
              <a:t>m</a:t>
            </a:r>
            <a:r>
              <a:rPr lang="en-GB" sz="1200" dirty="0" smtClean="0">
                <a:latin typeface="Times New Roman"/>
                <a:cs typeface="Times New Roman"/>
              </a:rPr>
              <a:t>ooth lug</a:t>
            </a:r>
            <a:r>
              <a:rPr lang="en-GB" sz="1200" spc="-1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hand</a:t>
            </a:r>
            <a:r>
              <a:rPr lang="en-GB" sz="1200" spc="-10" dirty="0" smtClean="0">
                <a:latin typeface="Times New Roman"/>
                <a:cs typeface="Times New Roman"/>
              </a:rPr>
              <a:t>l</a:t>
            </a:r>
            <a:r>
              <a:rPr lang="en-GB" sz="1200" dirty="0" smtClean="0">
                <a:latin typeface="Times New Roman"/>
                <a:cs typeface="Times New Roman"/>
              </a:rPr>
              <a:t>es</a:t>
            </a:r>
            <a:r>
              <a:rPr lang="en-GB" sz="1200" spc="15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wi</a:t>
            </a:r>
            <a:r>
              <a:rPr lang="en-GB" sz="1200" dirty="0" smtClean="0">
                <a:latin typeface="Times New Roman"/>
                <a:cs typeface="Times New Roman"/>
              </a:rPr>
              <a:t>tho</a:t>
            </a:r>
            <a:r>
              <a:rPr lang="en-GB" sz="1200" spc="-15" dirty="0" smtClean="0">
                <a:latin typeface="Times New Roman"/>
                <a:cs typeface="Times New Roman"/>
              </a:rPr>
              <a:t>u</a:t>
            </a:r>
            <a:r>
              <a:rPr lang="en-GB" sz="1200" dirty="0" smtClean="0">
                <a:latin typeface="Times New Roman"/>
                <a:cs typeface="Times New Roman"/>
              </a:rPr>
              <a:t>t</a:t>
            </a:r>
            <a:r>
              <a:rPr lang="en-GB" sz="1200" spc="5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f</a:t>
            </a:r>
            <a:r>
              <a:rPr lang="en-GB" sz="1200" dirty="0" smtClean="0">
                <a:latin typeface="Times New Roman"/>
                <a:cs typeface="Times New Roman"/>
              </a:rPr>
              <a:t>in</a:t>
            </a:r>
            <a:r>
              <a:rPr lang="en-GB" sz="1200" spc="-15" dirty="0" smtClean="0">
                <a:latin typeface="Times New Roman"/>
                <a:cs typeface="Times New Roman"/>
              </a:rPr>
              <a:t>g</a:t>
            </a:r>
            <a:r>
              <a:rPr lang="en-GB" sz="1200" dirty="0" smtClean="0">
                <a:latin typeface="Times New Roman"/>
                <a:cs typeface="Times New Roman"/>
              </a:rPr>
              <a:t>er</a:t>
            </a:r>
            <a:r>
              <a:rPr lang="en-GB" sz="1200" spc="-5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w</a:t>
            </a:r>
            <a:r>
              <a:rPr lang="en-GB" sz="1200" dirty="0" smtClean="0">
                <a:latin typeface="Times New Roman"/>
                <a:cs typeface="Times New Roman"/>
              </a:rPr>
              <a:t>e</a:t>
            </a:r>
            <a:r>
              <a:rPr lang="en-GB" sz="1200" spc="5" dirty="0" smtClean="0">
                <a:latin typeface="Times New Roman"/>
                <a:cs typeface="Times New Roman"/>
              </a:rPr>
              <a:t>l</a:t>
            </a:r>
            <a:r>
              <a:rPr lang="en-GB" sz="1200" dirty="0" smtClean="0">
                <a:latin typeface="Times New Roman"/>
                <a:cs typeface="Times New Roman"/>
              </a:rPr>
              <a:t>ds </a:t>
            </a:r>
            <a:r>
              <a:rPr lang="en-GB" sz="1200" spc="-15" dirty="0" smtClean="0">
                <a:latin typeface="Times New Roman"/>
                <a:cs typeface="Times New Roman"/>
              </a:rPr>
              <a:t>w</a:t>
            </a:r>
            <a:r>
              <a:rPr lang="en-GB" sz="1200" dirty="0" smtClean="0">
                <a:latin typeface="Times New Roman"/>
                <a:cs typeface="Times New Roman"/>
              </a:rPr>
              <a:t>ith</a:t>
            </a:r>
            <a:r>
              <a:rPr lang="en-GB" sz="1200" spc="-1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the</a:t>
            </a:r>
            <a:r>
              <a:rPr lang="en-GB" sz="1200" spc="-1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exc</a:t>
            </a:r>
            <a:r>
              <a:rPr lang="en-GB" sz="1200" spc="-10" dirty="0" smtClean="0">
                <a:latin typeface="Times New Roman"/>
                <a:cs typeface="Times New Roman"/>
              </a:rPr>
              <a:t>e</a:t>
            </a:r>
            <a:r>
              <a:rPr lang="en-GB" sz="1200" dirty="0" smtClean="0">
                <a:latin typeface="Times New Roman"/>
                <a:cs typeface="Times New Roman"/>
              </a:rPr>
              <a:t>p</a:t>
            </a:r>
            <a:r>
              <a:rPr lang="en-GB" sz="1200" spc="-10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ion </a:t>
            </a:r>
            <a:r>
              <a:rPr lang="en-GB" sz="1200" spc="-15" dirty="0" smtClean="0">
                <a:latin typeface="Times New Roman"/>
                <a:cs typeface="Times New Roman"/>
              </a:rPr>
              <a:t>o</a:t>
            </a:r>
            <a:r>
              <a:rPr lang="en-GB" sz="1200" dirty="0" smtClean="0">
                <a:latin typeface="Times New Roman"/>
                <a:cs typeface="Times New Roman"/>
              </a:rPr>
              <a:t>f</a:t>
            </a:r>
            <a:r>
              <a:rPr lang="en-GB" sz="1200" spc="-1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the s</a:t>
            </a:r>
            <a:r>
              <a:rPr lang="en-GB" sz="1200" spc="-20" dirty="0" smtClean="0">
                <a:latin typeface="Times New Roman"/>
                <a:cs typeface="Times New Roman"/>
              </a:rPr>
              <a:t>m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-10" dirty="0" smtClean="0">
                <a:latin typeface="Times New Roman"/>
                <a:cs typeface="Times New Roman"/>
              </a:rPr>
              <a:t>l</a:t>
            </a:r>
            <a:r>
              <a:rPr lang="en-GB" sz="1200" dirty="0" smtClean="0">
                <a:latin typeface="Times New Roman"/>
                <a:cs typeface="Times New Roman"/>
              </a:rPr>
              <a:t>l</a:t>
            </a:r>
            <a:r>
              <a:rPr lang="en-GB" sz="1200" spc="1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2  </a:t>
            </a:r>
            <a:r>
              <a:rPr lang="en-GB" sz="1200" spc="-15" dirty="0" smtClean="0">
                <a:latin typeface="Times New Roman"/>
                <a:cs typeface="Times New Roman"/>
              </a:rPr>
              <a:t>g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5" dirty="0" smtClean="0">
                <a:latin typeface="Times New Roman"/>
                <a:cs typeface="Times New Roman"/>
              </a:rPr>
              <a:t>l</a:t>
            </a:r>
            <a:r>
              <a:rPr lang="en-GB" sz="1200" dirty="0" smtClean="0">
                <a:latin typeface="Times New Roman"/>
                <a:cs typeface="Times New Roman"/>
              </a:rPr>
              <a:t>lon </a:t>
            </a:r>
            <a:r>
              <a:rPr lang="en-GB" sz="1200" spc="-15" dirty="0" smtClean="0">
                <a:latin typeface="Times New Roman"/>
                <a:cs typeface="Times New Roman"/>
              </a:rPr>
              <a:t>v</a:t>
            </a:r>
            <a:r>
              <a:rPr lang="en-GB" sz="1200" dirty="0" smtClean="0">
                <a:latin typeface="Times New Roman"/>
                <a:cs typeface="Times New Roman"/>
              </a:rPr>
              <a:t>ess</a:t>
            </a:r>
            <a:r>
              <a:rPr lang="en-GB" sz="1200" spc="-10" dirty="0" smtClean="0">
                <a:latin typeface="Times New Roman"/>
                <a:cs typeface="Times New Roman"/>
              </a:rPr>
              <a:t>e</a:t>
            </a:r>
            <a:r>
              <a:rPr lang="en-GB" sz="1200" dirty="0" smtClean="0">
                <a:latin typeface="Times New Roman"/>
                <a:cs typeface="Times New Roman"/>
              </a:rPr>
              <a:t>l</a:t>
            </a:r>
            <a:r>
              <a:rPr lang="en-GB" sz="1200" spc="-1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th</a:t>
            </a:r>
            <a:r>
              <a:rPr lang="en-GB" sz="1200" spc="-10" dirty="0" smtClean="0">
                <a:latin typeface="Times New Roman"/>
                <a:cs typeface="Times New Roman"/>
              </a:rPr>
              <a:t>a</a:t>
            </a:r>
            <a:r>
              <a:rPr lang="en-GB" sz="1200" dirty="0" smtClean="0">
                <a:latin typeface="Times New Roman"/>
                <a:cs typeface="Times New Roman"/>
              </a:rPr>
              <a:t>t</a:t>
            </a:r>
            <a:r>
              <a:rPr lang="en-GB" sz="1200" spc="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r</a:t>
            </a:r>
            <a:r>
              <a:rPr lang="en-GB" sz="1200" spc="-10" dirty="0" smtClean="0">
                <a:latin typeface="Times New Roman"/>
                <a:cs typeface="Times New Roman"/>
              </a:rPr>
              <a:t>e</a:t>
            </a:r>
            <a:r>
              <a:rPr lang="en-GB" sz="1200" dirty="0" smtClean="0">
                <a:latin typeface="Times New Roman"/>
                <a:cs typeface="Times New Roman"/>
              </a:rPr>
              <a:t>qu</a:t>
            </a:r>
            <a:r>
              <a:rPr lang="en-GB" sz="1200" spc="-10" dirty="0" smtClean="0">
                <a:latin typeface="Times New Roman"/>
                <a:cs typeface="Times New Roman"/>
              </a:rPr>
              <a:t>i</a:t>
            </a:r>
            <a:r>
              <a:rPr lang="en-GB" sz="1200" dirty="0" smtClean="0">
                <a:latin typeface="Times New Roman"/>
                <a:cs typeface="Times New Roman"/>
              </a:rPr>
              <a:t>red</a:t>
            </a:r>
            <a:r>
              <a:rPr lang="en-GB" sz="1200" spc="-1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no han</a:t>
            </a:r>
            <a:r>
              <a:rPr lang="en-GB" sz="1200" spc="-10" dirty="0" smtClean="0">
                <a:latin typeface="Times New Roman"/>
                <a:cs typeface="Times New Roman"/>
              </a:rPr>
              <a:t>d</a:t>
            </a:r>
            <a:r>
              <a:rPr lang="en-GB" sz="1200" dirty="0" smtClean="0">
                <a:latin typeface="Times New Roman"/>
                <a:cs typeface="Times New Roman"/>
              </a:rPr>
              <a:t>les.</a:t>
            </a:r>
            <a:r>
              <a:rPr lang="en-GB" sz="1200" spc="-5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A</a:t>
            </a:r>
            <a:r>
              <a:rPr lang="en-GB" sz="1200" dirty="0" smtClean="0">
                <a:latin typeface="Times New Roman"/>
                <a:cs typeface="Times New Roman"/>
              </a:rPr>
              <a:t>f</a:t>
            </a:r>
            <a:r>
              <a:rPr lang="en-GB" sz="1200" spc="-10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er</a:t>
            </a:r>
            <a:r>
              <a:rPr lang="en-GB" sz="1200" spc="-1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the</a:t>
            </a:r>
            <a:r>
              <a:rPr lang="en-GB" sz="1200" spc="-10" dirty="0" smtClean="0">
                <a:latin typeface="Times New Roman"/>
                <a:cs typeface="Times New Roman"/>
              </a:rPr>
              <a:t>     </a:t>
            </a:r>
            <a:r>
              <a:rPr lang="en-GB" sz="1200" spc="-10" baseline="0" dirty="0" smtClean="0">
                <a:latin typeface="Times New Roman"/>
                <a:cs typeface="Times New Roman"/>
              </a:rPr>
              <a:t>      </a:t>
            </a:r>
            <a:r>
              <a:rPr lang="en-GB" sz="1200" dirty="0" smtClean="0">
                <a:latin typeface="Times New Roman"/>
                <a:cs typeface="Times New Roman"/>
              </a:rPr>
              <a:t>We</a:t>
            </a:r>
            <a:r>
              <a:rPr lang="en-GB" sz="1200" spc="-10" dirty="0" smtClean="0">
                <a:latin typeface="Times New Roman"/>
                <a:cs typeface="Times New Roman"/>
              </a:rPr>
              <a:t>s</a:t>
            </a:r>
            <a:r>
              <a:rPr lang="en-GB" sz="1200" dirty="0" smtClean="0">
                <a:latin typeface="Times New Roman"/>
                <a:cs typeface="Times New Roman"/>
              </a:rPr>
              <a:t>t</a:t>
            </a:r>
            <a:r>
              <a:rPr lang="en-GB" sz="1200" spc="-10" dirty="0" smtClean="0">
                <a:latin typeface="Times New Roman"/>
                <a:cs typeface="Times New Roman"/>
              </a:rPr>
              <a:t>e</a:t>
            </a:r>
            <a:r>
              <a:rPr lang="en-GB" sz="1200" dirty="0" smtClean="0">
                <a:latin typeface="Times New Roman"/>
                <a:cs typeface="Times New Roman"/>
              </a:rPr>
              <a:t>rn St</a:t>
            </a:r>
            <a:r>
              <a:rPr lang="en-GB" sz="1200" spc="-10" dirty="0" smtClean="0">
                <a:latin typeface="Times New Roman"/>
                <a:cs typeface="Times New Roman"/>
              </a:rPr>
              <a:t>o</a:t>
            </a:r>
            <a:r>
              <a:rPr lang="en-GB" sz="1200" dirty="0" smtClean="0">
                <a:latin typeface="Times New Roman"/>
                <a:cs typeface="Times New Roman"/>
              </a:rPr>
              <a:t>newa</a:t>
            </a:r>
            <a:r>
              <a:rPr lang="en-GB" sz="1200" spc="-10" dirty="0" smtClean="0"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latin typeface="Times New Roman"/>
                <a:cs typeface="Times New Roman"/>
              </a:rPr>
              <a:t>e Co</a:t>
            </a:r>
            <a:r>
              <a:rPr lang="en-GB" sz="1200" spc="-25" dirty="0" smtClean="0">
                <a:latin typeface="Times New Roman"/>
                <a:cs typeface="Times New Roman"/>
              </a:rPr>
              <a:t>m</a:t>
            </a:r>
            <a:r>
              <a:rPr lang="en-GB" sz="1200" dirty="0" smtClean="0">
                <a:latin typeface="Times New Roman"/>
                <a:cs typeface="Times New Roman"/>
              </a:rPr>
              <a:t>pany</a:t>
            </a:r>
            <a:r>
              <a:rPr lang="en-GB" sz="1200" spc="-1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potte</a:t>
            </a:r>
            <a:r>
              <a:rPr lang="en-GB" sz="1200" spc="5" dirty="0" smtClean="0"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latin typeface="Times New Roman"/>
                <a:cs typeface="Times New Roman"/>
              </a:rPr>
              <a:t>y</a:t>
            </a:r>
            <a:r>
              <a:rPr lang="en-GB" sz="1200" spc="-1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s</a:t>
            </a:r>
            <a:r>
              <a:rPr lang="en-GB" sz="1200" spc="-5" dirty="0" smtClean="0">
                <a:latin typeface="Times New Roman"/>
                <a:cs typeface="Times New Roman"/>
              </a:rPr>
              <a:t>i</a:t>
            </a:r>
            <a:r>
              <a:rPr lang="en-GB" sz="1200" dirty="0" smtClean="0">
                <a:latin typeface="Times New Roman"/>
                <a:cs typeface="Times New Roman"/>
              </a:rPr>
              <a:t>te c</a:t>
            </a:r>
            <a:r>
              <a:rPr lang="en-GB" sz="1200" spc="5" dirty="0" smtClean="0">
                <a:latin typeface="Times New Roman"/>
                <a:cs typeface="Times New Roman"/>
              </a:rPr>
              <a:t>l</a:t>
            </a:r>
            <a:r>
              <a:rPr lang="en-GB" sz="1200" spc="-15" dirty="0" smtClean="0">
                <a:latin typeface="Times New Roman"/>
                <a:cs typeface="Times New Roman"/>
              </a:rPr>
              <a:t>o</a:t>
            </a:r>
            <a:r>
              <a:rPr lang="en-GB" sz="1200" dirty="0" smtClean="0">
                <a:latin typeface="Times New Roman"/>
                <a:cs typeface="Times New Roman"/>
              </a:rPr>
              <a:t>sed, the</a:t>
            </a:r>
            <a:r>
              <a:rPr lang="en-GB" sz="1200" spc="-1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fa</a:t>
            </a:r>
            <a:r>
              <a:rPr lang="en-GB" sz="1200" spc="-20" dirty="0" smtClean="0">
                <a:latin typeface="Times New Roman"/>
                <a:cs typeface="Times New Roman"/>
              </a:rPr>
              <a:t>m</a:t>
            </a:r>
            <a:r>
              <a:rPr lang="en-GB" sz="1200" dirty="0" smtClean="0">
                <a:latin typeface="Times New Roman"/>
                <a:cs typeface="Times New Roman"/>
              </a:rPr>
              <a:t>ed Al</a:t>
            </a:r>
            <a:r>
              <a:rPr lang="en-GB" sz="1200" spc="5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on </a:t>
            </a:r>
            <a:r>
              <a:rPr lang="en-GB" sz="1200" spc="-20" dirty="0" smtClean="0">
                <a:latin typeface="Times New Roman"/>
                <a:cs typeface="Times New Roman"/>
              </a:rPr>
              <a:t>B</a:t>
            </a:r>
            <a:r>
              <a:rPr lang="en-GB" sz="1200" dirty="0" smtClean="0">
                <a:latin typeface="Times New Roman"/>
                <a:cs typeface="Times New Roman"/>
              </a:rPr>
              <a:t>r</a:t>
            </a:r>
            <a:r>
              <a:rPr lang="en-GB" sz="1200" spc="-10" dirty="0" smtClean="0">
                <a:latin typeface="Times New Roman"/>
                <a:cs typeface="Times New Roman"/>
              </a:rPr>
              <a:t>i</a:t>
            </a:r>
            <a:r>
              <a:rPr lang="en-GB" sz="1200" dirty="0" smtClean="0">
                <a:latin typeface="Times New Roman"/>
                <a:cs typeface="Times New Roman"/>
              </a:rPr>
              <a:t>ck</a:t>
            </a:r>
            <a:r>
              <a:rPr lang="en-GB" sz="1200" spc="-10" dirty="0" smtClean="0">
                <a:latin typeface="Times New Roman"/>
                <a:cs typeface="Times New Roman"/>
              </a:rPr>
              <a:t> </a:t>
            </a:r>
            <a:r>
              <a:rPr lang="en-GB" sz="1200" spc="-5" dirty="0" smtClean="0">
                <a:latin typeface="Times New Roman"/>
                <a:cs typeface="Times New Roman"/>
              </a:rPr>
              <a:t>C</a:t>
            </a:r>
            <a:r>
              <a:rPr lang="en-GB" sz="1200" dirty="0" smtClean="0">
                <a:latin typeface="Times New Roman"/>
                <a:cs typeface="Times New Roman"/>
              </a:rPr>
              <a:t>o</a:t>
            </a:r>
            <a:r>
              <a:rPr lang="en-GB" sz="1200" spc="-10" dirty="0" smtClean="0">
                <a:latin typeface="Times New Roman"/>
                <a:cs typeface="Times New Roman"/>
              </a:rPr>
              <a:t>m</a:t>
            </a:r>
            <a:r>
              <a:rPr lang="en-GB" sz="1200" dirty="0" smtClean="0">
                <a:latin typeface="Times New Roman"/>
                <a:cs typeface="Times New Roman"/>
              </a:rPr>
              <a:t>pany</a:t>
            </a:r>
            <a:r>
              <a:rPr lang="en-GB" sz="1200" spc="-10" dirty="0" smtClean="0">
                <a:latin typeface="Times New Roman"/>
                <a:cs typeface="Times New Roman"/>
              </a:rPr>
              <a:t> w</a:t>
            </a:r>
            <a:r>
              <a:rPr lang="en-GB" sz="1200" dirty="0" smtClean="0">
                <a:latin typeface="Times New Roman"/>
                <a:cs typeface="Times New Roman"/>
              </a:rPr>
              <a:t>as e</a:t>
            </a:r>
            <a:r>
              <a:rPr lang="en-GB" sz="1200" spc="-10" dirty="0" smtClean="0">
                <a:latin typeface="Times New Roman"/>
                <a:cs typeface="Times New Roman"/>
              </a:rPr>
              <a:t>s</a:t>
            </a:r>
            <a:r>
              <a:rPr lang="en-GB" sz="1200" dirty="0" smtClean="0">
                <a:latin typeface="Times New Roman"/>
                <a:cs typeface="Times New Roman"/>
              </a:rPr>
              <a:t>ta</a:t>
            </a:r>
            <a:r>
              <a:rPr lang="en-GB" sz="1200" spc="-10" dirty="0" smtClean="0">
                <a:latin typeface="Times New Roman"/>
                <a:cs typeface="Times New Roman"/>
              </a:rPr>
              <a:t>b</a:t>
            </a:r>
            <a:r>
              <a:rPr lang="en-GB" sz="1200" dirty="0" smtClean="0">
                <a:latin typeface="Times New Roman"/>
                <a:cs typeface="Times New Roman"/>
              </a:rPr>
              <a:t>li</a:t>
            </a:r>
            <a:r>
              <a:rPr lang="en-GB" sz="1200" spc="-10" dirty="0" smtClean="0">
                <a:latin typeface="Times New Roman"/>
                <a:cs typeface="Times New Roman"/>
              </a:rPr>
              <a:t>s</a:t>
            </a:r>
            <a:r>
              <a:rPr lang="en-GB" sz="1200" dirty="0" smtClean="0">
                <a:latin typeface="Times New Roman"/>
                <a:cs typeface="Times New Roman"/>
              </a:rPr>
              <a:t>hed.</a:t>
            </a:r>
          </a:p>
          <a:p>
            <a:pPr algn="l">
              <a:lnSpc>
                <a:spcPct val="100000"/>
              </a:lnSpc>
              <a:spcBef>
                <a:spcPts val="575"/>
              </a:spcBef>
            </a:pPr>
            <a:endParaRPr lang="en-GB" sz="1200" dirty="0" smtClean="0">
              <a:latin typeface="Times New Roman"/>
              <a:cs typeface="Times New Roman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C3DD7-681E-4494-B279-65676D2C7C9B}" type="slidenum">
              <a:rPr lang="en-GB" smtClean="0"/>
              <a:pPr/>
              <a:t>26</a:t>
            </a:fld>
            <a:endParaRPr lang="en-GB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Their</a:t>
            </a:r>
            <a:r>
              <a:rPr lang="en-US" baseline="0" dirty="0" smtClean="0"/>
              <a:t> </a:t>
            </a:r>
            <a:r>
              <a:rPr lang="en-US" dirty="0" smtClean="0"/>
              <a:t> cobalt stencil mark is often very</a:t>
            </a:r>
            <a:r>
              <a:rPr lang="en-US" baseline="0" dirty="0" smtClean="0"/>
              <a:t> weak and partially incomplete.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MOST COMMON IS THAT THE 2</a:t>
            </a:r>
            <a:r>
              <a:rPr lang="en-US" baseline="30000" dirty="0" smtClean="0"/>
              <a:t>ND</a:t>
            </a:r>
            <a:r>
              <a:rPr lang="en-US" baseline="0" dirty="0" smtClean="0"/>
              <a:t>  “E” IN WESTERN IS BLURRED.   SEE BLUE ARROW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C3DD7-681E-4494-B279-65676D2C7C9B}" type="slidenum">
              <a:rPr lang="en-GB" smtClean="0"/>
              <a:pPr/>
              <a:t>27</a:t>
            </a:fld>
            <a:endParaRPr lang="en-GB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LESS THAN A DOZEN KNOWN MARKED VESSELS ARE KNOWN IN PRIVATE COLLECTIONS.</a:t>
            </a:r>
          </a:p>
          <a:p>
            <a:endParaRPr lang="en-US" dirty="0" smtClean="0"/>
          </a:p>
          <a:p>
            <a:r>
              <a:rPr lang="en-US" dirty="0" smtClean="0"/>
              <a:t>THIS 3</a:t>
            </a:r>
            <a:r>
              <a:rPr lang="en-US" baseline="0" dirty="0" smtClean="0"/>
              <a:t> GALLON JAR POSSESSES  A CLEAR  COMPLETE MARK.</a:t>
            </a:r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C3DD7-681E-4494-B279-65676D2C7C9B}" type="slidenum">
              <a:rPr lang="en-GB" smtClean="0"/>
              <a:pPr/>
              <a:t>28</a:t>
            </a:fld>
            <a:endParaRPr lang="en-GB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NOTE THE</a:t>
            </a:r>
            <a:r>
              <a:rPr lang="en-US" baseline="0" dirty="0" smtClean="0"/>
              <a:t> “E” AT BLUE ARROW IS CLEAR, AS ARE ALL LETTERS.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C3DD7-681E-4494-B279-65676D2C7C9B}" type="slidenum">
              <a:rPr lang="en-GB" smtClean="0"/>
              <a:pPr/>
              <a:t>29</a:t>
            </a:fld>
            <a:endParaRPr lang="en-GB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WILLIAM</a:t>
            </a:r>
            <a:r>
              <a:rPr lang="en-US" baseline="0" dirty="0" smtClean="0"/>
              <a:t> J. MAHAR Upper</a:t>
            </a:r>
            <a:r>
              <a:rPr lang="en-GB" sz="1200" spc="65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Al</a:t>
            </a:r>
            <a:r>
              <a:rPr lang="en-GB" sz="1200" dirty="0" smtClean="0">
                <a:latin typeface="Times New Roman"/>
                <a:cs typeface="Times New Roman"/>
              </a:rPr>
              <a:t>ton</a:t>
            </a:r>
            <a:r>
              <a:rPr lang="en-GB" sz="1200" spc="70" dirty="0" smtClean="0">
                <a:latin typeface="Times New Roman"/>
                <a:cs typeface="Times New Roman"/>
              </a:rPr>
              <a:t> </a:t>
            </a:r>
            <a:r>
              <a:rPr lang="en-GB" sz="1200" spc="-15" dirty="0" smtClean="0">
                <a:latin typeface="Times New Roman"/>
                <a:cs typeface="Times New Roman"/>
              </a:rPr>
              <a:t>p</a:t>
            </a:r>
            <a:r>
              <a:rPr lang="en-GB" sz="1200" dirty="0" smtClean="0">
                <a:latin typeface="Times New Roman"/>
                <a:cs typeface="Times New Roman"/>
              </a:rPr>
              <a:t>o</a:t>
            </a:r>
            <a:r>
              <a:rPr lang="en-GB" sz="1200" spc="-10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te</a:t>
            </a:r>
            <a:r>
              <a:rPr lang="en-GB" sz="1200" spc="5" dirty="0" smtClean="0"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latin typeface="Times New Roman"/>
                <a:cs typeface="Times New Roman"/>
              </a:rPr>
              <a:t>y</a:t>
            </a:r>
            <a:r>
              <a:rPr lang="en-GB" sz="1200" spc="55" dirty="0" smtClean="0">
                <a:latin typeface="Times New Roman"/>
                <a:cs typeface="Times New Roman"/>
              </a:rPr>
              <a:t> </a:t>
            </a:r>
            <a:r>
              <a:rPr lang="en-GB" sz="1200" spc="-15" dirty="0" smtClean="0">
                <a:latin typeface="Times New Roman"/>
                <a:cs typeface="Times New Roman"/>
              </a:rPr>
              <a:t>o</a:t>
            </a:r>
            <a:r>
              <a:rPr lang="en-GB" sz="1200" dirty="0" smtClean="0">
                <a:latin typeface="Times New Roman"/>
                <a:cs typeface="Times New Roman"/>
              </a:rPr>
              <a:t>pe</a:t>
            </a:r>
            <a:r>
              <a:rPr lang="en-GB" sz="1200" spc="5" dirty="0" smtClean="0">
                <a:latin typeface="Times New Roman"/>
                <a:cs typeface="Times New Roman"/>
              </a:rPr>
              <a:t>r</a:t>
            </a:r>
            <a:r>
              <a:rPr lang="en-GB" sz="1200" spc="-10" dirty="0" smtClean="0">
                <a:latin typeface="Times New Roman"/>
                <a:cs typeface="Times New Roman"/>
              </a:rPr>
              <a:t>a</a:t>
            </a:r>
            <a:r>
              <a:rPr lang="en-GB" sz="1200" dirty="0" smtClean="0">
                <a:latin typeface="Times New Roman"/>
                <a:cs typeface="Times New Roman"/>
              </a:rPr>
              <a:t>ted</a:t>
            </a:r>
            <a:r>
              <a:rPr lang="en-GB" sz="1200" spc="60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f</a:t>
            </a:r>
            <a:r>
              <a:rPr lang="en-GB" sz="1200" dirty="0" smtClean="0">
                <a:latin typeface="Times New Roman"/>
                <a:cs typeface="Times New Roman"/>
              </a:rPr>
              <a:t>rom</a:t>
            </a:r>
            <a:r>
              <a:rPr lang="en-GB" sz="1200" spc="5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1875</a:t>
            </a:r>
            <a:r>
              <a:rPr lang="en-GB" sz="1200" spc="70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o</a:t>
            </a:r>
            <a:r>
              <a:rPr lang="en-GB" sz="1200" spc="85" dirty="0" smtClean="0">
                <a:latin typeface="Times New Roman"/>
                <a:cs typeface="Times New Roman"/>
              </a:rPr>
              <a:t> </a:t>
            </a:r>
            <a:r>
              <a:rPr lang="en-GB" sz="1200" spc="-20" dirty="0" smtClean="0">
                <a:latin typeface="Times New Roman"/>
                <a:cs typeface="Times New Roman"/>
              </a:rPr>
              <a:t>-</a:t>
            </a:r>
            <a:r>
              <a:rPr lang="en-GB" sz="1200" dirty="0" smtClean="0">
                <a:latin typeface="Times New Roman"/>
                <a:cs typeface="Times New Roman"/>
              </a:rPr>
              <a:t>1888.  </a:t>
            </a:r>
            <a:r>
              <a:rPr lang="en-GB" sz="1200" spc="-135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Wi</a:t>
            </a:r>
            <a:r>
              <a:rPr lang="en-GB" sz="1200" dirty="0" smtClean="0">
                <a:latin typeface="Times New Roman"/>
                <a:cs typeface="Times New Roman"/>
              </a:rPr>
              <a:t>l</a:t>
            </a:r>
            <a:r>
              <a:rPr lang="en-GB" sz="1200" spc="-10" dirty="0" smtClean="0">
                <a:latin typeface="Times New Roman"/>
                <a:cs typeface="Times New Roman"/>
              </a:rPr>
              <a:t>l</a:t>
            </a:r>
            <a:r>
              <a:rPr lang="en-GB" sz="1200" dirty="0" smtClean="0">
                <a:latin typeface="Times New Roman"/>
                <a:cs typeface="Times New Roman"/>
              </a:rPr>
              <a:t>iam</a:t>
            </a:r>
            <a:r>
              <a:rPr lang="en-GB" sz="1200" spc="55" dirty="0" smtClean="0">
                <a:latin typeface="Times New Roman"/>
                <a:cs typeface="Times New Roman"/>
              </a:rPr>
              <a:t> </a:t>
            </a:r>
            <a:r>
              <a:rPr lang="en-GB" sz="1200" spc="10" dirty="0" smtClean="0">
                <a:latin typeface="Times New Roman"/>
                <a:cs typeface="Times New Roman"/>
              </a:rPr>
              <a:t>J</a:t>
            </a:r>
            <a:r>
              <a:rPr lang="en-GB" sz="1200" dirty="0" smtClean="0">
                <a:latin typeface="Times New Roman"/>
                <a:cs typeface="Times New Roman"/>
              </a:rPr>
              <a:t>. </a:t>
            </a:r>
            <a:r>
              <a:rPr lang="en-GB" sz="1200" spc="114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Mah</a:t>
            </a:r>
            <a:r>
              <a:rPr lang="en-GB" sz="1200" spc="-10" dirty="0" smtClean="0">
                <a:latin typeface="Times New Roman"/>
                <a:cs typeface="Times New Roman"/>
              </a:rPr>
              <a:t>a</a:t>
            </a:r>
            <a:r>
              <a:rPr lang="en-GB" sz="1200" dirty="0" smtClean="0">
                <a:latin typeface="Times New Roman"/>
                <a:cs typeface="Times New Roman"/>
              </a:rPr>
              <a:t>r</a:t>
            </a:r>
            <a:r>
              <a:rPr lang="en-GB" sz="1200" spc="75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wa</a:t>
            </a:r>
            <a:r>
              <a:rPr lang="en-GB" sz="1200" dirty="0" smtClean="0">
                <a:latin typeface="Times New Roman"/>
                <a:cs typeface="Times New Roman"/>
              </a:rPr>
              <a:t>s</a:t>
            </a:r>
            <a:r>
              <a:rPr lang="en-GB" sz="1200" spc="6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born</a:t>
            </a:r>
            <a:r>
              <a:rPr lang="en-GB" sz="1200" spc="5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at</a:t>
            </a:r>
            <a:r>
              <a:rPr lang="en-GB" sz="1200" spc="65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A</a:t>
            </a:r>
            <a:r>
              <a:rPr lang="en-GB" sz="1200" dirty="0" smtClean="0">
                <a:latin typeface="Times New Roman"/>
                <a:cs typeface="Times New Roman"/>
              </a:rPr>
              <a:t>lb</a:t>
            </a:r>
            <a:r>
              <a:rPr lang="en-GB" sz="1200" spc="-10" dirty="0" smtClean="0">
                <a:latin typeface="Times New Roman"/>
                <a:cs typeface="Times New Roman"/>
              </a:rPr>
              <a:t>a</a:t>
            </a:r>
            <a:r>
              <a:rPr lang="en-GB" sz="1200" dirty="0" smtClean="0">
                <a:latin typeface="Times New Roman"/>
                <a:cs typeface="Times New Roman"/>
              </a:rPr>
              <a:t>n</a:t>
            </a:r>
            <a:r>
              <a:rPr lang="en-GB" sz="1200" spc="-15" dirty="0" smtClean="0">
                <a:latin typeface="Times New Roman"/>
                <a:cs typeface="Times New Roman"/>
              </a:rPr>
              <a:t>y</a:t>
            </a:r>
            <a:r>
              <a:rPr lang="en-GB" sz="1200" dirty="0" smtClean="0">
                <a:latin typeface="Times New Roman"/>
                <a:cs typeface="Times New Roman"/>
              </a:rPr>
              <a:t>, </a:t>
            </a:r>
            <a:r>
              <a:rPr lang="en-GB" sz="1200" spc="-10" dirty="0" smtClean="0">
                <a:latin typeface="Times New Roman"/>
                <a:cs typeface="Times New Roman"/>
              </a:rPr>
              <a:t>N</a:t>
            </a:r>
            <a:r>
              <a:rPr lang="en-GB" sz="1200" dirty="0" smtClean="0">
                <a:latin typeface="Times New Roman"/>
                <a:cs typeface="Times New Roman"/>
              </a:rPr>
              <a:t>ew</a:t>
            </a:r>
            <a:r>
              <a:rPr lang="en-GB" sz="1200" spc="45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Y</a:t>
            </a:r>
            <a:r>
              <a:rPr lang="en-GB" sz="1200" dirty="0" smtClean="0">
                <a:latin typeface="Times New Roman"/>
                <a:cs typeface="Times New Roman"/>
              </a:rPr>
              <a:t>or</a:t>
            </a:r>
            <a:r>
              <a:rPr lang="en-GB" sz="1200" spc="-15" dirty="0" smtClean="0">
                <a:latin typeface="Times New Roman"/>
                <a:cs typeface="Times New Roman"/>
              </a:rPr>
              <a:t>k</a:t>
            </a:r>
            <a:r>
              <a:rPr lang="en-GB" sz="1200" dirty="0" smtClean="0">
                <a:latin typeface="Times New Roman"/>
                <a:cs typeface="Times New Roman"/>
              </a:rPr>
              <a:t>,</a:t>
            </a:r>
            <a:r>
              <a:rPr lang="en-GB" sz="1200" spc="45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O</a:t>
            </a:r>
            <a:r>
              <a:rPr lang="en-GB" sz="1200" dirty="0" smtClean="0">
                <a:latin typeface="Times New Roman"/>
                <a:cs typeface="Times New Roman"/>
              </a:rPr>
              <a:t>c</a:t>
            </a:r>
            <a:r>
              <a:rPr lang="en-GB" sz="1200" spc="5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ober</a:t>
            </a:r>
            <a:r>
              <a:rPr lang="en-GB" sz="1200" spc="5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7,</a:t>
            </a:r>
            <a:r>
              <a:rPr lang="en-GB" sz="1200" spc="4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1843.</a:t>
            </a:r>
            <a:r>
              <a:rPr lang="en-GB" sz="1200" spc="45" dirty="0" smtClean="0">
                <a:latin typeface="Times New Roman"/>
                <a:cs typeface="Times New Roman"/>
              </a:rPr>
              <a:t> </a:t>
            </a:r>
            <a:r>
              <a:rPr lang="en-GB" sz="1200" spc="5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he</a:t>
            </a:r>
            <a:r>
              <a:rPr lang="en-GB" sz="1200" spc="4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p</a:t>
            </a:r>
            <a:r>
              <a:rPr lang="en-GB" sz="1200" spc="-15" dirty="0" smtClean="0">
                <a:latin typeface="Times New Roman"/>
                <a:cs typeface="Times New Roman"/>
              </a:rPr>
              <a:t>o</a:t>
            </a:r>
            <a:r>
              <a:rPr lang="en-GB" sz="1200" dirty="0" smtClean="0">
                <a:latin typeface="Times New Roman"/>
                <a:cs typeface="Times New Roman"/>
              </a:rPr>
              <a:t>t</a:t>
            </a:r>
            <a:r>
              <a:rPr lang="en-GB" sz="1200" spc="-10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e</a:t>
            </a:r>
            <a:r>
              <a:rPr lang="en-GB" sz="1200" spc="5" dirty="0" smtClean="0"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latin typeface="Times New Roman"/>
                <a:cs typeface="Times New Roman"/>
              </a:rPr>
              <a:t>y</a:t>
            </a:r>
            <a:r>
              <a:rPr lang="en-GB" sz="1200" spc="35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w</a:t>
            </a:r>
            <a:r>
              <a:rPr lang="en-GB" sz="1200" dirty="0" smtClean="0">
                <a:latin typeface="Times New Roman"/>
                <a:cs typeface="Times New Roman"/>
              </a:rPr>
              <a:t>as</a:t>
            </a:r>
            <a:r>
              <a:rPr lang="en-GB" sz="1200" spc="5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loc</a:t>
            </a:r>
            <a:r>
              <a:rPr lang="en-GB" sz="1200" spc="-10" dirty="0" smtClean="0">
                <a:latin typeface="Times New Roman"/>
                <a:cs typeface="Times New Roman"/>
              </a:rPr>
              <a:t>a</a:t>
            </a:r>
            <a:r>
              <a:rPr lang="en-GB" sz="1200" dirty="0" smtClean="0">
                <a:latin typeface="Times New Roman"/>
                <a:cs typeface="Times New Roman"/>
              </a:rPr>
              <a:t>ted</a:t>
            </a:r>
            <a:r>
              <a:rPr lang="en-GB" sz="1200" spc="3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at</a:t>
            </a:r>
            <a:r>
              <a:rPr lang="en-GB" sz="1200" spc="5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Po</a:t>
            </a:r>
            <a:r>
              <a:rPr lang="en-GB" sz="1200" spc="-10" dirty="0" smtClean="0">
                <a:latin typeface="Times New Roman"/>
                <a:cs typeface="Times New Roman"/>
              </a:rPr>
              <a:t>w</a:t>
            </a:r>
            <a:r>
              <a:rPr lang="en-GB" sz="1200" dirty="0" smtClean="0">
                <a:latin typeface="Times New Roman"/>
                <a:cs typeface="Times New Roman"/>
              </a:rPr>
              <a:t>ha</a:t>
            </a:r>
            <a:r>
              <a:rPr lang="en-GB" sz="1200" spc="-10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tan</a:t>
            </a:r>
            <a:r>
              <a:rPr lang="en-GB" sz="1200" spc="4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on</a:t>
            </a:r>
            <a:r>
              <a:rPr lang="en-GB" sz="1200" spc="45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he</a:t>
            </a:r>
            <a:r>
              <a:rPr lang="en-GB" sz="1200" spc="45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w</a:t>
            </a:r>
            <a:r>
              <a:rPr lang="en-GB" sz="1200" dirty="0" smtClean="0">
                <a:latin typeface="Times New Roman"/>
                <a:cs typeface="Times New Roman"/>
              </a:rPr>
              <a:t>e</a:t>
            </a:r>
            <a:r>
              <a:rPr lang="en-GB" sz="1200" spc="-10" dirty="0" smtClean="0">
                <a:latin typeface="Times New Roman"/>
                <a:cs typeface="Times New Roman"/>
              </a:rPr>
              <a:t>s</a:t>
            </a:r>
            <a:r>
              <a:rPr lang="en-GB" sz="1200" dirty="0" smtClean="0">
                <a:latin typeface="Times New Roman"/>
                <a:cs typeface="Times New Roman"/>
              </a:rPr>
              <a:t>t</a:t>
            </a:r>
            <a:r>
              <a:rPr lang="en-GB" sz="1200" spc="5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s</a:t>
            </a:r>
            <a:r>
              <a:rPr lang="en-GB" sz="1200" spc="-5" dirty="0" smtClean="0">
                <a:latin typeface="Times New Roman"/>
                <a:cs typeface="Times New Roman"/>
              </a:rPr>
              <a:t>i</a:t>
            </a:r>
            <a:r>
              <a:rPr lang="en-GB" sz="1200" dirty="0" smtClean="0">
                <a:latin typeface="Times New Roman"/>
                <a:cs typeface="Times New Roman"/>
              </a:rPr>
              <a:t>de</a:t>
            </a:r>
            <a:r>
              <a:rPr lang="en-GB" sz="1200" spc="4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of</a:t>
            </a:r>
            <a:r>
              <a:rPr lang="en-GB" sz="1200" spc="50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H</a:t>
            </a:r>
            <a:r>
              <a:rPr lang="en-GB" sz="1200" dirty="0" smtClean="0">
                <a:latin typeface="Times New Roman"/>
                <a:cs typeface="Times New Roman"/>
              </a:rPr>
              <a:t>u</a:t>
            </a:r>
            <a:r>
              <a:rPr lang="en-GB" sz="1200" spc="-20" dirty="0" smtClean="0">
                <a:latin typeface="Times New Roman"/>
                <a:cs typeface="Times New Roman"/>
              </a:rPr>
              <a:t>m</a:t>
            </a:r>
            <a:r>
              <a:rPr lang="en-GB" sz="1200" dirty="0" smtClean="0">
                <a:latin typeface="Times New Roman"/>
                <a:cs typeface="Times New Roman"/>
              </a:rPr>
              <a:t>be</a:t>
            </a:r>
            <a:r>
              <a:rPr lang="en-GB" sz="1200" spc="5" dirty="0" smtClean="0"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latin typeface="Times New Roman"/>
                <a:cs typeface="Times New Roman"/>
              </a:rPr>
              <a:t>t. W</a:t>
            </a:r>
            <a:r>
              <a:rPr lang="en-GB" sz="1200" spc="-10" dirty="0" smtClean="0">
                <a:latin typeface="Times New Roman"/>
                <a:cs typeface="Times New Roman"/>
              </a:rPr>
              <a:t>i</a:t>
            </a:r>
            <a:r>
              <a:rPr lang="en-GB" sz="1200" dirty="0" smtClean="0">
                <a:latin typeface="Times New Roman"/>
                <a:cs typeface="Times New Roman"/>
              </a:rPr>
              <a:t>l</a:t>
            </a:r>
            <a:r>
              <a:rPr lang="en-GB" sz="1200" spc="-10" dirty="0" smtClean="0">
                <a:latin typeface="Times New Roman"/>
                <a:cs typeface="Times New Roman"/>
              </a:rPr>
              <a:t>l</a:t>
            </a:r>
            <a:r>
              <a:rPr lang="en-GB" sz="1200" dirty="0" smtClean="0">
                <a:latin typeface="Times New Roman"/>
                <a:cs typeface="Times New Roman"/>
              </a:rPr>
              <a:t>iam</a:t>
            </a:r>
            <a:r>
              <a:rPr lang="en-GB" sz="1200" spc="90" dirty="0" smtClean="0">
                <a:latin typeface="Times New Roman"/>
                <a:cs typeface="Times New Roman"/>
              </a:rPr>
              <a:t> </a:t>
            </a:r>
            <a:r>
              <a:rPr lang="en-GB" sz="1200" spc="10" dirty="0" smtClean="0">
                <a:latin typeface="Times New Roman"/>
                <a:cs typeface="Times New Roman"/>
              </a:rPr>
              <a:t>J</a:t>
            </a:r>
            <a:r>
              <a:rPr lang="en-GB" sz="1200" dirty="0" smtClean="0">
                <a:latin typeface="Times New Roman"/>
                <a:cs typeface="Times New Roman"/>
              </a:rPr>
              <a:t>.</a:t>
            </a:r>
            <a:r>
              <a:rPr lang="en-GB" sz="1200" spc="9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Ma</a:t>
            </a:r>
            <a:r>
              <a:rPr lang="en-GB" sz="1200" spc="-15" dirty="0" smtClean="0">
                <a:latin typeface="Times New Roman"/>
                <a:cs typeface="Times New Roman"/>
              </a:rPr>
              <a:t>h</a:t>
            </a:r>
            <a:r>
              <a:rPr lang="en-GB" sz="1200" dirty="0" smtClean="0">
                <a:latin typeface="Times New Roman"/>
                <a:cs typeface="Times New Roman"/>
              </a:rPr>
              <a:t>ar</a:t>
            </a:r>
            <a:r>
              <a:rPr lang="en-GB" sz="1200" spc="10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so</a:t>
            </a:r>
            <a:r>
              <a:rPr lang="en-GB" sz="1200" spc="-5" dirty="0" smtClean="0">
                <a:latin typeface="Times New Roman"/>
                <a:cs typeface="Times New Roman"/>
              </a:rPr>
              <a:t>l</a:t>
            </a:r>
            <a:r>
              <a:rPr lang="en-GB" sz="1200" dirty="0" smtClean="0">
                <a:latin typeface="Times New Roman"/>
                <a:cs typeface="Times New Roman"/>
              </a:rPr>
              <a:t>d</a:t>
            </a:r>
            <a:r>
              <a:rPr lang="en-GB" sz="1200" spc="10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105" dirty="0" smtClean="0">
                <a:latin typeface="Times New Roman"/>
                <a:cs typeface="Times New Roman"/>
              </a:rPr>
              <a:t> </a:t>
            </a:r>
            <a:r>
              <a:rPr lang="en-GB" sz="1200" spc="-25" dirty="0" smtClean="0">
                <a:latin typeface="Times New Roman"/>
                <a:cs typeface="Times New Roman"/>
              </a:rPr>
              <a:t>v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5" dirty="0" smtClean="0">
                <a:latin typeface="Times New Roman"/>
                <a:cs typeface="Times New Roman"/>
              </a:rPr>
              <a:t>r</a:t>
            </a:r>
            <a:r>
              <a:rPr lang="en-GB" sz="1200" spc="-10" dirty="0" smtClean="0">
                <a:latin typeface="Times New Roman"/>
                <a:cs typeface="Times New Roman"/>
              </a:rPr>
              <a:t>i</a:t>
            </a:r>
            <a:r>
              <a:rPr lang="en-GB" sz="1200" dirty="0" smtClean="0">
                <a:latin typeface="Times New Roman"/>
                <a:cs typeface="Times New Roman"/>
              </a:rPr>
              <a:t>e</a:t>
            </a:r>
            <a:r>
              <a:rPr lang="en-GB" sz="1200" spc="5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y</a:t>
            </a:r>
            <a:r>
              <a:rPr lang="en-GB" sz="1200" spc="9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of</a:t>
            </a:r>
            <a:r>
              <a:rPr lang="en-GB" sz="1200" spc="114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u</a:t>
            </a:r>
            <a:r>
              <a:rPr lang="en-GB" sz="1200" spc="-10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i</a:t>
            </a:r>
            <a:r>
              <a:rPr lang="en-GB" sz="1200" spc="-10" dirty="0" smtClean="0">
                <a:latin typeface="Times New Roman"/>
                <a:cs typeface="Times New Roman"/>
              </a:rPr>
              <a:t>l</a:t>
            </a:r>
            <a:r>
              <a:rPr lang="en-GB" sz="1200" dirty="0" smtClean="0">
                <a:latin typeface="Times New Roman"/>
                <a:cs typeface="Times New Roman"/>
              </a:rPr>
              <a:t>i</a:t>
            </a:r>
            <a:r>
              <a:rPr lang="en-GB" sz="1200" spc="-10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-10" dirty="0" smtClean="0"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latin typeface="Times New Roman"/>
                <a:cs typeface="Times New Roman"/>
              </a:rPr>
              <a:t>ian</a:t>
            </a:r>
            <a:r>
              <a:rPr lang="en-GB" sz="1200" spc="105" dirty="0" smtClean="0">
                <a:latin typeface="Times New Roman"/>
                <a:cs typeface="Times New Roman"/>
              </a:rPr>
              <a:t> </a:t>
            </a:r>
            <a:r>
              <a:rPr lang="en-GB" sz="1200" spc="-15" dirty="0" smtClean="0">
                <a:latin typeface="Times New Roman"/>
                <a:cs typeface="Times New Roman"/>
              </a:rPr>
              <a:t>u</a:t>
            </a:r>
            <a:r>
              <a:rPr lang="en-GB" sz="1200" dirty="0" smtClean="0">
                <a:latin typeface="Times New Roman"/>
                <a:cs typeface="Times New Roman"/>
              </a:rPr>
              <a:t>se</a:t>
            </a:r>
            <a:r>
              <a:rPr lang="en-GB" sz="1200" spc="10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s</a:t>
            </a:r>
            <a:r>
              <a:rPr lang="en-GB" sz="1200" spc="5" dirty="0" smtClean="0">
                <a:latin typeface="Times New Roman"/>
                <a:cs typeface="Times New Roman"/>
              </a:rPr>
              <a:t>t</a:t>
            </a:r>
            <a:r>
              <a:rPr lang="en-GB" sz="1200" spc="-15" dirty="0" smtClean="0">
                <a:latin typeface="Times New Roman"/>
                <a:cs typeface="Times New Roman"/>
              </a:rPr>
              <a:t>o</a:t>
            </a:r>
            <a:r>
              <a:rPr lang="en-GB" sz="1200" dirty="0" smtClean="0">
                <a:latin typeface="Times New Roman"/>
                <a:cs typeface="Times New Roman"/>
              </a:rPr>
              <a:t>neware</a:t>
            </a:r>
            <a:r>
              <a:rPr lang="en-GB" sz="1200" spc="10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at</a:t>
            </a:r>
            <a:r>
              <a:rPr lang="en-GB" sz="1200" spc="10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h</a:t>
            </a:r>
            <a:r>
              <a:rPr lang="en-GB" sz="1200" spc="-10" dirty="0" smtClean="0">
                <a:latin typeface="Times New Roman"/>
                <a:cs typeface="Times New Roman"/>
              </a:rPr>
              <a:t>i</a:t>
            </a:r>
            <a:r>
              <a:rPr lang="en-GB" sz="1200" dirty="0" smtClean="0">
                <a:latin typeface="Times New Roman"/>
                <a:cs typeface="Times New Roman"/>
              </a:rPr>
              <a:t>s</a:t>
            </a:r>
            <a:r>
              <a:rPr lang="en-GB" sz="1200" spc="11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“</a:t>
            </a:r>
            <a:r>
              <a:rPr lang="en-GB" sz="1200" spc="-10" dirty="0" smtClean="0">
                <a:latin typeface="Times New Roman"/>
                <a:cs typeface="Times New Roman"/>
              </a:rPr>
              <a:t>b</a:t>
            </a:r>
            <a:r>
              <a:rPr lang="en-GB" sz="1200" dirty="0" smtClean="0">
                <a:latin typeface="Times New Roman"/>
                <a:cs typeface="Times New Roman"/>
              </a:rPr>
              <a:t>us</a:t>
            </a:r>
            <a:r>
              <a:rPr lang="en-GB" sz="1200" spc="-5" dirty="0" smtClean="0">
                <a:latin typeface="Times New Roman"/>
                <a:cs typeface="Times New Roman"/>
              </a:rPr>
              <a:t>i</a:t>
            </a:r>
            <a:r>
              <a:rPr lang="en-GB" sz="1200" dirty="0" smtClean="0">
                <a:latin typeface="Times New Roman"/>
                <a:cs typeface="Times New Roman"/>
              </a:rPr>
              <a:t>ne</a:t>
            </a:r>
            <a:r>
              <a:rPr lang="en-GB" sz="1200" spc="-10" dirty="0" smtClean="0">
                <a:latin typeface="Times New Roman"/>
                <a:cs typeface="Times New Roman"/>
              </a:rPr>
              <a:t>s</a:t>
            </a:r>
            <a:r>
              <a:rPr lang="en-GB" sz="1200" dirty="0" smtClean="0">
                <a:latin typeface="Times New Roman"/>
                <a:cs typeface="Times New Roman"/>
              </a:rPr>
              <a:t>s”</a:t>
            </a:r>
            <a:r>
              <a:rPr lang="en-GB" sz="1200" spc="110" dirty="0" smtClean="0">
                <a:latin typeface="Times New Roman"/>
                <a:cs typeface="Times New Roman"/>
              </a:rPr>
              <a:t> </a:t>
            </a:r>
            <a:r>
              <a:rPr lang="en-GB" sz="1200" spc="-15" dirty="0" smtClean="0">
                <a:latin typeface="Times New Roman"/>
                <a:cs typeface="Times New Roman"/>
              </a:rPr>
              <a:t>b</a:t>
            </a:r>
            <a:r>
              <a:rPr lang="en-GB" sz="1200" dirty="0" smtClean="0">
                <a:latin typeface="Times New Roman"/>
                <a:cs typeface="Times New Roman"/>
              </a:rPr>
              <a:t>uil</a:t>
            </a:r>
            <a:r>
              <a:rPr lang="en-GB" sz="1200" spc="-15" dirty="0" smtClean="0">
                <a:latin typeface="Times New Roman"/>
                <a:cs typeface="Times New Roman"/>
              </a:rPr>
              <a:t>d</a:t>
            </a:r>
            <a:r>
              <a:rPr lang="en-GB" sz="1200" dirty="0" smtClean="0">
                <a:latin typeface="Times New Roman"/>
                <a:cs typeface="Times New Roman"/>
              </a:rPr>
              <a:t>ing</a:t>
            </a:r>
            <a:r>
              <a:rPr lang="en-GB" sz="1200" spc="11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th</a:t>
            </a:r>
            <a:r>
              <a:rPr lang="en-GB" sz="1200" spc="-10" dirty="0" smtClean="0">
                <a:latin typeface="Times New Roman"/>
                <a:cs typeface="Times New Roman"/>
              </a:rPr>
              <a:t>a</a:t>
            </a:r>
            <a:r>
              <a:rPr lang="en-GB" sz="1200" dirty="0" smtClean="0">
                <a:latin typeface="Times New Roman"/>
                <a:cs typeface="Times New Roman"/>
              </a:rPr>
              <a:t>t</a:t>
            </a:r>
            <a:r>
              <a:rPr lang="en-GB" sz="1200" spc="110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wa</a:t>
            </a:r>
            <a:r>
              <a:rPr lang="en-GB" sz="1200" dirty="0" smtClean="0">
                <a:latin typeface="Times New Roman"/>
                <a:cs typeface="Times New Roman"/>
              </a:rPr>
              <a:t>s loc</a:t>
            </a:r>
            <a:r>
              <a:rPr lang="en-GB" sz="1200" spc="-10" dirty="0" smtClean="0">
                <a:latin typeface="Times New Roman"/>
                <a:cs typeface="Times New Roman"/>
              </a:rPr>
              <a:t>a</a:t>
            </a:r>
            <a:r>
              <a:rPr lang="en-GB" sz="1200" dirty="0" smtClean="0">
                <a:latin typeface="Times New Roman"/>
                <a:cs typeface="Times New Roman"/>
              </a:rPr>
              <a:t>ted</a:t>
            </a:r>
            <a:r>
              <a:rPr lang="en-GB" sz="1200" spc="8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one</a:t>
            </a:r>
            <a:r>
              <a:rPr lang="en-GB" sz="1200" spc="8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h</a:t>
            </a:r>
            <a:r>
              <a:rPr lang="en-GB" sz="1200" spc="-10" dirty="0" smtClean="0">
                <a:latin typeface="Times New Roman"/>
                <a:cs typeface="Times New Roman"/>
              </a:rPr>
              <a:t>a</a:t>
            </a:r>
            <a:r>
              <a:rPr lang="en-GB" sz="1200" dirty="0" smtClean="0">
                <a:latin typeface="Times New Roman"/>
                <a:cs typeface="Times New Roman"/>
              </a:rPr>
              <a:t>lf</a:t>
            </a:r>
            <a:r>
              <a:rPr lang="en-GB" sz="1200" spc="85" dirty="0" smtClean="0">
                <a:latin typeface="Times New Roman"/>
                <a:cs typeface="Times New Roman"/>
              </a:rPr>
              <a:t> </a:t>
            </a:r>
            <a:r>
              <a:rPr lang="en-GB" sz="1200" spc="-20" dirty="0" smtClean="0">
                <a:latin typeface="Times New Roman"/>
                <a:cs typeface="Times New Roman"/>
              </a:rPr>
              <a:t>m</a:t>
            </a:r>
            <a:r>
              <a:rPr lang="en-GB" sz="1200" dirty="0" smtClean="0">
                <a:latin typeface="Times New Roman"/>
                <a:cs typeface="Times New Roman"/>
              </a:rPr>
              <a:t>ile</a:t>
            </a:r>
            <a:r>
              <a:rPr lang="en-GB" sz="1200" spc="95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s</a:t>
            </a:r>
            <a:r>
              <a:rPr lang="en-GB" sz="1200" dirty="0" smtClean="0">
                <a:latin typeface="Times New Roman"/>
                <a:cs typeface="Times New Roman"/>
              </a:rPr>
              <a:t>ou</a:t>
            </a:r>
            <a:r>
              <a:rPr lang="en-GB" sz="1200" spc="-10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h</a:t>
            </a:r>
            <a:r>
              <a:rPr lang="en-GB" sz="1200" spc="9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of</a:t>
            </a:r>
            <a:r>
              <a:rPr lang="en-GB" sz="1200" spc="8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t</a:t>
            </a:r>
            <a:r>
              <a:rPr lang="en-GB" sz="1200" spc="-15" dirty="0" smtClean="0">
                <a:latin typeface="Times New Roman"/>
                <a:cs typeface="Times New Roman"/>
              </a:rPr>
              <a:t>h</a:t>
            </a:r>
            <a:r>
              <a:rPr lang="en-GB" sz="1200" dirty="0" smtClean="0">
                <a:latin typeface="Times New Roman"/>
                <a:cs typeface="Times New Roman"/>
              </a:rPr>
              <a:t>e</a:t>
            </a:r>
            <a:r>
              <a:rPr lang="en-GB" sz="1200" spc="9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p</a:t>
            </a:r>
            <a:r>
              <a:rPr lang="en-GB" sz="1200" spc="-15" dirty="0" smtClean="0">
                <a:latin typeface="Times New Roman"/>
                <a:cs typeface="Times New Roman"/>
              </a:rPr>
              <a:t>o</a:t>
            </a:r>
            <a:r>
              <a:rPr lang="en-GB" sz="1200" dirty="0" smtClean="0">
                <a:latin typeface="Times New Roman"/>
                <a:cs typeface="Times New Roman"/>
              </a:rPr>
              <a:t>t</a:t>
            </a:r>
            <a:r>
              <a:rPr lang="en-GB" sz="1200" spc="-10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e</a:t>
            </a:r>
            <a:r>
              <a:rPr lang="en-GB" sz="1200" spc="5" dirty="0" smtClean="0"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latin typeface="Times New Roman"/>
                <a:cs typeface="Times New Roman"/>
              </a:rPr>
              <a:t>y</a:t>
            </a:r>
            <a:r>
              <a:rPr lang="en-GB" sz="1200" spc="80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a</a:t>
            </a:r>
            <a:r>
              <a:rPr lang="en-GB" sz="1200" dirty="0" smtClean="0">
                <a:latin typeface="Times New Roman"/>
                <a:cs typeface="Times New Roman"/>
              </a:rPr>
              <a:t>t</a:t>
            </a:r>
            <a:r>
              <a:rPr lang="en-GB" sz="1200" spc="8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the</a:t>
            </a:r>
            <a:r>
              <a:rPr lang="en-GB" sz="1200" spc="8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no</a:t>
            </a:r>
            <a:r>
              <a:rPr lang="en-GB" sz="1200" spc="-10" dirty="0" smtClean="0">
                <a:latin typeface="Times New Roman"/>
                <a:cs typeface="Times New Roman"/>
              </a:rPr>
              <a:t>rt</a:t>
            </a:r>
            <a:r>
              <a:rPr lang="en-GB" sz="1200" dirty="0" smtClean="0">
                <a:latin typeface="Times New Roman"/>
                <a:cs typeface="Times New Roman"/>
              </a:rPr>
              <a:t>hea</a:t>
            </a:r>
            <a:r>
              <a:rPr lang="en-GB" sz="1200" spc="-10" dirty="0" smtClean="0">
                <a:latin typeface="Times New Roman"/>
                <a:cs typeface="Times New Roman"/>
              </a:rPr>
              <a:t>s</a:t>
            </a:r>
            <a:r>
              <a:rPr lang="en-GB" sz="1200" dirty="0" smtClean="0">
                <a:latin typeface="Times New Roman"/>
                <a:cs typeface="Times New Roman"/>
              </a:rPr>
              <a:t>t</a:t>
            </a:r>
            <a:r>
              <a:rPr lang="en-GB" sz="1200" spc="100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c</a:t>
            </a:r>
            <a:r>
              <a:rPr lang="en-GB" sz="1200" dirty="0" smtClean="0">
                <a:latin typeface="Times New Roman"/>
                <a:cs typeface="Times New Roman"/>
              </a:rPr>
              <a:t>orn</a:t>
            </a:r>
            <a:r>
              <a:rPr lang="en-GB" sz="1200" spc="-10" dirty="0" smtClean="0">
                <a:latin typeface="Times New Roman"/>
                <a:cs typeface="Times New Roman"/>
              </a:rPr>
              <a:t>e</a:t>
            </a:r>
            <a:r>
              <a:rPr lang="en-GB" sz="1200" dirty="0" smtClean="0">
                <a:latin typeface="Times New Roman"/>
                <a:cs typeface="Times New Roman"/>
              </a:rPr>
              <a:t>r</a:t>
            </a:r>
            <a:r>
              <a:rPr lang="en-GB" sz="1200" spc="95" dirty="0" smtClean="0">
                <a:latin typeface="Times New Roman"/>
                <a:cs typeface="Times New Roman"/>
              </a:rPr>
              <a:t> </a:t>
            </a:r>
            <a:r>
              <a:rPr lang="en-GB" sz="1200" spc="-15" dirty="0" smtClean="0">
                <a:latin typeface="Times New Roman"/>
                <a:cs typeface="Times New Roman"/>
              </a:rPr>
              <a:t>o</a:t>
            </a:r>
            <a:r>
              <a:rPr lang="en-GB" sz="1200" dirty="0" smtClean="0">
                <a:latin typeface="Times New Roman"/>
                <a:cs typeface="Times New Roman"/>
              </a:rPr>
              <a:t>f</a:t>
            </a:r>
            <a:r>
              <a:rPr lang="en-GB" sz="1200" spc="8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Man</a:t>
            </a:r>
            <a:r>
              <a:rPr lang="en-GB" sz="1200" spc="-15" dirty="0" smtClean="0">
                <a:latin typeface="Times New Roman"/>
                <a:cs typeface="Times New Roman"/>
              </a:rPr>
              <a:t>n</a:t>
            </a:r>
            <a:r>
              <a:rPr lang="en-GB" sz="1200" dirty="0" smtClean="0">
                <a:latin typeface="Times New Roman"/>
                <a:cs typeface="Times New Roman"/>
              </a:rPr>
              <a:t>ing</a:t>
            </a:r>
            <a:r>
              <a:rPr lang="en-GB" sz="1200" spc="110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(</a:t>
            </a:r>
            <a:r>
              <a:rPr lang="en-GB" sz="1200" dirty="0" smtClean="0">
                <a:latin typeface="Times New Roman"/>
                <a:cs typeface="Times New Roman"/>
              </a:rPr>
              <a:t>Was</a:t>
            </a:r>
            <a:r>
              <a:rPr lang="en-GB" sz="1200" spc="-10" dirty="0" smtClean="0">
                <a:latin typeface="Times New Roman"/>
                <a:cs typeface="Times New Roman"/>
              </a:rPr>
              <a:t>h</a:t>
            </a:r>
            <a:r>
              <a:rPr lang="en-GB" sz="1200" dirty="0" smtClean="0">
                <a:latin typeface="Times New Roman"/>
                <a:cs typeface="Times New Roman"/>
              </a:rPr>
              <a:t>in</a:t>
            </a:r>
            <a:r>
              <a:rPr lang="en-GB" sz="1200" spc="-15" dirty="0" smtClean="0">
                <a:latin typeface="Times New Roman"/>
                <a:cs typeface="Times New Roman"/>
              </a:rPr>
              <a:t>g</a:t>
            </a:r>
            <a:r>
              <a:rPr lang="en-GB" sz="1200" dirty="0" smtClean="0">
                <a:latin typeface="Times New Roman"/>
                <a:cs typeface="Times New Roman"/>
              </a:rPr>
              <a:t>ton)</a:t>
            </a:r>
            <a:r>
              <a:rPr lang="en-GB" sz="1200" spc="8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-10" dirty="0" smtClean="0">
                <a:latin typeface="Times New Roman"/>
                <a:cs typeface="Times New Roman"/>
              </a:rPr>
              <a:t>n</a:t>
            </a:r>
            <a:r>
              <a:rPr lang="en-GB" sz="1200" dirty="0" smtClean="0">
                <a:latin typeface="Times New Roman"/>
                <a:cs typeface="Times New Roman"/>
              </a:rPr>
              <a:t>d </a:t>
            </a:r>
            <a:r>
              <a:rPr lang="en-GB" sz="1200" spc="-5" dirty="0" smtClean="0">
                <a:latin typeface="Times New Roman"/>
                <a:cs typeface="Times New Roman"/>
              </a:rPr>
              <a:t>C</a:t>
            </a:r>
            <a:r>
              <a:rPr lang="en-GB" sz="1200" dirty="0" smtClean="0">
                <a:latin typeface="Times New Roman"/>
                <a:cs typeface="Times New Roman"/>
              </a:rPr>
              <a:t>olle</a:t>
            </a:r>
            <a:r>
              <a:rPr lang="en-GB" sz="1200" spc="-10" dirty="0" smtClean="0">
                <a:latin typeface="Times New Roman"/>
                <a:cs typeface="Times New Roman"/>
              </a:rPr>
              <a:t>g</a:t>
            </a:r>
            <a:r>
              <a:rPr lang="en-GB" sz="1200" dirty="0" smtClean="0">
                <a:latin typeface="Times New Roman"/>
                <a:cs typeface="Times New Roman"/>
              </a:rPr>
              <a:t>e</a:t>
            </a:r>
            <a:r>
              <a:rPr lang="en-GB" sz="1200" spc="60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A</a:t>
            </a:r>
            <a:r>
              <a:rPr lang="en-GB" sz="1200" spc="-15" dirty="0" smtClean="0">
                <a:latin typeface="Times New Roman"/>
                <a:cs typeface="Times New Roman"/>
              </a:rPr>
              <a:t>v</a:t>
            </a:r>
            <a:r>
              <a:rPr lang="en-GB" sz="1200" dirty="0" smtClean="0">
                <a:latin typeface="Times New Roman"/>
                <a:cs typeface="Times New Roman"/>
              </a:rPr>
              <a:t>enue.</a:t>
            </a:r>
            <a:r>
              <a:rPr lang="en-GB" sz="1200" spc="4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Mah</a:t>
            </a:r>
            <a:r>
              <a:rPr lang="en-GB" sz="1200" spc="-10" dirty="0" smtClean="0">
                <a:latin typeface="Times New Roman"/>
                <a:cs typeface="Times New Roman"/>
              </a:rPr>
              <a:t>a</a:t>
            </a:r>
            <a:r>
              <a:rPr lang="en-GB" sz="1200" dirty="0" smtClean="0">
                <a:latin typeface="Times New Roman"/>
                <a:cs typeface="Times New Roman"/>
              </a:rPr>
              <a:t>r</a:t>
            </a:r>
            <a:r>
              <a:rPr lang="en-GB" sz="1200" spc="60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wa</a:t>
            </a:r>
            <a:r>
              <a:rPr lang="en-GB" sz="1200" dirty="0" smtClean="0">
                <a:latin typeface="Times New Roman"/>
                <a:cs typeface="Times New Roman"/>
              </a:rPr>
              <a:t>s</a:t>
            </a:r>
            <a:r>
              <a:rPr lang="en-GB" sz="1200" spc="6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6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co</a:t>
            </a:r>
            <a:r>
              <a:rPr lang="en-GB" sz="1200" spc="-10" dirty="0" smtClean="0">
                <a:latin typeface="Times New Roman"/>
                <a:cs typeface="Times New Roman"/>
              </a:rPr>
              <a:t>u</a:t>
            </a:r>
            <a:r>
              <a:rPr lang="en-GB" sz="1200" dirty="0" smtClean="0">
                <a:latin typeface="Times New Roman"/>
                <a:cs typeface="Times New Roman"/>
              </a:rPr>
              <a:t>nc</a:t>
            </a:r>
            <a:r>
              <a:rPr lang="en-GB" sz="1200" spc="-10" dirty="0" smtClean="0">
                <a:latin typeface="Times New Roman"/>
                <a:cs typeface="Times New Roman"/>
              </a:rPr>
              <a:t>i</a:t>
            </a:r>
            <a:r>
              <a:rPr lang="en-GB" sz="1200" dirty="0" smtClean="0">
                <a:latin typeface="Times New Roman"/>
                <a:cs typeface="Times New Roman"/>
              </a:rPr>
              <a:t>l</a:t>
            </a:r>
            <a:r>
              <a:rPr lang="en-GB" sz="1200" spc="-20" dirty="0" smtClean="0">
                <a:latin typeface="Times New Roman"/>
                <a:cs typeface="Times New Roman"/>
              </a:rPr>
              <a:t>m</a:t>
            </a:r>
            <a:r>
              <a:rPr lang="en-GB" sz="1200" dirty="0" smtClean="0">
                <a:latin typeface="Times New Roman"/>
                <a:cs typeface="Times New Roman"/>
              </a:rPr>
              <a:t>an</a:t>
            </a:r>
            <a:r>
              <a:rPr lang="en-GB" sz="1200" spc="6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for</a:t>
            </a:r>
            <a:r>
              <a:rPr lang="en-GB" sz="1200" spc="5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the</a:t>
            </a:r>
            <a:r>
              <a:rPr lang="en-GB" sz="1200" spc="45" dirty="0" smtClean="0">
                <a:latin typeface="Times New Roman"/>
                <a:cs typeface="Times New Roman"/>
              </a:rPr>
              <a:t> </a:t>
            </a:r>
            <a:r>
              <a:rPr lang="en-GB" sz="1200" spc="-15" dirty="0" smtClean="0">
                <a:latin typeface="Times New Roman"/>
                <a:cs typeface="Times New Roman"/>
              </a:rPr>
              <a:t>v</a:t>
            </a:r>
            <a:r>
              <a:rPr lang="en-GB" sz="1200" dirty="0" smtClean="0">
                <a:latin typeface="Times New Roman"/>
                <a:cs typeface="Times New Roman"/>
              </a:rPr>
              <a:t>il</a:t>
            </a:r>
            <a:r>
              <a:rPr lang="en-GB" sz="1200" spc="-10" dirty="0" smtClean="0">
                <a:latin typeface="Times New Roman"/>
                <a:cs typeface="Times New Roman"/>
              </a:rPr>
              <a:t>l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-10" dirty="0" smtClean="0">
                <a:latin typeface="Times New Roman"/>
                <a:cs typeface="Times New Roman"/>
              </a:rPr>
              <a:t>g</a:t>
            </a:r>
            <a:r>
              <a:rPr lang="en-GB" sz="1200" dirty="0" smtClean="0">
                <a:latin typeface="Times New Roman"/>
                <a:cs typeface="Times New Roman"/>
              </a:rPr>
              <a:t>e</a:t>
            </a:r>
            <a:r>
              <a:rPr lang="en-GB" sz="1200" spc="6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of</a:t>
            </a:r>
            <a:r>
              <a:rPr lang="en-GB" sz="1200" spc="6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Sa</a:t>
            </a:r>
            <a:r>
              <a:rPr lang="en-GB" sz="1200" spc="-10" dirty="0" smtClean="0">
                <a:latin typeface="Times New Roman"/>
                <a:cs typeface="Times New Roman"/>
              </a:rPr>
              <a:t>l</a:t>
            </a:r>
            <a:r>
              <a:rPr lang="en-GB" sz="1200" dirty="0" smtClean="0">
                <a:latin typeface="Times New Roman"/>
                <a:cs typeface="Times New Roman"/>
              </a:rPr>
              <a:t>u</a:t>
            </a:r>
            <a:r>
              <a:rPr lang="en-GB" sz="1200" spc="8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s</a:t>
            </a:r>
            <a:r>
              <a:rPr lang="en-GB" sz="1200" spc="-10" dirty="0" smtClean="0">
                <a:latin typeface="Times New Roman"/>
                <a:cs typeface="Times New Roman"/>
              </a:rPr>
              <a:t>e</a:t>
            </a:r>
            <a:r>
              <a:rPr lang="en-GB" sz="1200" dirty="0" smtClean="0">
                <a:latin typeface="Times New Roman"/>
                <a:cs typeface="Times New Roman"/>
              </a:rPr>
              <a:t>r</a:t>
            </a:r>
            <a:r>
              <a:rPr lang="en-GB" sz="1200" spc="-15" dirty="0" smtClean="0">
                <a:latin typeface="Times New Roman"/>
                <a:cs typeface="Times New Roman"/>
              </a:rPr>
              <a:t>v</a:t>
            </a:r>
            <a:r>
              <a:rPr lang="en-GB" sz="1200" dirty="0" smtClean="0">
                <a:latin typeface="Times New Roman"/>
                <a:cs typeface="Times New Roman"/>
              </a:rPr>
              <a:t>ed</a:t>
            </a:r>
            <a:r>
              <a:rPr lang="en-GB" sz="1200" spc="6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as</a:t>
            </a:r>
            <a:r>
              <a:rPr lang="en-GB" sz="1200" spc="5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6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co</a:t>
            </a:r>
            <a:r>
              <a:rPr lang="en-GB" sz="1200" spc="-10" dirty="0" smtClean="0">
                <a:latin typeface="Times New Roman"/>
                <a:cs typeface="Times New Roman"/>
              </a:rPr>
              <a:t>u</a:t>
            </a:r>
            <a:r>
              <a:rPr lang="en-GB" sz="1200" dirty="0" smtClean="0">
                <a:latin typeface="Times New Roman"/>
                <a:cs typeface="Times New Roman"/>
              </a:rPr>
              <a:t>nc</a:t>
            </a:r>
            <a:r>
              <a:rPr lang="en-GB" sz="1200" spc="-10" dirty="0" smtClean="0">
                <a:latin typeface="Times New Roman"/>
                <a:cs typeface="Times New Roman"/>
              </a:rPr>
              <a:t>i</a:t>
            </a:r>
            <a:r>
              <a:rPr lang="en-GB" sz="1200" dirty="0" smtClean="0">
                <a:latin typeface="Times New Roman"/>
                <a:cs typeface="Times New Roman"/>
              </a:rPr>
              <a:t>l</a:t>
            </a:r>
            <a:r>
              <a:rPr lang="en-GB" sz="1200" spc="-20" dirty="0" smtClean="0">
                <a:latin typeface="Times New Roman"/>
                <a:cs typeface="Times New Roman"/>
              </a:rPr>
              <a:t>m</a:t>
            </a:r>
            <a:r>
              <a:rPr lang="en-GB" sz="1200" dirty="0" smtClean="0">
                <a:latin typeface="Times New Roman"/>
                <a:cs typeface="Times New Roman"/>
              </a:rPr>
              <a:t>an</a:t>
            </a:r>
            <a:r>
              <a:rPr lang="en-GB" sz="1200" spc="6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for</a:t>
            </a:r>
            <a:r>
              <a:rPr lang="en-GB" sz="1200" spc="5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t</a:t>
            </a:r>
            <a:r>
              <a:rPr lang="en-GB" sz="1200" spc="-15" dirty="0" smtClean="0">
                <a:latin typeface="Times New Roman"/>
                <a:cs typeface="Times New Roman"/>
              </a:rPr>
              <a:t>h</a:t>
            </a:r>
            <a:r>
              <a:rPr lang="en-GB" sz="1200" dirty="0" smtClean="0">
                <a:latin typeface="Times New Roman"/>
                <a:cs typeface="Times New Roman"/>
              </a:rPr>
              <a:t>e </a:t>
            </a:r>
            <a:r>
              <a:rPr lang="en-GB" sz="1200" spc="-15" dirty="0" smtClean="0">
                <a:latin typeface="Times New Roman"/>
                <a:cs typeface="Times New Roman"/>
              </a:rPr>
              <a:t>v</a:t>
            </a:r>
            <a:r>
              <a:rPr lang="en-GB" sz="1200" dirty="0" smtClean="0">
                <a:latin typeface="Times New Roman"/>
                <a:cs typeface="Times New Roman"/>
              </a:rPr>
              <a:t>illa</a:t>
            </a:r>
            <a:r>
              <a:rPr lang="en-GB" sz="1200" spc="-10" dirty="0" smtClean="0">
                <a:latin typeface="Times New Roman"/>
                <a:cs typeface="Times New Roman"/>
              </a:rPr>
              <a:t>g</a:t>
            </a:r>
            <a:r>
              <a:rPr lang="en-GB" sz="1200" dirty="0" smtClean="0">
                <a:latin typeface="Times New Roman"/>
                <a:cs typeface="Times New Roman"/>
              </a:rPr>
              <a:t>e</a:t>
            </a:r>
            <a:r>
              <a:rPr lang="en-GB" sz="1200" spc="4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of</a:t>
            </a:r>
            <a:r>
              <a:rPr lang="en-GB" sz="1200" spc="5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Salu.</a:t>
            </a:r>
            <a:r>
              <a:rPr lang="en-GB" sz="1200" baseline="0" dirty="0" smtClean="0">
                <a:latin typeface="Times New Roman"/>
                <a:cs typeface="Times New Roman"/>
              </a:rPr>
              <a:t> A very interesting historical note is Mahar</a:t>
            </a:r>
            <a:r>
              <a:rPr lang="en-GB" sz="1200" spc="4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ser</a:t>
            </a:r>
            <a:r>
              <a:rPr lang="en-GB" sz="1200" spc="-15" dirty="0" smtClean="0">
                <a:latin typeface="Times New Roman"/>
                <a:cs typeface="Times New Roman"/>
              </a:rPr>
              <a:t>v</a:t>
            </a:r>
            <a:r>
              <a:rPr lang="en-GB" sz="1200" dirty="0" smtClean="0">
                <a:latin typeface="Times New Roman"/>
                <a:cs typeface="Times New Roman"/>
              </a:rPr>
              <a:t>ed</a:t>
            </a:r>
            <a:r>
              <a:rPr lang="en-GB" sz="1200" spc="4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as</a:t>
            </a:r>
            <a:r>
              <a:rPr lang="en-GB" sz="1200" spc="5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4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cou</a:t>
            </a:r>
            <a:r>
              <a:rPr lang="en-GB" sz="1200" spc="-10" dirty="0" smtClean="0"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latin typeface="Times New Roman"/>
                <a:cs typeface="Times New Roman"/>
              </a:rPr>
              <a:t>t</a:t>
            </a:r>
            <a:r>
              <a:rPr lang="en-GB" sz="1200" spc="50" dirty="0" smtClean="0">
                <a:latin typeface="Times New Roman"/>
                <a:cs typeface="Times New Roman"/>
              </a:rPr>
              <a:t> </a:t>
            </a:r>
            <a:r>
              <a:rPr lang="en-GB" sz="1200" spc="20" dirty="0" smtClean="0">
                <a:latin typeface="Times New Roman"/>
                <a:cs typeface="Times New Roman"/>
              </a:rPr>
              <a:t>a</a:t>
            </a:r>
            <a:r>
              <a:rPr lang="en-GB" sz="1200" dirty="0" smtClean="0">
                <a:latin typeface="Times New Roman"/>
                <a:cs typeface="Times New Roman"/>
              </a:rPr>
              <a:t>pp</a:t>
            </a:r>
            <a:r>
              <a:rPr lang="en-GB" sz="1200" spc="-10" dirty="0" smtClean="0"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5" dirty="0" smtClean="0">
                <a:latin typeface="Times New Roman"/>
                <a:cs typeface="Times New Roman"/>
              </a:rPr>
              <a:t>i</a:t>
            </a:r>
            <a:r>
              <a:rPr lang="en-GB" sz="1200" spc="-10" dirty="0" smtClean="0">
                <a:latin typeface="Times New Roman"/>
                <a:cs typeface="Times New Roman"/>
              </a:rPr>
              <a:t>s</a:t>
            </a:r>
            <a:r>
              <a:rPr lang="en-GB" sz="1200" dirty="0" smtClean="0">
                <a:latin typeface="Times New Roman"/>
                <a:cs typeface="Times New Roman"/>
              </a:rPr>
              <a:t>er</a:t>
            </a:r>
            <a:r>
              <a:rPr lang="en-GB" sz="1200" spc="5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of</a:t>
            </a:r>
            <a:r>
              <a:rPr lang="en-GB" sz="1200" spc="50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he</a:t>
            </a:r>
            <a:r>
              <a:rPr lang="en-GB" sz="1200" spc="3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pe</a:t>
            </a:r>
            <a:r>
              <a:rPr lang="en-GB" sz="1200" spc="15" dirty="0" smtClean="0"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latin typeface="Times New Roman"/>
                <a:cs typeface="Times New Roman"/>
              </a:rPr>
              <a:t>s</a:t>
            </a:r>
            <a:r>
              <a:rPr lang="en-GB" sz="1200" spc="-10" dirty="0" smtClean="0">
                <a:latin typeface="Times New Roman"/>
                <a:cs typeface="Times New Roman"/>
              </a:rPr>
              <a:t>o</a:t>
            </a:r>
            <a:r>
              <a:rPr lang="en-GB" sz="1200" dirty="0" smtClean="0">
                <a:latin typeface="Times New Roman"/>
                <a:cs typeface="Times New Roman"/>
              </a:rPr>
              <a:t>nal</a:t>
            </a:r>
            <a:r>
              <a:rPr lang="en-GB" sz="1200" spc="50" dirty="0" smtClean="0">
                <a:latin typeface="Times New Roman"/>
                <a:cs typeface="Times New Roman"/>
              </a:rPr>
              <a:t> </a:t>
            </a:r>
            <a:r>
              <a:rPr lang="en-GB" sz="1200" spc="-15" dirty="0" smtClean="0">
                <a:latin typeface="Times New Roman"/>
                <a:cs typeface="Times New Roman"/>
              </a:rPr>
              <a:t>p</a:t>
            </a:r>
            <a:r>
              <a:rPr lang="en-GB" sz="1200" dirty="0" smtClean="0">
                <a:latin typeface="Times New Roman"/>
                <a:cs typeface="Times New Roman"/>
              </a:rPr>
              <a:t>rop</a:t>
            </a:r>
            <a:r>
              <a:rPr lang="en-GB" sz="1200" spc="-10" dirty="0" smtClean="0">
                <a:latin typeface="Times New Roman"/>
                <a:cs typeface="Times New Roman"/>
              </a:rPr>
              <a:t>e</a:t>
            </a:r>
            <a:r>
              <a:rPr lang="en-GB" sz="1200" dirty="0" smtClean="0">
                <a:latin typeface="Times New Roman"/>
                <a:cs typeface="Times New Roman"/>
              </a:rPr>
              <a:t>rty</a:t>
            </a:r>
            <a:r>
              <a:rPr lang="en-GB" sz="1200" spc="3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5" dirty="0" smtClean="0">
                <a:latin typeface="Times New Roman"/>
                <a:cs typeface="Times New Roman"/>
              </a:rPr>
              <a:t>r</a:t>
            </a:r>
            <a:r>
              <a:rPr lang="en-GB" sz="1200" spc="-10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i</a:t>
            </a:r>
            <a:r>
              <a:rPr lang="en-GB" sz="1200" spc="-10" dirty="0" smtClean="0">
                <a:latin typeface="Times New Roman"/>
                <a:cs typeface="Times New Roman"/>
              </a:rPr>
              <a:t>c</a:t>
            </a:r>
            <a:r>
              <a:rPr lang="en-GB" sz="1200" dirty="0" smtClean="0">
                <a:latin typeface="Times New Roman"/>
                <a:cs typeface="Times New Roman"/>
              </a:rPr>
              <a:t>les</a:t>
            </a:r>
            <a:r>
              <a:rPr lang="en-GB" sz="1200" spc="50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i</a:t>
            </a:r>
            <a:r>
              <a:rPr lang="en-GB" sz="1200" dirty="0" smtClean="0">
                <a:latin typeface="Times New Roman"/>
                <a:cs typeface="Times New Roman"/>
              </a:rPr>
              <a:t>n</a:t>
            </a:r>
            <a:r>
              <a:rPr lang="en-GB" sz="1200" spc="4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the</a:t>
            </a:r>
            <a:r>
              <a:rPr lang="en-GB" sz="1200" spc="4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p</a:t>
            </a:r>
            <a:r>
              <a:rPr lang="en-GB" sz="1200" spc="20" dirty="0" smtClean="0"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latin typeface="Times New Roman"/>
                <a:cs typeface="Times New Roman"/>
              </a:rPr>
              <a:t>o</a:t>
            </a:r>
            <a:r>
              <a:rPr lang="en-GB" sz="1200" spc="-15" dirty="0" smtClean="0">
                <a:latin typeface="Times New Roman"/>
                <a:cs typeface="Times New Roman"/>
              </a:rPr>
              <a:t>b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5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e</a:t>
            </a:r>
            <a:r>
              <a:rPr lang="en-GB" sz="1200" spc="45" dirty="0" smtClean="0">
                <a:latin typeface="Times New Roman"/>
                <a:cs typeface="Times New Roman"/>
              </a:rPr>
              <a:t> </a:t>
            </a:r>
            <a:r>
              <a:rPr lang="en-GB" sz="1200" spc="-15" dirty="0" smtClean="0">
                <a:latin typeface="Times New Roman"/>
                <a:cs typeface="Times New Roman"/>
              </a:rPr>
              <a:t>o</a:t>
            </a:r>
            <a:r>
              <a:rPr lang="en-GB" sz="1200" dirty="0" smtClean="0">
                <a:latin typeface="Times New Roman"/>
                <a:cs typeface="Times New Roman"/>
              </a:rPr>
              <a:t>f the </a:t>
            </a:r>
            <a:r>
              <a:rPr lang="en-GB" sz="1200" spc="-10" dirty="0" smtClean="0">
                <a:latin typeface="Times New Roman"/>
                <a:cs typeface="Times New Roman"/>
              </a:rPr>
              <a:t>e</a:t>
            </a:r>
            <a:r>
              <a:rPr lang="en-GB" sz="1200" dirty="0" smtClean="0">
                <a:latin typeface="Times New Roman"/>
                <a:cs typeface="Times New Roman"/>
              </a:rPr>
              <a:t>s</a:t>
            </a:r>
            <a:r>
              <a:rPr lang="en-GB" sz="1200" spc="-5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5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e</a:t>
            </a:r>
            <a:r>
              <a:rPr lang="en-GB" sz="1200" spc="-1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of </a:t>
            </a:r>
            <a:r>
              <a:rPr lang="en-GB" sz="1200" spc="-20" dirty="0" smtClean="0">
                <a:latin typeface="Times New Roman"/>
                <a:cs typeface="Times New Roman"/>
              </a:rPr>
              <a:t>I</a:t>
            </a:r>
            <a:r>
              <a:rPr lang="en-GB" sz="1200" dirty="0" smtClean="0">
                <a:latin typeface="Times New Roman"/>
                <a:cs typeface="Times New Roman"/>
              </a:rPr>
              <a:t>saac E.</a:t>
            </a:r>
            <a:r>
              <a:rPr lang="en-GB" sz="1200" spc="-1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Wa</a:t>
            </a:r>
            <a:r>
              <a:rPr lang="en-GB" sz="1200" spc="-10" dirty="0" smtClean="0"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latin typeface="Times New Roman"/>
                <a:cs typeface="Times New Roman"/>
              </a:rPr>
              <a:t>n</a:t>
            </a:r>
            <a:r>
              <a:rPr lang="en-GB" sz="1200" spc="-10" dirty="0" smtClean="0">
                <a:latin typeface="Times New Roman"/>
                <a:cs typeface="Times New Roman"/>
              </a:rPr>
              <a:t>a</a:t>
            </a:r>
            <a:r>
              <a:rPr lang="en-GB" sz="1200" dirty="0" smtClean="0">
                <a:latin typeface="Times New Roman"/>
                <a:cs typeface="Times New Roman"/>
              </a:rPr>
              <a:t>ck in 1868.</a:t>
            </a:r>
          </a:p>
          <a:p>
            <a:r>
              <a:rPr lang="en-US" baseline="0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C3DD7-681E-4494-B279-65676D2C7C9B}" type="slidenum">
              <a:rPr lang="en-GB" smtClean="0"/>
              <a:pPr/>
              <a:t>30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OUR</a:t>
            </a:r>
            <a:r>
              <a:rPr lang="en-US" baseline="0" dirty="0" smtClean="0"/>
              <a:t> </a:t>
            </a:r>
            <a:r>
              <a:rPr lang="en-US" dirty="0" smtClean="0"/>
              <a:t>MAIN TOPICS ARE       1</a:t>
            </a:r>
            <a:r>
              <a:rPr lang="en-US" baseline="0" dirty="0" smtClean="0"/>
              <a:t> </a:t>
            </a:r>
            <a:r>
              <a:rPr lang="en-US" dirty="0" smtClean="0"/>
              <a:t>*</a:t>
            </a:r>
            <a:r>
              <a:rPr lang="en-US" sz="1200" dirty="0" smtClean="0"/>
              <a:t>The Potters of Alton/Upper Alton,  their Kiln locations,  and their Stoneware.</a:t>
            </a:r>
          </a:p>
          <a:p>
            <a:r>
              <a:rPr lang="en-US" sz="1200" dirty="0" smtClean="0"/>
              <a:t>                                         2</a:t>
            </a:r>
            <a:r>
              <a:rPr lang="en-US" sz="1200" baseline="0" dirty="0" smtClean="0"/>
              <a:t> *</a:t>
            </a:r>
            <a:r>
              <a:rPr lang="en-US" sz="1200" dirty="0" smtClean="0"/>
              <a:t>Salu Village Land Purchases</a:t>
            </a:r>
          </a:p>
          <a:p>
            <a:r>
              <a:rPr lang="en-US" sz="1200" dirty="0" smtClean="0"/>
              <a:t>                                         3 *Land Deed</a:t>
            </a:r>
            <a:r>
              <a:rPr lang="en-US" sz="1200" baseline="0" dirty="0" smtClean="0"/>
              <a:t> Records</a:t>
            </a:r>
            <a:r>
              <a:rPr lang="en-US" sz="1200" dirty="0" smtClean="0"/>
              <a:t> of potters like  Warnack and Ulrich-Wietfeld</a:t>
            </a:r>
          </a:p>
          <a:p>
            <a:r>
              <a:rPr lang="en-US" sz="1200" dirty="0" smtClean="0"/>
              <a:t>                                 AND  4 *Some of the</a:t>
            </a:r>
            <a:r>
              <a:rPr lang="en-US" sz="1200" baseline="0" dirty="0" smtClean="0"/>
              <a:t> interesting </a:t>
            </a:r>
            <a:r>
              <a:rPr lang="en-US" sz="1200" dirty="0" smtClean="0"/>
              <a:t> Family Heirlooms, Portraits,  Genealogy, of these potters.</a:t>
            </a:r>
          </a:p>
          <a:p>
            <a:endParaRPr lang="en-US" dirty="0" smtClean="0"/>
          </a:p>
          <a:p>
            <a:r>
              <a:rPr lang="en-US" dirty="0" smtClean="0"/>
              <a:t>OUR SOURCES INCLUDE:  Federal and State Census, Courthouse Records, Cemetery Records, Family Accounts,</a:t>
            </a:r>
            <a:r>
              <a:rPr lang="en-US" baseline="0" dirty="0" smtClean="0"/>
              <a:t> Photography and Genealogy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C3DD7-681E-4494-B279-65676D2C7C9B}" type="slidenum">
              <a:rPr lang="en-GB" smtClean="0"/>
              <a:pPr/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AT TOP      IS THE APPROXIMATE LOCATION OF THE  MAHAR POTTERY SITE AT POWHATTAN AND HUMBERT STREETS.</a:t>
            </a:r>
          </a:p>
          <a:p>
            <a:endParaRPr lang="en-US" dirty="0" smtClean="0"/>
          </a:p>
          <a:p>
            <a:r>
              <a:rPr lang="en-US" dirty="0" smtClean="0"/>
              <a:t>BOTTOM    IS MAHAR BUSINESS AT COLLEGE AVE AND WASHINGTON (FORMERLY</a:t>
            </a:r>
            <a:r>
              <a:rPr lang="en-US" baseline="0" dirty="0" smtClean="0"/>
              <a:t> BROADWAY).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C3DD7-681E-4494-B279-65676D2C7C9B}" type="slidenum">
              <a:rPr lang="en-GB" smtClean="0"/>
              <a:pPr/>
              <a:t>31</a:t>
            </a:fld>
            <a:endParaRPr lang="en-GB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200" dirty="0" smtClean="0">
                <a:latin typeface="Times New Roman"/>
                <a:cs typeface="Times New Roman"/>
              </a:rPr>
              <a:t>HERE ARE A STENCILLED 4 and SCRIPT 6 </a:t>
            </a:r>
            <a:r>
              <a:rPr lang="en-GB" sz="1200" spc="-10" dirty="0" smtClean="0">
                <a:latin typeface="Times New Roman"/>
                <a:cs typeface="Times New Roman"/>
              </a:rPr>
              <a:t> </a:t>
            </a:r>
            <a:r>
              <a:rPr lang="en-GB" sz="1200" spc="-15" dirty="0" smtClean="0">
                <a:latin typeface="Times New Roman"/>
                <a:cs typeface="Times New Roman"/>
              </a:rPr>
              <a:t>g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-10" dirty="0" smtClean="0">
                <a:latin typeface="Times New Roman"/>
                <a:cs typeface="Times New Roman"/>
              </a:rPr>
              <a:t>l</a:t>
            </a:r>
            <a:r>
              <a:rPr lang="en-GB" sz="1200" dirty="0" smtClean="0">
                <a:latin typeface="Times New Roman"/>
                <a:cs typeface="Times New Roman"/>
              </a:rPr>
              <a:t>lon </a:t>
            </a:r>
            <a:r>
              <a:rPr lang="en-GB" sz="1200" spc="-10" dirty="0" smtClean="0">
                <a:latin typeface="Times New Roman"/>
                <a:cs typeface="Times New Roman"/>
              </a:rPr>
              <a:t>s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-10" dirty="0" smtClean="0">
                <a:latin typeface="Times New Roman"/>
                <a:cs typeface="Times New Roman"/>
              </a:rPr>
              <a:t>l</a:t>
            </a:r>
            <a:r>
              <a:rPr lang="en-GB" sz="1200" dirty="0" smtClean="0">
                <a:latin typeface="Times New Roman"/>
                <a:cs typeface="Times New Roman"/>
              </a:rPr>
              <a:t>t</a:t>
            </a:r>
            <a:r>
              <a:rPr lang="en-GB" sz="1200" spc="5" dirty="0" smtClean="0">
                <a:latin typeface="Times New Roman"/>
                <a:cs typeface="Times New Roman"/>
              </a:rPr>
              <a:t> </a:t>
            </a:r>
            <a:r>
              <a:rPr lang="en-GB" sz="1200" spc="-15" dirty="0" smtClean="0">
                <a:latin typeface="Times New Roman"/>
                <a:cs typeface="Times New Roman"/>
              </a:rPr>
              <a:t>g</a:t>
            </a:r>
            <a:r>
              <a:rPr lang="en-GB" sz="1200" dirty="0" smtClean="0">
                <a:latin typeface="Times New Roman"/>
                <a:cs typeface="Times New Roman"/>
              </a:rPr>
              <a:t>la</a:t>
            </a:r>
            <a:r>
              <a:rPr lang="en-GB" sz="1200" spc="-10" dirty="0" smtClean="0">
                <a:latin typeface="Times New Roman"/>
                <a:cs typeface="Times New Roman"/>
              </a:rPr>
              <a:t>z</a:t>
            </a:r>
            <a:r>
              <a:rPr lang="en-GB" sz="1200" dirty="0" smtClean="0">
                <a:latin typeface="Times New Roman"/>
                <a:cs typeface="Times New Roman"/>
              </a:rPr>
              <a:t>ed jars</a:t>
            </a:r>
            <a:r>
              <a:rPr lang="en-GB" sz="1200" baseline="0" dirty="0" smtClean="0">
                <a:latin typeface="Times New Roman"/>
                <a:cs typeface="Times New Roman"/>
              </a:rPr>
              <a:t> stencilled mark</a:t>
            </a:r>
            <a:r>
              <a:rPr lang="en-GB" sz="1200" dirty="0" smtClean="0">
                <a:latin typeface="Times New Roman"/>
                <a:cs typeface="Times New Roman"/>
              </a:rPr>
              <a:t> “W.</a:t>
            </a:r>
            <a:r>
              <a:rPr lang="en-GB" sz="1200" spc="-1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J. </a:t>
            </a:r>
            <a:r>
              <a:rPr lang="en-GB" sz="1200" spc="-10" dirty="0" smtClean="0">
                <a:latin typeface="Times New Roman"/>
                <a:cs typeface="Times New Roman"/>
              </a:rPr>
              <a:t>M</a:t>
            </a:r>
            <a:r>
              <a:rPr lang="en-GB" sz="1200" dirty="0" smtClean="0">
                <a:latin typeface="Times New Roman"/>
                <a:cs typeface="Times New Roman"/>
              </a:rPr>
              <a:t>ahar</a:t>
            </a:r>
            <a:r>
              <a:rPr lang="en-GB" sz="1200" spc="-10" dirty="0" smtClean="0">
                <a:latin typeface="Times New Roman"/>
                <a:cs typeface="Times New Roman"/>
              </a:rPr>
              <a:t> </a:t>
            </a:r>
            <a:r>
              <a:rPr lang="en-GB" sz="1200" spc="0" dirty="0" smtClean="0">
                <a:latin typeface="Times New Roman"/>
                <a:cs typeface="Times New Roman"/>
              </a:rPr>
              <a:t>/</a:t>
            </a:r>
            <a:r>
              <a:rPr lang="en-GB" sz="1200" spc="0" baseline="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Sto</a:t>
            </a:r>
            <a:r>
              <a:rPr lang="en-GB" sz="1200" spc="-15" dirty="0" smtClean="0">
                <a:latin typeface="Times New Roman"/>
                <a:cs typeface="Times New Roman"/>
              </a:rPr>
              <a:t>n</a:t>
            </a:r>
            <a:r>
              <a:rPr lang="en-GB" sz="1200" dirty="0" smtClean="0">
                <a:latin typeface="Times New Roman"/>
                <a:cs typeface="Times New Roman"/>
              </a:rPr>
              <a:t>e W</a:t>
            </a:r>
            <a:r>
              <a:rPr lang="en-GB" sz="1200" spc="-10" dirty="0" smtClean="0">
                <a:latin typeface="Times New Roman"/>
                <a:cs typeface="Times New Roman"/>
              </a:rPr>
              <a:t>a</a:t>
            </a:r>
            <a:r>
              <a:rPr lang="en-GB" sz="1200" dirty="0" smtClean="0">
                <a:latin typeface="Times New Roman"/>
                <a:cs typeface="Times New Roman"/>
              </a:rPr>
              <a:t>re</a:t>
            </a:r>
            <a:r>
              <a:rPr lang="en-GB" sz="1200" spc="-1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Man</a:t>
            </a:r>
            <a:r>
              <a:rPr lang="en-GB" sz="1200" spc="-15" dirty="0" smtClean="0">
                <a:latin typeface="Times New Roman"/>
                <a:cs typeface="Times New Roman"/>
              </a:rPr>
              <a:t>u</a:t>
            </a:r>
            <a:r>
              <a:rPr lang="en-GB" sz="1200" dirty="0" smtClean="0">
                <a:latin typeface="Times New Roman"/>
                <a:cs typeface="Times New Roman"/>
              </a:rPr>
              <a:t>f</a:t>
            </a:r>
            <a:r>
              <a:rPr lang="en-GB" sz="1200" spc="-10" dirty="0" smtClean="0">
                <a:latin typeface="Times New Roman"/>
                <a:cs typeface="Times New Roman"/>
              </a:rPr>
              <a:t>a</a:t>
            </a:r>
            <a:r>
              <a:rPr lang="en-GB" sz="1200" dirty="0" smtClean="0">
                <a:latin typeface="Times New Roman"/>
                <a:cs typeface="Times New Roman"/>
              </a:rPr>
              <a:t>c</a:t>
            </a:r>
            <a:r>
              <a:rPr lang="en-GB" sz="1200" spc="5" dirty="0" smtClean="0">
                <a:latin typeface="Times New Roman"/>
                <a:cs typeface="Times New Roman"/>
              </a:rPr>
              <a:t>t</a:t>
            </a:r>
            <a:r>
              <a:rPr lang="en-GB" sz="1200" spc="-15" dirty="0" smtClean="0">
                <a:latin typeface="Times New Roman"/>
                <a:cs typeface="Times New Roman"/>
              </a:rPr>
              <a:t>u</a:t>
            </a:r>
            <a:r>
              <a:rPr lang="en-GB" sz="1200" dirty="0" smtClean="0">
                <a:latin typeface="Times New Roman"/>
                <a:cs typeface="Times New Roman"/>
              </a:rPr>
              <a:t>re</a:t>
            </a:r>
            <a:r>
              <a:rPr lang="en-GB" sz="1200" spc="-10" dirty="0" smtClean="0">
                <a:latin typeface="Times New Roman"/>
                <a:cs typeface="Times New Roman"/>
              </a:rPr>
              <a:t>r / Upper Alton Ill.”</a:t>
            </a:r>
          </a:p>
          <a:p>
            <a:endParaRPr lang="en-US" sz="1200" spc="-10" dirty="0" smtClean="0">
              <a:latin typeface="Times New Roman"/>
              <a:cs typeface="Times New Roman"/>
            </a:endParaRPr>
          </a:p>
          <a:p>
            <a:r>
              <a:rPr lang="en-US" sz="1200" spc="-10" dirty="0" smtClean="0">
                <a:latin typeface="Times New Roman"/>
                <a:cs typeface="Times New Roman"/>
              </a:rPr>
              <a:t>THE JUG AT</a:t>
            </a:r>
            <a:r>
              <a:rPr lang="en-US" sz="1200" spc="-10" baseline="0" dirty="0" smtClean="0">
                <a:latin typeface="Times New Roman"/>
                <a:cs typeface="Times New Roman"/>
              </a:rPr>
              <a:t> RIGHT WAS RECOVERRED AT THE MAHAR PROPERTY, BY THE LATE AMEATURE ARCHAEOLOGIST DALE STEELE 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C3DD7-681E-4494-B279-65676D2C7C9B}" type="slidenum">
              <a:rPr lang="en-GB" smtClean="0"/>
              <a:pPr/>
              <a:t>32</a:t>
            </a:fld>
            <a:endParaRPr lang="en-GB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spc="5" dirty="0" smtClean="0">
                <a:latin typeface="Times New Roman"/>
                <a:cs typeface="Times New Roman"/>
              </a:rPr>
              <a:t>THIS IS A FANCY</a:t>
            </a:r>
            <a:r>
              <a:rPr lang="en-GB" sz="1200" spc="5" baseline="0" dirty="0" smtClean="0">
                <a:latin typeface="Times New Roman"/>
                <a:cs typeface="Times New Roman"/>
              </a:rPr>
              <a:t> LETTERHEAD OF </a:t>
            </a:r>
            <a:r>
              <a:rPr lang="en-GB" sz="1200" spc="5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he </a:t>
            </a:r>
            <a:r>
              <a:rPr lang="en-GB" sz="1200" spc="-15" dirty="0" smtClean="0">
                <a:latin typeface="Times New Roman"/>
                <a:cs typeface="Times New Roman"/>
              </a:rPr>
              <a:t>S</a:t>
            </a:r>
            <a:r>
              <a:rPr lang="en-GB" sz="1200" dirty="0" smtClean="0">
                <a:latin typeface="Times New Roman"/>
                <a:cs typeface="Times New Roman"/>
              </a:rPr>
              <a:t>t</a:t>
            </a:r>
            <a:r>
              <a:rPr lang="en-GB" sz="1200" spc="-15" dirty="0" smtClean="0">
                <a:latin typeface="Times New Roman"/>
                <a:cs typeface="Times New Roman"/>
              </a:rPr>
              <a:t>o</a:t>
            </a:r>
            <a:r>
              <a:rPr lang="en-GB" sz="1200" dirty="0" smtClean="0">
                <a:latin typeface="Times New Roman"/>
                <a:cs typeface="Times New Roman"/>
              </a:rPr>
              <a:t>neware </a:t>
            </a:r>
            <a:r>
              <a:rPr lang="en-GB" sz="1200" spc="-15" dirty="0" smtClean="0">
                <a:latin typeface="Times New Roman"/>
                <a:cs typeface="Times New Roman"/>
              </a:rPr>
              <a:t>P</a:t>
            </a:r>
            <a:r>
              <a:rPr lang="en-GB" sz="1200" dirty="0" smtClean="0">
                <a:latin typeface="Times New Roman"/>
                <a:cs typeface="Times New Roman"/>
              </a:rPr>
              <a:t>ipe</a:t>
            </a:r>
            <a:r>
              <a:rPr lang="en-GB" sz="1200" spc="-10" dirty="0" smtClean="0">
                <a:latin typeface="Times New Roman"/>
                <a:cs typeface="Times New Roman"/>
              </a:rPr>
              <a:t> </a:t>
            </a:r>
            <a:r>
              <a:rPr lang="en-GB" sz="1200" spc="-5" dirty="0" smtClean="0">
                <a:latin typeface="Times New Roman"/>
                <a:cs typeface="Times New Roman"/>
              </a:rPr>
              <a:t>C</a:t>
            </a:r>
            <a:r>
              <a:rPr lang="en-GB" sz="1200" dirty="0" smtClean="0">
                <a:latin typeface="Times New Roman"/>
                <a:cs typeface="Times New Roman"/>
              </a:rPr>
              <a:t>o</a:t>
            </a:r>
            <a:r>
              <a:rPr lang="en-GB" sz="1200" spc="-20" dirty="0" smtClean="0">
                <a:latin typeface="Times New Roman"/>
                <a:cs typeface="Times New Roman"/>
              </a:rPr>
              <a:t>m</a:t>
            </a:r>
            <a:r>
              <a:rPr lang="en-GB" sz="1200" dirty="0" smtClean="0">
                <a:latin typeface="Times New Roman"/>
                <a:cs typeface="Times New Roman"/>
              </a:rPr>
              <a:t>pany. This billing </a:t>
            </a:r>
            <a:r>
              <a:rPr lang="en-GB" sz="1200" spc="-1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co</a:t>
            </a:r>
            <a:r>
              <a:rPr lang="en-GB" sz="1200" spc="5" dirty="0" smtClean="0">
                <a:latin typeface="Times New Roman"/>
                <a:cs typeface="Times New Roman"/>
              </a:rPr>
              <a:t>r</a:t>
            </a:r>
            <a:r>
              <a:rPr lang="en-GB" sz="1200" spc="-10" dirty="0" smtClean="0"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latin typeface="Times New Roman"/>
                <a:cs typeface="Times New Roman"/>
              </a:rPr>
              <a:t>espon</a:t>
            </a:r>
            <a:r>
              <a:rPr lang="en-GB" sz="1200" spc="-15" dirty="0" smtClean="0">
                <a:latin typeface="Times New Roman"/>
                <a:cs typeface="Times New Roman"/>
              </a:rPr>
              <a:t>d</a:t>
            </a:r>
            <a:r>
              <a:rPr lang="en-GB" sz="1200" dirty="0" smtClean="0">
                <a:latin typeface="Times New Roman"/>
                <a:cs typeface="Times New Roman"/>
              </a:rPr>
              <a:t>ence</a:t>
            </a:r>
            <a:r>
              <a:rPr lang="en-GB" sz="1200" spc="-10" dirty="0" smtClean="0">
                <a:latin typeface="Times New Roman"/>
                <a:cs typeface="Times New Roman"/>
              </a:rPr>
              <a:t> is dated  </a:t>
            </a:r>
            <a:r>
              <a:rPr lang="en-GB" sz="1200" dirty="0" smtClean="0">
                <a:latin typeface="Times New Roman"/>
                <a:cs typeface="Times New Roman"/>
              </a:rPr>
              <a:t>Ma</a:t>
            </a:r>
            <a:r>
              <a:rPr lang="en-GB" sz="1200" spc="-10" dirty="0" smtClean="0"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latin typeface="Times New Roman"/>
                <a:cs typeface="Times New Roman"/>
              </a:rPr>
              <a:t>ch 4, </a:t>
            </a:r>
            <a:r>
              <a:rPr lang="en-GB" sz="1200" spc="-10" dirty="0" smtClean="0">
                <a:latin typeface="Times New Roman"/>
                <a:cs typeface="Times New Roman"/>
              </a:rPr>
              <a:t>1</a:t>
            </a:r>
            <a:r>
              <a:rPr lang="en-GB" sz="1200" spc="-15" dirty="0" smtClean="0">
                <a:latin typeface="Times New Roman"/>
                <a:cs typeface="Times New Roman"/>
              </a:rPr>
              <a:t>8</a:t>
            </a:r>
            <a:r>
              <a:rPr lang="en-GB" sz="1200" dirty="0" smtClean="0">
                <a:latin typeface="Times New Roman"/>
                <a:cs typeface="Times New Roman"/>
              </a:rPr>
              <a:t>92.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C3DD7-681E-4494-B279-65676D2C7C9B}" type="slidenum">
              <a:rPr lang="en-GB" smtClean="0"/>
              <a:pPr/>
              <a:t>33</a:t>
            </a:fld>
            <a:endParaRPr lang="en-GB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AT TOP LEFT IS a Sewer pipe section.</a:t>
            </a:r>
          </a:p>
          <a:p>
            <a:r>
              <a:rPr lang="en-US" dirty="0" smtClean="0"/>
              <a:t>Other pictures depict Salesman</a:t>
            </a:r>
            <a:r>
              <a:rPr lang="en-US" baseline="0" dirty="0" smtClean="0"/>
              <a:t> sample pipe.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C3DD7-681E-4494-B279-65676D2C7C9B}" type="slidenum">
              <a:rPr lang="en-GB" smtClean="0"/>
              <a:pPr/>
              <a:t>34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NOW TO  FOCUS  ON THE 5  IMPORTANT “Ws”……….EXACTLY…. </a:t>
            </a:r>
          </a:p>
          <a:p>
            <a:r>
              <a:rPr lang="en-US" baseline="0" dirty="0" smtClean="0"/>
              <a:t>            </a:t>
            </a:r>
            <a:r>
              <a:rPr lang="en-US" b="1" dirty="0" smtClean="0">
                <a:solidFill>
                  <a:srgbClr val="FF0000"/>
                </a:solidFill>
              </a:rPr>
              <a:t>WHO</a:t>
            </a:r>
            <a:r>
              <a:rPr lang="en-US" baseline="0" dirty="0" smtClean="0"/>
              <a:t> WERE THE POTTERS</a:t>
            </a:r>
          </a:p>
          <a:p>
            <a:r>
              <a:rPr lang="en-US" baseline="0" dirty="0" smtClean="0"/>
              <a:t>            </a:t>
            </a:r>
            <a:r>
              <a:rPr lang="en-US" b="1" baseline="0" dirty="0" smtClean="0"/>
              <a:t>WHERE</a:t>
            </a:r>
            <a:r>
              <a:rPr lang="en-US" baseline="0" dirty="0" smtClean="0"/>
              <a:t> LOCATED WERE THEIR KILN LOCATIONS  AND   WASTER DUMPS</a:t>
            </a:r>
          </a:p>
          <a:p>
            <a:r>
              <a:rPr lang="en-US" baseline="0" dirty="0" smtClean="0"/>
              <a:t>            </a:t>
            </a:r>
            <a:r>
              <a:rPr lang="en-US" b="1" baseline="0" dirty="0" smtClean="0"/>
              <a:t>WHEN</a:t>
            </a:r>
            <a:r>
              <a:rPr lang="en-US" baseline="0" dirty="0" smtClean="0"/>
              <a:t> WERE THEIR KILNS IN OPERATION</a:t>
            </a:r>
          </a:p>
          <a:p>
            <a:r>
              <a:rPr lang="en-US" baseline="0" dirty="0" smtClean="0"/>
              <a:t>             </a:t>
            </a:r>
            <a:r>
              <a:rPr lang="en-US" b="1" baseline="0" dirty="0" smtClean="0"/>
              <a:t>WHAT</a:t>
            </a:r>
            <a:r>
              <a:rPr lang="en-US" baseline="0" dirty="0" smtClean="0"/>
              <a:t> TYPES OF CERMAICS WERE THERE PRODUCED</a:t>
            </a:r>
          </a:p>
          <a:p>
            <a:r>
              <a:rPr lang="en-US" baseline="0" dirty="0" smtClean="0"/>
              <a:t>             </a:t>
            </a:r>
            <a:r>
              <a:rPr lang="en-US" b="1" baseline="0" dirty="0" smtClean="0"/>
              <a:t>WHY</a:t>
            </a:r>
            <a:r>
              <a:rPr lang="en-US" baseline="0" dirty="0" smtClean="0"/>
              <a:t> IN ALTON  ------  THE LAND OF MILK AND HONEY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C3DD7-681E-4494-B279-65676D2C7C9B}" type="slidenum">
              <a:rPr lang="en-GB" smtClean="0"/>
              <a:pPr/>
              <a:t>5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200" dirty="0" smtClean="0">
                <a:latin typeface="Times New Roman"/>
                <a:cs typeface="Times New Roman"/>
              </a:rPr>
              <a:t>IT</a:t>
            </a:r>
            <a:r>
              <a:rPr lang="en-GB" sz="1200" baseline="0" dirty="0" smtClean="0">
                <a:latin typeface="Times New Roman"/>
                <a:cs typeface="Times New Roman"/>
              </a:rPr>
              <a:t>  NEEDS BE POINT OUT THAT ........Much we know is based on what p</a:t>
            </a:r>
            <a:r>
              <a:rPr lang="en-GB" sz="1200" dirty="0" smtClean="0">
                <a:latin typeface="Times New Roman"/>
                <a:cs typeface="Times New Roman"/>
              </a:rPr>
              <a:t>rof</a:t>
            </a:r>
            <a:r>
              <a:rPr lang="en-GB" sz="1200" spc="-5" dirty="0" smtClean="0">
                <a:latin typeface="Times New Roman"/>
                <a:cs typeface="Times New Roman"/>
              </a:rPr>
              <a:t>e</a:t>
            </a:r>
            <a:r>
              <a:rPr lang="en-GB" sz="1200" spc="10" dirty="0" smtClean="0">
                <a:latin typeface="Times New Roman"/>
                <a:cs typeface="Times New Roman"/>
              </a:rPr>
              <a:t>s</a:t>
            </a:r>
            <a:r>
              <a:rPr lang="en-GB" sz="1200" dirty="0" smtClean="0">
                <a:latin typeface="Times New Roman"/>
                <a:cs typeface="Times New Roman"/>
              </a:rPr>
              <a:t>s</a:t>
            </a:r>
            <a:r>
              <a:rPr lang="en-GB" sz="1200" spc="5" dirty="0" smtClean="0">
                <a:latin typeface="Times New Roman"/>
                <a:cs typeface="Times New Roman"/>
              </a:rPr>
              <a:t>io</a:t>
            </a:r>
            <a:r>
              <a:rPr lang="en-GB" sz="1200" dirty="0" smtClean="0">
                <a:latin typeface="Times New Roman"/>
                <a:cs typeface="Times New Roman"/>
              </a:rPr>
              <a:t>n</a:t>
            </a:r>
            <a:r>
              <a:rPr lang="en-GB" sz="1200" spc="10" dirty="0" smtClean="0">
                <a:latin typeface="Times New Roman"/>
                <a:cs typeface="Times New Roman"/>
              </a:rPr>
              <a:t>al</a:t>
            </a:r>
            <a:r>
              <a:rPr lang="en-GB" sz="1200" spc="65" dirty="0" smtClean="0">
                <a:latin typeface="Times New Roman"/>
                <a:cs typeface="Times New Roman"/>
              </a:rPr>
              <a:t> </a:t>
            </a:r>
            <a:r>
              <a:rPr lang="en-GB" sz="1200" spc="15" dirty="0" smtClean="0">
                <a:latin typeface="Times New Roman"/>
                <a:cs typeface="Times New Roman"/>
              </a:rPr>
              <a:t>and</a:t>
            </a:r>
            <a:r>
              <a:rPr lang="en-GB" sz="1200" spc="65" dirty="0" smtClean="0">
                <a:latin typeface="Times New Roman"/>
                <a:cs typeface="Times New Roman"/>
              </a:rPr>
              <a:t> </a:t>
            </a:r>
            <a:r>
              <a:rPr lang="en-GB" sz="1200" spc="-5" dirty="0" smtClean="0">
                <a:latin typeface="Times New Roman"/>
                <a:cs typeface="Times New Roman"/>
              </a:rPr>
              <a:t>a</a:t>
            </a:r>
            <a:r>
              <a:rPr lang="en-GB" sz="1200" spc="25" dirty="0" smtClean="0">
                <a:latin typeface="Times New Roman"/>
                <a:cs typeface="Times New Roman"/>
              </a:rPr>
              <a:t>m</a:t>
            </a:r>
            <a:r>
              <a:rPr lang="en-GB" sz="1200" spc="-5" dirty="0" smtClean="0">
                <a:latin typeface="Times New Roman"/>
                <a:cs typeface="Times New Roman"/>
              </a:rPr>
              <a:t>a</a:t>
            </a:r>
            <a:r>
              <a:rPr lang="en-GB" sz="1200" spc="5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eu</a:t>
            </a:r>
            <a:r>
              <a:rPr lang="en-GB" sz="1200" spc="10" dirty="0" smtClean="0">
                <a:latin typeface="Times New Roman"/>
                <a:cs typeface="Times New Roman"/>
              </a:rPr>
              <a:t>r</a:t>
            </a:r>
            <a:r>
              <a:rPr lang="en-GB" sz="1200" spc="90" dirty="0" smtClean="0">
                <a:latin typeface="Times New Roman"/>
                <a:cs typeface="Times New Roman"/>
              </a:rPr>
              <a:t> </a:t>
            </a:r>
            <a:r>
              <a:rPr lang="en-GB" sz="1200" spc="-5" dirty="0" smtClean="0">
                <a:latin typeface="Times New Roman"/>
                <a:cs typeface="Times New Roman"/>
              </a:rPr>
              <a:t>e</a:t>
            </a:r>
            <a:r>
              <a:rPr lang="en-GB" sz="1200" spc="15" dirty="0" smtClean="0">
                <a:latin typeface="Times New Roman"/>
                <a:cs typeface="Times New Roman"/>
              </a:rPr>
              <a:t>x</a:t>
            </a:r>
            <a:r>
              <a:rPr lang="en-GB" sz="1200" spc="-5" dirty="0" smtClean="0">
                <a:latin typeface="Times New Roman"/>
                <a:cs typeface="Times New Roman"/>
              </a:rPr>
              <a:t>c</a:t>
            </a:r>
            <a:r>
              <a:rPr lang="en-GB" sz="1200" spc="15" dirty="0" smtClean="0">
                <a:latin typeface="Times New Roman"/>
                <a:cs typeface="Times New Roman"/>
              </a:rPr>
              <a:t>av</a:t>
            </a:r>
            <a:r>
              <a:rPr lang="en-GB" sz="1200" spc="-5" dirty="0" smtClean="0">
                <a:latin typeface="Times New Roman"/>
                <a:cs typeface="Times New Roman"/>
              </a:rPr>
              <a:t>a</a:t>
            </a:r>
            <a:r>
              <a:rPr lang="en-GB" sz="1200" spc="5" dirty="0" smtClean="0">
                <a:latin typeface="Times New Roman"/>
                <a:cs typeface="Times New Roman"/>
              </a:rPr>
              <a:t>t</a:t>
            </a:r>
            <a:r>
              <a:rPr lang="en-GB" sz="1200" spc="-15" dirty="0" smtClean="0">
                <a:latin typeface="Times New Roman"/>
                <a:cs typeface="Times New Roman"/>
              </a:rPr>
              <a:t>i</a:t>
            </a:r>
            <a:r>
              <a:rPr lang="en-GB" sz="1200" spc="15" dirty="0" smtClean="0">
                <a:latin typeface="Times New Roman"/>
                <a:cs typeface="Times New Roman"/>
              </a:rPr>
              <a:t>o</a:t>
            </a:r>
            <a:r>
              <a:rPr lang="en-GB" sz="1200" spc="-5" dirty="0" smtClean="0">
                <a:latin typeface="Times New Roman"/>
                <a:cs typeface="Times New Roman"/>
              </a:rPr>
              <a:t>n</a:t>
            </a:r>
            <a:r>
              <a:rPr lang="en-GB" sz="1200" spc="10" dirty="0" smtClean="0">
                <a:latin typeface="Times New Roman"/>
                <a:cs typeface="Times New Roman"/>
              </a:rPr>
              <a:t>s</a:t>
            </a:r>
            <a:r>
              <a:rPr lang="en-GB" sz="1200" spc="85" dirty="0" smtClean="0">
                <a:latin typeface="Times New Roman"/>
                <a:cs typeface="Times New Roman"/>
              </a:rPr>
              <a:t> </a:t>
            </a:r>
            <a:r>
              <a:rPr lang="en-GB" sz="1200" spc="15" dirty="0" smtClean="0">
                <a:latin typeface="Times New Roman"/>
                <a:cs typeface="Times New Roman"/>
              </a:rPr>
              <a:t>by</a:t>
            </a:r>
            <a:r>
              <a:rPr lang="en-GB" sz="1200" spc="65" dirty="0" smtClean="0">
                <a:latin typeface="Times New Roman"/>
                <a:cs typeface="Times New Roman"/>
              </a:rPr>
              <a:t> </a:t>
            </a:r>
            <a:r>
              <a:rPr lang="en-GB" sz="1200" spc="5" dirty="0" smtClean="0">
                <a:latin typeface="Times New Roman"/>
                <a:cs typeface="Times New Roman"/>
              </a:rPr>
              <a:t>Alton</a:t>
            </a:r>
            <a:r>
              <a:rPr lang="en-GB" sz="1200" spc="7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s</a:t>
            </a:r>
            <a:r>
              <a:rPr lang="en-GB" sz="1200" spc="5" dirty="0" smtClean="0">
                <a:latin typeface="Times New Roman"/>
                <a:cs typeface="Times New Roman"/>
              </a:rPr>
              <a:t>tu</a:t>
            </a:r>
            <a:r>
              <a:rPr lang="en-GB" sz="1200" spc="15" dirty="0" smtClean="0">
                <a:latin typeface="Times New Roman"/>
                <a:cs typeface="Times New Roman"/>
              </a:rPr>
              <a:t>d</a:t>
            </a:r>
            <a:r>
              <a:rPr lang="en-GB" sz="1200" spc="-5" dirty="0" smtClean="0">
                <a:latin typeface="Times New Roman"/>
                <a:cs typeface="Times New Roman"/>
              </a:rPr>
              <a:t>e</a:t>
            </a:r>
            <a:r>
              <a:rPr lang="en-GB" sz="1200" spc="15" dirty="0" smtClean="0">
                <a:latin typeface="Times New Roman"/>
                <a:cs typeface="Times New Roman"/>
              </a:rPr>
              <a:t>n</a:t>
            </a:r>
            <a:r>
              <a:rPr lang="en-GB" sz="1200" spc="-5" dirty="0" smtClean="0">
                <a:latin typeface="Times New Roman"/>
                <a:cs typeface="Times New Roman"/>
              </a:rPr>
              <a:t>t</a:t>
            </a:r>
            <a:r>
              <a:rPr lang="en-GB" sz="1200" spc="10" dirty="0" smtClean="0">
                <a:latin typeface="Times New Roman"/>
                <a:cs typeface="Times New Roman"/>
              </a:rPr>
              <a:t>s</a:t>
            </a:r>
            <a:r>
              <a:rPr lang="en-GB" sz="1200" spc="7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o</a:t>
            </a:r>
            <a:r>
              <a:rPr lang="en-GB" sz="1200" spc="10" dirty="0" smtClean="0">
                <a:latin typeface="Times New Roman"/>
                <a:cs typeface="Times New Roman"/>
              </a:rPr>
              <a:t>f</a:t>
            </a:r>
            <a:r>
              <a:rPr lang="en-GB" sz="1200" spc="75" dirty="0" smtClean="0">
                <a:latin typeface="Times New Roman"/>
                <a:cs typeface="Times New Roman"/>
              </a:rPr>
              <a:t> </a:t>
            </a:r>
            <a:r>
              <a:rPr lang="en-GB" sz="1200" spc="-5" dirty="0" smtClean="0">
                <a:latin typeface="Times New Roman"/>
                <a:cs typeface="Times New Roman"/>
              </a:rPr>
              <a:t>a</a:t>
            </a:r>
            <a:r>
              <a:rPr lang="en-GB" sz="1200" dirty="0" smtClean="0">
                <a:latin typeface="Times New Roman"/>
                <a:cs typeface="Times New Roman"/>
              </a:rPr>
              <a:t>r</a:t>
            </a:r>
            <a:r>
              <a:rPr lang="en-GB" sz="1200" spc="10" dirty="0" smtClean="0">
                <a:latin typeface="Times New Roman"/>
                <a:cs typeface="Times New Roman"/>
              </a:rPr>
              <a:t>c</a:t>
            </a:r>
            <a:r>
              <a:rPr lang="en-GB" sz="1200" dirty="0" smtClean="0">
                <a:latin typeface="Times New Roman"/>
                <a:cs typeface="Times New Roman"/>
              </a:rPr>
              <a:t>ha</a:t>
            </a:r>
            <a:r>
              <a:rPr lang="en-GB" sz="1200" spc="15" dirty="0" smtClean="0">
                <a:latin typeface="Times New Roman"/>
                <a:cs typeface="Times New Roman"/>
              </a:rPr>
              <a:t>eo</a:t>
            </a:r>
            <a:r>
              <a:rPr lang="en-GB" sz="1200" spc="-5" dirty="0" smtClean="0">
                <a:latin typeface="Times New Roman"/>
                <a:cs typeface="Times New Roman"/>
              </a:rPr>
              <a:t>l</a:t>
            </a:r>
            <a:r>
              <a:rPr lang="en-GB" sz="1200" spc="15" dirty="0" smtClean="0">
                <a:latin typeface="Times New Roman"/>
                <a:cs typeface="Times New Roman"/>
              </a:rPr>
              <a:t>o</a:t>
            </a:r>
            <a:r>
              <a:rPr lang="en-GB" sz="1200" spc="-5" dirty="0" smtClean="0">
                <a:latin typeface="Times New Roman"/>
                <a:cs typeface="Times New Roman"/>
              </a:rPr>
              <a:t>g</a:t>
            </a:r>
            <a:r>
              <a:rPr lang="en-GB" sz="1200" spc="15" dirty="0" smtClean="0">
                <a:latin typeface="Times New Roman"/>
                <a:cs typeface="Times New Roman"/>
              </a:rPr>
              <a:t>y, records research, </a:t>
            </a:r>
            <a:r>
              <a:rPr lang="en-GB" sz="1200" spc="65" dirty="0" smtClean="0">
                <a:latin typeface="Times New Roman"/>
                <a:cs typeface="Times New Roman"/>
              </a:rPr>
              <a:t> </a:t>
            </a:r>
            <a:r>
              <a:rPr lang="en-GB" sz="1200" spc="15" dirty="0" smtClean="0">
                <a:latin typeface="Times New Roman"/>
                <a:cs typeface="Times New Roman"/>
              </a:rPr>
              <a:t>and</a:t>
            </a:r>
            <a:r>
              <a:rPr lang="en-GB" sz="1200" spc="75" dirty="0" smtClean="0">
                <a:latin typeface="Times New Roman"/>
                <a:cs typeface="Times New Roman"/>
              </a:rPr>
              <a:t>  </a:t>
            </a:r>
            <a:r>
              <a:rPr lang="en-GB" sz="1200" dirty="0" smtClean="0">
                <a:latin typeface="Times New Roman"/>
                <a:cs typeface="Times New Roman"/>
              </a:rPr>
              <a:t>b</a:t>
            </a:r>
            <a:r>
              <a:rPr lang="en-GB" sz="1200" spc="15" dirty="0" smtClean="0">
                <a:latin typeface="Times New Roman"/>
                <a:cs typeface="Times New Roman"/>
              </a:rPr>
              <a:t>y</a:t>
            </a:r>
            <a:r>
              <a:rPr lang="en-GB" sz="1200" spc="65" dirty="0" smtClean="0">
                <a:latin typeface="Times New Roman"/>
                <a:cs typeface="Times New Roman"/>
              </a:rPr>
              <a:t> </a:t>
            </a:r>
            <a:r>
              <a:rPr lang="en-GB" sz="1200" spc="5" dirty="0" smtClean="0">
                <a:latin typeface="Times New Roman"/>
                <a:cs typeface="Times New Roman"/>
              </a:rPr>
              <a:t>th</a:t>
            </a:r>
            <a:r>
              <a:rPr lang="en-GB" sz="1200" spc="10" dirty="0" smtClean="0">
                <a:latin typeface="Times New Roman"/>
                <a:cs typeface="Times New Roman"/>
              </a:rPr>
              <a:t>e</a:t>
            </a:r>
            <a:r>
              <a:rPr lang="en-GB" sz="1200" spc="70" dirty="0" smtClean="0">
                <a:latin typeface="Times New Roman"/>
                <a:cs typeface="Times New Roman"/>
              </a:rPr>
              <a:t> Alton </a:t>
            </a:r>
            <a:r>
              <a:rPr lang="en-GB" sz="1200" spc="15" dirty="0" smtClean="0">
                <a:latin typeface="Times New Roman"/>
                <a:cs typeface="Times New Roman"/>
              </a:rPr>
              <a:t>p</a:t>
            </a:r>
            <a:r>
              <a:rPr lang="en-GB" sz="1200" spc="-5" dirty="0" smtClean="0">
                <a:latin typeface="Times New Roman"/>
                <a:cs typeface="Times New Roman"/>
              </a:rPr>
              <a:t>o</a:t>
            </a:r>
            <a:r>
              <a:rPr lang="en-GB" sz="1200" spc="5" dirty="0" smtClean="0">
                <a:latin typeface="Times New Roman"/>
                <a:cs typeface="Times New Roman"/>
              </a:rPr>
              <a:t>t</a:t>
            </a:r>
            <a:r>
              <a:rPr lang="en-GB" sz="1200" spc="95" dirty="0" smtClean="0">
                <a:latin typeface="Times New Roman"/>
                <a:cs typeface="Times New Roman"/>
              </a:rPr>
              <a:t> </a:t>
            </a:r>
            <a:r>
              <a:rPr lang="en-GB" sz="1200" spc="-5" dirty="0" smtClean="0">
                <a:latin typeface="Times New Roman"/>
                <a:cs typeface="Times New Roman"/>
              </a:rPr>
              <a:t>hunte</a:t>
            </a:r>
            <a:r>
              <a:rPr lang="en-GB" sz="1200" spc="10" dirty="0" smtClean="0">
                <a:latin typeface="Times New Roman"/>
                <a:cs typeface="Times New Roman"/>
              </a:rPr>
              <a:t>r. Many</a:t>
            </a:r>
            <a:r>
              <a:rPr lang="en-GB" sz="1200" spc="10" baseline="0" dirty="0" smtClean="0">
                <a:latin typeface="Times New Roman"/>
                <a:cs typeface="Times New Roman"/>
              </a:rPr>
              <a:t> of us</a:t>
            </a:r>
            <a:r>
              <a:rPr lang="en-GB" sz="1200" spc="5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des</a:t>
            </a:r>
            <a:r>
              <a:rPr lang="en-GB" sz="1200" spc="-10" dirty="0" smtClean="0">
                <a:latin typeface="Times New Roman"/>
                <a:cs typeface="Times New Roman"/>
              </a:rPr>
              <a:t>i</a:t>
            </a:r>
            <a:r>
              <a:rPr lang="en-GB" sz="1200" dirty="0" smtClean="0">
                <a:latin typeface="Times New Roman"/>
                <a:cs typeface="Times New Roman"/>
              </a:rPr>
              <a:t>r</a:t>
            </a:r>
            <a:r>
              <a:rPr lang="en-GB" sz="1200" spc="10" dirty="0" smtClean="0">
                <a:latin typeface="Times New Roman"/>
                <a:cs typeface="Times New Roman"/>
              </a:rPr>
              <a:t>e</a:t>
            </a:r>
            <a:r>
              <a:rPr lang="en-GB" sz="1200" spc="45" dirty="0" smtClean="0">
                <a:latin typeface="Times New Roman"/>
                <a:cs typeface="Times New Roman"/>
              </a:rPr>
              <a:t> </a:t>
            </a:r>
            <a:r>
              <a:rPr lang="en-GB" sz="1200" spc="-5" dirty="0" smtClean="0">
                <a:latin typeface="Times New Roman"/>
                <a:cs typeface="Times New Roman"/>
              </a:rPr>
              <a:t>gat</a:t>
            </a:r>
            <a:r>
              <a:rPr lang="en-GB" sz="1200" spc="15" dirty="0" smtClean="0">
                <a:latin typeface="Times New Roman"/>
                <a:cs typeface="Times New Roman"/>
              </a:rPr>
              <a:t>h</a:t>
            </a:r>
            <a:r>
              <a:rPr lang="en-GB" sz="1200" spc="-20" dirty="0" smtClean="0">
                <a:latin typeface="Times New Roman"/>
                <a:cs typeface="Times New Roman"/>
              </a:rPr>
              <a:t>e</a:t>
            </a:r>
            <a:r>
              <a:rPr lang="en-GB" sz="1200" dirty="0" smtClean="0">
                <a:latin typeface="Times New Roman"/>
                <a:cs typeface="Times New Roman"/>
              </a:rPr>
              <a:t>r</a:t>
            </a:r>
            <a:r>
              <a:rPr lang="en-GB" sz="1200" spc="-5" dirty="0" smtClean="0">
                <a:latin typeface="Times New Roman"/>
                <a:cs typeface="Times New Roman"/>
              </a:rPr>
              <a:t>in</a:t>
            </a:r>
            <a:r>
              <a:rPr lang="en-GB" sz="1200" spc="15" dirty="0" smtClean="0">
                <a:latin typeface="Times New Roman"/>
                <a:cs typeface="Times New Roman"/>
              </a:rPr>
              <a:t>g</a:t>
            </a:r>
            <a:r>
              <a:rPr lang="en-GB" sz="1200" spc="55" dirty="0" smtClean="0">
                <a:latin typeface="Times New Roman"/>
                <a:cs typeface="Times New Roman"/>
              </a:rPr>
              <a:t> </a:t>
            </a:r>
            <a:r>
              <a:rPr lang="en-GB" sz="1200" spc="-5" dirty="0" smtClean="0">
                <a:latin typeface="Times New Roman"/>
                <a:cs typeface="Times New Roman"/>
              </a:rPr>
              <a:t>in</a:t>
            </a:r>
            <a:r>
              <a:rPr lang="en-GB" sz="1200" dirty="0" smtClean="0">
                <a:latin typeface="Times New Roman"/>
                <a:cs typeface="Times New Roman"/>
              </a:rPr>
              <a:t>fo</a:t>
            </a:r>
            <a:r>
              <a:rPr lang="en-GB" sz="1200" spc="5" dirty="0" smtClean="0">
                <a:latin typeface="Times New Roman"/>
                <a:cs typeface="Times New Roman"/>
              </a:rPr>
              <a:t>rm</a:t>
            </a:r>
            <a:r>
              <a:rPr lang="en-GB" sz="1200" spc="-5" dirty="0" smtClean="0">
                <a:latin typeface="Times New Roman"/>
                <a:cs typeface="Times New Roman"/>
              </a:rPr>
              <a:t>ati</a:t>
            </a:r>
            <a:r>
              <a:rPr lang="en-GB" sz="1200" spc="15" dirty="0" smtClean="0">
                <a:latin typeface="Times New Roman"/>
                <a:cs typeface="Times New Roman"/>
              </a:rPr>
              <a:t>on</a:t>
            </a:r>
            <a:r>
              <a:rPr lang="en-GB" sz="1200" spc="5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an</a:t>
            </a:r>
            <a:r>
              <a:rPr lang="en-GB" sz="1200" spc="15" dirty="0" smtClean="0">
                <a:latin typeface="Times New Roman"/>
                <a:cs typeface="Times New Roman"/>
              </a:rPr>
              <a:t>d</a:t>
            </a:r>
            <a:r>
              <a:rPr lang="en-GB" sz="1200" spc="55" dirty="0" smtClean="0">
                <a:latin typeface="Times New Roman"/>
                <a:cs typeface="Times New Roman"/>
              </a:rPr>
              <a:t> </a:t>
            </a:r>
            <a:r>
              <a:rPr lang="en-GB" sz="1200" spc="-15" dirty="0" smtClean="0">
                <a:latin typeface="Times New Roman"/>
                <a:cs typeface="Times New Roman"/>
              </a:rPr>
              <a:t>a</a:t>
            </a:r>
            <a:r>
              <a:rPr lang="en-GB" sz="1200" dirty="0" smtClean="0">
                <a:latin typeface="Times New Roman"/>
                <a:cs typeface="Times New Roman"/>
              </a:rPr>
              <a:t>r</a:t>
            </a:r>
            <a:r>
              <a:rPr lang="en-GB" sz="1200" spc="-10" dirty="0" smtClean="0">
                <a:latin typeface="Times New Roman"/>
                <a:cs typeface="Times New Roman"/>
              </a:rPr>
              <a:t>ti</a:t>
            </a:r>
            <a:r>
              <a:rPr lang="en-GB" sz="1200" dirty="0" smtClean="0">
                <a:latin typeface="Times New Roman"/>
                <a:cs typeface="Times New Roman"/>
              </a:rPr>
              <a:t>f</a:t>
            </a:r>
            <a:r>
              <a:rPr lang="en-GB" sz="1200" spc="-5" dirty="0" smtClean="0">
                <a:latin typeface="Times New Roman"/>
                <a:cs typeface="Times New Roman"/>
              </a:rPr>
              <a:t>act</a:t>
            </a:r>
            <a:r>
              <a:rPr lang="en-GB" sz="1200" spc="10" dirty="0" smtClean="0">
                <a:latin typeface="Times New Roman"/>
                <a:cs typeface="Times New Roman"/>
              </a:rPr>
              <a:t>s</a:t>
            </a:r>
            <a:r>
              <a:rPr lang="en-GB" sz="1200" spc="5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o</a:t>
            </a:r>
            <a:r>
              <a:rPr lang="en-GB" sz="1200" spc="10" dirty="0" smtClean="0">
                <a:latin typeface="Times New Roman"/>
                <a:cs typeface="Times New Roman"/>
              </a:rPr>
              <a:t>f</a:t>
            </a:r>
            <a:r>
              <a:rPr lang="en-GB" sz="1200" spc="55" dirty="0" smtClean="0">
                <a:latin typeface="Times New Roman"/>
                <a:cs typeface="Times New Roman"/>
              </a:rPr>
              <a:t> </a:t>
            </a:r>
            <a:r>
              <a:rPr lang="en-GB" sz="1200" spc="0" dirty="0" smtClean="0">
                <a:latin typeface="Times New Roman"/>
                <a:cs typeface="Times New Roman"/>
              </a:rPr>
              <a:t>Alton’s</a:t>
            </a:r>
            <a:r>
              <a:rPr lang="en-GB" sz="1200" spc="6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pas</a:t>
            </a:r>
            <a:r>
              <a:rPr lang="en-GB" sz="1200" spc="-25" dirty="0" smtClean="0">
                <a:latin typeface="Times New Roman"/>
                <a:cs typeface="Times New Roman"/>
              </a:rPr>
              <a:t>t</a:t>
            </a:r>
            <a:r>
              <a:rPr lang="en-GB" sz="1200" spc="5" dirty="0" smtClean="0">
                <a:latin typeface="Times New Roman"/>
                <a:cs typeface="Times New Roman"/>
              </a:rPr>
              <a:t>.</a:t>
            </a:r>
            <a:r>
              <a:rPr lang="en-GB" sz="1200" spc="70" dirty="0" smtClean="0">
                <a:latin typeface="Times New Roman"/>
                <a:cs typeface="Times New Roman"/>
              </a:rPr>
              <a:t> </a:t>
            </a:r>
            <a:r>
              <a:rPr lang="en-GB" sz="1200" u="sng" spc="10" dirty="0" smtClean="0">
                <a:latin typeface="Times New Roman"/>
                <a:cs typeface="Times New Roman"/>
              </a:rPr>
              <a:t>I</a:t>
            </a:r>
            <a:r>
              <a:rPr lang="en-GB" sz="1200" u="sng" spc="5" dirty="0" smtClean="0">
                <a:latin typeface="Times New Roman"/>
                <a:cs typeface="Times New Roman"/>
              </a:rPr>
              <a:t>n</a:t>
            </a:r>
            <a:r>
              <a:rPr lang="en-GB" sz="1200" u="sng" spc="10" dirty="0" smtClean="0">
                <a:latin typeface="Times New Roman"/>
                <a:cs typeface="Times New Roman"/>
              </a:rPr>
              <a:t>tr</a:t>
            </a:r>
            <a:r>
              <a:rPr lang="en-GB" sz="1200" u="sng" spc="15" dirty="0" smtClean="0">
                <a:latin typeface="Times New Roman"/>
                <a:cs typeface="Times New Roman"/>
              </a:rPr>
              <a:t>i</a:t>
            </a:r>
            <a:r>
              <a:rPr lang="en-GB" sz="1200" u="sng" spc="20" dirty="0" smtClean="0">
                <a:latin typeface="Times New Roman"/>
                <a:cs typeface="Times New Roman"/>
              </a:rPr>
              <a:t>g</a:t>
            </a:r>
            <a:r>
              <a:rPr lang="en-GB" sz="1200" u="sng" spc="15" dirty="0" smtClean="0">
                <a:latin typeface="Times New Roman"/>
                <a:cs typeface="Times New Roman"/>
              </a:rPr>
              <a:t>ue</a:t>
            </a:r>
            <a:r>
              <a:rPr lang="en-GB" sz="1200" u="sng" spc="80" dirty="0" smtClean="0">
                <a:latin typeface="Times New Roman"/>
                <a:cs typeface="Times New Roman"/>
              </a:rPr>
              <a:t> </a:t>
            </a:r>
            <a:r>
              <a:rPr lang="en-GB" sz="1200" u="sng" spc="10" dirty="0" smtClean="0">
                <a:latin typeface="Times New Roman"/>
                <a:cs typeface="Times New Roman"/>
              </a:rPr>
              <a:t>is</a:t>
            </a:r>
            <a:r>
              <a:rPr lang="en-GB" sz="1200" u="sng" spc="70" dirty="0" smtClean="0">
                <a:latin typeface="Times New Roman"/>
                <a:cs typeface="Times New Roman"/>
              </a:rPr>
              <a:t> </a:t>
            </a:r>
            <a:r>
              <a:rPr lang="en-GB" sz="1200" u="sng" spc="20" dirty="0" smtClean="0">
                <a:latin typeface="Times New Roman"/>
                <a:cs typeface="Times New Roman"/>
              </a:rPr>
              <a:t>always</a:t>
            </a:r>
            <a:r>
              <a:rPr lang="en-GB" sz="1200" u="sng" spc="5" dirty="0" smtClean="0">
                <a:latin typeface="Times New Roman"/>
                <a:cs typeface="Times New Roman"/>
              </a:rPr>
              <a:t> </a:t>
            </a:r>
            <a:r>
              <a:rPr lang="en-GB" sz="1200" u="sng" spc="15" dirty="0" smtClean="0">
                <a:latin typeface="Times New Roman"/>
                <a:cs typeface="Times New Roman"/>
              </a:rPr>
              <a:t>r</a:t>
            </a:r>
            <a:r>
              <a:rPr lang="en-GB" sz="1200" u="sng" spc="10" dirty="0" smtClean="0">
                <a:latin typeface="Times New Roman"/>
                <a:cs typeface="Times New Roman"/>
              </a:rPr>
              <a:t>eal</a:t>
            </a:r>
            <a:r>
              <a:rPr lang="en-GB" sz="1200" u="sng" spc="-5" dirty="0" smtClean="0">
                <a:latin typeface="Times New Roman"/>
                <a:cs typeface="Times New Roman"/>
              </a:rPr>
              <a:t>i</a:t>
            </a:r>
            <a:r>
              <a:rPr lang="en-GB" sz="1200" u="sng" spc="10" dirty="0" smtClean="0">
                <a:latin typeface="Times New Roman"/>
                <a:cs typeface="Times New Roman"/>
              </a:rPr>
              <a:t>z</a:t>
            </a:r>
            <a:r>
              <a:rPr lang="en-GB" sz="1200" u="sng" spc="20" dirty="0" smtClean="0">
                <a:latin typeface="Times New Roman"/>
                <a:cs typeface="Times New Roman"/>
              </a:rPr>
              <a:t>e</a:t>
            </a:r>
            <a:r>
              <a:rPr lang="en-GB" sz="1200" u="sng" spc="15" dirty="0" smtClean="0">
                <a:latin typeface="Times New Roman"/>
                <a:cs typeface="Times New Roman"/>
              </a:rPr>
              <a:t>d</a:t>
            </a:r>
            <a:r>
              <a:rPr lang="en-GB" sz="1200" u="sng" spc="65" dirty="0" smtClean="0">
                <a:latin typeface="Times New Roman"/>
                <a:cs typeface="Times New Roman"/>
              </a:rPr>
              <a:t> </a:t>
            </a:r>
            <a:r>
              <a:rPr lang="en-GB" sz="1200" u="sng" spc="25" dirty="0" smtClean="0">
                <a:latin typeface="Times New Roman"/>
                <a:cs typeface="Times New Roman"/>
              </a:rPr>
              <a:t>w</a:t>
            </a:r>
            <a:r>
              <a:rPr lang="en-GB" sz="1200" u="sng" spc="15" dirty="0" smtClean="0">
                <a:latin typeface="Times New Roman"/>
                <a:cs typeface="Times New Roman"/>
              </a:rPr>
              <a:t>h</a:t>
            </a:r>
            <a:r>
              <a:rPr lang="en-GB" sz="1200" u="sng" spc="-5" dirty="0" smtClean="0">
                <a:latin typeface="Times New Roman"/>
                <a:cs typeface="Times New Roman"/>
              </a:rPr>
              <a:t>i</a:t>
            </a:r>
            <a:r>
              <a:rPr lang="en-GB" sz="1200" u="sng" spc="10" dirty="0" smtClean="0">
                <a:latin typeface="Times New Roman"/>
                <a:cs typeface="Times New Roman"/>
              </a:rPr>
              <a:t>le</a:t>
            </a:r>
            <a:r>
              <a:rPr lang="en-GB" sz="1200" u="sng" spc="65" dirty="0" smtClean="0">
                <a:latin typeface="Times New Roman"/>
                <a:cs typeface="Times New Roman"/>
              </a:rPr>
              <a:t> </a:t>
            </a:r>
            <a:r>
              <a:rPr lang="en-GB" sz="1200" u="sng" spc="15" dirty="0" smtClean="0">
                <a:latin typeface="Times New Roman"/>
                <a:cs typeface="Times New Roman"/>
              </a:rPr>
              <a:t>unc</a:t>
            </a:r>
            <a:r>
              <a:rPr lang="en-GB" sz="1200" u="sng" spc="20" dirty="0" smtClean="0">
                <a:latin typeface="Times New Roman"/>
                <a:cs typeface="Times New Roman"/>
              </a:rPr>
              <a:t>o</a:t>
            </a:r>
            <a:r>
              <a:rPr lang="en-GB" sz="1200" u="sng" spc="10" dirty="0" smtClean="0">
                <a:latin typeface="Times New Roman"/>
                <a:cs typeface="Times New Roman"/>
              </a:rPr>
              <a:t>ver</a:t>
            </a:r>
            <a:r>
              <a:rPr lang="en-GB" sz="1200" u="sng" spc="15" dirty="0" smtClean="0">
                <a:latin typeface="Times New Roman"/>
                <a:cs typeface="Times New Roman"/>
              </a:rPr>
              <a:t>ing</a:t>
            </a:r>
            <a:r>
              <a:rPr lang="en-GB" sz="1200" u="sng" spc="65" dirty="0" smtClean="0">
                <a:latin typeface="Times New Roman"/>
                <a:cs typeface="Times New Roman"/>
              </a:rPr>
              <a:t> </a:t>
            </a:r>
            <a:r>
              <a:rPr lang="en-GB" sz="1200" u="sng" spc="15" dirty="0" smtClean="0">
                <a:latin typeface="Times New Roman"/>
                <a:cs typeface="Times New Roman"/>
              </a:rPr>
              <a:t>and</a:t>
            </a:r>
            <a:r>
              <a:rPr lang="en-GB" sz="1200" u="sng" spc="65" dirty="0" smtClean="0">
                <a:latin typeface="Times New Roman"/>
                <a:cs typeface="Times New Roman"/>
              </a:rPr>
              <a:t> </a:t>
            </a:r>
            <a:r>
              <a:rPr lang="en-GB" sz="1200" u="sng" spc="15" dirty="0" smtClean="0">
                <a:latin typeface="Times New Roman"/>
                <a:cs typeface="Times New Roman"/>
              </a:rPr>
              <a:t>phys</a:t>
            </a:r>
            <a:r>
              <a:rPr lang="en-GB" sz="1200" u="sng" spc="10" dirty="0" smtClean="0">
                <a:latin typeface="Times New Roman"/>
                <a:cs typeface="Times New Roman"/>
              </a:rPr>
              <a:t>ically</a:t>
            </a:r>
            <a:r>
              <a:rPr lang="en-GB" sz="1200" u="sng" spc="50" dirty="0" smtClean="0">
                <a:latin typeface="Times New Roman"/>
                <a:cs typeface="Times New Roman"/>
              </a:rPr>
              <a:t> </a:t>
            </a:r>
            <a:r>
              <a:rPr lang="en-GB" sz="1200" u="sng" spc="15" dirty="0" smtClean="0">
                <a:latin typeface="Times New Roman"/>
                <a:cs typeface="Times New Roman"/>
              </a:rPr>
              <a:t>touch</a:t>
            </a:r>
            <a:r>
              <a:rPr lang="en-GB" sz="1200" u="sng" spc="35" dirty="0" smtClean="0">
                <a:latin typeface="Times New Roman"/>
                <a:cs typeface="Times New Roman"/>
              </a:rPr>
              <a:t>i</a:t>
            </a:r>
            <a:r>
              <a:rPr lang="en-GB" sz="1200" u="sng" spc="15" dirty="0" smtClean="0">
                <a:latin typeface="Times New Roman"/>
                <a:cs typeface="Times New Roman"/>
              </a:rPr>
              <a:t>ng</a:t>
            </a:r>
            <a:r>
              <a:rPr lang="en-GB" sz="1200" u="sng" spc="50" dirty="0" smtClean="0">
                <a:latin typeface="Times New Roman"/>
                <a:cs typeface="Times New Roman"/>
              </a:rPr>
              <a:t> </a:t>
            </a:r>
            <a:r>
              <a:rPr lang="en-GB" sz="1200" u="sng" spc="10" dirty="0" smtClean="0">
                <a:latin typeface="Times New Roman"/>
                <a:cs typeface="Times New Roman"/>
              </a:rPr>
              <a:t>a</a:t>
            </a:r>
            <a:r>
              <a:rPr lang="en-GB" sz="1200" u="sng" spc="70" dirty="0" smtClean="0">
                <a:latin typeface="Times New Roman"/>
                <a:cs typeface="Times New Roman"/>
              </a:rPr>
              <a:t> </a:t>
            </a:r>
            <a:r>
              <a:rPr lang="en-GB" sz="1200" u="sng" spc="10" dirty="0" smtClean="0">
                <a:latin typeface="Times New Roman"/>
                <a:cs typeface="Times New Roman"/>
              </a:rPr>
              <a:t>vessel</a:t>
            </a:r>
            <a:r>
              <a:rPr lang="en-GB" sz="1200" u="sng" spc="75" dirty="0" smtClean="0">
                <a:latin typeface="Times New Roman"/>
                <a:cs typeface="Times New Roman"/>
              </a:rPr>
              <a:t> </a:t>
            </a:r>
            <a:r>
              <a:rPr lang="en-GB" sz="1200" u="sng" dirty="0" smtClean="0">
                <a:latin typeface="Times New Roman"/>
                <a:cs typeface="Times New Roman"/>
              </a:rPr>
              <a:t>us</a:t>
            </a:r>
            <a:r>
              <a:rPr lang="en-GB" sz="1200" u="sng" spc="-5" dirty="0" smtClean="0">
                <a:latin typeface="Times New Roman"/>
                <a:cs typeface="Times New Roman"/>
              </a:rPr>
              <a:t>e</a:t>
            </a:r>
            <a:r>
              <a:rPr lang="en-GB" sz="1200" u="sng" spc="15" dirty="0" smtClean="0">
                <a:latin typeface="Times New Roman"/>
                <a:cs typeface="Times New Roman"/>
              </a:rPr>
              <a:t>d</a:t>
            </a:r>
            <a:r>
              <a:rPr lang="en-GB" sz="1200" u="sng" spc="30" dirty="0" smtClean="0">
                <a:latin typeface="Times New Roman"/>
                <a:cs typeface="Times New Roman"/>
              </a:rPr>
              <a:t> </a:t>
            </a:r>
            <a:r>
              <a:rPr lang="en-GB" sz="1200" u="sng" dirty="0" smtClean="0">
                <a:latin typeface="Times New Roman"/>
                <a:cs typeface="Times New Roman"/>
              </a:rPr>
              <a:t>b</a:t>
            </a:r>
            <a:r>
              <a:rPr lang="en-GB" sz="1200" u="sng" spc="15" dirty="0" smtClean="0">
                <a:latin typeface="Times New Roman"/>
                <a:cs typeface="Times New Roman"/>
              </a:rPr>
              <a:t>y</a:t>
            </a:r>
            <a:r>
              <a:rPr lang="en-GB" sz="1200" u="sng" spc="30" dirty="0" smtClean="0">
                <a:latin typeface="Times New Roman"/>
                <a:cs typeface="Times New Roman"/>
              </a:rPr>
              <a:t> </a:t>
            </a:r>
            <a:r>
              <a:rPr lang="en-GB" sz="1200" u="sng" dirty="0" smtClean="0">
                <a:latin typeface="Times New Roman"/>
                <a:cs typeface="Times New Roman"/>
              </a:rPr>
              <a:t>pe</a:t>
            </a:r>
            <a:r>
              <a:rPr lang="en-GB" sz="1200" u="sng" spc="15" dirty="0" smtClean="0">
                <a:latin typeface="Times New Roman"/>
                <a:cs typeface="Times New Roman"/>
              </a:rPr>
              <a:t>o</a:t>
            </a:r>
            <a:r>
              <a:rPr lang="en-GB" sz="1200" u="sng" spc="-5" dirty="0" smtClean="0">
                <a:latin typeface="Times New Roman"/>
                <a:cs typeface="Times New Roman"/>
              </a:rPr>
              <a:t>p</a:t>
            </a:r>
            <a:r>
              <a:rPr lang="en-GB" sz="1200" u="sng" spc="-10" dirty="0" smtClean="0">
                <a:latin typeface="Times New Roman"/>
                <a:cs typeface="Times New Roman"/>
              </a:rPr>
              <a:t>l</a:t>
            </a:r>
            <a:r>
              <a:rPr lang="en-GB" sz="1200" u="sng" spc="10" dirty="0" smtClean="0">
                <a:latin typeface="Times New Roman"/>
                <a:cs typeface="Times New Roman"/>
              </a:rPr>
              <a:t>e</a:t>
            </a:r>
            <a:r>
              <a:rPr lang="en-GB" sz="1200" u="sng" spc="35" dirty="0" smtClean="0">
                <a:latin typeface="Times New Roman"/>
                <a:cs typeface="Times New Roman"/>
              </a:rPr>
              <a:t> </a:t>
            </a:r>
            <a:r>
              <a:rPr lang="en-GB" sz="1200" u="sng" dirty="0" smtClean="0">
                <a:latin typeface="Times New Roman"/>
                <a:cs typeface="Times New Roman"/>
              </a:rPr>
              <a:t>o</a:t>
            </a:r>
            <a:r>
              <a:rPr lang="en-GB" sz="1200" u="sng" spc="10" dirty="0" smtClean="0">
                <a:latin typeface="Times New Roman"/>
                <a:cs typeface="Times New Roman"/>
              </a:rPr>
              <a:t>f</a:t>
            </a:r>
            <a:r>
              <a:rPr lang="en-GB" sz="1200" u="sng" spc="30" dirty="0" smtClean="0">
                <a:latin typeface="Times New Roman"/>
                <a:cs typeface="Times New Roman"/>
              </a:rPr>
              <a:t> </a:t>
            </a:r>
            <a:r>
              <a:rPr lang="en-GB" sz="1200" u="sng" spc="-5" dirty="0" smtClean="0">
                <a:latin typeface="Times New Roman"/>
                <a:cs typeface="Times New Roman"/>
              </a:rPr>
              <a:t>a</a:t>
            </a:r>
            <a:r>
              <a:rPr lang="en-GB" sz="1200" u="sng" spc="15" dirty="0" smtClean="0">
                <a:latin typeface="Times New Roman"/>
                <a:cs typeface="Times New Roman"/>
              </a:rPr>
              <a:t>n</a:t>
            </a:r>
            <a:r>
              <a:rPr lang="en-GB" sz="1200" u="sng" spc="30" dirty="0" smtClean="0">
                <a:latin typeface="Times New Roman"/>
                <a:cs typeface="Times New Roman"/>
              </a:rPr>
              <a:t> </a:t>
            </a:r>
            <a:r>
              <a:rPr lang="en-GB" sz="1200" u="sng" spc="-5" dirty="0" smtClean="0">
                <a:latin typeface="Times New Roman"/>
                <a:cs typeface="Times New Roman"/>
              </a:rPr>
              <a:t>e</a:t>
            </a:r>
            <a:r>
              <a:rPr lang="en-GB" sz="1200" u="sng" spc="-15" dirty="0" smtClean="0">
                <a:latin typeface="Times New Roman"/>
                <a:cs typeface="Times New Roman"/>
              </a:rPr>
              <a:t>a</a:t>
            </a:r>
            <a:r>
              <a:rPr lang="en-GB" sz="1200" u="sng" dirty="0" smtClean="0">
                <a:latin typeface="Times New Roman"/>
                <a:cs typeface="Times New Roman"/>
              </a:rPr>
              <a:t>r</a:t>
            </a:r>
            <a:r>
              <a:rPr lang="en-GB" sz="1200" u="sng" spc="-5" dirty="0" smtClean="0">
                <a:latin typeface="Times New Roman"/>
                <a:cs typeface="Times New Roman"/>
              </a:rPr>
              <a:t>lie</a:t>
            </a:r>
            <a:r>
              <a:rPr lang="en-GB" sz="1200" u="sng" spc="10" dirty="0" smtClean="0">
                <a:latin typeface="Times New Roman"/>
                <a:cs typeface="Times New Roman"/>
              </a:rPr>
              <a:t>r</a:t>
            </a:r>
            <a:r>
              <a:rPr lang="en-GB" sz="1200" u="sng" spc="30" dirty="0" smtClean="0">
                <a:latin typeface="Times New Roman"/>
                <a:cs typeface="Times New Roman"/>
              </a:rPr>
              <a:t> </a:t>
            </a:r>
            <a:r>
              <a:rPr lang="en-GB" sz="1200" u="sng" spc="-10" dirty="0" smtClean="0">
                <a:latin typeface="Times New Roman"/>
                <a:cs typeface="Times New Roman"/>
              </a:rPr>
              <a:t>ti</a:t>
            </a:r>
            <a:r>
              <a:rPr lang="en-GB" sz="1200" u="sng" spc="15" dirty="0" smtClean="0">
                <a:latin typeface="Times New Roman"/>
                <a:cs typeface="Times New Roman"/>
              </a:rPr>
              <a:t>m</a:t>
            </a:r>
            <a:r>
              <a:rPr lang="en-GB" sz="1200" u="sng" spc="10" dirty="0" smtClean="0">
                <a:latin typeface="Times New Roman"/>
                <a:cs typeface="Times New Roman"/>
              </a:rPr>
              <a:t>e</a:t>
            </a:r>
            <a:r>
              <a:rPr lang="en-GB" sz="1200" u="sng" spc="35" dirty="0" smtClean="0">
                <a:latin typeface="Times New Roman"/>
                <a:cs typeface="Times New Roman"/>
              </a:rPr>
              <a:t> </a:t>
            </a:r>
            <a:r>
              <a:rPr lang="en-GB" sz="1200" u="sng" dirty="0" smtClean="0">
                <a:latin typeface="Times New Roman"/>
                <a:cs typeface="Times New Roman"/>
              </a:rPr>
              <a:t>an</a:t>
            </a:r>
            <a:r>
              <a:rPr lang="en-GB" sz="1200" u="sng" spc="15" dirty="0" smtClean="0">
                <a:latin typeface="Times New Roman"/>
                <a:cs typeface="Times New Roman"/>
              </a:rPr>
              <a:t>d</a:t>
            </a:r>
            <a:r>
              <a:rPr lang="en-GB" sz="1200" u="sng" spc="5" dirty="0" smtClean="0">
                <a:latin typeface="Times New Roman"/>
                <a:cs typeface="Times New Roman"/>
              </a:rPr>
              <a:t> </a:t>
            </a:r>
            <a:r>
              <a:rPr lang="en-GB" sz="1200" u="sng" spc="-5" dirty="0" smtClean="0">
                <a:latin typeface="Times New Roman"/>
                <a:cs typeface="Times New Roman"/>
              </a:rPr>
              <a:t>place</a:t>
            </a:r>
            <a:r>
              <a:rPr lang="en-GB" sz="1200" u="sng" spc="5" dirty="0" smtClean="0">
                <a:latin typeface="Times New Roman"/>
                <a:cs typeface="Times New Roman"/>
              </a:rPr>
              <a:t>.</a:t>
            </a:r>
            <a:r>
              <a:rPr lang="en-GB" sz="1200" u="sng" spc="75" dirty="0" smtClean="0">
                <a:latin typeface="Times New Roman"/>
                <a:cs typeface="Times New Roman"/>
              </a:rPr>
              <a:t> </a:t>
            </a:r>
            <a:r>
              <a:rPr lang="en-GB" sz="1200" u="none" spc="75" baseline="0" dirty="0" smtClean="0">
                <a:latin typeface="Times New Roman"/>
                <a:cs typeface="Times New Roman"/>
              </a:rPr>
              <a:t> B</a:t>
            </a:r>
            <a:r>
              <a:rPr lang="en-GB" sz="1200" spc="75" dirty="0" smtClean="0">
                <a:latin typeface="Times New Roman"/>
                <a:cs typeface="Times New Roman"/>
              </a:rPr>
              <a:t>roken</a:t>
            </a:r>
            <a:r>
              <a:rPr lang="en-GB" sz="1200" spc="75" baseline="0" dirty="0" smtClean="0">
                <a:latin typeface="Times New Roman"/>
                <a:cs typeface="Times New Roman"/>
              </a:rPr>
              <a:t> pottery s</a:t>
            </a:r>
            <a:r>
              <a:rPr lang="en-GB" sz="1200" dirty="0" smtClean="0">
                <a:latin typeface="Times New Roman"/>
                <a:cs typeface="Times New Roman"/>
              </a:rPr>
              <a:t>hard</a:t>
            </a:r>
            <a:r>
              <a:rPr lang="en-GB" sz="1200" spc="10" dirty="0" smtClean="0">
                <a:latin typeface="Times New Roman"/>
                <a:cs typeface="Times New Roman"/>
              </a:rPr>
              <a:t>s</a:t>
            </a:r>
            <a:r>
              <a:rPr lang="en-GB" sz="1200" spc="75" dirty="0" smtClean="0">
                <a:latin typeface="Times New Roman"/>
                <a:cs typeface="Times New Roman"/>
              </a:rPr>
              <a:t> </a:t>
            </a:r>
            <a:r>
              <a:rPr lang="en-GB" sz="1200" spc="15" dirty="0" smtClean="0">
                <a:latin typeface="Times New Roman"/>
                <a:cs typeface="Times New Roman"/>
              </a:rPr>
              <a:t>bec</a:t>
            </a:r>
            <a:r>
              <a:rPr lang="en-GB" sz="1200" spc="10" dirty="0" smtClean="0">
                <a:latin typeface="Times New Roman"/>
                <a:cs typeface="Times New Roman"/>
              </a:rPr>
              <a:t>o</a:t>
            </a:r>
            <a:r>
              <a:rPr lang="en-GB" sz="1200" spc="20" dirty="0" smtClean="0">
                <a:latin typeface="Times New Roman"/>
                <a:cs typeface="Times New Roman"/>
              </a:rPr>
              <a:t>me</a:t>
            </a:r>
            <a:r>
              <a:rPr lang="en-GB" sz="1200" spc="105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t</a:t>
            </a:r>
            <a:r>
              <a:rPr lang="en-GB" sz="1200" spc="15" dirty="0" smtClean="0">
                <a:latin typeface="Times New Roman"/>
                <a:cs typeface="Times New Roman"/>
              </a:rPr>
              <a:t>r</a:t>
            </a:r>
            <a:r>
              <a:rPr lang="en-GB" sz="1200" spc="10" dirty="0" smtClean="0">
                <a:latin typeface="Times New Roman"/>
                <a:cs typeface="Times New Roman"/>
              </a:rPr>
              <a:t>eas</a:t>
            </a:r>
            <a:r>
              <a:rPr lang="en-GB" sz="1200" dirty="0" smtClean="0">
                <a:latin typeface="Times New Roman"/>
                <a:cs typeface="Times New Roman"/>
              </a:rPr>
              <a:t>u</a:t>
            </a:r>
            <a:r>
              <a:rPr lang="en-GB" sz="1200" spc="15" dirty="0" smtClean="0">
                <a:latin typeface="Times New Roman"/>
                <a:cs typeface="Times New Roman"/>
              </a:rPr>
              <a:t>r</a:t>
            </a:r>
            <a:r>
              <a:rPr lang="en-GB" sz="1200" spc="10" dirty="0" smtClean="0">
                <a:latin typeface="Times New Roman"/>
                <a:cs typeface="Times New Roman"/>
              </a:rPr>
              <a:t>e</a:t>
            </a:r>
            <a:r>
              <a:rPr lang="en-GB" sz="1200" dirty="0" smtClean="0">
                <a:latin typeface="Times New Roman"/>
                <a:cs typeface="Times New Roman"/>
              </a:rPr>
              <a:t>s</a:t>
            </a:r>
            <a:r>
              <a:rPr lang="en-GB" sz="1200" spc="5" dirty="0" smtClean="0">
                <a:latin typeface="Times New Roman"/>
                <a:cs typeface="Times New Roman"/>
              </a:rPr>
              <a:t>,</a:t>
            </a:r>
            <a:r>
              <a:rPr lang="en-GB" sz="1200" spc="100" dirty="0" smtClean="0">
                <a:latin typeface="Times New Roman"/>
                <a:cs typeface="Times New Roman"/>
              </a:rPr>
              <a:t> </a:t>
            </a:r>
            <a:r>
              <a:rPr lang="en-GB" sz="1200" spc="15" dirty="0" smtClean="0">
                <a:latin typeface="Times New Roman"/>
                <a:cs typeface="Times New Roman"/>
              </a:rPr>
              <a:t>and</a:t>
            </a:r>
            <a:r>
              <a:rPr lang="en-GB" sz="1200" spc="90" dirty="0" smtClean="0">
                <a:latin typeface="Times New Roman"/>
                <a:cs typeface="Times New Roman"/>
              </a:rPr>
              <a:t> </a:t>
            </a:r>
            <a:r>
              <a:rPr lang="en-GB" sz="1200" spc="20" dirty="0" smtClean="0">
                <a:latin typeface="Times New Roman"/>
                <a:cs typeface="Times New Roman"/>
              </a:rPr>
              <a:t>w</a:t>
            </a:r>
            <a:r>
              <a:rPr lang="en-GB" sz="1200" spc="-5" dirty="0" smtClean="0">
                <a:latin typeface="Times New Roman"/>
                <a:cs typeface="Times New Roman"/>
              </a:rPr>
              <a:t>i</a:t>
            </a:r>
            <a:r>
              <a:rPr lang="en-GB" sz="1200" spc="10" dirty="0" smtClean="0">
                <a:latin typeface="Times New Roman"/>
                <a:cs typeface="Times New Roman"/>
              </a:rPr>
              <a:t>th</a:t>
            </a:r>
            <a:r>
              <a:rPr lang="en-GB" sz="1200" spc="100" dirty="0" smtClean="0">
                <a:latin typeface="Times New Roman"/>
                <a:cs typeface="Times New Roman"/>
              </a:rPr>
              <a:t> </a:t>
            </a:r>
            <a:r>
              <a:rPr lang="en-GB" sz="1200" spc="15" dirty="0" smtClean="0">
                <a:latin typeface="Times New Roman"/>
                <a:cs typeface="Times New Roman"/>
              </a:rPr>
              <a:t>imagi</a:t>
            </a:r>
            <a:r>
              <a:rPr lang="en-GB" sz="1200" spc="5" dirty="0" smtClean="0">
                <a:latin typeface="Times New Roman"/>
                <a:cs typeface="Times New Roman"/>
              </a:rPr>
              <a:t>n</a:t>
            </a:r>
            <a:r>
              <a:rPr lang="en-GB" sz="1200" spc="10" dirty="0" smtClean="0">
                <a:latin typeface="Times New Roman"/>
                <a:cs typeface="Times New Roman"/>
              </a:rPr>
              <a:t>at</a:t>
            </a:r>
            <a:r>
              <a:rPr lang="en-GB" sz="1200" spc="-5" dirty="0" smtClean="0">
                <a:latin typeface="Times New Roman"/>
                <a:cs typeface="Times New Roman"/>
              </a:rPr>
              <a:t>i</a:t>
            </a:r>
            <a:r>
              <a:rPr lang="en-GB" sz="1200" spc="15" dirty="0" smtClean="0">
                <a:latin typeface="Times New Roman"/>
                <a:cs typeface="Times New Roman"/>
              </a:rPr>
              <a:t>on</a:t>
            </a:r>
            <a:r>
              <a:rPr lang="en-GB" sz="1200" spc="95" dirty="0" smtClean="0">
                <a:latin typeface="Times New Roman"/>
                <a:cs typeface="Times New Roman"/>
              </a:rPr>
              <a:t> </a:t>
            </a:r>
            <a:r>
              <a:rPr lang="en-GB" sz="1200" spc="10" dirty="0" smtClean="0">
                <a:latin typeface="Times New Roman"/>
                <a:cs typeface="Times New Roman"/>
              </a:rPr>
              <a:t>sh</a:t>
            </a:r>
            <a:r>
              <a:rPr lang="en-GB" sz="1200" spc="-5" dirty="0" smtClean="0">
                <a:latin typeface="Times New Roman"/>
                <a:cs typeface="Times New Roman"/>
              </a:rPr>
              <a:t>a</a:t>
            </a:r>
            <a:r>
              <a:rPr lang="en-GB" sz="1200" spc="15" dirty="0" smtClean="0">
                <a:latin typeface="Times New Roman"/>
                <a:cs typeface="Times New Roman"/>
              </a:rPr>
              <a:t>rds</a:t>
            </a:r>
            <a:r>
              <a:rPr lang="en-GB" sz="1200" spc="100" dirty="0" smtClean="0">
                <a:latin typeface="Times New Roman"/>
                <a:cs typeface="Times New Roman"/>
              </a:rPr>
              <a:t> </a:t>
            </a:r>
            <a:r>
              <a:rPr lang="en-GB" sz="1200" spc="15" dirty="0" smtClean="0">
                <a:latin typeface="Times New Roman"/>
                <a:cs typeface="Times New Roman"/>
              </a:rPr>
              <a:t>bec</a:t>
            </a:r>
            <a:r>
              <a:rPr lang="en-GB" sz="1200" spc="10" dirty="0" smtClean="0">
                <a:latin typeface="Times New Roman"/>
                <a:cs typeface="Times New Roman"/>
              </a:rPr>
              <a:t>o</a:t>
            </a:r>
            <a:r>
              <a:rPr lang="en-GB" sz="1200" spc="25" dirty="0" smtClean="0">
                <a:latin typeface="Times New Roman"/>
                <a:cs typeface="Times New Roman"/>
              </a:rPr>
              <a:t>m</a:t>
            </a:r>
            <a:r>
              <a:rPr lang="en-GB" sz="1200" spc="-5" dirty="0" smtClean="0">
                <a:latin typeface="Times New Roman"/>
                <a:cs typeface="Times New Roman"/>
              </a:rPr>
              <a:t>e</a:t>
            </a:r>
            <a:r>
              <a:rPr lang="en-GB" sz="1200" spc="10" dirty="0" smtClean="0">
                <a:latin typeface="Times New Roman"/>
                <a:cs typeface="Times New Roman"/>
              </a:rPr>
              <a:t>s</a:t>
            </a:r>
            <a:r>
              <a:rPr lang="en-GB" sz="1200" spc="95" dirty="0" smtClean="0">
                <a:latin typeface="Times New Roman"/>
                <a:cs typeface="Times New Roman"/>
              </a:rPr>
              <a:t> </a:t>
            </a:r>
            <a:r>
              <a:rPr lang="en-GB" sz="1200" spc="10" dirty="0" smtClean="0">
                <a:latin typeface="Times New Roman"/>
                <a:cs typeface="Times New Roman"/>
              </a:rPr>
              <a:t>a</a:t>
            </a:r>
            <a:r>
              <a:rPr lang="en-GB" sz="1200" spc="95" dirty="0" smtClean="0">
                <a:latin typeface="Times New Roman"/>
                <a:cs typeface="Times New Roman"/>
              </a:rPr>
              <a:t> </a:t>
            </a:r>
            <a:r>
              <a:rPr lang="en-GB" sz="1200" spc="20" dirty="0" smtClean="0">
                <a:latin typeface="Times New Roman"/>
                <a:cs typeface="Times New Roman"/>
              </a:rPr>
              <a:t>wh</a:t>
            </a:r>
            <a:r>
              <a:rPr lang="en-GB" sz="1200" spc="10" dirty="0" smtClean="0">
                <a:latin typeface="Times New Roman"/>
                <a:cs typeface="Times New Roman"/>
              </a:rPr>
              <a:t>ole</a:t>
            </a:r>
            <a:r>
              <a:rPr lang="en-GB" sz="1200" spc="95" dirty="0" smtClean="0">
                <a:latin typeface="Times New Roman"/>
                <a:cs typeface="Times New Roman"/>
              </a:rPr>
              <a:t> </a:t>
            </a:r>
            <a:r>
              <a:rPr lang="en-GB" sz="1200" spc="15" dirty="0" smtClean="0">
                <a:latin typeface="Times New Roman"/>
                <a:cs typeface="Times New Roman"/>
              </a:rPr>
              <a:t>ve</a:t>
            </a:r>
            <a:r>
              <a:rPr lang="en-GB" sz="1200" spc="-5" dirty="0" smtClean="0">
                <a:latin typeface="Times New Roman"/>
                <a:cs typeface="Times New Roman"/>
              </a:rPr>
              <a:t>s</a:t>
            </a:r>
            <a:r>
              <a:rPr lang="en-GB" sz="1200" spc="10" dirty="0" smtClean="0">
                <a:latin typeface="Times New Roman"/>
                <a:cs typeface="Times New Roman"/>
              </a:rPr>
              <a:t>se</a:t>
            </a:r>
            <a:r>
              <a:rPr lang="en-GB" sz="1200" spc="-10" dirty="0" smtClean="0">
                <a:latin typeface="Times New Roman"/>
                <a:cs typeface="Times New Roman"/>
              </a:rPr>
              <a:t>l</a:t>
            </a:r>
            <a:r>
              <a:rPr lang="en-GB" sz="1200" spc="5" dirty="0" smtClean="0">
                <a:latin typeface="Times New Roman"/>
                <a:cs typeface="Times New Roman"/>
              </a:rPr>
              <a:t>.</a:t>
            </a:r>
            <a:r>
              <a:rPr lang="en-GB" sz="1200" spc="100" dirty="0" smtClean="0">
                <a:latin typeface="Times New Roman"/>
                <a:cs typeface="Times New Roman"/>
              </a:rPr>
              <a:t> S</a:t>
            </a:r>
            <a:r>
              <a:rPr lang="en-GB" sz="1200" spc="10" dirty="0" smtClean="0">
                <a:latin typeface="Times New Roman"/>
                <a:cs typeface="Times New Roman"/>
              </a:rPr>
              <a:t>en</a:t>
            </a:r>
            <a:r>
              <a:rPr lang="en-GB" sz="1200" spc="-5" dirty="0" smtClean="0">
                <a:latin typeface="Times New Roman"/>
                <a:cs typeface="Times New Roman"/>
              </a:rPr>
              <a:t>t</a:t>
            </a:r>
            <a:r>
              <a:rPr lang="en-GB" sz="1200" spc="10" dirty="0" smtClean="0">
                <a:latin typeface="Times New Roman"/>
                <a:cs typeface="Times New Roman"/>
              </a:rPr>
              <a:t>imental</a:t>
            </a:r>
            <a:r>
              <a:rPr lang="en-GB" sz="1200" spc="65" dirty="0" smtClean="0">
                <a:latin typeface="Times New Roman"/>
                <a:cs typeface="Times New Roman"/>
              </a:rPr>
              <a:t> </a:t>
            </a:r>
            <a:r>
              <a:rPr lang="en-GB" sz="1200" spc="10" dirty="0" smtClean="0">
                <a:latin typeface="Times New Roman"/>
                <a:cs typeface="Times New Roman"/>
              </a:rPr>
              <a:t>stu</a:t>
            </a:r>
            <a:r>
              <a:rPr lang="en-GB" sz="1200" spc="5" dirty="0" smtClean="0">
                <a:latin typeface="Times New Roman"/>
                <a:cs typeface="Times New Roman"/>
              </a:rPr>
              <a:t>d</a:t>
            </a:r>
            <a:r>
              <a:rPr lang="en-GB" sz="1200" spc="10" dirty="0" smtClean="0">
                <a:latin typeface="Times New Roman"/>
                <a:cs typeface="Times New Roman"/>
              </a:rPr>
              <a:t>ents invision</a:t>
            </a:r>
            <a:r>
              <a:rPr lang="en-GB" sz="1200" spc="80" dirty="0" smtClean="0">
                <a:latin typeface="Times New Roman"/>
                <a:cs typeface="Times New Roman"/>
              </a:rPr>
              <a:t> </a:t>
            </a:r>
            <a:r>
              <a:rPr lang="en-GB" sz="1200" spc="5" dirty="0" smtClean="0">
                <a:latin typeface="Times New Roman"/>
                <a:cs typeface="Times New Roman"/>
              </a:rPr>
              <a:t>the</a:t>
            </a:r>
            <a:r>
              <a:rPr lang="en-GB" sz="1200" spc="5" baseline="0" dirty="0" smtClean="0">
                <a:latin typeface="Times New Roman"/>
                <a:cs typeface="Times New Roman"/>
              </a:rPr>
              <a:t> history of the shard/</a:t>
            </a:r>
            <a:r>
              <a:rPr lang="en-GB" sz="1200" spc="15" dirty="0" smtClean="0">
                <a:latin typeface="Times New Roman"/>
                <a:cs typeface="Times New Roman"/>
              </a:rPr>
              <a:t>p</a:t>
            </a:r>
            <a:r>
              <a:rPr lang="en-GB" sz="1200" spc="-5" dirty="0" smtClean="0">
                <a:latin typeface="Times New Roman"/>
                <a:cs typeface="Times New Roman"/>
              </a:rPr>
              <a:t>i</a:t>
            </a:r>
            <a:r>
              <a:rPr lang="en-GB" sz="1200" spc="10" dirty="0" smtClean="0">
                <a:latin typeface="Times New Roman"/>
                <a:cs typeface="Times New Roman"/>
              </a:rPr>
              <a:t>e</a:t>
            </a:r>
            <a:r>
              <a:rPr lang="en-GB" sz="1200" spc="-5" dirty="0" smtClean="0">
                <a:latin typeface="Times New Roman"/>
                <a:cs typeface="Times New Roman"/>
              </a:rPr>
              <a:t>c</a:t>
            </a:r>
            <a:r>
              <a:rPr lang="en-GB" sz="1200" spc="10" dirty="0" smtClean="0">
                <a:latin typeface="Times New Roman"/>
                <a:cs typeface="Times New Roman"/>
              </a:rPr>
              <a:t>e</a:t>
            </a:r>
            <a:r>
              <a:rPr lang="en-GB" sz="1200" spc="8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o</a:t>
            </a:r>
            <a:r>
              <a:rPr lang="en-GB" sz="1200" spc="10" dirty="0" smtClean="0">
                <a:latin typeface="Times New Roman"/>
                <a:cs typeface="Times New Roman"/>
              </a:rPr>
              <a:t>f</a:t>
            </a:r>
            <a:r>
              <a:rPr lang="en-GB" sz="1200" spc="75" dirty="0" smtClean="0">
                <a:latin typeface="Times New Roman"/>
                <a:cs typeface="Times New Roman"/>
              </a:rPr>
              <a:t> </a:t>
            </a:r>
            <a:r>
              <a:rPr lang="en-GB" sz="1200" spc="10" dirty="0" smtClean="0">
                <a:latin typeface="Times New Roman"/>
                <a:cs typeface="Times New Roman"/>
              </a:rPr>
              <a:t>st</a:t>
            </a:r>
            <a:r>
              <a:rPr lang="en-GB" sz="1200" spc="20" dirty="0" smtClean="0">
                <a:latin typeface="Times New Roman"/>
                <a:cs typeface="Times New Roman"/>
              </a:rPr>
              <a:t>o</a:t>
            </a:r>
            <a:r>
              <a:rPr lang="en-GB" sz="1200" spc="15" dirty="0" smtClean="0">
                <a:latin typeface="Times New Roman"/>
                <a:cs typeface="Times New Roman"/>
              </a:rPr>
              <a:t>new</a:t>
            </a:r>
            <a:r>
              <a:rPr lang="en-GB" sz="1200" spc="10" dirty="0" smtClean="0">
                <a:latin typeface="Times New Roman"/>
                <a:cs typeface="Times New Roman"/>
              </a:rPr>
              <a:t>a</a:t>
            </a:r>
            <a:r>
              <a:rPr lang="en-GB" sz="1200" spc="15" dirty="0" smtClean="0">
                <a:latin typeface="Times New Roman"/>
                <a:cs typeface="Times New Roman"/>
              </a:rPr>
              <a:t>r</a:t>
            </a:r>
            <a:r>
              <a:rPr lang="en-GB" sz="1200" spc="10" dirty="0" smtClean="0">
                <a:latin typeface="Times New Roman"/>
                <a:cs typeface="Times New Roman"/>
              </a:rPr>
              <a:t>e,</a:t>
            </a:r>
            <a:r>
              <a:rPr lang="en-GB" sz="1200" spc="95" dirty="0" smtClean="0">
                <a:latin typeface="Times New Roman"/>
                <a:cs typeface="Times New Roman"/>
              </a:rPr>
              <a:t> </a:t>
            </a:r>
            <a:r>
              <a:rPr lang="en-GB" sz="1200" spc="-15" dirty="0" smtClean="0">
                <a:latin typeface="Times New Roman"/>
                <a:cs typeface="Times New Roman"/>
              </a:rPr>
              <a:t>a</a:t>
            </a:r>
            <a:r>
              <a:rPr lang="en-GB" sz="1200" spc="10" dirty="0" smtClean="0">
                <a:latin typeface="Times New Roman"/>
                <a:cs typeface="Times New Roman"/>
              </a:rPr>
              <a:t>s</a:t>
            </a:r>
            <a:r>
              <a:rPr lang="en-GB" sz="1200" spc="50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i</a:t>
            </a:r>
            <a:r>
              <a:rPr lang="en-GB" sz="1200" spc="5" dirty="0" smtClean="0">
                <a:latin typeface="Times New Roman"/>
                <a:cs typeface="Times New Roman"/>
              </a:rPr>
              <a:t>t</a:t>
            </a:r>
            <a:r>
              <a:rPr lang="en-GB" sz="1200" spc="4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g</a:t>
            </a:r>
            <a:r>
              <a:rPr lang="en-GB" sz="1200" spc="-15" dirty="0" smtClean="0">
                <a:latin typeface="Times New Roman"/>
                <a:cs typeface="Times New Roman"/>
              </a:rPr>
              <a:t>o</a:t>
            </a:r>
            <a:r>
              <a:rPr lang="en-GB" sz="1200" spc="-5" dirty="0" smtClean="0">
                <a:latin typeface="Times New Roman"/>
                <a:cs typeface="Times New Roman"/>
              </a:rPr>
              <a:t>e</a:t>
            </a:r>
            <a:r>
              <a:rPr lang="en-GB" sz="1200" spc="10" dirty="0" smtClean="0">
                <a:latin typeface="Times New Roman"/>
                <a:cs typeface="Times New Roman"/>
              </a:rPr>
              <a:t>s</a:t>
            </a:r>
            <a:r>
              <a:rPr lang="en-GB" sz="1200" spc="5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t</a:t>
            </a:r>
            <a:r>
              <a:rPr lang="en-GB" sz="1200" spc="-15" dirty="0" smtClean="0">
                <a:latin typeface="Times New Roman"/>
                <a:cs typeface="Times New Roman"/>
              </a:rPr>
              <a:t>h</a:t>
            </a:r>
            <a:r>
              <a:rPr lang="en-GB" sz="1200" dirty="0" smtClean="0">
                <a:latin typeface="Times New Roman"/>
                <a:cs typeface="Times New Roman"/>
              </a:rPr>
              <a:t>roug</a:t>
            </a:r>
            <a:r>
              <a:rPr lang="en-GB" sz="1200" spc="15" dirty="0" smtClean="0">
                <a:latin typeface="Times New Roman"/>
                <a:cs typeface="Times New Roman"/>
              </a:rPr>
              <a:t>h</a:t>
            </a:r>
            <a:r>
              <a:rPr lang="en-GB" sz="1200" dirty="0" smtClean="0">
                <a:latin typeface="Times New Roman"/>
                <a:cs typeface="Times New Roman"/>
              </a:rPr>
              <a:t> </a:t>
            </a:r>
            <a:r>
              <a:rPr lang="en-GB" sz="1200" spc="-135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t</a:t>
            </a:r>
            <a:r>
              <a:rPr lang="en-GB" sz="1200" spc="-15" dirty="0" smtClean="0">
                <a:latin typeface="Times New Roman"/>
                <a:cs typeface="Times New Roman"/>
              </a:rPr>
              <a:t>h</a:t>
            </a:r>
            <a:r>
              <a:rPr lang="en-GB" sz="1200" spc="10" dirty="0" smtClean="0">
                <a:latin typeface="Times New Roman"/>
                <a:cs typeface="Times New Roman"/>
              </a:rPr>
              <a:t>e</a:t>
            </a:r>
            <a:r>
              <a:rPr lang="en-GB" sz="1200" dirty="0" smtClean="0">
                <a:latin typeface="Times New Roman"/>
                <a:cs typeface="Times New Roman"/>
              </a:rPr>
              <a:t> </a:t>
            </a:r>
            <a:r>
              <a:rPr lang="en-GB" sz="1200" spc="-135" dirty="0" smtClean="0">
                <a:latin typeface="Times New Roman"/>
                <a:cs typeface="Times New Roman"/>
              </a:rPr>
              <a:t> </a:t>
            </a:r>
            <a:r>
              <a:rPr lang="en-GB" sz="1200" spc="15" dirty="0" smtClean="0">
                <a:latin typeface="Times New Roman"/>
                <a:cs typeface="Times New Roman"/>
              </a:rPr>
              <a:t>m</a:t>
            </a:r>
            <a:r>
              <a:rPr lang="en-GB" sz="1200" dirty="0" smtClean="0">
                <a:latin typeface="Times New Roman"/>
                <a:cs typeface="Times New Roman"/>
              </a:rPr>
              <a:t>an</a:t>
            </a:r>
            <a:r>
              <a:rPr lang="en-GB" sz="1200" spc="-15" dirty="0" smtClean="0">
                <a:latin typeface="Times New Roman"/>
                <a:cs typeface="Times New Roman"/>
              </a:rPr>
              <a:t>u</a:t>
            </a:r>
            <a:r>
              <a:rPr lang="en-GB" sz="1200" spc="-10" dirty="0" smtClean="0">
                <a:latin typeface="Times New Roman"/>
                <a:cs typeface="Times New Roman"/>
              </a:rPr>
              <a:t>f</a:t>
            </a:r>
            <a:r>
              <a:rPr lang="en-GB" sz="1200" spc="-5" dirty="0" smtClean="0">
                <a:latin typeface="Times New Roman"/>
                <a:cs typeface="Times New Roman"/>
              </a:rPr>
              <a:t>act</a:t>
            </a:r>
            <a:r>
              <a:rPr lang="en-GB" sz="1200" spc="-15" dirty="0" smtClean="0">
                <a:latin typeface="Times New Roman"/>
                <a:cs typeface="Times New Roman"/>
              </a:rPr>
              <a:t>u</a:t>
            </a:r>
            <a:r>
              <a:rPr lang="en-GB" sz="1200" spc="-10" dirty="0" smtClean="0">
                <a:latin typeface="Times New Roman"/>
                <a:cs typeface="Times New Roman"/>
              </a:rPr>
              <a:t>r</a:t>
            </a:r>
            <a:r>
              <a:rPr lang="en-GB" sz="1200" spc="-5" dirty="0" smtClean="0">
                <a:latin typeface="Times New Roman"/>
                <a:cs typeface="Times New Roman"/>
              </a:rPr>
              <a:t>in</a:t>
            </a:r>
            <a:r>
              <a:rPr lang="en-GB" sz="1200" spc="15" dirty="0" smtClean="0">
                <a:latin typeface="Times New Roman"/>
                <a:cs typeface="Times New Roman"/>
              </a:rPr>
              <a:t>g</a:t>
            </a:r>
            <a:r>
              <a:rPr lang="en-GB" sz="1200" dirty="0" smtClean="0">
                <a:latin typeface="Times New Roman"/>
                <a:cs typeface="Times New Roman"/>
              </a:rPr>
              <a:t> </a:t>
            </a:r>
            <a:r>
              <a:rPr lang="en-GB" sz="1200" spc="-135" dirty="0" smtClean="0">
                <a:latin typeface="Times New Roman"/>
                <a:cs typeface="Times New Roman"/>
              </a:rPr>
              <a:t> </a:t>
            </a:r>
            <a:r>
              <a:rPr lang="en-GB" sz="1200" spc="-15" dirty="0" smtClean="0">
                <a:latin typeface="Times New Roman"/>
                <a:cs typeface="Times New Roman"/>
              </a:rPr>
              <a:t>p</a:t>
            </a:r>
            <a:r>
              <a:rPr lang="en-GB" sz="1200" dirty="0" smtClean="0">
                <a:latin typeface="Times New Roman"/>
                <a:cs typeface="Times New Roman"/>
              </a:rPr>
              <a:t>ro</a:t>
            </a:r>
            <a:r>
              <a:rPr lang="en-GB" sz="1200" spc="-15" dirty="0" smtClean="0">
                <a:latin typeface="Times New Roman"/>
                <a:cs typeface="Times New Roman"/>
              </a:rPr>
              <a:t>c</a:t>
            </a:r>
            <a:r>
              <a:rPr lang="en-GB" sz="1200" spc="-5" dirty="0" smtClean="0">
                <a:latin typeface="Times New Roman"/>
                <a:cs typeface="Times New Roman"/>
              </a:rPr>
              <a:t>e</a:t>
            </a:r>
            <a:r>
              <a:rPr lang="en-GB" sz="1200" spc="-15" dirty="0" smtClean="0">
                <a:latin typeface="Times New Roman"/>
                <a:cs typeface="Times New Roman"/>
              </a:rPr>
              <a:t>ss</a:t>
            </a:r>
            <a:r>
              <a:rPr lang="en-GB" sz="1200" spc="5" dirty="0" smtClean="0">
                <a:latin typeface="Times New Roman"/>
                <a:cs typeface="Times New Roman"/>
              </a:rPr>
              <a:t>,</a:t>
            </a:r>
            <a:r>
              <a:rPr lang="en-GB" sz="1200" dirty="0" smtClean="0">
                <a:latin typeface="Times New Roman"/>
                <a:cs typeface="Times New Roman"/>
              </a:rPr>
              <a:t> </a:t>
            </a:r>
            <a:r>
              <a:rPr lang="en-GB" sz="1200" spc="-130" dirty="0" smtClean="0">
                <a:latin typeface="Times New Roman"/>
                <a:cs typeface="Times New Roman"/>
              </a:rPr>
              <a:t> </a:t>
            </a:r>
            <a:r>
              <a:rPr lang="en-GB" sz="1200" spc="-5" dirty="0" smtClean="0">
                <a:latin typeface="Times New Roman"/>
                <a:cs typeface="Times New Roman"/>
              </a:rPr>
              <a:t>ont</a:t>
            </a:r>
            <a:r>
              <a:rPr lang="en-GB" sz="1200" spc="15" dirty="0" smtClean="0">
                <a:latin typeface="Times New Roman"/>
                <a:cs typeface="Times New Roman"/>
              </a:rPr>
              <a:t>o</a:t>
            </a:r>
            <a:r>
              <a:rPr lang="en-GB" sz="1200" dirty="0" smtClean="0">
                <a:latin typeface="Times New Roman"/>
                <a:cs typeface="Times New Roman"/>
              </a:rPr>
              <a:t> </a:t>
            </a:r>
            <a:r>
              <a:rPr lang="en-GB" sz="1200" spc="-135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a</a:t>
            </a:r>
            <a:r>
              <a:rPr lang="en-GB" sz="1200" spc="-10" baseline="0" dirty="0" smtClean="0">
                <a:latin typeface="Times New Roman"/>
                <a:cs typeface="Times New Roman"/>
              </a:rPr>
              <a:t> </a:t>
            </a:r>
            <a:r>
              <a:rPr lang="en-GB" sz="1200" spc="-13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s</a:t>
            </a:r>
            <a:r>
              <a:rPr lang="en-GB" sz="1200" spc="-25" dirty="0" smtClean="0">
                <a:latin typeface="Times New Roman"/>
                <a:cs typeface="Times New Roman"/>
              </a:rPr>
              <a:t>t</a:t>
            </a:r>
            <a:r>
              <a:rPr lang="en-GB" sz="1200" spc="-10" dirty="0" smtClean="0">
                <a:latin typeface="Times New Roman"/>
                <a:cs typeface="Times New Roman"/>
              </a:rPr>
              <a:t>r</a:t>
            </a:r>
            <a:r>
              <a:rPr lang="en-GB" sz="1200" spc="-5" dirty="0" smtClean="0">
                <a:latin typeface="Times New Roman"/>
                <a:cs typeface="Times New Roman"/>
              </a:rPr>
              <a:t>a</a:t>
            </a:r>
            <a:r>
              <a:rPr lang="en-GB" sz="1200" spc="20" dirty="0" smtClean="0">
                <a:latin typeface="Times New Roman"/>
                <a:cs typeface="Times New Roman"/>
              </a:rPr>
              <a:t>w</a:t>
            </a:r>
            <a:r>
              <a:rPr lang="en-GB" sz="1200" dirty="0" smtClean="0">
                <a:latin typeface="Times New Roman"/>
                <a:cs typeface="Times New Roman"/>
              </a:rPr>
              <a:t> </a:t>
            </a:r>
            <a:r>
              <a:rPr lang="en-GB" sz="1200" spc="-12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n</a:t>
            </a:r>
            <a:r>
              <a:rPr lang="en-GB" sz="1200" spc="-15" dirty="0" smtClean="0">
                <a:latin typeface="Times New Roman"/>
                <a:cs typeface="Times New Roman"/>
              </a:rPr>
              <a:t>e</a:t>
            </a:r>
            <a:r>
              <a:rPr lang="en-GB" sz="1200" dirty="0" smtClean="0">
                <a:latin typeface="Times New Roman"/>
                <a:cs typeface="Times New Roman"/>
              </a:rPr>
              <a:t>s</a:t>
            </a:r>
            <a:r>
              <a:rPr lang="en-GB" sz="1200" spc="-25" dirty="0" smtClean="0">
                <a:latin typeface="Times New Roman"/>
                <a:cs typeface="Times New Roman"/>
              </a:rPr>
              <a:t>t</a:t>
            </a:r>
            <a:r>
              <a:rPr lang="en-GB" sz="1200" spc="-5" dirty="0" smtClean="0">
                <a:latin typeface="Times New Roman"/>
                <a:cs typeface="Times New Roman"/>
              </a:rPr>
              <a:t>e</a:t>
            </a:r>
            <a:r>
              <a:rPr lang="en-GB" sz="1200" spc="15" dirty="0" smtClean="0">
                <a:latin typeface="Times New Roman"/>
                <a:cs typeface="Times New Roman"/>
              </a:rPr>
              <a:t>d</a:t>
            </a:r>
            <a:r>
              <a:rPr lang="en-GB" sz="1200" dirty="0" smtClean="0">
                <a:latin typeface="Times New Roman"/>
                <a:cs typeface="Times New Roman"/>
              </a:rPr>
              <a:t> </a:t>
            </a:r>
            <a:r>
              <a:rPr lang="en-GB" sz="1200" spc="-13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h</a:t>
            </a:r>
            <a:r>
              <a:rPr lang="en-GB" sz="1200" spc="-15" dirty="0" smtClean="0">
                <a:latin typeface="Times New Roman"/>
                <a:cs typeface="Times New Roman"/>
              </a:rPr>
              <a:t>o</a:t>
            </a:r>
            <a:r>
              <a:rPr lang="en-GB" sz="1200" dirty="0" smtClean="0">
                <a:latin typeface="Times New Roman"/>
                <a:cs typeface="Times New Roman"/>
              </a:rPr>
              <a:t>r</a:t>
            </a:r>
            <a:r>
              <a:rPr lang="en-GB" sz="1200" spc="-15" dirty="0" smtClean="0">
                <a:latin typeface="Times New Roman"/>
                <a:cs typeface="Times New Roman"/>
              </a:rPr>
              <a:t>s</a:t>
            </a:r>
            <a:r>
              <a:rPr lang="en-GB" sz="1200" spc="10" dirty="0" smtClean="0">
                <a:latin typeface="Times New Roman"/>
                <a:cs typeface="Times New Roman"/>
              </a:rPr>
              <a:t>e</a:t>
            </a:r>
            <a:r>
              <a:rPr lang="en-GB" sz="1200" dirty="0" smtClean="0">
                <a:latin typeface="Times New Roman"/>
                <a:cs typeface="Times New Roman"/>
              </a:rPr>
              <a:t> </a:t>
            </a:r>
            <a:r>
              <a:rPr lang="en-GB" sz="1200" spc="-120" dirty="0" smtClean="0">
                <a:latin typeface="Times New Roman"/>
                <a:cs typeface="Times New Roman"/>
              </a:rPr>
              <a:t> </a:t>
            </a:r>
            <a:r>
              <a:rPr lang="en-GB" sz="1200" spc="-15" dirty="0" smtClean="0">
                <a:latin typeface="Times New Roman"/>
                <a:cs typeface="Times New Roman"/>
              </a:rPr>
              <a:t>d</a:t>
            </a:r>
            <a:r>
              <a:rPr lang="en-GB" sz="1200" spc="-10" dirty="0" smtClean="0"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latin typeface="Times New Roman"/>
                <a:cs typeface="Times New Roman"/>
              </a:rPr>
              <a:t>aw</a:t>
            </a:r>
            <a:r>
              <a:rPr lang="en-GB" sz="1200" spc="15" dirty="0" smtClean="0">
                <a:latin typeface="Times New Roman"/>
                <a:cs typeface="Times New Roman"/>
              </a:rPr>
              <a:t>n</a:t>
            </a:r>
            <a:r>
              <a:rPr lang="en-GB" sz="1200" dirty="0" smtClean="0">
                <a:latin typeface="Times New Roman"/>
                <a:cs typeface="Times New Roman"/>
              </a:rPr>
              <a:t> </a:t>
            </a:r>
            <a:r>
              <a:rPr lang="en-GB" sz="1200" spc="-12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wago</a:t>
            </a:r>
            <a:r>
              <a:rPr lang="en-GB" sz="1200" spc="15" dirty="0" smtClean="0">
                <a:latin typeface="Times New Roman"/>
                <a:cs typeface="Times New Roman"/>
              </a:rPr>
              <a:t>n,</a:t>
            </a:r>
            <a:r>
              <a:rPr lang="en-GB" sz="1200" dirty="0" smtClean="0">
                <a:latin typeface="Times New Roman"/>
                <a:cs typeface="Times New Roman"/>
              </a:rPr>
              <a:t> </a:t>
            </a:r>
            <a:r>
              <a:rPr lang="en-GB" sz="1200" spc="-125" dirty="0" smtClean="0">
                <a:latin typeface="Times New Roman"/>
                <a:cs typeface="Times New Roman"/>
              </a:rPr>
              <a:t> </a:t>
            </a:r>
            <a:r>
              <a:rPr lang="en-GB" sz="1200" spc="-35" dirty="0" smtClean="0">
                <a:latin typeface="Times New Roman"/>
                <a:cs typeface="Times New Roman"/>
              </a:rPr>
              <a:t>being</a:t>
            </a:r>
            <a:r>
              <a:rPr lang="en-GB" sz="1200" spc="-35" baseline="0" dirty="0" smtClean="0">
                <a:latin typeface="Times New Roman"/>
                <a:cs typeface="Times New Roman"/>
              </a:rPr>
              <a:t> carted off</a:t>
            </a:r>
            <a:r>
              <a:rPr lang="en-GB" sz="1200" spc="105" dirty="0" smtClean="0">
                <a:latin typeface="Times New Roman"/>
                <a:cs typeface="Times New Roman"/>
              </a:rPr>
              <a:t> </a:t>
            </a:r>
            <a:r>
              <a:rPr lang="en-GB" sz="1200" spc="-25" dirty="0" smtClean="0">
                <a:latin typeface="Times New Roman"/>
                <a:cs typeface="Times New Roman"/>
              </a:rPr>
              <a:t>t</a:t>
            </a:r>
            <a:r>
              <a:rPr lang="en-GB" sz="1200" spc="15" dirty="0" smtClean="0">
                <a:latin typeface="Times New Roman"/>
                <a:cs typeface="Times New Roman"/>
              </a:rPr>
              <a:t>o</a:t>
            </a:r>
            <a:r>
              <a:rPr lang="en-GB" sz="1200" spc="5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m</a:t>
            </a:r>
            <a:r>
              <a:rPr lang="en-GB" sz="1200" spc="-30" dirty="0" smtClean="0">
                <a:latin typeface="Times New Roman"/>
                <a:cs typeface="Times New Roman"/>
              </a:rPr>
              <a:t>a</a:t>
            </a:r>
            <a:r>
              <a:rPr lang="en-GB" sz="1200" spc="-20" dirty="0" smtClean="0">
                <a:latin typeface="Times New Roman"/>
                <a:cs typeface="Times New Roman"/>
              </a:rPr>
              <a:t>rk</a:t>
            </a:r>
            <a:r>
              <a:rPr lang="en-GB" sz="1200" spc="-30" dirty="0" smtClean="0">
                <a:latin typeface="Times New Roman"/>
                <a:cs typeface="Times New Roman"/>
              </a:rPr>
              <a:t>et</a:t>
            </a:r>
            <a:r>
              <a:rPr lang="en-GB" sz="1200" spc="5" dirty="0" smtClean="0">
                <a:latin typeface="Times New Roman"/>
                <a:cs typeface="Times New Roman"/>
              </a:rPr>
              <a:t>,</a:t>
            </a:r>
            <a:r>
              <a:rPr lang="en-GB" sz="1200" spc="110" dirty="0" smtClean="0">
                <a:latin typeface="Times New Roman"/>
                <a:cs typeface="Times New Roman"/>
              </a:rPr>
              <a:t> </a:t>
            </a:r>
            <a:r>
              <a:rPr lang="en-GB" sz="1200" spc="-25" dirty="0" smtClean="0">
                <a:latin typeface="Times New Roman"/>
                <a:cs typeface="Times New Roman"/>
              </a:rPr>
              <a:t>be</a:t>
            </a:r>
            <a:r>
              <a:rPr lang="en-GB" sz="1200" spc="-20" dirty="0" smtClean="0">
                <a:latin typeface="Times New Roman"/>
                <a:cs typeface="Times New Roman"/>
              </a:rPr>
              <a:t>in</a:t>
            </a:r>
            <a:r>
              <a:rPr lang="en-GB" sz="1200" spc="15" dirty="0" smtClean="0">
                <a:latin typeface="Times New Roman"/>
                <a:cs typeface="Times New Roman"/>
              </a:rPr>
              <a:t>g</a:t>
            </a:r>
            <a:r>
              <a:rPr lang="en-GB" sz="1200" spc="90" dirty="0" smtClean="0">
                <a:latin typeface="Times New Roman"/>
                <a:cs typeface="Times New Roman"/>
              </a:rPr>
              <a:t> pridefully</a:t>
            </a:r>
            <a:r>
              <a:rPr lang="en-GB" sz="1200" spc="90" baseline="0" dirty="0" smtClean="0">
                <a:latin typeface="Times New Roman"/>
                <a:cs typeface="Times New Roman"/>
              </a:rPr>
              <a:t> </a:t>
            </a:r>
            <a:r>
              <a:rPr lang="en-GB" sz="1200" spc="-15" dirty="0" smtClean="0">
                <a:latin typeface="Times New Roman"/>
                <a:cs typeface="Times New Roman"/>
              </a:rPr>
              <a:t>s</a:t>
            </a:r>
            <a:r>
              <a:rPr lang="en-GB" sz="1200" spc="-25" dirty="0" smtClean="0">
                <a:latin typeface="Times New Roman"/>
                <a:cs typeface="Times New Roman"/>
              </a:rPr>
              <a:t>h</a:t>
            </a:r>
            <a:r>
              <a:rPr lang="en-GB" sz="1200" spc="-10" dirty="0" smtClean="0">
                <a:latin typeface="Times New Roman"/>
                <a:cs typeface="Times New Roman"/>
              </a:rPr>
              <a:t>ow</a:t>
            </a:r>
            <a:r>
              <a:rPr lang="en-GB" sz="1200" spc="15" dirty="0" smtClean="0">
                <a:latin typeface="Times New Roman"/>
                <a:cs typeface="Times New Roman"/>
              </a:rPr>
              <a:t>n</a:t>
            </a:r>
            <a:r>
              <a:rPr lang="en-GB" sz="1200" spc="100" dirty="0" smtClean="0">
                <a:latin typeface="Times New Roman"/>
                <a:cs typeface="Times New Roman"/>
              </a:rPr>
              <a:t> </a:t>
            </a:r>
            <a:r>
              <a:rPr lang="en-GB" sz="1200" spc="-35" dirty="0" smtClean="0">
                <a:latin typeface="Times New Roman"/>
                <a:cs typeface="Times New Roman"/>
              </a:rPr>
              <a:t>t</a:t>
            </a:r>
            <a:r>
              <a:rPr lang="en-GB" sz="1200" spc="15" dirty="0" smtClean="0">
                <a:latin typeface="Times New Roman"/>
                <a:cs typeface="Times New Roman"/>
              </a:rPr>
              <a:t>o</a:t>
            </a:r>
            <a:r>
              <a:rPr lang="en-GB" sz="1200" spc="100" dirty="0" smtClean="0">
                <a:latin typeface="Times New Roman"/>
                <a:cs typeface="Times New Roman"/>
              </a:rPr>
              <a:t> </a:t>
            </a:r>
            <a:r>
              <a:rPr lang="en-GB" sz="1200" spc="-25" dirty="0" smtClean="0">
                <a:latin typeface="Times New Roman"/>
                <a:cs typeface="Times New Roman"/>
              </a:rPr>
              <a:t>th</a:t>
            </a:r>
            <a:r>
              <a:rPr lang="en-GB" sz="1200" spc="10" dirty="0" smtClean="0">
                <a:latin typeface="Times New Roman"/>
                <a:cs typeface="Times New Roman"/>
              </a:rPr>
              <a:t>e</a:t>
            </a:r>
            <a:r>
              <a:rPr lang="en-GB" sz="1200" spc="105" dirty="0" smtClean="0">
                <a:latin typeface="Times New Roman"/>
                <a:cs typeface="Times New Roman"/>
              </a:rPr>
              <a:t> </a:t>
            </a:r>
            <a:r>
              <a:rPr lang="en-GB" sz="1200" spc="-25" dirty="0" smtClean="0">
                <a:latin typeface="Times New Roman"/>
                <a:cs typeface="Times New Roman"/>
              </a:rPr>
              <a:t>cu</a:t>
            </a:r>
            <a:r>
              <a:rPr lang="en-GB" sz="1200" spc="-15" dirty="0" smtClean="0">
                <a:latin typeface="Times New Roman"/>
                <a:cs typeface="Times New Roman"/>
              </a:rPr>
              <a:t>s</a:t>
            </a:r>
            <a:r>
              <a:rPr lang="en-GB" sz="1200" spc="-35" dirty="0" smtClean="0">
                <a:latin typeface="Times New Roman"/>
                <a:cs typeface="Times New Roman"/>
              </a:rPr>
              <a:t>t</a:t>
            </a:r>
            <a:r>
              <a:rPr lang="en-GB" sz="1200" spc="-15" dirty="0" smtClean="0">
                <a:latin typeface="Times New Roman"/>
                <a:cs typeface="Times New Roman"/>
              </a:rPr>
              <a:t>o</a:t>
            </a:r>
            <a:r>
              <a:rPr lang="en-GB" sz="1200" spc="-10" dirty="0" smtClean="0">
                <a:latin typeface="Times New Roman"/>
                <a:cs typeface="Times New Roman"/>
              </a:rPr>
              <a:t>m</a:t>
            </a:r>
            <a:r>
              <a:rPr lang="en-GB" sz="1200" spc="-30" dirty="0" smtClean="0">
                <a:latin typeface="Times New Roman"/>
                <a:cs typeface="Times New Roman"/>
              </a:rPr>
              <a:t>e</a:t>
            </a:r>
            <a:r>
              <a:rPr lang="en-GB" sz="1200" spc="-20" dirty="0" smtClean="0">
                <a:latin typeface="Times New Roman"/>
                <a:cs typeface="Times New Roman"/>
              </a:rPr>
              <a:t>r</a:t>
            </a:r>
            <a:r>
              <a:rPr lang="en-GB" sz="1200" spc="5" dirty="0" smtClean="0">
                <a:latin typeface="Times New Roman"/>
                <a:cs typeface="Times New Roman"/>
              </a:rPr>
              <a:t>,</a:t>
            </a:r>
            <a:r>
              <a:rPr lang="en-GB" sz="1200" spc="100" dirty="0" smtClean="0">
                <a:latin typeface="Times New Roman"/>
                <a:cs typeface="Times New Roman"/>
              </a:rPr>
              <a:t> </a:t>
            </a:r>
            <a:r>
              <a:rPr lang="en-GB" sz="1200" spc="-15" dirty="0" smtClean="0">
                <a:latin typeface="Times New Roman"/>
                <a:cs typeface="Times New Roman"/>
              </a:rPr>
              <a:t>an</a:t>
            </a:r>
            <a:r>
              <a:rPr lang="en-GB" sz="1200" spc="15" dirty="0" smtClean="0">
                <a:latin typeface="Times New Roman"/>
                <a:cs typeface="Times New Roman"/>
              </a:rPr>
              <a:t>d</a:t>
            </a:r>
            <a:r>
              <a:rPr lang="en-GB" sz="1200" spc="90" dirty="0" smtClean="0">
                <a:latin typeface="Times New Roman"/>
                <a:cs typeface="Times New Roman"/>
              </a:rPr>
              <a:t> eventually </a:t>
            </a:r>
            <a:r>
              <a:rPr lang="en-GB" sz="1200" spc="-25" dirty="0" smtClean="0">
                <a:latin typeface="Times New Roman"/>
                <a:cs typeface="Times New Roman"/>
              </a:rPr>
              <a:t>s</a:t>
            </a:r>
            <a:r>
              <a:rPr lang="en-GB" sz="1200" spc="-15" dirty="0" smtClean="0">
                <a:latin typeface="Times New Roman"/>
                <a:cs typeface="Times New Roman"/>
              </a:rPr>
              <a:t>o</a:t>
            </a:r>
            <a:r>
              <a:rPr lang="en-GB" sz="1200" spc="-35" dirty="0" smtClean="0">
                <a:latin typeface="Times New Roman"/>
                <a:cs typeface="Times New Roman"/>
              </a:rPr>
              <a:t>l</a:t>
            </a:r>
            <a:r>
              <a:rPr lang="en-GB" sz="1200" spc="15" dirty="0" smtClean="0">
                <a:latin typeface="Times New Roman"/>
                <a:cs typeface="Times New Roman"/>
              </a:rPr>
              <a:t>d</a:t>
            </a:r>
            <a:r>
              <a:rPr lang="en-GB" sz="1200" spc="90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f</a:t>
            </a:r>
            <a:r>
              <a:rPr lang="en-GB" sz="1200" spc="-25" dirty="0" smtClean="0">
                <a:latin typeface="Times New Roman"/>
                <a:cs typeface="Times New Roman"/>
              </a:rPr>
              <a:t>o</a:t>
            </a:r>
            <a:r>
              <a:rPr lang="en-GB" sz="1200" spc="10" dirty="0" smtClean="0">
                <a:latin typeface="Times New Roman"/>
                <a:cs typeface="Times New Roman"/>
              </a:rPr>
              <a:t>r</a:t>
            </a:r>
            <a:r>
              <a:rPr lang="en-GB" sz="1200" spc="100" dirty="0" smtClean="0">
                <a:latin typeface="Times New Roman"/>
                <a:cs typeface="Times New Roman"/>
              </a:rPr>
              <a:t> </a:t>
            </a:r>
            <a:r>
              <a:rPr lang="en-GB" sz="1200" spc="10" dirty="0" smtClean="0">
                <a:latin typeface="Times New Roman"/>
                <a:cs typeface="Times New Roman"/>
              </a:rPr>
              <a:t>a</a:t>
            </a:r>
            <a:r>
              <a:rPr lang="en-GB" sz="1200" spc="95" dirty="0" smtClean="0">
                <a:latin typeface="Times New Roman"/>
                <a:cs typeface="Times New Roman"/>
              </a:rPr>
              <a:t> </a:t>
            </a:r>
            <a:r>
              <a:rPr lang="en-GB" sz="1200" spc="-20" dirty="0" smtClean="0">
                <a:latin typeface="Times New Roman"/>
                <a:cs typeface="Times New Roman"/>
              </a:rPr>
              <a:t>f</a:t>
            </a:r>
            <a:r>
              <a:rPr lang="en-GB" sz="1200" spc="-15" dirty="0" smtClean="0">
                <a:latin typeface="Times New Roman"/>
                <a:cs typeface="Times New Roman"/>
              </a:rPr>
              <a:t>e</a:t>
            </a:r>
            <a:r>
              <a:rPr lang="en-GB" sz="1200" spc="20" dirty="0" smtClean="0">
                <a:latin typeface="Times New Roman"/>
                <a:cs typeface="Times New Roman"/>
              </a:rPr>
              <a:t>w</a:t>
            </a:r>
            <a:r>
              <a:rPr lang="en-GB" sz="1200" spc="90" dirty="0" smtClean="0">
                <a:latin typeface="Times New Roman"/>
                <a:cs typeface="Times New Roman"/>
              </a:rPr>
              <a:t> </a:t>
            </a:r>
            <a:r>
              <a:rPr lang="en-GB" sz="1200" spc="-15" dirty="0" smtClean="0">
                <a:latin typeface="Times New Roman"/>
                <a:cs typeface="Times New Roman"/>
              </a:rPr>
              <a:t>h</a:t>
            </a:r>
            <a:r>
              <a:rPr lang="en-GB" sz="1200" spc="-30" dirty="0" smtClean="0">
                <a:latin typeface="Times New Roman"/>
                <a:cs typeface="Times New Roman"/>
              </a:rPr>
              <a:t>a</a:t>
            </a:r>
            <a:r>
              <a:rPr lang="en-GB" sz="1200" spc="-20" dirty="0" smtClean="0">
                <a:latin typeface="Times New Roman"/>
                <a:cs typeface="Times New Roman"/>
              </a:rPr>
              <a:t>r</a:t>
            </a:r>
            <a:r>
              <a:rPr lang="en-GB" sz="1200" spc="15" dirty="0" smtClean="0">
                <a:latin typeface="Times New Roman"/>
                <a:cs typeface="Times New Roman"/>
              </a:rPr>
              <a:t>d</a:t>
            </a:r>
            <a:r>
              <a:rPr lang="en-GB" sz="1200" spc="90" dirty="0" smtClean="0">
                <a:latin typeface="Times New Roman"/>
                <a:cs typeface="Times New Roman"/>
              </a:rPr>
              <a:t> </a:t>
            </a:r>
            <a:r>
              <a:rPr lang="en-GB" sz="1200" spc="-15" dirty="0" smtClean="0">
                <a:latin typeface="Times New Roman"/>
                <a:cs typeface="Times New Roman"/>
              </a:rPr>
              <a:t>e</a:t>
            </a:r>
            <a:r>
              <a:rPr lang="en-GB" sz="1200" spc="-30" dirty="0" smtClean="0">
                <a:latin typeface="Times New Roman"/>
                <a:cs typeface="Times New Roman"/>
              </a:rPr>
              <a:t>a</a:t>
            </a:r>
            <a:r>
              <a:rPr lang="en-GB" sz="1200" spc="-20" dirty="0" smtClean="0">
                <a:latin typeface="Times New Roman"/>
                <a:cs typeface="Times New Roman"/>
              </a:rPr>
              <a:t>rn</a:t>
            </a:r>
            <a:r>
              <a:rPr lang="en-GB" sz="1200" spc="-30" dirty="0" smtClean="0">
                <a:latin typeface="Times New Roman"/>
                <a:cs typeface="Times New Roman"/>
              </a:rPr>
              <a:t>e</a:t>
            </a:r>
            <a:r>
              <a:rPr lang="en-GB" sz="1200" spc="15" dirty="0" smtClean="0">
                <a:latin typeface="Times New Roman"/>
                <a:cs typeface="Times New Roman"/>
              </a:rPr>
              <a:t>d</a:t>
            </a:r>
            <a:r>
              <a:rPr lang="en-GB" sz="1200" spc="12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v</a:t>
            </a:r>
            <a:r>
              <a:rPr lang="en-GB" sz="1200" spc="-15" dirty="0" smtClean="0">
                <a:latin typeface="Times New Roman"/>
                <a:cs typeface="Times New Roman"/>
              </a:rPr>
              <a:t>a</a:t>
            </a:r>
            <a:r>
              <a:rPr lang="en-GB" sz="1200" spc="-5" dirty="0" smtClean="0">
                <a:latin typeface="Times New Roman"/>
                <a:cs typeface="Times New Roman"/>
              </a:rPr>
              <a:t>luab</a:t>
            </a:r>
            <a:r>
              <a:rPr lang="en-GB" sz="1200" spc="-25" dirty="0" smtClean="0">
                <a:latin typeface="Times New Roman"/>
                <a:cs typeface="Times New Roman"/>
              </a:rPr>
              <a:t>l</a:t>
            </a:r>
            <a:r>
              <a:rPr lang="en-GB" sz="1200" spc="10" dirty="0" smtClean="0">
                <a:latin typeface="Times New Roman"/>
                <a:cs typeface="Times New Roman"/>
              </a:rPr>
              <a:t>e</a:t>
            </a:r>
            <a:r>
              <a:rPr lang="en-GB" sz="1200" dirty="0" smtClean="0">
                <a:latin typeface="Times New Roman"/>
                <a:cs typeface="Times New Roman"/>
              </a:rPr>
              <a:t> </a:t>
            </a:r>
            <a:r>
              <a:rPr lang="en-GB" sz="1200" spc="-13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pen</a:t>
            </a:r>
            <a:r>
              <a:rPr lang="en-GB" sz="1200" spc="-15" dirty="0" smtClean="0">
                <a:latin typeface="Times New Roman"/>
                <a:cs typeface="Times New Roman"/>
              </a:rPr>
              <a:t>n</a:t>
            </a:r>
            <a:r>
              <a:rPr lang="en-GB" sz="1200" spc="-10" dirty="0" smtClean="0">
                <a:latin typeface="Times New Roman"/>
                <a:cs typeface="Times New Roman"/>
              </a:rPr>
              <a:t>i</a:t>
            </a:r>
            <a:r>
              <a:rPr lang="en-GB" sz="1200" spc="-15" dirty="0" smtClean="0">
                <a:latin typeface="Times New Roman"/>
                <a:cs typeface="Times New Roman"/>
              </a:rPr>
              <a:t>es</a:t>
            </a:r>
            <a:r>
              <a:rPr lang="en-GB" sz="1200" spc="5" dirty="0" smtClean="0">
                <a:latin typeface="Times New Roman"/>
                <a:cs typeface="Times New Roman"/>
              </a:rPr>
              <a:t>.</a:t>
            </a:r>
            <a:r>
              <a:rPr lang="en-GB" sz="1200" spc="135" dirty="0" smtClean="0">
                <a:latin typeface="Times New Roman"/>
                <a:cs typeface="Times New Roman"/>
              </a:rPr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C3DD7-681E-4494-B279-65676D2C7C9B}" type="slidenum">
              <a:rPr lang="en-GB" smtClean="0"/>
              <a:pPr/>
              <a:t>6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pc="-20" dirty="0" smtClean="0">
                <a:latin typeface="Times New Roman"/>
                <a:cs typeface="Times New Roman"/>
              </a:rPr>
              <a:t>YES, as we know,  early Alton was all about..OPPORTUNITY</a:t>
            </a:r>
            <a:r>
              <a:rPr lang="en-GB" spc="-20" baseline="0" dirty="0" smtClean="0">
                <a:latin typeface="Times New Roman"/>
                <a:cs typeface="Times New Roman"/>
              </a:rPr>
              <a:t> AND PROXIMITY...        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pc="-20" dirty="0" smtClean="0">
                <a:latin typeface="Times New Roman"/>
                <a:cs typeface="Times New Roman"/>
              </a:rPr>
              <a:t>B</a:t>
            </a:r>
            <a:r>
              <a:rPr lang="en-GB" dirty="0" smtClean="0">
                <a:latin typeface="Times New Roman"/>
                <a:cs typeface="Times New Roman"/>
              </a:rPr>
              <a:t>es</a:t>
            </a:r>
            <a:r>
              <a:rPr lang="en-GB" spc="-10" dirty="0" smtClean="0">
                <a:latin typeface="Times New Roman"/>
                <a:cs typeface="Times New Roman"/>
              </a:rPr>
              <a:t>i</a:t>
            </a:r>
            <a:r>
              <a:rPr lang="en-GB" dirty="0" smtClean="0">
                <a:latin typeface="Times New Roman"/>
                <a:cs typeface="Times New Roman"/>
              </a:rPr>
              <a:t>de </a:t>
            </a:r>
            <a:r>
              <a:rPr lang="en-GB" spc="-25" dirty="0" smtClean="0">
                <a:latin typeface="Times New Roman"/>
                <a:cs typeface="Times New Roman"/>
              </a:rPr>
              <a:t> the </a:t>
            </a:r>
            <a:r>
              <a:rPr lang="en-GB" dirty="0" smtClean="0">
                <a:latin typeface="Times New Roman"/>
                <a:cs typeface="Times New Roman"/>
              </a:rPr>
              <a:t>a</a:t>
            </a:r>
            <a:r>
              <a:rPr lang="en-GB" spc="5" dirty="0" smtClean="0">
                <a:latin typeface="Times New Roman"/>
                <a:cs typeface="Times New Roman"/>
              </a:rPr>
              <a:t>f</a:t>
            </a:r>
            <a:r>
              <a:rPr lang="en-GB" spc="-10" dirty="0" smtClean="0">
                <a:latin typeface="Times New Roman"/>
                <a:cs typeface="Times New Roman"/>
              </a:rPr>
              <a:t>f</a:t>
            </a:r>
            <a:r>
              <a:rPr lang="en-GB" dirty="0" smtClean="0">
                <a:latin typeface="Times New Roman"/>
                <a:cs typeface="Times New Roman"/>
              </a:rPr>
              <a:t>lue</a:t>
            </a:r>
            <a:r>
              <a:rPr lang="en-GB" spc="-10" dirty="0" smtClean="0">
                <a:latin typeface="Times New Roman"/>
                <a:cs typeface="Times New Roman"/>
              </a:rPr>
              <a:t>n</a:t>
            </a:r>
            <a:r>
              <a:rPr lang="en-GB" dirty="0" smtClean="0">
                <a:latin typeface="Times New Roman"/>
                <a:cs typeface="Times New Roman"/>
              </a:rPr>
              <a:t>t </a:t>
            </a:r>
            <a:r>
              <a:rPr lang="en-GB" spc="-20" dirty="0" smtClean="0">
                <a:latin typeface="Times New Roman"/>
                <a:cs typeface="Times New Roman"/>
              </a:rPr>
              <a:t> </a:t>
            </a:r>
            <a:r>
              <a:rPr lang="en-GB" dirty="0" smtClean="0">
                <a:latin typeface="Times New Roman"/>
                <a:cs typeface="Times New Roman"/>
              </a:rPr>
              <a:t>land </a:t>
            </a:r>
            <a:r>
              <a:rPr lang="en-GB" spc="-25" dirty="0" smtClean="0">
                <a:latin typeface="Times New Roman"/>
                <a:cs typeface="Times New Roman"/>
              </a:rPr>
              <a:t> </a:t>
            </a:r>
            <a:r>
              <a:rPr lang="en-GB" dirty="0" smtClean="0">
                <a:latin typeface="Times New Roman"/>
                <a:cs typeface="Times New Roman"/>
              </a:rPr>
              <a:t>s</a:t>
            </a:r>
            <a:r>
              <a:rPr lang="en-GB" spc="-10" dirty="0" smtClean="0">
                <a:latin typeface="Times New Roman"/>
                <a:cs typeface="Times New Roman"/>
              </a:rPr>
              <a:t>p</a:t>
            </a:r>
            <a:r>
              <a:rPr lang="en-GB" dirty="0" smtClean="0">
                <a:latin typeface="Times New Roman"/>
                <a:cs typeface="Times New Roman"/>
              </a:rPr>
              <a:t>ec</a:t>
            </a:r>
            <a:r>
              <a:rPr lang="en-GB" spc="-15" dirty="0" smtClean="0">
                <a:latin typeface="Times New Roman"/>
                <a:cs typeface="Times New Roman"/>
              </a:rPr>
              <a:t>u</a:t>
            </a:r>
            <a:r>
              <a:rPr lang="en-GB" dirty="0" smtClean="0">
                <a:latin typeface="Times New Roman"/>
                <a:cs typeface="Times New Roman"/>
              </a:rPr>
              <a:t>la</a:t>
            </a:r>
            <a:r>
              <a:rPr lang="en-GB" spc="-10" dirty="0" smtClean="0">
                <a:latin typeface="Times New Roman"/>
                <a:cs typeface="Times New Roman"/>
              </a:rPr>
              <a:t>t</a:t>
            </a:r>
            <a:r>
              <a:rPr lang="en-GB" dirty="0" smtClean="0">
                <a:latin typeface="Times New Roman"/>
                <a:cs typeface="Times New Roman"/>
              </a:rPr>
              <a:t>ors </a:t>
            </a:r>
            <a:r>
              <a:rPr lang="en-GB" spc="-25" dirty="0" smtClean="0">
                <a:latin typeface="Times New Roman"/>
                <a:cs typeface="Times New Roman"/>
              </a:rPr>
              <a:t> </a:t>
            </a:r>
            <a:r>
              <a:rPr lang="en-GB" spc="-10" dirty="0" smtClean="0">
                <a:latin typeface="Times New Roman"/>
                <a:cs typeface="Times New Roman"/>
              </a:rPr>
              <a:t>f</a:t>
            </a:r>
            <a:r>
              <a:rPr lang="en-GB" dirty="0" smtClean="0">
                <a:latin typeface="Times New Roman"/>
                <a:cs typeface="Times New Roman"/>
              </a:rPr>
              <a:t>rom </a:t>
            </a:r>
            <a:r>
              <a:rPr lang="en-GB" spc="-30" dirty="0" smtClean="0">
                <a:latin typeface="Times New Roman"/>
                <a:cs typeface="Times New Roman"/>
              </a:rPr>
              <a:t> </a:t>
            </a:r>
            <a:r>
              <a:rPr lang="en-GB" dirty="0" smtClean="0">
                <a:latin typeface="Times New Roman"/>
                <a:cs typeface="Times New Roman"/>
              </a:rPr>
              <a:t>the </a:t>
            </a:r>
            <a:r>
              <a:rPr lang="en-GB" spc="-10" dirty="0" smtClean="0">
                <a:latin typeface="Times New Roman"/>
                <a:cs typeface="Times New Roman"/>
              </a:rPr>
              <a:t> </a:t>
            </a:r>
            <a:r>
              <a:rPr lang="en-GB" dirty="0" smtClean="0">
                <a:latin typeface="Times New Roman"/>
                <a:cs typeface="Times New Roman"/>
              </a:rPr>
              <a:t>E</a:t>
            </a:r>
            <a:r>
              <a:rPr lang="en-GB" spc="-15" dirty="0" smtClean="0">
                <a:latin typeface="Times New Roman"/>
                <a:cs typeface="Times New Roman"/>
              </a:rPr>
              <a:t>a</a:t>
            </a:r>
            <a:r>
              <a:rPr lang="en-GB" dirty="0" smtClean="0">
                <a:latin typeface="Times New Roman"/>
                <a:cs typeface="Times New Roman"/>
              </a:rPr>
              <a:t>s</a:t>
            </a:r>
            <a:r>
              <a:rPr lang="en-GB" spc="5" dirty="0" smtClean="0">
                <a:latin typeface="Times New Roman"/>
                <a:cs typeface="Times New Roman"/>
              </a:rPr>
              <a:t>t</a:t>
            </a:r>
            <a:r>
              <a:rPr lang="en-GB" dirty="0" smtClean="0">
                <a:latin typeface="Times New Roman"/>
                <a:cs typeface="Times New Roman"/>
              </a:rPr>
              <a:t>, </a:t>
            </a:r>
            <a:r>
              <a:rPr lang="en-GB" spc="-25" dirty="0" smtClean="0">
                <a:latin typeface="Times New Roman"/>
                <a:cs typeface="Times New Roman"/>
              </a:rPr>
              <a:t> </a:t>
            </a:r>
            <a:r>
              <a:rPr lang="en-GB" dirty="0" smtClean="0">
                <a:latin typeface="Times New Roman"/>
                <a:cs typeface="Times New Roman"/>
              </a:rPr>
              <a:t>t</a:t>
            </a:r>
            <a:r>
              <a:rPr lang="en-GB" spc="-15" dirty="0" smtClean="0">
                <a:latin typeface="Times New Roman"/>
                <a:cs typeface="Times New Roman"/>
              </a:rPr>
              <a:t>h</a:t>
            </a:r>
            <a:r>
              <a:rPr lang="en-GB" spc="-10" dirty="0" smtClean="0">
                <a:latin typeface="Times New Roman"/>
                <a:cs typeface="Times New Roman"/>
              </a:rPr>
              <a:t>i</a:t>
            </a:r>
            <a:r>
              <a:rPr lang="en-GB" dirty="0" smtClean="0">
                <a:latin typeface="Times New Roman"/>
                <a:cs typeface="Times New Roman"/>
              </a:rPr>
              <a:t>s oppo</a:t>
            </a:r>
            <a:r>
              <a:rPr lang="en-GB" spc="-10" dirty="0" smtClean="0">
                <a:latin typeface="Times New Roman"/>
                <a:cs typeface="Times New Roman"/>
              </a:rPr>
              <a:t>r</a:t>
            </a:r>
            <a:r>
              <a:rPr lang="en-GB" dirty="0" smtClean="0">
                <a:latin typeface="Times New Roman"/>
                <a:cs typeface="Times New Roman"/>
              </a:rPr>
              <a:t>tu</a:t>
            </a:r>
            <a:r>
              <a:rPr lang="en-GB" spc="-15" dirty="0" smtClean="0">
                <a:latin typeface="Times New Roman"/>
                <a:cs typeface="Times New Roman"/>
              </a:rPr>
              <a:t>n</a:t>
            </a:r>
            <a:r>
              <a:rPr lang="en-GB" dirty="0" smtClean="0">
                <a:latin typeface="Times New Roman"/>
                <a:cs typeface="Times New Roman"/>
              </a:rPr>
              <a:t>ity </a:t>
            </a:r>
            <a:r>
              <a:rPr lang="en-GB" spc="10" dirty="0" smtClean="0">
                <a:latin typeface="Times New Roman"/>
                <a:cs typeface="Times New Roman"/>
              </a:rPr>
              <a:t> </a:t>
            </a:r>
            <a:r>
              <a:rPr lang="en-GB" dirty="0" smtClean="0">
                <a:latin typeface="Times New Roman"/>
                <a:cs typeface="Times New Roman"/>
              </a:rPr>
              <a:t>a</a:t>
            </a:r>
            <a:r>
              <a:rPr lang="en-GB" spc="-10" dirty="0" smtClean="0">
                <a:latin typeface="Times New Roman"/>
                <a:cs typeface="Times New Roman"/>
              </a:rPr>
              <a:t>t</a:t>
            </a:r>
            <a:r>
              <a:rPr lang="en-GB" dirty="0" smtClean="0">
                <a:latin typeface="Times New Roman"/>
                <a:cs typeface="Times New Roman"/>
              </a:rPr>
              <a:t>t</a:t>
            </a:r>
            <a:r>
              <a:rPr lang="en-GB" spc="-10" dirty="0" smtClean="0">
                <a:latin typeface="Times New Roman"/>
                <a:cs typeface="Times New Roman"/>
              </a:rPr>
              <a:t>r</a:t>
            </a:r>
            <a:r>
              <a:rPr lang="en-GB" dirty="0" smtClean="0">
                <a:latin typeface="Times New Roman"/>
                <a:cs typeface="Times New Roman"/>
              </a:rPr>
              <a:t>a</a:t>
            </a:r>
            <a:r>
              <a:rPr lang="en-GB" spc="-10" dirty="0" smtClean="0">
                <a:latin typeface="Times New Roman"/>
                <a:cs typeface="Times New Roman"/>
              </a:rPr>
              <a:t>c</a:t>
            </a:r>
            <a:r>
              <a:rPr lang="en-GB" dirty="0" smtClean="0">
                <a:latin typeface="Times New Roman"/>
                <a:cs typeface="Times New Roman"/>
              </a:rPr>
              <a:t>ted </a:t>
            </a:r>
            <a:r>
              <a:rPr lang="en-GB" spc="15" dirty="0" smtClean="0">
                <a:latin typeface="Times New Roman"/>
                <a:cs typeface="Times New Roman"/>
              </a:rPr>
              <a:t> </a:t>
            </a:r>
            <a:r>
              <a:rPr lang="en-GB" dirty="0" smtClean="0">
                <a:latin typeface="Times New Roman"/>
                <a:cs typeface="Times New Roman"/>
              </a:rPr>
              <a:t>a </a:t>
            </a:r>
            <a:r>
              <a:rPr lang="en-GB" spc="25" dirty="0" smtClean="0">
                <a:latin typeface="Times New Roman"/>
                <a:cs typeface="Times New Roman"/>
              </a:rPr>
              <a:t> </a:t>
            </a:r>
            <a:r>
              <a:rPr lang="en-GB" spc="-15" dirty="0" smtClean="0">
                <a:latin typeface="Times New Roman"/>
                <a:cs typeface="Times New Roman"/>
              </a:rPr>
              <a:t>v</a:t>
            </a:r>
            <a:r>
              <a:rPr lang="en-GB" spc="-10" dirty="0" smtClean="0">
                <a:latin typeface="Times New Roman"/>
                <a:cs typeface="Times New Roman"/>
              </a:rPr>
              <a:t>a</a:t>
            </a:r>
            <a:r>
              <a:rPr lang="en-GB" dirty="0" smtClean="0">
                <a:latin typeface="Times New Roman"/>
                <a:cs typeface="Times New Roman"/>
              </a:rPr>
              <a:t>ri</a:t>
            </a:r>
            <a:r>
              <a:rPr lang="en-GB" spc="-5" dirty="0" smtClean="0">
                <a:latin typeface="Times New Roman"/>
                <a:cs typeface="Times New Roman"/>
              </a:rPr>
              <a:t>e</a:t>
            </a:r>
            <a:r>
              <a:rPr lang="en-GB" dirty="0" smtClean="0">
                <a:latin typeface="Times New Roman"/>
                <a:cs typeface="Times New Roman"/>
              </a:rPr>
              <a:t>ty </a:t>
            </a:r>
            <a:r>
              <a:rPr lang="en-GB" spc="10" dirty="0" smtClean="0">
                <a:latin typeface="Times New Roman"/>
                <a:cs typeface="Times New Roman"/>
              </a:rPr>
              <a:t> </a:t>
            </a:r>
            <a:r>
              <a:rPr lang="en-GB" dirty="0" smtClean="0">
                <a:latin typeface="Times New Roman"/>
                <a:cs typeface="Times New Roman"/>
              </a:rPr>
              <a:t>of </a:t>
            </a:r>
            <a:r>
              <a:rPr lang="en-GB" spc="15" dirty="0" smtClean="0">
                <a:latin typeface="Times New Roman"/>
                <a:cs typeface="Times New Roman"/>
              </a:rPr>
              <a:t> </a:t>
            </a:r>
            <a:r>
              <a:rPr lang="en-GB" dirty="0" smtClean="0">
                <a:latin typeface="Times New Roman"/>
                <a:cs typeface="Times New Roman"/>
              </a:rPr>
              <a:t>t</a:t>
            </a:r>
            <a:r>
              <a:rPr lang="en-GB" spc="-10" dirty="0" smtClean="0">
                <a:latin typeface="Times New Roman"/>
                <a:cs typeface="Times New Roman"/>
              </a:rPr>
              <a:t>r</a:t>
            </a:r>
            <a:r>
              <a:rPr lang="en-GB" dirty="0" smtClean="0">
                <a:latin typeface="Times New Roman"/>
                <a:cs typeface="Times New Roman"/>
              </a:rPr>
              <a:t>ades </a:t>
            </a:r>
            <a:r>
              <a:rPr lang="en-GB" spc="15" dirty="0" smtClean="0">
                <a:latin typeface="Times New Roman"/>
                <a:cs typeface="Times New Roman"/>
              </a:rPr>
              <a:t> </a:t>
            </a:r>
            <a:r>
              <a:rPr lang="en-GB" spc="-10" dirty="0" smtClean="0">
                <a:latin typeface="Times New Roman"/>
                <a:cs typeface="Times New Roman"/>
              </a:rPr>
              <a:t>t</a:t>
            </a:r>
            <a:r>
              <a:rPr lang="en-GB" dirty="0" smtClean="0">
                <a:latin typeface="Times New Roman"/>
                <a:cs typeface="Times New Roman"/>
              </a:rPr>
              <a:t>hat </a:t>
            </a:r>
            <a:r>
              <a:rPr lang="en-GB" spc="30" dirty="0" smtClean="0">
                <a:latin typeface="Times New Roman"/>
                <a:cs typeface="Times New Roman"/>
              </a:rPr>
              <a:t> </a:t>
            </a:r>
            <a:r>
              <a:rPr lang="en-GB" spc="-5" dirty="0" smtClean="0">
                <a:latin typeface="Times New Roman"/>
                <a:cs typeface="Times New Roman"/>
              </a:rPr>
              <a:t>w</a:t>
            </a:r>
            <a:r>
              <a:rPr lang="en-GB" dirty="0" smtClean="0">
                <a:latin typeface="Times New Roman"/>
                <a:cs typeface="Times New Roman"/>
              </a:rPr>
              <a:t>e</a:t>
            </a:r>
            <a:r>
              <a:rPr lang="en-GB" spc="-10" dirty="0" smtClean="0">
                <a:latin typeface="Times New Roman"/>
                <a:cs typeface="Times New Roman"/>
              </a:rPr>
              <a:t>r</a:t>
            </a:r>
            <a:r>
              <a:rPr lang="en-GB" dirty="0" smtClean="0">
                <a:latin typeface="Times New Roman"/>
                <a:cs typeface="Times New Roman"/>
              </a:rPr>
              <a:t>e </a:t>
            </a:r>
            <a:r>
              <a:rPr lang="en-GB" spc="15" dirty="0" smtClean="0">
                <a:latin typeface="Times New Roman"/>
                <a:cs typeface="Times New Roman"/>
              </a:rPr>
              <a:t> </a:t>
            </a:r>
            <a:r>
              <a:rPr lang="en-GB" dirty="0" smtClean="0">
                <a:latin typeface="Times New Roman"/>
                <a:cs typeface="Times New Roman"/>
              </a:rPr>
              <a:t>a </a:t>
            </a:r>
            <a:r>
              <a:rPr lang="en-GB" spc="25" dirty="0" smtClean="0">
                <a:latin typeface="Times New Roman"/>
                <a:cs typeface="Times New Roman"/>
              </a:rPr>
              <a:t> </a:t>
            </a:r>
            <a:r>
              <a:rPr lang="en-GB" dirty="0" smtClean="0">
                <a:latin typeface="Times New Roman"/>
                <a:cs typeface="Times New Roman"/>
              </a:rPr>
              <a:t>pro</a:t>
            </a:r>
            <a:r>
              <a:rPr lang="en-GB" spc="-20" dirty="0" smtClean="0">
                <a:latin typeface="Times New Roman"/>
                <a:cs typeface="Times New Roman"/>
              </a:rPr>
              <a:t>m</a:t>
            </a:r>
            <a:r>
              <a:rPr lang="en-GB" dirty="0" smtClean="0">
                <a:latin typeface="Times New Roman"/>
                <a:cs typeface="Times New Roman"/>
              </a:rPr>
              <a:t>i</a:t>
            </a:r>
            <a:r>
              <a:rPr lang="en-GB" spc="-10" dirty="0" smtClean="0">
                <a:latin typeface="Times New Roman"/>
                <a:cs typeface="Times New Roman"/>
              </a:rPr>
              <a:t>s</a:t>
            </a:r>
            <a:r>
              <a:rPr lang="en-GB" dirty="0" smtClean="0">
                <a:latin typeface="Times New Roman"/>
                <a:cs typeface="Times New Roman"/>
              </a:rPr>
              <a:t>ing </a:t>
            </a:r>
            <a:r>
              <a:rPr lang="en-GB" spc="10" dirty="0" smtClean="0">
                <a:latin typeface="Times New Roman"/>
                <a:cs typeface="Times New Roman"/>
              </a:rPr>
              <a:t> </a:t>
            </a:r>
            <a:r>
              <a:rPr lang="en-GB" spc="-20" dirty="0" smtClean="0">
                <a:latin typeface="Times New Roman"/>
                <a:cs typeface="Times New Roman"/>
              </a:rPr>
              <a:t>m</a:t>
            </a:r>
            <a:r>
              <a:rPr lang="en-GB" dirty="0" smtClean="0">
                <a:latin typeface="Times New Roman"/>
                <a:cs typeface="Times New Roman"/>
              </a:rPr>
              <a:t>eans </a:t>
            </a:r>
            <a:r>
              <a:rPr lang="en-GB" spc="35" dirty="0" smtClean="0">
                <a:latin typeface="Times New Roman"/>
                <a:cs typeface="Times New Roman"/>
              </a:rPr>
              <a:t> </a:t>
            </a:r>
            <a:r>
              <a:rPr lang="en-GB" dirty="0" smtClean="0">
                <a:latin typeface="Times New Roman"/>
                <a:cs typeface="Times New Roman"/>
              </a:rPr>
              <a:t>to</a:t>
            </a:r>
            <a:r>
              <a:rPr lang="en-GB" spc="-10" dirty="0" smtClean="0">
                <a:latin typeface="Times New Roman"/>
                <a:cs typeface="Times New Roman"/>
              </a:rPr>
              <a:t>war</a:t>
            </a:r>
            <a:r>
              <a:rPr lang="en-GB" dirty="0" smtClean="0">
                <a:latin typeface="Times New Roman"/>
                <a:cs typeface="Times New Roman"/>
              </a:rPr>
              <a:t>d </a:t>
            </a:r>
            <a:r>
              <a:rPr lang="en-GB" spc="25" dirty="0" smtClean="0">
                <a:latin typeface="Times New Roman"/>
                <a:cs typeface="Times New Roman"/>
              </a:rPr>
              <a:t> </a:t>
            </a:r>
            <a:r>
              <a:rPr lang="en-GB" dirty="0" smtClean="0">
                <a:latin typeface="Times New Roman"/>
                <a:cs typeface="Times New Roman"/>
              </a:rPr>
              <a:t>su</a:t>
            </a:r>
            <a:r>
              <a:rPr lang="en-GB" spc="-10" dirty="0" smtClean="0">
                <a:latin typeface="Times New Roman"/>
                <a:cs typeface="Times New Roman"/>
              </a:rPr>
              <a:t>s</a:t>
            </a:r>
            <a:r>
              <a:rPr lang="en-GB" dirty="0" smtClean="0">
                <a:latin typeface="Times New Roman"/>
                <a:cs typeface="Times New Roman"/>
              </a:rPr>
              <a:t>t</a:t>
            </a:r>
            <a:r>
              <a:rPr lang="en-GB" spc="-10" dirty="0" smtClean="0">
                <a:latin typeface="Times New Roman"/>
                <a:cs typeface="Times New Roman"/>
              </a:rPr>
              <a:t>a</a:t>
            </a:r>
            <a:r>
              <a:rPr lang="en-GB" dirty="0" smtClean="0">
                <a:latin typeface="Times New Roman"/>
                <a:cs typeface="Times New Roman"/>
              </a:rPr>
              <a:t>in</a:t>
            </a:r>
            <a:r>
              <a:rPr lang="en-GB" spc="-10" dirty="0" smtClean="0">
                <a:latin typeface="Times New Roman"/>
                <a:cs typeface="Times New Roman"/>
              </a:rPr>
              <a:t>i</a:t>
            </a:r>
            <a:r>
              <a:rPr lang="en-GB" dirty="0" smtClean="0">
                <a:latin typeface="Times New Roman"/>
                <a:cs typeface="Times New Roman"/>
              </a:rPr>
              <a:t>ng </a:t>
            </a:r>
            <a:r>
              <a:rPr lang="en-GB" spc="10" dirty="0" smtClean="0">
                <a:latin typeface="Times New Roman"/>
                <a:cs typeface="Times New Roman"/>
              </a:rPr>
              <a:t> </a:t>
            </a:r>
            <a:r>
              <a:rPr lang="en-GB" dirty="0" smtClean="0">
                <a:latin typeface="Times New Roman"/>
                <a:cs typeface="Times New Roman"/>
              </a:rPr>
              <a:t>be</a:t>
            </a:r>
            <a:r>
              <a:rPr lang="en-GB" spc="-10" dirty="0" smtClean="0">
                <a:latin typeface="Times New Roman"/>
                <a:cs typeface="Times New Roman"/>
              </a:rPr>
              <a:t>t</a:t>
            </a:r>
            <a:r>
              <a:rPr lang="en-GB" dirty="0" smtClean="0">
                <a:latin typeface="Times New Roman"/>
                <a:cs typeface="Times New Roman"/>
              </a:rPr>
              <a:t>ter li</a:t>
            </a:r>
            <a:r>
              <a:rPr lang="en-GB" spc="-15" dirty="0" smtClean="0">
                <a:latin typeface="Times New Roman"/>
                <a:cs typeface="Times New Roman"/>
              </a:rPr>
              <a:t>v</a:t>
            </a:r>
            <a:r>
              <a:rPr lang="en-GB" dirty="0" smtClean="0">
                <a:latin typeface="Times New Roman"/>
                <a:cs typeface="Times New Roman"/>
              </a:rPr>
              <a:t>e</a:t>
            </a:r>
            <a:r>
              <a:rPr lang="en-GB" spc="-10" dirty="0" smtClean="0">
                <a:latin typeface="Times New Roman"/>
                <a:cs typeface="Times New Roman"/>
              </a:rPr>
              <a:t>l</a:t>
            </a:r>
            <a:r>
              <a:rPr lang="en-GB" dirty="0" smtClean="0">
                <a:latin typeface="Times New Roman"/>
                <a:cs typeface="Times New Roman"/>
              </a:rPr>
              <a:t>ihoo</a:t>
            </a:r>
            <a:r>
              <a:rPr lang="en-GB" spc="-15" dirty="0" smtClean="0">
                <a:latin typeface="Times New Roman"/>
                <a:cs typeface="Times New Roman"/>
              </a:rPr>
              <a:t>d</a:t>
            </a:r>
            <a:r>
              <a:rPr lang="en-GB" dirty="0" smtClean="0">
                <a:latin typeface="Times New Roman"/>
                <a:cs typeface="Times New Roman"/>
              </a:rPr>
              <a:t>s.</a:t>
            </a:r>
            <a:r>
              <a:rPr lang="en-GB" spc="75" dirty="0" smtClean="0">
                <a:latin typeface="Times New Roman"/>
                <a:cs typeface="Times New Roman"/>
              </a:rPr>
              <a:t> </a:t>
            </a:r>
            <a:r>
              <a:rPr lang="en-GB" b="1" u="sng" dirty="0" smtClean="0">
                <a:latin typeface="Times New Roman"/>
                <a:cs typeface="Times New Roman"/>
              </a:rPr>
              <a:t>Mo</a:t>
            </a:r>
            <a:r>
              <a:rPr lang="en-GB" b="1" u="sng" spc="-10" dirty="0" smtClean="0">
                <a:latin typeface="Times New Roman"/>
                <a:cs typeface="Times New Roman"/>
              </a:rPr>
              <a:t>s</a:t>
            </a:r>
            <a:r>
              <a:rPr lang="en-GB" b="1" u="sng" dirty="0" smtClean="0">
                <a:latin typeface="Times New Roman"/>
                <a:cs typeface="Times New Roman"/>
              </a:rPr>
              <a:t>t</a:t>
            </a:r>
            <a:r>
              <a:rPr lang="en-GB" b="1" u="sng" spc="85" dirty="0" smtClean="0">
                <a:latin typeface="Times New Roman"/>
                <a:cs typeface="Times New Roman"/>
              </a:rPr>
              <a:t> </a:t>
            </a:r>
            <a:r>
              <a:rPr lang="en-GB" b="1" u="sng" dirty="0" smtClean="0">
                <a:latin typeface="Times New Roman"/>
                <a:cs typeface="Times New Roman"/>
              </a:rPr>
              <a:t>co</a:t>
            </a:r>
            <a:r>
              <a:rPr lang="en-GB" b="1" u="sng" spc="-20" dirty="0" smtClean="0">
                <a:latin typeface="Times New Roman"/>
                <a:cs typeface="Times New Roman"/>
              </a:rPr>
              <a:t>mm</a:t>
            </a:r>
            <a:r>
              <a:rPr lang="en-GB" b="1" u="sng" dirty="0" smtClean="0">
                <a:latin typeface="Times New Roman"/>
                <a:cs typeface="Times New Roman"/>
              </a:rPr>
              <a:t>on</a:t>
            </a:r>
            <a:r>
              <a:rPr lang="en-GB" b="1" u="sng" spc="90" dirty="0" smtClean="0">
                <a:latin typeface="Times New Roman"/>
                <a:cs typeface="Times New Roman"/>
              </a:rPr>
              <a:t> </a:t>
            </a:r>
            <a:r>
              <a:rPr lang="en-GB" b="1" u="sng" spc="-10" dirty="0" smtClean="0">
                <a:latin typeface="Times New Roman"/>
                <a:cs typeface="Times New Roman"/>
              </a:rPr>
              <a:t>w</a:t>
            </a:r>
            <a:r>
              <a:rPr lang="en-GB" b="1" u="sng" dirty="0" smtClean="0">
                <a:latin typeface="Times New Roman"/>
                <a:cs typeface="Times New Roman"/>
              </a:rPr>
              <a:t>e</a:t>
            </a:r>
            <a:r>
              <a:rPr lang="en-GB" b="1" u="sng" spc="5" dirty="0" smtClean="0">
                <a:latin typeface="Times New Roman"/>
                <a:cs typeface="Times New Roman"/>
              </a:rPr>
              <a:t>r</a:t>
            </a:r>
            <a:r>
              <a:rPr lang="en-GB" b="1" u="sng" dirty="0" smtClean="0">
                <a:latin typeface="Times New Roman"/>
                <a:cs typeface="Times New Roman"/>
              </a:rPr>
              <a:t>e</a:t>
            </a:r>
            <a:r>
              <a:rPr lang="en-GB" b="1" u="sng" spc="70" dirty="0" smtClean="0">
                <a:latin typeface="Times New Roman"/>
                <a:cs typeface="Times New Roman"/>
              </a:rPr>
              <a:t> </a:t>
            </a:r>
            <a:r>
              <a:rPr lang="en-GB" b="1" u="sng" dirty="0" smtClean="0">
                <a:latin typeface="Times New Roman"/>
                <a:cs typeface="Times New Roman"/>
              </a:rPr>
              <a:t>t</a:t>
            </a:r>
            <a:r>
              <a:rPr lang="en-GB" b="1" u="sng" spc="-15" dirty="0" smtClean="0">
                <a:latin typeface="Times New Roman"/>
                <a:cs typeface="Times New Roman"/>
              </a:rPr>
              <a:t>h</a:t>
            </a:r>
            <a:r>
              <a:rPr lang="en-GB" b="1" u="sng" dirty="0" smtClean="0">
                <a:latin typeface="Times New Roman"/>
                <a:cs typeface="Times New Roman"/>
              </a:rPr>
              <a:t>ose</a:t>
            </a:r>
            <a:r>
              <a:rPr lang="en-GB" b="1" u="sng" spc="75" dirty="0" smtClean="0">
                <a:latin typeface="Times New Roman"/>
                <a:cs typeface="Times New Roman"/>
              </a:rPr>
              <a:t> </a:t>
            </a:r>
            <a:r>
              <a:rPr lang="en-GB" b="1" u="sng" spc="-15" dirty="0" smtClean="0">
                <a:latin typeface="Times New Roman"/>
                <a:cs typeface="Times New Roman"/>
              </a:rPr>
              <a:t>g</a:t>
            </a:r>
            <a:r>
              <a:rPr lang="en-GB" b="1" u="sng" dirty="0" smtClean="0">
                <a:latin typeface="Times New Roman"/>
                <a:cs typeface="Times New Roman"/>
              </a:rPr>
              <a:t>eared</a:t>
            </a:r>
            <a:r>
              <a:rPr lang="en-GB" b="1" u="sng" spc="70" dirty="0" smtClean="0">
                <a:latin typeface="Times New Roman"/>
                <a:cs typeface="Times New Roman"/>
              </a:rPr>
              <a:t> </a:t>
            </a:r>
            <a:r>
              <a:rPr lang="en-GB" b="1" u="sng" dirty="0" smtClean="0">
                <a:latin typeface="Times New Roman"/>
                <a:cs typeface="Times New Roman"/>
              </a:rPr>
              <a:t>to</a:t>
            </a:r>
            <a:r>
              <a:rPr lang="en-GB" b="1" u="sng" spc="-20" dirty="0" smtClean="0">
                <a:latin typeface="Times New Roman"/>
                <a:cs typeface="Times New Roman"/>
              </a:rPr>
              <a:t>w</a:t>
            </a:r>
            <a:r>
              <a:rPr lang="en-GB" b="1" u="sng" dirty="0" smtClean="0">
                <a:latin typeface="Times New Roman"/>
                <a:cs typeface="Times New Roman"/>
              </a:rPr>
              <a:t>a</a:t>
            </a:r>
            <a:r>
              <a:rPr lang="en-GB" b="1" u="sng" spc="5" dirty="0" smtClean="0">
                <a:latin typeface="Times New Roman"/>
                <a:cs typeface="Times New Roman"/>
              </a:rPr>
              <a:t>r</a:t>
            </a:r>
            <a:r>
              <a:rPr lang="en-GB" b="1" u="sng" dirty="0" smtClean="0">
                <a:latin typeface="Times New Roman"/>
                <a:cs typeface="Times New Roman"/>
              </a:rPr>
              <a:t>d</a:t>
            </a:r>
            <a:r>
              <a:rPr lang="en-GB" b="1" u="sng" spc="55" dirty="0" smtClean="0">
                <a:latin typeface="Times New Roman"/>
                <a:cs typeface="Times New Roman"/>
              </a:rPr>
              <a:t> </a:t>
            </a:r>
            <a:r>
              <a:rPr lang="en-GB" b="1" u="sng" dirty="0" smtClean="0">
                <a:latin typeface="Times New Roman"/>
                <a:cs typeface="Times New Roman"/>
              </a:rPr>
              <a:t>obt</a:t>
            </a:r>
            <a:r>
              <a:rPr lang="en-GB" b="1" u="sng" spc="-10" dirty="0" smtClean="0">
                <a:latin typeface="Times New Roman"/>
                <a:cs typeface="Times New Roman"/>
              </a:rPr>
              <a:t>a</a:t>
            </a:r>
            <a:r>
              <a:rPr lang="en-GB" b="1" u="sng" dirty="0" smtClean="0">
                <a:latin typeface="Times New Roman"/>
                <a:cs typeface="Times New Roman"/>
              </a:rPr>
              <a:t>in</a:t>
            </a:r>
            <a:r>
              <a:rPr lang="en-GB" b="1" u="sng" spc="-10" dirty="0" smtClean="0">
                <a:latin typeface="Times New Roman"/>
                <a:cs typeface="Times New Roman"/>
              </a:rPr>
              <a:t>i</a:t>
            </a:r>
            <a:r>
              <a:rPr lang="en-GB" b="1" u="sng" dirty="0" smtClean="0">
                <a:latin typeface="Times New Roman"/>
                <a:cs typeface="Times New Roman"/>
              </a:rPr>
              <a:t>ng</a:t>
            </a:r>
            <a:r>
              <a:rPr lang="en-GB" b="1" u="sng" spc="70" dirty="0" smtClean="0">
                <a:latin typeface="Times New Roman"/>
                <a:cs typeface="Times New Roman"/>
              </a:rPr>
              <a:t> </a:t>
            </a:r>
            <a:r>
              <a:rPr lang="en-GB" b="1" u="sng" spc="-15" dirty="0" smtClean="0">
                <a:latin typeface="Times New Roman"/>
                <a:cs typeface="Times New Roman"/>
              </a:rPr>
              <a:t>g</a:t>
            </a:r>
            <a:r>
              <a:rPr lang="en-GB" b="1" u="sng" dirty="0" smtClean="0">
                <a:latin typeface="Times New Roman"/>
                <a:cs typeface="Times New Roman"/>
              </a:rPr>
              <a:t>ood</a:t>
            </a:r>
            <a:r>
              <a:rPr lang="en-GB" b="1" u="sng" spc="80" dirty="0" smtClean="0">
                <a:latin typeface="Times New Roman"/>
                <a:cs typeface="Times New Roman"/>
              </a:rPr>
              <a:t> </a:t>
            </a:r>
            <a:r>
              <a:rPr lang="en-GB" b="1" u="sng" spc="-15" dirty="0" smtClean="0">
                <a:latin typeface="Times New Roman"/>
                <a:cs typeface="Times New Roman"/>
              </a:rPr>
              <a:t>g</a:t>
            </a:r>
            <a:r>
              <a:rPr lang="en-GB" b="1" u="sng" dirty="0" smtClean="0">
                <a:latin typeface="Times New Roman"/>
                <a:cs typeface="Times New Roman"/>
              </a:rPr>
              <a:t>round</a:t>
            </a:r>
            <a:r>
              <a:rPr lang="en-GB" b="1" u="sng" spc="80" dirty="0" smtClean="0">
                <a:latin typeface="Times New Roman"/>
                <a:cs typeface="Times New Roman"/>
              </a:rPr>
              <a:t> </a:t>
            </a:r>
            <a:r>
              <a:rPr lang="en-GB" b="1" u="sng" spc="-10" dirty="0" smtClean="0">
                <a:latin typeface="Times New Roman"/>
                <a:cs typeface="Times New Roman"/>
              </a:rPr>
              <a:t>f</a:t>
            </a:r>
            <a:r>
              <a:rPr lang="en-GB" b="1" u="sng" dirty="0" smtClean="0">
                <a:latin typeface="Times New Roman"/>
                <a:cs typeface="Times New Roman"/>
              </a:rPr>
              <a:t>or</a:t>
            </a:r>
            <a:r>
              <a:rPr lang="en-GB" b="1" u="sng" spc="75" dirty="0" smtClean="0">
                <a:latin typeface="Times New Roman"/>
                <a:cs typeface="Times New Roman"/>
              </a:rPr>
              <a:t> </a:t>
            </a:r>
            <a:r>
              <a:rPr lang="en-GB" b="1" u="sng" dirty="0" smtClean="0">
                <a:latin typeface="Times New Roman"/>
                <a:cs typeface="Times New Roman"/>
              </a:rPr>
              <a:t>fa</a:t>
            </a:r>
            <a:r>
              <a:rPr lang="en-GB" b="1" u="sng" spc="5" dirty="0" smtClean="0">
                <a:latin typeface="Times New Roman"/>
                <a:cs typeface="Times New Roman"/>
              </a:rPr>
              <a:t>r</a:t>
            </a:r>
            <a:r>
              <a:rPr lang="en-GB" b="1" u="sng" spc="-20" dirty="0" smtClean="0">
                <a:latin typeface="Times New Roman"/>
                <a:cs typeface="Times New Roman"/>
              </a:rPr>
              <a:t>m</a:t>
            </a:r>
            <a:r>
              <a:rPr lang="en-GB" b="1" u="sng" dirty="0" smtClean="0">
                <a:latin typeface="Times New Roman"/>
                <a:cs typeface="Times New Roman"/>
              </a:rPr>
              <a:t>in</a:t>
            </a:r>
            <a:r>
              <a:rPr lang="en-GB" b="1" u="sng" spc="15" dirty="0" smtClean="0">
                <a:latin typeface="Times New Roman"/>
                <a:cs typeface="Times New Roman"/>
              </a:rPr>
              <a:t>g, and</a:t>
            </a:r>
            <a:r>
              <a:rPr lang="en-GB" b="1" u="sng" spc="15" baseline="0" dirty="0" smtClean="0">
                <a:latin typeface="Times New Roman"/>
                <a:cs typeface="Times New Roman"/>
              </a:rPr>
              <a:t> at a price much less than in Ohio</a:t>
            </a:r>
            <a:r>
              <a:rPr lang="en-GB" b="1" u="sng" dirty="0" smtClean="0">
                <a:latin typeface="Times New Roman"/>
                <a:cs typeface="Times New Roman"/>
              </a:rPr>
              <a:t>.</a:t>
            </a:r>
            <a:r>
              <a:rPr lang="en-GB" dirty="0" smtClean="0">
                <a:latin typeface="Times New Roman"/>
                <a:cs typeface="Times New Roman"/>
              </a:rPr>
              <a:t> </a:t>
            </a:r>
            <a:r>
              <a:rPr lang="en-GB" spc="80" dirty="0" smtClean="0">
                <a:latin typeface="Times New Roman"/>
                <a:cs typeface="Times New Roman"/>
              </a:rPr>
              <a:t> </a:t>
            </a:r>
            <a:r>
              <a:rPr lang="en-GB" dirty="0" smtClean="0">
                <a:latin typeface="Times New Roman"/>
                <a:cs typeface="Times New Roman"/>
              </a:rPr>
              <a:t>So</a:t>
            </a:r>
            <a:r>
              <a:rPr lang="en-GB" spc="-20" dirty="0" smtClean="0">
                <a:latin typeface="Times New Roman"/>
                <a:cs typeface="Times New Roman"/>
              </a:rPr>
              <a:t>m</a:t>
            </a:r>
            <a:r>
              <a:rPr lang="en-GB" dirty="0" smtClean="0">
                <a:latin typeface="Times New Roman"/>
                <a:cs typeface="Times New Roman"/>
              </a:rPr>
              <a:t>e</a:t>
            </a:r>
            <a:r>
              <a:rPr lang="en-GB" spc="85" dirty="0" smtClean="0">
                <a:latin typeface="Times New Roman"/>
                <a:cs typeface="Times New Roman"/>
              </a:rPr>
              <a:t> </a:t>
            </a:r>
            <a:r>
              <a:rPr lang="en-GB" dirty="0" smtClean="0">
                <a:latin typeface="Times New Roman"/>
                <a:cs typeface="Times New Roman"/>
              </a:rPr>
              <a:t>th</a:t>
            </a:r>
            <a:r>
              <a:rPr lang="en-GB" spc="-10" dirty="0" smtClean="0">
                <a:latin typeface="Times New Roman"/>
                <a:cs typeface="Times New Roman"/>
              </a:rPr>
              <a:t>a</a:t>
            </a:r>
            <a:r>
              <a:rPr lang="en-GB" dirty="0" smtClean="0">
                <a:latin typeface="Times New Roman"/>
                <a:cs typeface="Times New Roman"/>
              </a:rPr>
              <a:t>t fa</a:t>
            </a:r>
            <a:r>
              <a:rPr lang="en-GB" spc="5" dirty="0" smtClean="0">
                <a:latin typeface="Times New Roman"/>
                <a:cs typeface="Times New Roman"/>
              </a:rPr>
              <a:t>r</a:t>
            </a:r>
            <a:r>
              <a:rPr lang="en-GB" spc="-20" dirty="0" smtClean="0">
                <a:latin typeface="Times New Roman"/>
                <a:cs typeface="Times New Roman"/>
              </a:rPr>
              <a:t>m</a:t>
            </a:r>
            <a:r>
              <a:rPr lang="en-GB" dirty="0" smtClean="0">
                <a:latin typeface="Times New Roman"/>
                <a:cs typeface="Times New Roman"/>
              </a:rPr>
              <a:t>ed</a:t>
            </a:r>
            <a:r>
              <a:rPr lang="en-GB" spc="75" dirty="0" smtClean="0">
                <a:latin typeface="Times New Roman"/>
                <a:cs typeface="Times New Roman"/>
              </a:rPr>
              <a:t> </a:t>
            </a:r>
            <a:r>
              <a:rPr lang="en-GB" spc="-10" dirty="0" smtClean="0">
                <a:latin typeface="Times New Roman"/>
                <a:cs typeface="Times New Roman"/>
              </a:rPr>
              <a:t>a</a:t>
            </a:r>
            <a:r>
              <a:rPr lang="en-GB" dirty="0" smtClean="0">
                <a:latin typeface="Times New Roman"/>
                <a:cs typeface="Times New Roman"/>
              </a:rPr>
              <a:t>lso</a:t>
            </a:r>
            <a:r>
              <a:rPr lang="en-GB" spc="75" dirty="0" smtClean="0">
                <a:latin typeface="Times New Roman"/>
                <a:cs typeface="Times New Roman"/>
              </a:rPr>
              <a:t> </a:t>
            </a:r>
            <a:r>
              <a:rPr lang="en-GB" spc="-15" dirty="0" smtClean="0">
                <a:latin typeface="Times New Roman"/>
                <a:cs typeface="Times New Roman"/>
              </a:rPr>
              <a:t>p</a:t>
            </a:r>
            <a:r>
              <a:rPr lang="en-GB" dirty="0" smtClean="0">
                <a:latin typeface="Times New Roman"/>
                <a:cs typeface="Times New Roman"/>
              </a:rPr>
              <a:t>o</a:t>
            </a:r>
            <a:r>
              <a:rPr lang="en-GB" spc="-10" dirty="0" smtClean="0">
                <a:latin typeface="Times New Roman"/>
                <a:cs typeface="Times New Roman"/>
              </a:rPr>
              <a:t>t</a:t>
            </a:r>
            <a:r>
              <a:rPr lang="en-GB" dirty="0" smtClean="0">
                <a:latin typeface="Times New Roman"/>
                <a:cs typeface="Times New Roman"/>
              </a:rPr>
              <a:t>ted</a:t>
            </a:r>
            <a:r>
              <a:rPr lang="en-GB" spc="60" dirty="0" smtClean="0">
                <a:latin typeface="Times New Roman"/>
                <a:cs typeface="Times New Roman"/>
              </a:rPr>
              <a:t> </a:t>
            </a:r>
            <a:r>
              <a:rPr lang="en-GB" dirty="0" smtClean="0">
                <a:latin typeface="Times New Roman"/>
                <a:cs typeface="Times New Roman"/>
              </a:rPr>
              <a:t>on</a:t>
            </a:r>
            <a:r>
              <a:rPr lang="en-GB" spc="55" dirty="0" smtClean="0">
                <a:latin typeface="Times New Roman"/>
                <a:cs typeface="Times New Roman"/>
              </a:rPr>
              <a:t> </a:t>
            </a:r>
            <a:r>
              <a:rPr lang="en-GB" dirty="0" smtClean="0">
                <a:latin typeface="Times New Roman"/>
                <a:cs typeface="Times New Roman"/>
              </a:rPr>
              <a:t>the</a:t>
            </a:r>
            <a:r>
              <a:rPr lang="en-GB" spc="60" dirty="0" smtClean="0">
                <a:latin typeface="Times New Roman"/>
                <a:cs typeface="Times New Roman"/>
              </a:rPr>
              <a:t> </a:t>
            </a:r>
            <a:r>
              <a:rPr lang="en-GB" spc="-10" dirty="0" smtClean="0">
                <a:latin typeface="Times New Roman"/>
                <a:cs typeface="Times New Roman"/>
              </a:rPr>
              <a:t>s</a:t>
            </a:r>
            <a:r>
              <a:rPr lang="en-GB" dirty="0" smtClean="0">
                <a:latin typeface="Times New Roman"/>
                <a:cs typeface="Times New Roman"/>
              </a:rPr>
              <a:t>ide</a:t>
            </a:r>
            <a:r>
              <a:rPr lang="en-GB" spc="60" dirty="0" smtClean="0">
                <a:latin typeface="Times New Roman"/>
                <a:cs typeface="Times New Roman"/>
              </a:rPr>
              <a:t> </a:t>
            </a:r>
            <a:r>
              <a:rPr lang="en-GB" dirty="0" smtClean="0">
                <a:latin typeface="Times New Roman"/>
                <a:cs typeface="Times New Roman"/>
              </a:rPr>
              <a:t>to</a:t>
            </a:r>
            <a:r>
              <a:rPr lang="en-GB" spc="55" dirty="0" smtClean="0">
                <a:latin typeface="Times New Roman"/>
                <a:cs typeface="Times New Roman"/>
              </a:rPr>
              <a:t> </a:t>
            </a:r>
            <a:r>
              <a:rPr lang="en-GB" dirty="0" smtClean="0">
                <a:latin typeface="Times New Roman"/>
                <a:cs typeface="Times New Roman"/>
              </a:rPr>
              <a:t>sa</a:t>
            </a:r>
            <a:r>
              <a:rPr lang="en-GB" spc="-10" dirty="0" smtClean="0">
                <a:latin typeface="Times New Roman"/>
                <a:cs typeface="Times New Roman"/>
              </a:rPr>
              <a:t>t</a:t>
            </a:r>
            <a:r>
              <a:rPr lang="en-GB" dirty="0" smtClean="0">
                <a:latin typeface="Times New Roman"/>
                <a:cs typeface="Times New Roman"/>
              </a:rPr>
              <a:t>i</a:t>
            </a:r>
            <a:r>
              <a:rPr lang="en-GB" spc="-10" dirty="0" smtClean="0">
                <a:latin typeface="Times New Roman"/>
                <a:cs typeface="Times New Roman"/>
              </a:rPr>
              <a:t>s</a:t>
            </a:r>
            <a:r>
              <a:rPr lang="en-GB" dirty="0" smtClean="0">
                <a:latin typeface="Times New Roman"/>
                <a:cs typeface="Times New Roman"/>
              </a:rPr>
              <a:t>fy</a:t>
            </a:r>
            <a:r>
              <a:rPr lang="en-GB" spc="55" dirty="0" smtClean="0">
                <a:latin typeface="Times New Roman"/>
                <a:cs typeface="Times New Roman"/>
              </a:rPr>
              <a:t> </a:t>
            </a:r>
            <a:r>
              <a:rPr lang="en-GB" dirty="0" smtClean="0">
                <a:latin typeface="Times New Roman"/>
                <a:cs typeface="Times New Roman"/>
              </a:rPr>
              <a:t>th</a:t>
            </a:r>
            <a:r>
              <a:rPr lang="en-GB" spc="-10" dirty="0" smtClean="0">
                <a:latin typeface="Times New Roman"/>
                <a:cs typeface="Times New Roman"/>
              </a:rPr>
              <a:t>e</a:t>
            </a:r>
            <a:r>
              <a:rPr lang="en-GB" dirty="0" smtClean="0">
                <a:latin typeface="Times New Roman"/>
                <a:cs typeface="Times New Roman"/>
              </a:rPr>
              <a:t>ir</a:t>
            </a:r>
            <a:r>
              <a:rPr lang="en-GB" spc="80" dirty="0" smtClean="0">
                <a:latin typeface="Times New Roman"/>
                <a:cs typeface="Times New Roman"/>
              </a:rPr>
              <a:t> </a:t>
            </a:r>
            <a:r>
              <a:rPr lang="en-GB" dirty="0" smtClean="0">
                <a:latin typeface="Times New Roman"/>
                <a:cs typeface="Times New Roman"/>
              </a:rPr>
              <a:t>pe</a:t>
            </a:r>
            <a:r>
              <a:rPr lang="en-GB" spc="-10" dirty="0" smtClean="0">
                <a:latin typeface="Times New Roman"/>
                <a:cs typeface="Times New Roman"/>
              </a:rPr>
              <a:t>r</a:t>
            </a:r>
            <a:r>
              <a:rPr lang="en-GB" dirty="0" smtClean="0">
                <a:latin typeface="Times New Roman"/>
                <a:cs typeface="Times New Roman"/>
              </a:rPr>
              <a:t>son</a:t>
            </a:r>
            <a:r>
              <a:rPr lang="en-GB" spc="-10" dirty="0" smtClean="0">
                <a:latin typeface="Times New Roman"/>
                <a:cs typeface="Times New Roman"/>
              </a:rPr>
              <a:t>a</a:t>
            </a:r>
            <a:r>
              <a:rPr lang="en-GB" dirty="0" smtClean="0">
                <a:latin typeface="Times New Roman"/>
                <a:cs typeface="Times New Roman"/>
              </a:rPr>
              <a:t>l</a:t>
            </a:r>
            <a:r>
              <a:rPr lang="en-GB" spc="65" dirty="0" smtClean="0">
                <a:latin typeface="Times New Roman"/>
                <a:cs typeface="Times New Roman"/>
              </a:rPr>
              <a:t> </a:t>
            </a:r>
            <a:r>
              <a:rPr lang="en-GB" dirty="0" smtClean="0">
                <a:latin typeface="Times New Roman"/>
                <a:cs typeface="Times New Roman"/>
              </a:rPr>
              <a:t>hous</a:t>
            </a:r>
            <a:r>
              <a:rPr lang="en-GB" spc="-10" dirty="0" smtClean="0">
                <a:latin typeface="Times New Roman"/>
                <a:cs typeface="Times New Roman"/>
              </a:rPr>
              <a:t>e</a:t>
            </a:r>
            <a:r>
              <a:rPr lang="en-GB" dirty="0" smtClean="0">
                <a:latin typeface="Times New Roman"/>
                <a:cs typeface="Times New Roman"/>
              </a:rPr>
              <a:t>hold</a:t>
            </a:r>
            <a:r>
              <a:rPr lang="en-GB" spc="55" dirty="0" smtClean="0">
                <a:latin typeface="Times New Roman"/>
                <a:cs typeface="Times New Roman"/>
              </a:rPr>
              <a:t> </a:t>
            </a:r>
            <a:r>
              <a:rPr lang="en-GB" spc="-10" dirty="0" smtClean="0">
                <a:latin typeface="Times New Roman"/>
                <a:cs typeface="Times New Roman"/>
              </a:rPr>
              <a:t>s</a:t>
            </a:r>
            <a:r>
              <a:rPr lang="en-GB" dirty="0" smtClean="0">
                <a:latin typeface="Times New Roman"/>
                <a:cs typeface="Times New Roman"/>
              </a:rPr>
              <a:t>to</a:t>
            </a:r>
            <a:r>
              <a:rPr lang="en-GB" spc="-10" dirty="0" smtClean="0">
                <a:latin typeface="Times New Roman"/>
                <a:cs typeface="Times New Roman"/>
              </a:rPr>
              <a:t>r</a:t>
            </a:r>
            <a:r>
              <a:rPr lang="en-GB" dirty="0" smtClean="0">
                <a:latin typeface="Times New Roman"/>
                <a:cs typeface="Times New Roman"/>
              </a:rPr>
              <a:t>a</a:t>
            </a:r>
            <a:r>
              <a:rPr lang="en-GB" spc="-10" dirty="0" smtClean="0">
                <a:latin typeface="Times New Roman"/>
                <a:cs typeface="Times New Roman"/>
              </a:rPr>
              <a:t>g</a:t>
            </a:r>
            <a:r>
              <a:rPr lang="en-GB" dirty="0" smtClean="0">
                <a:latin typeface="Times New Roman"/>
                <a:cs typeface="Times New Roman"/>
              </a:rPr>
              <a:t>e</a:t>
            </a:r>
            <a:r>
              <a:rPr lang="en-GB" spc="70" dirty="0" smtClean="0">
                <a:latin typeface="Times New Roman"/>
                <a:cs typeface="Times New Roman"/>
              </a:rPr>
              <a:t> </a:t>
            </a:r>
            <a:r>
              <a:rPr lang="en-GB" dirty="0" smtClean="0">
                <a:latin typeface="Times New Roman"/>
                <a:cs typeface="Times New Roman"/>
              </a:rPr>
              <a:t>nee</a:t>
            </a:r>
            <a:r>
              <a:rPr lang="en-GB" spc="-15" dirty="0" smtClean="0">
                <a:latin typeface="Times New Roman"/>
                <a:cs typeface="Times New Roman"/>
              </a:rPr>
              <a:t>d</a:t>
            </a:r>
            <a:r>
              <a:rPr lang="en-GB" dirty="0" smtClean="0">
                <a:latin typeface="Times New Roman"/>
                <a:cs typeface="Times New Roman"/>
              </a:rPr>
              <a:t>s. </a:t>
            </a:r>
            <a:r>
              <a:rPr lang="en-GB" spc="130" dirty="0" smtClean="0">
                <a:latin typeface="Times New Roman"/>
                <a:cs typeface="Times New Roman"/>
              </a:rPr>
              <a:t> </a:t>
            </a:r>
            <a:r>
              <a:rPr lang="en-GB" spc="-10" dirty="0" smtClean="0">
                <a:latin typeface="Times New Roman"/>
                <a:cs typeface="Times New Roman"/>
              </a:rPr>
              <a:t>O</a:t>
            </a:r>
            <a:r>
              <a:rPr lang="en-GB" dirty="0" smtClean="0">
                <a:latin typeface="Times New Roman"/>
                <a:cs typeface="Times New Roman"/>
              </a:rPr>
              <a:t>cca</a:t>
            </a:r>
            <a:r>
              <a:rPr lang="en-GB" spc="-10" dirty="0" smtClean="0">
                <a:latin typeface="Times New Roman"/>
                <a:cs typeface="Times New Roman"/>
              </a:rPr>
              <a:t>s</a:t>
            </a:r>
            <a:r>
              <a:rPr lang="en-GB" dirty="0" smtClean="0">
                <a:latin typeface="Times New Roman"/>
                <a:cs typeface="Times New Roman"/>
              </a:rPr>
              <a:t>ion</a:t>
            </a:r>
            <a:r>
              <a:rPr lang="en-GB" spc="-10" dirty="0" smtClean="0">
                <a:latin typeface="Times New Roman"/>
                <a:cs typeface="Times New Roman"/>
              </a:rPr>
              <a:t>a</a:t>
            </a:r>
            <a:r>
              <a:rPr lang="en-GB" dirty="0" smtClean="0">
                <a:latin typeface="Times New Roman"/>
                <a:cs typeface="Times New Roman"/>
              </a:rPr>
              <a:t>lly,</a:t>
            </a:r>
            <a:r>
              <a:rPr lang="en-GB" spc="70" dirty="0" smtClean="0">
                <a:latin typeface="Times New Roman"/>
                <a:cs typeface="Times New Roman"/>
              </a:rPr>
              <a:t> </a:t>
            </a:r>
            <a:r>
              <a:rPr lang="en-GB" spc="-10" dirty="0" smtClean="0">
                <a:latin typeface="Times New Roman"/>
                <a:cs typeface="Times New Roman"/>
              </a:rPr>
              <a:t>t</a:t>
            </a:r>
            <a:r>
              <a:rPr lang="en-GB" dirty="0" smtClean="0">
                <a:latin typeface="Times New Roman"/>
                <a:cs typeface="Times New Roman"/>
              </a:rPr>
              <a:t>his secon</a:t>
            </a:r>
            <a:r>
              <a:rPr lang="en-GB" spc="-15" dirty="0" smtClean="0">
                <a:latin typeface="Times New Roman"/>
                <a:cs typeface="Times New Roman"/>
              </a:rPr>
              <a:t>d</a:t>
            </a:r>
            <a:r>
              <a:rPr lang="en-GB" dirty="0" smtClean="0">
                <a:latin typeface="Times New Roman"/>
                <a:cs typeface="Times New Roman"/>
              </a:rPr>
              <a:t>a</a:t>
            </a:r>
            <a:r>
              <a:rPr lang="en-GB" spc="5" dirty="0" smtClean="0">
                <a:latin typeface="Times New Roman"/>
                <a:cs typeface="Times New Roman"/>
              </a:rPr>
              <a:t>r</a:t>
            </a:r>
            <a:r>
              <a:rPr lang="en-GB" dirty="0" smtClean="0">
                <a:latin typeface="Times New Roman"/>
                <a:cs typeface="Times New Roman"/>
              </a:rPr>
              <a:t>y</a:t>
            </a:r>
            <a:r>
              <a:rPr lang="en-GB" spc="55" dirty="0" smtClean="0">
                <a:latin typeface="Times New Roman"/>
                <a:cs typeface="Times New Roman"/>
              </a:rPr>
              <a:t> </a:t>
            </a:r>
            <a:r>
              <a:rPr lang="en-GB" dirty="0" smtClean="0">
                <a:latin typeface="Times New Roman"/>
                <a:cs typeface="Times New Roman"/>
              </a:rPr>
              <a:t>s</a:t>
            </a:r>
            <a:r>
              <a:rPr lang="en-GB" spc="5" dirty="0" smtClean="0">
                <a:latin typeface="Times New Roman"/>
                <a:cs typeface="Times New Roman"/>
              </a:rPr>
              <a:t>i</a:t>
            </a:r>
            <a:r>
              <a:rPr lang="en-GB" dirty="0" smtClean="0">
                <a:latin typeface="Times New Roman"/>
                <a:cs typeface="Times New Roman"/>
              </a:rPr>
              <a:t>de</a:t>
            </a:r>
            <a:r>
              <a:rPr lang="en-GB" spc="60" dirty="0" smtClean="0">
                <a:latin typeface="Times New Roman"/>
                <a:cs typeface="Times New Roman"/>
              </a:rPr>
              <a:t> </a:t>
            </a:r>
            <a:r>
              <a:rPr lang="en-GB" dirty="0" smtClean="0">
                <a:latin typeface="Times New Roman"/>
                <a:cs typeface="Times New Roman"/>
              </a:rPr>
              <a:t>t</a:t>
            </a:r>
            <a:r>
              <a:rPr lang="en-GB" spc="-10" dirty="0" smtClean="0">
                <a:latin typeface="Times New Roman"/>
                <a:cs typeface="Times New Roman"/>
              </a:rPr>
              <a:t>a</a:t>
            </a:r>
            <a:r>
              <a:rPr lang="en-GB" dirty="0" smtClean="0">
                <a:latin typeface="Times New Roman"/>
                <a:cs typeface="Times New Roman"/>
              </a:rPr>
              <a:t>le</a:t>
            </a:r>
            <a:r>
              <a:rPr lang="en-GB" spc="-10" dirty="0" smtClean="0">
                <a:latin typeface="Times New Roman"/>
                <a:cs typeface="Times New Roman"/>
              </a:rPr>
              <a:t>n</a:t>
            </a:r>
            <a:r>
              <a:rPr lang="en-GB" dirty="0" smtClean="0">
                <a:latin typeface="Times New Roman"/>
                <a:cs typeface="Times New Roman"/>
              </a:rPr>
              <a:t>t</a:t>
            </a:r>
            <a:r>
              <a:rPr lang="en-GB" spc="75" dirty="0" smtClean="0">
                <a:latin typeface="Times New Roman"/>
                <a:cs typeface="Times New Roman"/>
              </a:rPr>
              <a:t> </a:t>
            </a:r>
            <a:r>
              <a:rPr lang="en-GB" dirty="0" smtClean="0">
                <a:latin typeface="Times New Roman"/>
                <a:cs typeface="Times New Roman"/>
              </a:rPr>
              <a:t>of</a:t>
            </a:r>
            <a:r>
              <a:rPr lang="en-GB" spc="75" dirty="0" smtClean="0">
                <a:latin typeface="Times New Roman"/>
                <a:cs typeface="Times New Roman"/>
              </a:rPr>
              <a:t> </a:t>
            </a:r>
            <a:r>
              <a:rPr lang="en-GB" dirty="0" smtClean="0">
                <a:latin typeface="Times New Roman"/>
                <a:cs typeface="Times New Roman"/>
              </a:rPr>
              <a:t>p</a:t>
            </a:r>
            <a:r>
              <a:rPr lang="en-GB" spc="-15" dirty="0" smtClean="0">
                <a:latin typeface="Times New Roman"/>
                <a:cs typeface="Times New Roman"/>
              </a:rPr>
              <a:t>o</a:t>
            </a:r>
            <a:r>
              <a:rPr lang="en-GB" dirty="0" smtClean="0">
                <a:latin typeface="Times New Roman"/>
                <a:cs typeface="Times New Roman"/>
              </a:rPr>
              <a:t>t</a:t>
            </a:r>
            <a:r>
              <a:rPr lang="en-GB" spc="-10" dirty="0" smtClean="0">
                <a:latin typeface="Times New Roman"/>
                <a:cs typeface="Times New Roman"/>
              </a:rPr>
              <a:t>t</a:t>
            </a:r>
            <a:r>
              <a:rPr lang="en-GB" dirty="0" smtClean="0">
                <a:latin typeface="Times New Roman"/>
                <a:cs typeface="Times New Roman"/>
              </a:rPr>
              <a:t>ing</a:t>
            </a:r>
            <a:r>
              <a:rPr lang="en-GB" spc="55" dirty="0" smtClean="0">
                <a:latin typeface="Times New Roman"/>
                <a:cs typeface="Times New Roman"/>
              </a:rPr>
              <a:t> </a:t>
            </a:r>
            <a:r>
              <a:rPr lang="en-GB" dirty="0" smtClean="0">
                <a:latin typeface="Times New Roman"/>
                <a:cs typeface="Times New Roman"/>
              </a:rPr>
              <a:t>expanded</a:t>
            </a:r>
            <a:r>
              <a:rPr lang="en-GB" spc="60" dirty="0" smtClean="0">
                <a:latin typeface="Times New Roman"/>
                <a:cs typeface="Times New Roman"/>
              </a:rPr>
              <a:t> </a:t>
            </a:r>
            <a:r>
              <a:rPr lang="en-GB" dirty="0" smtClean="0">
                <a:latin typeface="Times New Roman"/>
                <a:cs typeface="Times New Roman"/>
              </a:rPr>
              <a:t>to</a:t>
            </a:r>
            <a:r>
              <a:rPr lang="en-GB" spc="90" dirty="0" smtClean="0">
                <a:latin typeface="Times New Roman"/>
                <a:cs typeface="Times New Roman"/>
              </a:rPr>
              <a:t> </a:t>
            </a:r>
            <a:r>
              <a:rPr lang="en-GB" dirty="0" smtClean="0">
                <a:latin typeface="Times New Roman"/>
                <a:cs typeface="Times New Roman"/>
              </a:rPr>
              <a:t>pro</a:t>
            </a:r>
            <a:r>
              <a:rPr lang="en-GB" spc="-15" dirty="0" smtClean="0">
                <a:latin typeface="Times New Roman"/>
                <a:cs typeface="Times New Roman"/>
              </a:rPr>
              <a:t>v</a:t>
            </a:r>
            <a:r>
              <a:rPr lang="en-GB" dirty="0" smtClean="0">
                <a:latin typeface="Times New Roman"/>
                <a:cs typeface="Times New Roman"/>
              </a:rPr>
              <a:t>i</a:t>
            </a:r>
            <a:r>
              <a:rPr lang="en-GB" spc="-15" dirty="0" smtClean="0">
                <a:latin typeface="Times New Roman"/>
                <a:cs typeface="Times New Roman"/>
              </a:rPr>
              <a:t>d</a:t>
            </a:r>
            <a:r>
              <a:rPr lang="en-GB" dirty="0" smtClean="0">
                <a:latin typeface="Times New Roman"/>
                <a:cs typeface="Times New Roman"/>
              </a:rPr>
              <a:t>e</a:t>
            </a:r>
            <a:r>
              <a:rPr lang="en-GB" spc="75" dirty="0" smtClean="0">
                <a:latin typeface="Times New Roman"/>
                <a:cs typeface="Times New Roman"/>
              </a:rPr>
              <a:t> </a:t>
            </a:r>
            <a:r>
              <a:rPr lang="en-GB" spc="-10" dirty="0" smtClean="0">
                <a:latin typeface="Times New Roman"/>
                <a:cs typeface="Times New Roman"/>
              </a:rPr>
              <a:t>t</a:t>
            </a:r>
            <a:r>
              <a:rPr lang="en-GB" dirty="0" smtClean="0">
                <a:latin typeface="Times New Roman"/>
                <a:cs typeface="Times New Roman"/>
              </a:rPr>
              <a:t>he</a:t>
            </a:r>
            <a:r>
              <a:rPr lang="en-GB" spc="5" dirty="0" smtClean="0">
                <a:latin typeface="Times New Roman"/>
                <a:cs typeface="Times New Roman"/>
              </a:rPr>
              <a:t>i</a:t>
            </a:r>
            <a:r>
              <a:rPr lang="en-GB" dirty="0" smtClean="0">
                <a:latin typeface="Times New Roman"/>
                <a:cs typeface="Times New Roman"/>
              </a:rPr>
              <a:t>r</a:t>
            </a:r>
            <a:r>
              <a:rPr lang="en-GB" spc="75" dirty="0" smtClean="0">
                <a:latin typeface="Times New Roman"/>
                <a:cs typeface="Times New Roman"/>
              </a:rPr>
              <a:t> </a:t>
            </a:r>
            <a:r>
              <a:rPr lang="en-GB" spc="-10" dirty="0" smtClean="0">
                <a:latin typeface="Times New Roman"/>
                <a:cs typeface="Times New Roman"/>
              </a:rPr>
              <a:t>wa</a:t>
            </a:r>
            <a:r>
              <a:rPr lang="en-GB" dirty="0" smtClean="0">
                <a:latin typeface="Times New Roman"/>
                <a:cs typeface="Times New Roman"/>
              </a:rPr>
              <a:t>res</a:t>
            </a:r>
            <a:r>
              <a:rPr lang="en-GB" spc="65" dirty="0" smtClean="0">
                <a:latin typeface="Times New Roman"/>
                <a:cs typeface="Times New Roman"/>
              </a:rPr>
              <a:t> </a:t>
            </a:r>
            <a:r>
              <a:rPr lang="en-GB" dirty="0" smtClean="0">
                <a:latin typeface="Times New Roman"/>
                <a:cs typeface="Times New Roman"/>
              </a:rPr>
              <a:t>to</a:t>
            </a:r>
            <a:r>
              <a:rPr lang="en-GB" spc="55" dirty="0" smtClean="0">
                <a:latin typeface="Times New Roman"/>
                <a:cs typeface="Times New Roman"/>
              </a:rPr>
              <a:t> </a:t>
            </a:r>
            <a:r>
              <a:rPr lang="en-GB" dirty="0" smtClean="0">
                <a:latin typeface="Times New Roman"/>
                <a:cs typeface="Times New Roman"/>
              </a:rPr>
              <a:t>ne</a:t>
            </a:r>
            <a:r>
              <a:rPr lang="en-GB" spc="5" dirty="0" smtClean="0">
                <a:latin typeface="Times New Roman"/>
                <a:cs typeface="Times New Roman"/>
              </a:rPr>
              <a:t>i</a:t>
            </a:r>
            <a:r>
              <a:rPr lang="en-GB" spc="-15" dirty="0" smtClean="0">
                <a:latin typeface="Times New Roman"/>
                <a:cs typeface="Times New Roman"/>
              </a:rPr>
              <a:t>g</a:t>
            </a:r>
            <a:r>
              <a:rPr lang="en-GB" dirty="0" smtClean="0">
                <a:latin typeface="Times New Roman"/>
                <a:cs typeface="Times New Roman"/>
              </a:rPr>
              <a:t>hbor</a:t>
            </a:r>
            <a:r>
              <a:rPr lang="en-GB" spc="-10" dirty="0" smtClean="0">
                <a:latin typeface="Times New Roman"/>
                <a:cs typeface="Times New Roman"/>
              </a:rPr>
              <a:t>i</a:t>
            </a:r>
            <a:r>
              <a:rPr lang="en-GB" dirty="0" smtClean="0">
                <a:latin typeface="Times New Roman"/>
                <a:cs typeface="Times New Roman"/>
              </a:rPr>
              <a:t>ng</a:t>
            </a:r>
            <a:r>
              <a:rPr lang="en-GB" spc="55" dirty="0" smtClean="0">
                <a:latin typeface="Times New Roman"/>
                <a:cs typeface="Times New Roman"/>
              </a:rPr>
              <a:t> </a:t>
            </a:r>
            <a:r>
              <a:rPr lang="en-GB" dirty="0" smtClean="0">
                <a:latin typeface="Times New Roman"/>
                <a:cs typeface="Times New Roman"/>
              </a:rPr>
              <a:t>fa</a:t>
            </a:r>
            <a:r>
              <a:rPr lang="en-GB" spc="5" dirty="0" smtClean="0">
                <a:latin typeface="Times New Roman"/>
                <a:cs typeface="Times New Roman"/>
              </a:rPr>
              <a:t>r</a:t>
            </a:r>
            <a:r>
              <a:rPr lang="en-GB" spc="-20" dirty="0" smtClean="0">
                <a:latin typeface="Times New Roman"/>
                <a:cs typeface="Times New Roman"/>
              </a:rPr>
              <a:t>m</a:t>
            </a:r>
            <a:r>
              <a:rPr lang="en-GB" dirty="0" smtClean="0">
                <a:latin typeface="Times New Roman"/>
                <a:cs typeface="Times New Roman"/>
              </a:rPr>
              <a:t>s and </a:t>
            </a:r>
            <a:r>
              <a:rPr lang="en-GB" spc="-25" dirty="0" smtClean="0">
                <a:latin typeface="Times New Roman"/>
                <a:cs typeface="Times New Roman"/>
              </a:rPr>
              <a:t> </a:t>
            </a:r>
            <a:r>
              <a:rPr lang="en-GB" dirty="0" smtClean="0">
                <a:latin typeface="Times New Roman"/>
                <a:cs typeface="Times New Roman"/>
              </a:rPr>
              <a:t>t</a:t>
            </a:r>
            <a:r>
              <a:rPr lang="en-GB" spc="-15" dirty="0" smtClean="0">
                <a:latin typeface="Times New Roman"/>
                <a:cs typeface="Times New Roman"/>
              </a:rPr>
              <a:t>h</a:t>
            </a:r>
            <a:r>
              <a:rPr lang="en-GB" dirty="0" smtClean="0">
                <a:latin typeface="Times New Roman"/>
                <a:cs typeface="Times New Roman"/>
              </a:rPr>
              <a:t>en the </a:t>
            </a:r>
            <a:r>
              <a:rPr lang="en-GB" spc="-25" dirty="0" smtClean="0">
                <a:latin typeface="Times New Roman"/>
                <a:cs typeface="Times New Roman"/>
              </a:rPr>
              <a:t> </a:t>
            </a:r>
            <a:r>
              <a:rPr lang="en-GB" dirty="0" smtClean="0">
                <a:latin typeface="Times New Roman"/>
                <a:cs typeface="Times New Roman"/>
              </a:rPr>
              <a:t>i</a:t>
            </a:r>
            <a:r>
              <a:rPr lang="en-GB" spc="-20" dirty="0" smtClean="0">
                <a:latin typeface="Times New Roman"/>
                <a:cs typeface="Times New Roman"/>
              </a:rPr>
              <a:t>mm</a:t>
            </a:r>
            <a:r>
              <a:rPr lang="en-GB" dirty="0" smtClean="0">
                <a:latin typeface="Times New Roman"/>
                <a:cs typeface="Times New Roman"/>
              </a:rPr>
              <a:t>ed</a:t>
            </a:r>
            <a:r>
              <a:rPr lang="en-GB" spc="5" dirty="0" smtClean="0">
                <a:latin typeface="Times New Roman"/>
                <a:cs typeface="Times New Roman"/>
              </a:rPr>
              <a:t>i</a:t>
            </a:r>
            <a:r>
              <a:rPr lang="en-GB" dirty="0" smtClean="0">
                <a:latin typeface="Times New Roman"/>
                <a:cs typeface="Times New Roman"/>
              </a:rPr>
              <a:t>a</a:t>
            </a:r>
            <a:r>
              <a:rPr lang="en-GB" spc="5" dirty="0" smtClean="0">
                <a:latin typeface="Times New Roman"/>
                <a:cs typeface="Times New Roman"/>
              </a:rPr>
              <a:t>t</a:t>
            </a:r>
            <a:r>
              <a:rPr lang="en-GB" dirty="0" smtClean="0">
                <a:latin typeface="Times New Roman"/>
                <a:cs typeface="Times New Roman"/>
              </a:rPr>
              <a:t>e </a:t>
            </a:r>
            <a:r>
              <a:rPr lang="en-GB" spc="-25" dirty="0" smtClean="0">
                <a:latin typeface="Times New Roman"/>
                <a:cs typeface="Times New Roman"/>
              </a:rPr>
              <a:t> </a:t>
            </a:r>
            <a:r>
              <a:rPr lang="en-GB" dirty="0" smtClean="0">
                <a:latin typeface="Times New Roman"/>
                <a:cs typeface="Times New Roman"/>
              </a:rPr>
              <a:t>co</a:t>
            </a:r>
            <a:r>
              <a:rPr lang="en-GB" spc="-20" dirty="0" smtClean="0">
                <a:latin typeface="Times New Roman"/>
                <a:cs typeface="Times New Roman"/>
              </a:rPr>
              <a:t>m</a:t>
            </a:r>
            <a:r>
              <a:rPr lang="en-GB" spc="-10" dirty="0" smtClean="0">
                <a:latin typeface="Times New Roman"/>
                <a:cs typeface="Times New Roman"/>
              </a:rPr>
              <a:t>m</a:t>
            </a:r>
            <a:r>
              <a:rPr lang="en-GB" dirty="0" smtClean="0">
                <a:latin typeface="Times New Roman"/>
                <a:cs typeface="Times New Roman"/>
              </a:rPr>
              <a:t>unit</a:t>
            </a:r>
            <a:r>
              <a:rPr lang="en-GB" spc="-5" dirty="0" smtClean="0">
                <a:latin typeface="Times New Roman"/>
                <a:cs typeface="Times New Roman"/>
              </a:rPr>
              <a:t>y</a:t>
            </a:r>
            <a:r>
              <a:rPr lang="en-GB" dirty="0" smtClean="0">
                <a:latin typeface="Times New Roman"/>
                <a:cs typeface="Times New Roman"/>
              </a:rPr>
              <a:t>. </a:t>
            </a:r>
            <a:r>
              <a:rPr lang="en-GB" spc="-25" dirty="0" smtClean="0">
                <a:latin typeface="Times New Roman"/>
                <a:cs typeface="Times New Roman"/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pc="-25" dirty="0" smtClean="0">
                <a:latin typeface="Times New Roman"/>
                <a:cs typeface="Times New Roman"/>
              </a:rPr>
              <a:t>   </a:t>
            </a:r>
            <a:r>
              <a:rPr lang="en-GB" b="1" spc="-25" dirty="0" smtClean="0">
                <a:latin typeface="Times New Roman"/>
                <a:cs typeface="Times New Roman"/>
              </a:rPr>
              <a:t>To some, </a:t>
            </a:r>
            <a:r>
              <a:rPr lang="en-GB" b="1" dirty="0" smtClean="0">
                <a:latin typeface="Times New Roman"/>
                <a:cs typeface="Times New Roman"/>
              </a:rPr>
              <a:t>Pot </a:t>
            </a:r>
            <a:r>
              <a:rPr lang="en-GB" b="1" spc="-20" dirty="0" smtClean="0">
                <a:latin typeface="Times New Roman"/>
                <a:cs typeface="Times New Roman"/>
              </a:rPr>
              <a:t> m</a:t>
            </a:r>
            <a:r>
              <a:rPr lang="en-GB" b="1" dirty="0" smtClean="0">
                <a:latin typeface="Times New Roman"/>
                <a:cs typeface="Times New Roman"/>
              </a:rPr>
              <a:t>a</a:t>
            </a:r>
            <a:r>
              <a:rPr lang="en-GB" b="1" spc="-10" dirty="0" smtClean="0">
                <a:latin typeface="Times New Roman"/>
                <a:cs typeface="Times New Roman"/>
              </a:rPr>
              <a:t>k</a:t>
            </a:r>
            <a:r>
              <a:rPr lang="en-GB" b="1" dirty="0" smtClean="0">
                <a:latin typeface="Times New Roman"/>
                <a:cs typeface="Times New Roman"/>
              </a:rPr>
              <a:t>ing </a:t>
            </a:r>
            <a:r>
              <a:rPr lang="en-GB" b="1" spc="-20" dirty="0" smtClean="0">
                <a:latin typeface="Times New Roman"/>
                <a:cs typeface="Times New Roman"/>
              </a:rPr>
              <a:t> </a:t>
            </a:r>
            <a:r>
              <a:rPr lang="en-GB" b="1" spc="-15" dirty="0" smtClean="0">
                <a:latin typeface="Times New Roman"/>
                <a:cs typeface="Times New Roman"/>
              </a:rPr>
              <a:t>became</a:t>
            </a:r>
            <a:r>
              <a:rPr lang="en-GB" b="1" dirty="0" smtClean="0">
                <a:latin typeface="Times New Roman"/>
                <a:cs typeface="Times New Roman"/>
              </a:rPr>
              <a:t> </a:t>
            </a:r>
            <a:r>
              <a:rPr lang="en-GB" b="1" spc="-40" dirty="0" smtClean="0">
                <a:latin typeface="Times New Roman"/>
                <a:cs typeface="Times New Roman"/>
              </a:rPr>
              <a:t> </a:t>
            </a:r>
            <a:r>
              <a:rPr lang="en-GB" b="1" dirty="0" smtClean="0">
                <a:latin typeface="Times New Roman"/>
                <a:cs typeface="Times New Roman"/>
              </a:rPr>
              <a:t>the </a:t>
            </a:r>
            <a:r>
              <a:rPr lang="en-GB" b="1" spc="-35" dirty="0" smtClean="0">
                <a:latin typeface="Times New Roman"/>
                <a:cs typeface="Times New Roman"/>
              </a:rPr>
              <a:t> </a:t>
            </a:r>
            <a:r>
              <a:rPr lang="en-GB" b="1" dirty="0" smtClean="0">
                <a:latin typeface="Times New Roman"/>
                <a:cs typeface="Times New Roman"/>
              </a:rPr>
              <a:t>p</a:t>
            </a:r>
            <a:r>
              <a:rPr lang="en-GB" b="1" spc="-10" dirty="0" smtClean="0">
                <a:latin typeface="Times New Roman"/>
                <a:cs typeface="Times New Roman"/>
              </a:rPr>
              <a:t>r</a:t>
            </a:r>
            <a:r>
              <a:rPr lang="en-GB" b="1" dirty="0" smtClean="0">
                <a:latin typeface="Times New Roman"/>
                <a:cs typeface="Times New Roman"/>
              </a:rPr>
              <a:t>i</a:t>
            </a:r>
            <a:r>
              <a:rPr lang="en-GB" b="1" spc="-20" dirty="0" smtClean="0">
                <a:latin typeface="Times New Roman"/>
                <a:cs typeface="Times New Roman"/>
              </a:rPr>
              <a:t>m</a:t>
            </a:r>
            <a:r>
              <a:rPr lang="en-GB" b="1" dirty="0" smtClean="0">
                <a:latin typeface="Times New Roman"/>
                <a:cs typeface="Times New Roman"/>
              </a:rPr>
              <a:t>a</a:t>
            </a:r>
            <a:r>
              <a:rPr lang="en-GB" b="1" spc="5" dirty="0" smtClean="0">
                <a:latin typeface="Times New Roman"/>
                <a:cs typeface="Times New Roman"/>
              </a:rPr>
              <a:t>r</a:t>
            </a:r>
            <a:r>
              <a:rPr lang="en-GB" b="1" dirty="0" smtClean="0">
                <a:latin typeface="Times New Roman"/>
                <a:cs typeface="Times New Roman"/>
              </a:rPr>
              <a:t>y </a:t>
            </a:r>
            <a:r>
              <a:rPr lang="en-GB" b="1" spc="-40" dirty="0" smtClean="0">
                <a:latin typeface="Times New Roman"/>
                <a:cs typeface="Times New Roman"/>
              </a:rPr>
              <a:t> </a:t>
            </a:r>
            <a:r>
              <a:rPr lang="en-GB" b="1" spc="10" dirty="0" smtClean="0">
                <a:latin typeface="Times New Roman"/>
                <a:cs typeface="Times New Roman"/>
              </a:rPr>
              <a:t>b</a:t>
            </a:r>
            <a:r>
              <a:rPr lang="en-GB" b="1" dirty="0" smtClean="0">
                <a:latin typeface="Times New Roman"/>
                <a:cs typeface="Times New Roman"/>
              </a:rPr>
              <a:t>us</a:t>
            </a:r>
            <a:r>
              <a:rPr lang="en-GB" b="1" spc="5" dirty="0" smtClean="0">
                <a:latin typeface="Times New Roman"/>
                <a:cs typeface="Times New Roman"/>
              </a:rPr>
              <a:t>i</a:t>
            </a:r>
            <a:r>
              <a:rPr lang="en-GB" b="1" dirty="0" smtClean="0">
                <a:latin typeface="Times New Roman"/>
                <a:cs typeface="Times New Roman"/>
              </a:rPr>
              <a:t>n</a:t>
            </a:r>
            <a:r>
              <a:rPr lang="en-GB" b="1" spc="-10" dirty="0" smtClean="0">
                <a:latin typeface="Times New Roman"/>
                <a:cs typeface="Times New Roman"/>
              </a:rPr>
              <a:t>e</a:t>
            </a:r>
            <a:r>
              <a:rPr lang="en-GB" b="1" dirty="0" smtClean="0">
                <a:latin typeface="Times New Roman"/>
                <a:cs typeface="Times New Roman"/>
              </a:rPr>
              <a:t>ss  </a:t>
            </a:r>
            <a:r>
              <a:rPr lang="en-GB" b="1" spc="-10" dirty="0" smtClean="0">
                <a:latin typeface="Times New Roman"/>
                <a:cs typeface="Times New Roman"/>
              </a:rPr>
              <a:t>a</a:t>
            </a:r>
            <a:r>
              <a:rPr lang="en-GB" b="1" dirty="0" smtClean="0">
                <a:latin typeface="Times New Roman"/>
                <a:cs typeface="Times New Roman"/>
              </a:rPr>
              <a:t>t </a:t>
            </a:r>
            <a:r>
              <a:rPr lang="en-GB" b="1" spc="-20" dirty="0" smtClean="0">
                <a:latin typeface="Times New Roman"/>
                <a:cs typeface="Times New Roman"/>
              </a:rPr>
              <a:t> </a:t>
            </a:r>
            <a:r>
              <a:rPr lang="en-GB" b="1" dirty="0" smtClean="0">
                <a:latin typeface="Times New Roman"/>
                <a:cs typeface="Times New Roman"/>
              </a:rPr>
              <a:t>h</a:t>
            </a:r>
            <a:r>
              <a:rPr lang="en-GB" b="1" spc="-10" dirty="0" smtClean="0">
                <a:latin typeface="Times New Roman"/>
                <a:cs typeface="Times New Roman"/>
              </a:rPr>
              <a:t>a</a:t>
            </a:r>
            <a:r>
              <a:rPr lang="en-GB" b="1" dirty="0" smtClean="0">
                <a:latin typeface="Times New Roman"/>
                <a:cs typeface="Times New Roman"/>
              </a:rPr>
              <a:t>nd ..... </a:t>
            </a:r>
            <a:r>
              <a:rPr lang="en-GB" b="1" spc="-20" dirty="0" smtClean="0">
                <a:latin typeface="Times New Roman"/>
                <a:cs typeface="Times New Roman"/>
              </a:rPr>
              <a:t> </a:t>
            </a:r>
            <a:r>
              <a:rPr lang="en-GB" b="1" dirty="0" smtClean="0">
                <a:latin typeface="Times New Roman"/>
                <a:cs typeface="Times New Roman"/>
              </a:rPr>
              <a:t>a</a:t>
            </a:r>
            <a:r>
              <a:rPr lang="en-GB" b="1" spc="-10" dirty="0" smtClean="0">
                <a:latin typeface="Times New Roman"/>
                <a:cs typeface="Times New Roman"/>
              </a:rPr>
              <a:t>n</a:t>
            </a:r>
            <a:r>
              <a:rPr lang="en-GB" b="1" dirty="0" smtClean="0">
                <a:latin typeface="Times New Roman"/>
                <a:cs typeface="Times New Roman"/>
              </a:rPr>
              <a:t>d fa</a:t>
            </a:r>
            <a:r>
              <a:rPr lang="en-GB" b="1" spc="5" dirty="0" smtClean="0">
                <a:latin typeface="Times New Roman"/>
                <a:cs typeface="Times New Roman"/>
              </a:rPr>
              <a:t>r</a:t>
            </a:r>
            <a:r>
              <a:rPr lang="en-GB" b="1" spc="-20" dirty="0" smtClean="0">
                <a:latin typeface="Times New Roman"/>
                <a:cs typeface="Times New Roman"/>
              </a:rPr>
              <a:t>m</a:t>
            </a:r>
            <a:r>
              <a:rPr lang="en-GB" b="1" dirty="0" smtClean="0">
                <a:latin typeface="Times New Roman"/>
                <a:cs typeface="Times New Roman"/>
              </a:rPr>
              <a:t>ing t</a:t>
            </a:r>
            <a:r>
              <a:rPr lang="en-GB" b="1" spc="-15" dirty="0" smtClean="0">
                <a:latin typeface="Times New Roman"/>
                <a:cs typeface="Times New Roman"/>
              </a:rPr>
              <a:t>h</a:t>
            </a:r>
            <a:r>
              <a:rPr lang="en-GB" b="1" dirty="0" smtClean="0">
                <a:latin typeface="Times New Roman"/>
                <a:cs typeface="Times New Roman"/>
              </a:rPr>
              <a:t>eir  sec</a:t>
            </a:r>
            <a:r>
              <a:rPr lang="en-GB" b="1" spc="-10" dirty="0" smtClean="0">
                <a:latin typeface="Times New Roman"/>
                <a:cs typeface="Times New Roman"/>
              </a:rPr>
              <a:t>o</a:t>
            </a:r>
            <a:r>
              <a:rPr lang="en-GB" b="1" dirty="0" smtClean="0">
                <a:latin typeface="Times New Roman"/>
                <a:cs typeface="Times New Roman"/>
              </a:rPr>
              <a:t>nda</a:t>
            </a:r>
            <a:r>
              <a:rPr lang="en-GB" b="1" spc="5" dirty="0" smtClean="0">
                <a:latin typeface="Times New Roman"/>
                <a:cs typeface="Times New Roman"/>
              </a:rPr>
              <a:t>r</a:t>
            </a:r>
            <a:r>
              <a:rPr lang="en-GB" b="1" dirty="0" smtClean="0">
                <a:latin typeface="Times New Roman"/>
                <a:cs typeface="Times New Roman"/>
              </a:rPr>
              <a:t>y  </a:t>
            </a:r>
            <a:r>
              <a:rPr lang="en-GB" b="1" spc="-10" dirty="0" smtClean="0">
                <a:latin typeface="Times New Roman"/>
                <a:cs typeface="Times New Roman"/>
              </a:rPr>
              <a:t>f</a:t>
            </a:r>
            <a:r>
              <a:rPr lang="en-GB" b="1" dirty="0" smtClean="0">
                <a:latin typeface="Times New Roman"/>
                <a:cs typeface="Times New Roman"/>
              </a:rPr>
              <a:t>a</a:t>
            </a:r>
            <a:r>
              <a:rPr lang="en-GB" b="1" spc="-20" dirty="0" smtClean="0">
                <a:latin typeface="Times New Roman"/>
                <a:cs typeface="Times New Roman"/>
              </a:rPr>
              <a:t>m</a:t>
            </a:r>
            <a:r>
              <a:rPr lang="en-GB" b="1" dirty="0" smtClean="0">
                <a:latin typeface="Times New Roman"/>
                <a:cs typeface="Times New Roman"/>
              </a:rPr>
              <a:t>ily  tas</a:t>
            </a:r>
            <a:r>
              <a:rPr lang="en-GB" b="1" spc="-15" dirty="0" smtClean="0">
                <a:latin typeface="Times New Roman"/>
                <a:cs typeface="Times New Roman"/>
              </a:rPr>
              <a:t>k</a:t>
            </a:r>
            <a:r>
              <a:rPr lang="en-GB" b="1" dirty="0" smtClean="0">
                <a:latin typeface="Times New Roman"/>
                <a:cs typeface="Times New Roman"/>
              </a:rPr>
              <a:t>. </a:t>
            </a:r>
            <a:endParaRPr lang="en-GB" sz="1200" b="1" dirty="0" smtClean="0">
              <a:latin typeface="Times New Roman"/>
              <a:cs typeface="Times New Roman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C3DD7-681E-4494-B279-65676D2C7C9B}" type="slidenum">
              <a:rPr lang="en-GB" smtClean="0"/>
              <a:pPr/>
              <a:t>7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200" spc="5" dirty="0" smtClean="0">
                <a:latin typeface="Times New Roman"/>
                <a:cs typeface="Times New Roman"/>
              </a:rPr>
              <a:t>The K</a:t>
            </a:r>
            <a:r>
              <a:rPr lang="en-GB" sz="1200" spc="-20" dirty="0" smtClean="0">
                <a:latin typeface="Times New Roman"/>
                <a:cs typeface="Times New Roman"/>
              </a:rPr>
              <a:t>I</a:t>
            </a:r>
            <a:r>
              <a:rPr lang="en-GB" sz="1200" dirty="0" smtClean="0">
                <a:latin typeface="Times New Roman"/>
                <a:cs typeface="Times New Roman"/>
              </a:rPr>
              <a:t>LN </a:t>
            </a:r>
            <a:r>
              <a:rPr lang="en-GB" sz="1200" spc="-5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S</a:t>
            </a:r>
            <a:r>
              <a:rPr lang="en-GB" sz="1200" spc="-5" dirty="0" smtClean="0">
                <a:latin typeface="Times New Roman"/>
                <a:cs typeface="Times New Roman"/>
              </a:rPr>
              <a:t>E</a:t>
            </a:r>
            <a:r>
              <a:rPr lang="en-GB" sz="1200" spc="5" dirty="0" smtClean="0">
                <a:latin typeface="Times New Roman"/>
                <a:cs typeface="Times New Roman"/>
              </a:rPr>
              <a:t>T</a:t>
            </a:r>
            <a:r>
              <a:rPr lang="en-GB" sz="1200" spc="-10" dirty="0" smtClean="0">
                <a:latin typeface="Times New Roman"/>
                <a:cs typeface="Times New Roman"/>
              </a:rPr>
              <a:t>U</a:t>
            </a:r>
            <a:r>
              <a:rPr lang="en-GB" sz="1200" dirty="0" smtClean="0">
                <a:latin typeface="Times New Roman"/>
                <a:cs typeface="Times New Roman"/>
              </a:rPr>
              <a:t>P </a:t>
            </a:r>
            <a:r>
              <a:rPr lang="en-GB" sz="1200" spc="-45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AN</a:t>
            </a:r>
            <a:r>
              <a:rPr lang="en-GB" sz="1200" dirty="0" smtClean="0">
                <a:latin typeface="Times New Roman"/>
                <a:cs typeface="Times New Roman"/>
              </a:rPr>
              <a:t>D </a:t>
            </a:r>
            <a:r>
              <a:rPr lang="en-GB" sz="1200" spc="-5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P</a:t>
            </a:r>
            <a:r>
              <a:rPr lang="en-GB" sz="1200" spc="-10" dirty="0" smtClean="0">
                <a:latin typeface="Times New Roman"/>
                <a:cs typeface="Times New Roman"/>
              </a:rPr>
              <a:t>RO</a:t>
            </a:r>
            <a:r>
              <a:rPr lang="en-GB" sz="1200" spc="-5" dirty="0" smtClean="0">
                <a:latin typeface="Times New Roman"/>
                <a:cs typeface="Times New Roman"/>
              </a:rPr>
              <a:t>C</a:t>
            </a:r>
            <a:r>
              <a:rPr lang="en-GB" sz="1200" dirty="0" smtClean="0">
                <a:latin typeface="Times New Roman"/>
                <a:cs typeface="Times New Roman"/>
              </a:rPr>
              <a:t>E</a:t>
            </a:r>
            <a:r>
              <a:rPr lang="en-GB" sz="1200" spc="-5" dirty="0" smtClean="0">
                <a:latin typeface="Times New Roman"/>
                <a:cs typeface="Times New Roman"/>
              </a:rPr>
              <a:t>S</a:t>
            </a:r>
            <a:r>
              <a:rPr lang="en-GB" sz="1200" dirty="0" smtClean="0">
                <a:latin typeface="Times New Roman"/>
                <a:cs typeface="Times New Roman"/>
              </a:rPr>
              <a:t>S was hard work !!!!  Paraphrasing </a:t>
            </a:r>
            <a:r>
              <a:rPr lang="en-GB" sz="1200" spc="-10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5" dirty="0" smtClean="0">
                <a:latin typeface="Times New Roman"/>
                <a:cs typeface="Times New Roman"/>
              </a:rPr>
              <a:t>r</a:t>
            </a:r>
            <a:r>
              <a:rPr lang="en-GB" sz="1200" spc="-10" dirty="0" smtClean="0">
                <a:latin typeface="Times New Roman"/>
                <a:cs typeface="Times New Roman"/>
              </a:rPr>
              <a:t>c</a:t>
            </a:r>
            <a:r>
              <a:rPr lang="en-GB" sz="1200" dirty="0" smtClean="0">
                <a:latin typeface="Times New Roman"/>
                <a:cs typeface="Times New Roman"/>
              </a:rPr>
              <a:t>haeo</a:t>
            </a:r>
            <a:r>
              <a:rPr lang="en-GB" sz="1200" spc="-10" dirty="0" smtClean="0">
                <a:latin typeface="Times New Roman"/>
                <a:cs typeface="Times New Roman"/>
              </a:rPr>
              <a:t>l</a:t>
            </a:r>
            <a:r>
              <a:rPr lang="en-GB" sz="1200" dirty="0" smtClean="0">
                <a:latin typeface="Times New Roman"/>
                <a:cs typeface="Times New Roman"/>
              </a:rPr>
              <a:t>o</a:t>
            </a:r>
            <a:r>
              <a:rPr lang="en-GB" sz="1200" spc="-15" dirty="0" smtClean="0">
                <a:latin typeface="Times New Roman"/>
                <a:cs typeface="Times New Roman"/>
              </a:rPr>
              <a:t>g</a:t>
            </a:r>
            <a:r>
              <a:rPr lang="en-GB" sz="1200" dirty="0" smtClean="0">
                <a:latin typeface="Times New Roman"/>
                <a:cs typeface="Times New Roman"/>
              </a:rPr>
              <a:t>ist </a:t>
            </a:r>
            <a:r>
              <a:rPr lang="en-GB" sz="1200" spc="-55" dirty="0" smtClean="0">
                <a:latin typeface="Times New Roman"/>
                <a:cs typeface="Times New Roman"/>
              </a:rPr>
              <a:t> Dr. </a:t>
            </a:r>
            <a:r>
              <a:rPr lang="en-GB" sz="1200" spc="-5" dirty="0" smtClean="0"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latin typeface="Times New Roman"/>
                <a:cs typeface="Times New Roman"/>
              </a:rPr>
              <a:t>ob</a:t>
            </a:r>
            <a:r>
              <a:rPr lang="en-GB" sz="1200" spc="-10" dirty="0" smtClean="0">
                <a:latin typeface="Times New Roman"/>
                <a:cs typeface="Times New Roman"/>
              </a:rPr>
              <a:t>e</a:t>
            </a:r>
            <a:r>
              <a:rPr lang="en-GB" sz="1200" dirty="0" smtClean="0">
                <a:latin typeface="Times New Roman"/>
                <a:cs typeface="Times New Roman"/>
              </a:rPr>
              <a:t>rt </a:t>
            </a:r>
            <a:r>
              <a:rPr lang="en-GB" sz="1200" spc="-55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D</a:t>
            </a:r>
            <a:r>
              <a:rPr lang="en-GB" sz="1200" dirty="0" smtClean="0">
                <a:latin typeface="Times New Roman"/>
                <a:cs typeface="Times New Roman"/>
              </a:rPr>
              <a:t>. </a:t>
            </a:r>
            <a:r>
              <a:rPr lang="en-GB" sz="1200" spc="-50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M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-10" dirty="0" smtClean="0">
                <a:latin typeface="Times New Roman"/>
                <a:cs typeface="Times New Roman"/>
              </a:rPr>
              <a:t>z</a:t>
            </a:r>
            <a:r>
              <a:rPr lang="en-GB" sz="1200" dirty="0" smtClean="0">
                <a:latin typeface="Times New Roman"/>
                <a:cs typeface="Times New Roman"/>
              </a:rPr>
              <a:t>rim’s </a:t>
            </a:r>
            <a:r>
              <a:rPr lang="en-GB" sz="1200" spc="-45" dirty="0" smtClean="0">
                <a:latin typeface="Times New Roman"/>
                <a:cs typeface="Times New Roman"/>
              </a:rPr>
              <a:t> great </a:t>
            </a:r>
            <a:r>
              <a:rPr lang="en-GB" sz="1200" spc="-10" dirty="0" smtClean="0">
                <a:latin typeface="Times New Roman"/>
                <a:cs typeface="Times New Roman"/>
              </a:rPr>
              <a:t>wr</a:t>
            </a:r>
            <a:r>
              <a:rPr lang="en-GB" sz="1200" dirty="0" smtClean="0">
                <a:latin typeface="Times New Roman"/>
                <a:cs typeface="Times New Roman"/>
              </a:rPr>
              <a:t>i</a:t>
            </a:r>
            <a:r>
              <a:rPr lang="en-GB" sz="1200" spc="-10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ing </a:t>
            </a:r>
            <a:r>
              <a:rPr lang="en-GB" sz="1200" spc="-60" dirty="0" smtClean="0">
                <a:latin typeface="Times New Roman"/>
                <a:cs typeface="Times New Roman"/>
              </a:rPr>
              <a:t> </a:t>
            </a:r>
            <a:r>
              <a:rPr lang="en-GB" sz="1200" spc="-5" dirty="0" smtClean="0">
                <a:latin typeface="Times New Roman"/>
                <a:cs typeface="Times New Roman"/>
              </a:rPr>
              <a:t>“</a:t>
            </a:r>
            <a:r>
              <a:rPr lang="en-GB" sz="1200" spc="5" dirty="0" smtClean="0">
                <a:latin typeface="Times New Roman"/>
                <a:cs typeface="Times New Roman"/>
              </a:rPr>
              <a:t>T</a:t>
            </a:r>
            <a:r>
              <a:rPr lang="en-GB" sz="1200" spc="-15" dirty="0" smtClean="0">
                <a:latin typeface="Times New Roman"/>
                <a:cs typeface="Times New Roman"/>
              </a:rPr>
              <a:t>h</a:t>
            </a:r>
            <a:r>
              <a:rPr lang="en-GB" sz="1200" dirty="0" smtClean="0">
                <a:latin typeface="Times New Roman"/>
                <a:cs typeface="Times New Roman"/>
              </a:rPr>
              <a:t>e San</a:t>
            </a:r>
            <a:r>
              <a:rPr lang="en-GB" sz="1200" spc="-15" dirty="0" smtClean="0">
                <a:latin typeface="Times New Roman"/>
                <a:cs typeface="Times New Roman"/>
              </a:rPr>
              <a:t>g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-20" dirty="0" smtClean="0">
                <a:latin typeface="Times New Roman"/>
                <a:cs typeface="Times New Roman"/>
              </a:rPr>
              <a:t>m</a:t>
            </a:r>
            <a:r>
              <a:rPr lang="en-GB" sz="1200" dirty="0" smtClean="0">
                <a:latin typeface="Times New Roman"/>
                <a:cs typeface="Times New Roman"/>
              </a:rPr>
              <a:t>o </a:t>
            </a:r>
            <a:r>
              <a:rPr lang="en-GB" sz="1200" spc="-8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Fron</a:t>
            </a:r>
            <a:r>
              <a:rPr lang="en-GB" sz="1200" spc="5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ie</a:t>
            </a:r>
            <a:r>
              <a:rPr lang="en-GB" sz="1200" spc="5" dirty="0" smtClean="0">
                <a:latin typeface="Times New Roman"/>
                <a:cs typeface="Times New Roman"/>
              </a:rPr>
              <a:t>r</a:t>
            </a:r>
            <a:r>
              <a:rPr lang="en-GB" sz="1200" spc="-15" dirty="0" smtClean="0">
                <a:latin typeface="Times New Roman"/>
                <a:cs typeface="Times New Roman"/>
              </a:rPr>
              <a:t>,</a:t>
            </a:r>
            <a:r>
              <a:rPr lang="en-GB" sz="1200" dirty="0" smtClean="0">
                <a:latin typeface="Times New Roman"/>
                <a:cs typeface="Times New Roman"/>
              </a:rPr>
              <a:t>” </a:t>
            </a:r>
            <a:r>
              <a:rPr lang="en-GB" sz="1200" spc="-8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t</a:t>
            </a:r>
            <a:r>
              <a:rPr lang="en-GB" sz="1200" spc="-15" dirty="0" smtClean="0">
                <a:latin typeface="Times New Roman"/>
                <a:cs typeface="Times New Roman"/>
              </a:rPr>
              <a:t>h</a:t>
            </a:r>
            <a:r>
              <a:rPr lang="en-GB" sz="1200" dirty="0" smtClean="0">
                <a:latin typeface="Times New Roman"/>
                <a:cs typeface="Times New Roman"/>
              </a:rPr>
              <a:t>e </a:t>
            </a:r>
            <a:r>
              <a:rPr lang="en-GB" sz="1200" spc="-8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p</a:t>
            </a:r>
            <a:r>
              <a:rPr lang="en-GB" sz="1200" spc="-15" dirty="0" smtClean="0">
                <a:latin typeface="Times New Roman"/>
                <a:cs typeface="Times New Roman"/>
              </a:rPr>
              <a:t>o</a:t>
            </a:r>
            <a:r>
              <a:rPr lang="en-GB" sz="1200" dirty="0" smtClean="0">
                <a:latin typeface="Times New Roman"/>
                <a:cs typeface="Times New Roman"/>
              </a:rPr>
              <a:t>t</a:t>
            </a:r>
            <a:r>
              <a:rPr lang="en-GB" sz="1200" spc="-10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ing </a:t>
            </a:r>
            <a:r>
              <a:rPr lang="en-GB" sz="1200" spc="-10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proc</a:t>
            </a:r>
            <a:r>
              <a:rPr lang="en-GB" sz="1200" spc="-10" dirty="0" smtClean="0">
                <a:latin typeface="Times New Roman"/>
                <a:cs typeface="Times New Roman"/>
              </a:rPr>
              <a:t>e</a:t>
            </a:r>
            <a:r>
              <a:rPr lang="en-GB" sz="1200" dirty="0" smtClean="0">
                <a:latin typeface="Times New Roman"/>
                <a:cs typeface="Times New Roman"/>
              </a:rPr>
              <a:t>ss </a:t>
            </a:r>
            <a:r>
              <a:rPr lang="en-GB" sz="1200" spc="-80" dirty="0" smtClean="0">
                <a:latin typeface="Times New Roman"/>
                <a:cs typeface="Times New Roman"/>
              </a:rPr>
              <a:t> </a:t>
            </a:r>
            <a:r>
              <a:rPr lang="en-GB" sz="1200" u="sng" spc="-10" dirty="0" smtClean="0">
                <a:latin typeface="Times New Roman"/>
                <a:cs typeface="Times New Roman"/>
              </a:rPr>
              <a:t>a</a:t>
            </a:r>
            <a:r>
              <a:rPr lang="en-GB" sz="1200" u="sng" dirty="0" smtClean="0">
                <a:latin typeface="Times New Roman"/>
                <a:cs typeface="Times New Roman"/>
              </a:rPr>
              <a:t>ll </a:t>
            </a:r>
            <a:r>
              <a:rPr lang="en-GB" sz="1200" u="sng" spc="-80" dirty="0" smtClean="0">
                <a:latin typeface="Times New Roman"/>
                <a:cs typeface="Times New Roman"/>
              </a:rPr>
              <a:t> </a:t>
            </a:r>
            <a:r>
              <a:rPr lang="en-GB" sz="1200" u="sng" spc="-15" dirty="0" smtClean="0">
                <a:latin typeface="Times New Roman"/>
                <a:cs typeface="Times New Roman"/>
              </a:rPr>
              <a:t>b</a:t>
            </a:r>
            <a:r>
              <a:rPr lang="en-GB" sz="1200" u="sng" dirty="0" smtClean="0">
                <a:latin typeface="Times New Roman"/>
                <a:cs typeface="Times New Roman"/>
              </a:rPr>
              <a:t>e</a:t>
            </a:r>
            <a:r>
              <a:rPr lang="en-GB" sz="1200" u="sng" spc="-10" dirty="0" smtClean="0">
                <a:latin typeface="Times New Roman"/>
                <a:cs typeface="Times New Roman"/>
              </a:rPr>
              <a:t>g</a:t>
            </a:r>
            <a:r>
              <a:rPr lang="en-GB" sz="1200" u="sng" dirty="0" smtClean="0">
                <a:latin typeface="Times New Roman"/>
                <a:cs typeface="Times New Roman"/>
              </a:rPr>
              <a:t>an </a:t>
            </a:r>
            <a:r>
              <a:rPr lang="en-GB" sz="1200" u="sng" spc="-85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wi</a:t>
            </a:r>
            <a:r>
              <a:rPr lang="en-GB" sz="1200" dirty="0" smtClean="0">
                <a:latin typeface="Times New Roman"/>
                <a:cs typeface="Times New Roman"/>
              </a:rPr>
              <a:t>th </a:t>
            </a:r>
            <a:r>
              <a:rPr lang="en-GB" sz="1200" spc="-8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l</a:t>
            </a:r>
            <a:r>
              <a:rPr lang="en-GB" sz="1200" spc="-15" dirty="0" smtClean="0">
                <a:latin typeface="Times New Roman"/>
                <a:cs typeface="Times New Roman"/>
              </a:rPr>
              <a:t>o</a:t>
            </a:r>
            <a:r>
              <a:rPr lang="en-GB" sz="1200" dirty="0" smtClean="0">
                <a:latin typeface="Times New Roman"/>
                <a:cs typeface="Times New Roman"/>
              </a:rPr>
              <a:t>ca</a:t>
            </a:r>
            <a:r>
              <a:rPr lang="en-GB" sz="1200" spc="-10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ing </a:t>
            </a:r>
            <a:r>
              <a:rPr lang="en-GB" sz="1200" spc="-10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su</a:t>
            </a:r>
            <a:r>
              <a:rPr lang="en-GB" sz="1200" spc="-5" dirty="0" smtClean="0">
                <a:latin typeface="Times New Roman"/>
                <a:cs typeface="Times New Roman"/>
              </a:rPr>
              <a:t>i</a:t>
            </a:r>
            <a:r>
              <a:rPr lang="en-GB" sz="1200" dirty="0" smtClean="0">
                <a:latin typeface="Times New Roman"/>
                <a:cs typeface="Times New Roman"/>
              </a:rPr>
              <a:t>ta</a:t>
            </a:r>
            <a:r>
              <a:rPr lang="en-GB" sz="1200" spc="-10" dirty="0" smtClean="0">
                <a:latin typeface="Times New Roman"/>
                <a:cs typeface="Times New Roman"/>
              </a:rPr>
              <a:t>b</a:t>
            </a:r>
            <a:r>
              <a:rPr lang="en-GB" sz="1200" dirty="0" smtClean="0">
                <a:latin typeface="Times New Roman"/>
                <a:cs typeface="Times New Roman"/>
              </a:rPr>
              <a:t>le c</a:t>
            </a:r>
            <a:r>
              <a:rPr lang="en-GB" sz="1200" spc="5" dirty="0" smtClean="0">
                <a:latin typeface="Times New Roman"/>
                <a:cs typeface="Times New Roman"/>
              </a:rPr>
              <a:t>l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-10" dirty="0" smtClean="0">
                <a:latin typeface="Times New Roman"/>
                <a:cs typeface="Times New Roman"/>
              </a:rPr>
              <a:t>y</a:t>
            </a:r>
            <a:r>
              <a:rPr lang="en-GB" sz="1200" dirty="0" smtClean="0">
                <a:latin typeface="Times New Roman"/>
                <a:cs typeface="Times New Roman"/>
              </a:rPr>
              <a:t>s, re</a:t>
            </a:r>
            <a:r>
              <a:rPr lang="en-GB" sz="1200" spc="-10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rie</a:t>
            </a:r>
            <a:r>
              <a:rPr lang="en-GB" sz="1200" spc="-10" dirty="0" smtClean="0">
                <a:latin typeface="Times New Roman"/>
                <a:cs typeface="Times New Roman"/>
              </a:rPr>
              <a:t>v</a:t>
            </a:r>
            <a:r>
              <a:rPr lang="en-GB" sz="1200" dirty="0" smtClean="0">
                <a:latin typeface="Times New Roman"/>
                <a:cs typeface="Times New Roman"/>
              </a:rPr>
              <a:t>ed </a:t>
            </a:r>
            <a:r>
              <a:rPr lang="en-GB" sz="1200" spc="110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f</a:t>
            </a:r>
            <a:r>
              <a:rPr lang="en-GB" sz="1200" dirty="0" smtClean="0">
                <a:latin typeface="Times New Roman"/>
                <a:cs typeface="Times New Roman"/>
              </a:rPr>
              <a:t>rom </a:t>
            </a:r>
            <a:r>
              <a:rPr lang="en-GB" sz="1200" spc="9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ri</a:t>
            </a:r>
            <a:r>
              <a:rPr lang="en-GB" sz="1200" spc="-15" dirty="0" smtClean="0">
                <a:latin typeface="Times New Roman"/>
                <a:cs typeface="Times New Roman"/>
              </a:rPr>
              <a:t>v</a:t>
            </a:r>
            <a:r>
              <a:rPr lang="en-GB" sz="1200" dirty="0" smtClean="0">
                <a:latin typeface="Times New Roman"/>
                <a:cs typeface="Times New Roman"/>
              </a:rPr>
              <a:t>e</a:t>
            </a:r>
            <a:r>
              <a:rPr lang="en-GB" sz="1200" spc="5" dirty="0" smtClean="0"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latin typeface="Times New Roman"/>
                <a:cs typeface="Times New Roman"/>
              </a:rPr>
              <a:t>ban</a:t>
            </a:r>
            <a:r>
              <a:rPr lang="en-GB" sz="1200" spc="-10" dirty="0" smtClean="0">
                <a:latin typeface="Times New Roman"/>
                <a:cs typeface="Times New Roman"/>
              </a:rPr>
              <a:t>k</a:t>
            </a:r>
            <a:r>
              <a:rPr lang="en-GB" sz="1200" dirty="0" smtClean="0">
                <a:latin typeface="Times New Roman"/>
                <a:cs typeface="Times New Roman"/>
              </a:rPr>
              <a:t>s</a:t>
            </a:r>
            <a:r>
              <a:rPr lang="en-GB" sz="1200" spc="110" dirty="0" smtClean="0">
                <a:latin typeface="Times New Roman"/>
                <a:cs typeface="Times New Roman"/>
              </a:rPr>
              <a:t> </a:t>
            </a:r>
            <a:r>
              <a:rPr lang="en-GB" sz="1200" spc="-15" dirty="0" smtClean="0">
                <a:latin typeface="Times New Roman"/>
                <a:cs typeface="Times New Roman"/>
              </a:rPr>
              <a:t>o</a:t>
            </a:r>
            <a:r>
              <a:rPr lang="en-GB" sz="1200" dirty="0" smtClean="0">
                <a:latin typeface="Times New Roman"/>
                <a:cs typeface="Times New Roman"/>
              </a:rPr>
              <a:t>r c</a:t>
            </a:r>
            <a:r>
              <a:rPr lang="en-GB" sz="1200" spc="5" dirty="0" smtClean="0">
                <a:latin typeface="Times New Roman"/>
                <a:cs typeface="Times New Roman"/>
              </a:rPr>
              <a:t>r</a:t>
            </a:r>
            <a:r>
              <a:rPr lang="en-GB" sz="1200" spc="-10" dirty="0" smtClean="0">
                <a:latin typeface="Times New Roman"/>
                <a:cs typeface="Times New Roman"/>
              </a:rPr>
              <a:t>e</a:t>
            </a:r>
            <a:r>
              <a:rPr lang="en-GB" sz="1200" dirty="0" smtClean="0">
                <a:latin typeface="Times New Roman"/>
                <a:cs typeface="Times New Roman"/>
              </a:rPr>
              <a:t>e</a:t>
            </a:r>
            <a:r>
              <a:rPr lang="en-GB" sz="1200" spc="-10" dirty="0" smtClean="0">
                <a:latin typeface="Times New Roman"/>
                <a:cs typeface="Times New Roman"/>
              </a:rPr>
              <a:t>k</a:t>
            </a:r>
            <a:r>
              <a:rPr lang="en-GB" sz="1200" dirty="0" smtClean="0">
                <a:latin typeface="Times New Roman"/>
                <a:cs typeface="Times New Roman"/>
              </a:rPr>
              <a:t>s, ideally being </a:t>
            </a:r>
            <a:r>
              <a:rPr lang="en-GB" sz="1200" spc="55" dirty="0" smtClean="0">
                <a:latin typeface="Times New Roman"/>
                <a:cs typeface="Times New Roman"/>
              </a:rPr>
              <a:t>a </a:t>
            </a:r>
            <a:r>
              <a:rPr lang="en-GB" sz="1200" dirty="0" smtClean="0">
                <a:latin typeface="Times New Roman"/>
                <a:cs typeface="Times New Roman"/>
              </a:rPr>
              <a:t>fine</a:t>
            </a:r>
            <a:r>
              <a:rPr lang="en-GB" sz="1200" spc="70" dirty="0" smtClean="0">
                <a:latin typeface="Times New Roman"/>
                <a:cs typeface="Times New Roman"/>
              </a:rPr>
              <a:t> </a:t>
            </a:r>
            <a:r>
              <a:rPr lang="en-GB" sz="1200" spc="-15" dirty="0" smtClean="0">
                <a:latin typeface="Times New Roman"/>
                <a:cs typeface="Times New Roman"/>
              </a:rPr>
              <a:t>p</a:t>
            </a:r>
            <a:r>
              <a:rPr lang="en-GB" sz="1200" dirty="0" smtClean="0">
                <a:latin typeface="Times New Roman"/>
                <a:cs typeface="Times New Roman"/>
              </a:rPr>
              <a:t>ot</a:t>
            </a:r>
            <a:r>
              <a:rPr lang="en-GB" sz="1200" spc="-10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er</a:t>
            </a:r>
            <a:r>
              <a:rPr lang="en-GB" sz="1200" spc="7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c</a:t>
            </a:r>
            <a:r>
              <a:rPr lang="en-GB" sz="1200" spc="-10" dirty="0" smtClean="0">
                <a:latin typeface="Times New Roman"/>
                <a:cs typeface="Times New Roman"/>
              </a:rPr>
              <a:t>l</a:t>
            </a:r>
            <a:r>
              <a:rPr lang="en-GB" sz="1200" dirty="0" smtClean="0">
                <a:latin typeface="Times New Roman"/>
                <a:cs typeface="Times New Roman"/>
              </a:rPr>
              <a:t>ay</a:t>
            </a:r>
            <a:r>
              <a:rPr lang="en-GB" sz="1200" spc="6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sou</a:t>
            </a:r>
            <a:r>
              <a:rPr lang="en-GB" sz="1200" spc="5" dirty="0" smtClean="0"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latin typeface="Times New Roman"/>
                <a:cs typeface="Times New Roman"/>
              </a:rPr>
              <a:t>ce convenient</a:t>
            </a:r>
            <a:r>
              <a:rPr lang="en-GB" sz="1200" baseline="0" dirty="0" smtClean="0">
                <a:latin typeface="Times New Roman"/>
                <a:cs typeface="Times New Roman"/>
              </a:rPr>
              <a:t> for </a:t>
            </a:r>
            <a:r>
              <a:rPr lang="en-GB" sz="1200" spc="-10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r</a:t>
            </a:r>
            <a:r>
              <a:rPr lang="en-GB" sz="1200" spc="-10" dirty="0" smtClean="0">
                <a:latin typeface="Times New Roman"/>
                <a:cs typeface="Times New Roman"/>
              </a:rPr>
              <a:t>a</a:t>
            </a:r>
            <a:r>
              <a:rPr lang="en-GB" sz="1200" dirty="0" smtClean="0">
                <a:latin typeface="Times New Roman"/>
                <a:cs typeface="Times New Roman"/>
              </a:rPr>
              <a:t>nspo</a:t>
            </a:r>
            <a:r>
              <a:rPr lang="en-GB" sz="1200" spc="-10" dirty="0" smtClean="0"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latin typeface="Times New Roman"/>
                <a:cs typeface="Times New Roman"/>
              </a:rPr>
              <a:t>ting</a:t>
            </a:r>
            <a:r>
              <a:rPr lang="en-GB" sz="1200" spc="75" dirty="0" smtClean="0">
                <a:latin typeface="Times New Roman"/>
                <a:cs typeface="Times New Roman"/>
              </a:rPr>
              <a:t> </a:t>
            </a:r>
            <a:r>
              <a:rPr lang="en-GB" sz="1200" spc="15" dirty="0" smtClean="0">
                <a:latin typeface="Times New Roman"/>
                <a:cs typeface="Times New Roman"/>
              </a:rPr>
              <a:t>t</a:t>
            </a:r>
            <a:r>
              <a:rPr lang="en-GB" sz="1200" spc="-15" dirty="0" smtClean="0">
                <a:latin typeface="Times New Roman"/>
                <a:cs typeface="Times New Roman"/>
              </a:rPr>
              <a:t>h</a:t>
            </a:r>
            <a:r>
              <a:rPr lang="en-GB" sz="1200" dirty="0" smtClean="0">
                <a:latin typeface="Times New Roman"/>
                <a:cs typeface="Times New Roman"/>
              </a:rPr>
              <a:t>e</a:t>
            </a:r>
            <a:r>
              <a:rPr lang="en-GB" sz="1200" spc="7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c</a:t>
            </a:r>
            <a:r>
              <a:rPr lang="en-GB" sz="1200" spc="5" dirty="0" smtClean="0">
                <a:latin typeface="Times New Roman"/>
                <a:cs typeface="Times New Roman"/>
              </a:rPr>
              <a:t>l</a:t>
            </a:r>
            <a:r>
              <a:rPr lang="en-GB" sz="1200" dirty="0" smtClean="0">
                <a:latin typeface="Times New Roman"/>
                <a:cs typeface="Times New Roman"/>
              </a:rPr>
              <a:t>ay</a:t>
            </a:r>
            <a:r>
              <a:rPr lang="en-GB" sz="1200" spc="6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by</a:t>
            </a:r>
            <a:r>
              <a:rPr lang="en-GB" sz="1200" spc="5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horse</a:t>
            </a:r>
            <a:r>
              <a:rPr lang="en-GB" sz="1200" spc="6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and</a:t>
            </a:r>
            <a:r>
              <a:rPr lang="en-GB" sz="1200" spc="70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w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-10" dirty="0" smtClean="0">
                <a:latin typeface="Times New Roman"/>
                <a:cs typeface="Times New Roman"/>
              </a:rPr>
              <a:t>g</a:t>
            </a:r>
            <a:r>
              <a:rPr lang="en-GB" sz="1200" dirty="0" smtClean="0">
                <a:latin typeface="Times New Roman"/>
                <a:cs typeface="Times New Roman"/>
              </a:rPr>
              <a:t>on</a:t>
            </a:r>
            <a:r>
              <a:rPr lang="en-GB" sz="1200" spc="70" dirty="0" smtClean="0">
                <a:latin typeface="Times New Roman"/>
                <a:cs typeface="Times New Roman"/>
              </a:rPr>
              <a:t>. </a:t>
            </a:r>
            <a:r>
              <a:rPr lang="en-GB" sz="1200" spc="10" dirty="0" smtClean="0">
                <a:latin typeface="Times New Roman"/>
                <a:cs typeface="Times New Roman"/>
              </a:rPr>
              <a:t> </a:t>
            </a:r>
            <a:r>
              <a:rPr lang="en-GB" sz="1200" u="sng" spc="-10" dirty="0" smtClean="0">
                <a:latin typeface="Times New Roman"/>
                <a:cs typeface="Times New Roman"/>
              </a:rPr>
              <a:t>O</a:t>
            </a:r>
            <a:r>
              <a:rPr lang="en-GB" sz="1200" u="sng" dirty="0" smtClean="0">
                <a:latin typeface="Times New Roman"/>
                <a:cs typeface="Times New Roman"/>
              </a:rPr>
              <a:t>nce</a:t>
            </a:r>
            <a:r>
              <a:rPr lang="en-GB" sz="1200" u="sng" spc="10" dirty="0" smtClean="0">
                <a:latin typeface="Times New Roman"/>
                <a:cs typeface="Times New Roman"/>
              </a:rPr>
              <a:t> </a:t>
            </a:r>
            <a:r>
              <a:rPr lang="en-GB" sz="1200" u="sng" dirty="0" smtClean="0">
                <a:latin typeface="Times New Roman"/>
                <a:cs typeface="Times New Roman"/>
              </a:rPr>
              <a:t>the</a:t>
            </a:r>
            <a:r>
              <a:rPr lang="en-GB" sz="1200" u="sng" spc="10" dirty="0" smtClean="0">
                <a:latin typeface="Times New Roman"/>
                <a:cs typeface="Times New Roman"/>
              </a:rPr>
              <a:t> </a:t>
            </a:r>
            <a:r>
              <a:rPr lang="en-GB" sz="1200" u="sng" dirty="0" smtClean="0">
                <a:latin typeface="Times New Roman"/>
                <a:cs typeface="Times New Roman"/>
              </a:rPr>
              <a:t>c</a:t>
            </a:r>
            <a:r>
              <a:rPr lang="en-GB" sz="1200" u="sng" spc="5" dirty="0" smtClean="0">
                <a:latin typeface="Times New Roman"/>
                <a:cs typeface="Times New Roman"/>
              </a:rPr>
              <a:t>l</a:t>
            </a:r>
            <a:r>
              <a:rPr lang="en-GB" sz="1200" u="sng" dirty="0" smtClean="0">
                <a:latin typeface="Times New Roman"/>
                <a:cs typeface="Times New Roman"/>
              </a:rPr>
              <a:t>ay </a:t>
            </a:r>
            <a:r>
              <a:rPr lang="en-GB" sz="1200" spc="-10" dirty="0" smtClean="0">
                <a:latin typeface="Times New Roman"/>
                <a:cs typeface="Times New Roman"/>
              </a:rPr>
              <a:t>w</a:t>
            </a:r>
            <a:r>
              <a:rPr lang="en-GB" sz="1200" dirty="0" smtClean="0">
                <a:latin typeface="Times New Roman"/>
                <a:cs typeface="Times New Roman"/>
              </a:rPr>
              <a:t>as</a:t>
            </a:r>
            <a:r>
              <a:rPr lang="en-GB" sz="1200" spc="1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brou</a:t>
            </a:r>
            <a:r>
              <a:rPr lang="en-GB" sz="1200" spc="-15" dirty="0" smtClean="0">
                <a:latin typeface="Times New Roman"/>
                <a:cs typeface="Times New Roman"/>
              </a:rPr>
              <a:t>g</a:t>
            </a:r>
            <a:r>
              <a:rPr lang="en-GB" sz="1200" dirty="0" smtClean="0">
                <a:latin typeface="Times New Roman"/>
                <a:cs typeface="Times New Roman"/>
              </a:rPr>
              <a:t>ht</a:t>
            </a:r>
            <a:r>
              <a:rPr lang="en-GB" sz="1200" spc="1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to the</a:t>
            </a:r>
            <a:r>
              <a:rPr lang="en-GB" sz="1200" spc="1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p</a:t>
            </a:r>
            <a:r>
              <a:rPr lang="en-GB" sz="1200" spc="-15" dirty="0" smtClean="0">
                <a:latin typeface="Times New Roman"/>
                <a:cs typeface="Times New Roman"/>
              </a:rPr>
              <a:t>o</a:t>
            </a:r>
            <a:r>
              <a:rPr lang="en-GB" sz="1200" dirty="0" smtClean="0">
                <a:latin typeface="Times New Roman"/>
                <a:cs typeface="Times New Roman"/>
              </a:rPr>
              <a:t>tt</a:t>
            </a:r>
            <a:r>
              <a:rPr lang="en-GB" sz="1200" spc="-10" dirty="0" smtClean="0">
                <a:latin typeface="Times New Roman"/>
                <a:cs typeface="Times New Roman"/>
              </a:rPr>
              <a:t>e</a:t>
            </a:r>
            <a:r>
              <a:rPr lang="en-GB" sz="1200" dirty="0" smtClean="0">
                <a:latin typeface="Times New Roman"/>
                <a:cs typeface="Times New Roman"/>
              </a:rPr>
              <a:t>r</a:t>
            </a:r>
            <a:r>
              <a:rPr lang="en-GB" sz="1200" spc="-15" dirty="0" smtClean="0">
                <a:latin typeface="Times New Roman"/>
                <a:cs typeface="Times New Roman"/>
              </a:rPr>
              <a:t>y</a:t>
            </a:r>
            <a:r>
              <a:rPr lang="en-GB" sz="1200" dirty="0" smtClean="0">
                <a:latin typeface="Times New Roman"/>
                <a:cs typeface="Times New Roman"/>
              </a:rPr>
              <a:t>,</a:t>
            </a:r>
            <a:r>
              <a:rPr lang="en-GB" sz="1200" spc="3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t</a:t>
            </a:r>
            <a:r>
              <a:rPr lang="en-GB" sz="1200" spc="-15" dirty="0" smtClean="0">
                <a:latin typeface="Times New Roman"/>
                <a:cs typeface="Times New Roman"/>
              </a:rPr>
              <a:t>h</a:t>
            </a:r>
            <a:r>
              <a:rPr lang="en-GB" sz="1200" dirty="0" smtClean="0">
                <a:latin typeface="Times New Roman"/>
                <a:cs typeface="Times New Roman"/>
              </a:rPr>
              <a:t>e</a:t>
            </a:r>
            <a:r>
              <a:rPr lang="en-GB" sz="1200" spc="1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c</a:t>
            </a:r>
            <a:r>
              <a:rPr lang="en-GB" sz="1200" spc="5" dirty="0" smtClean="0">
                <a:latin typeface="Times New Roman"/>
                <a:cs typeface="Times New Roman"/>
              </a:rPr>
              <a:t>l</a:t>
            </a:r>
            <a:r>
              <a:rPr lang="en-GB" sz="1200" dirty="0" smtClean="0">
                <a:latin typeface="Times New Roman"/>
                <a:cs typeface="Times New Roman"/>
              </a:rPr>
              <a:t>ay </a:t>
            </a:r>
            <a:r>
              <a:rPr lang="en-GB" sz="1200" spc="-10" dirty="0" smtClean="0">
                <a:latin typeface="Times New Roman"/>
                <a:cs typeface="Times New Roman"/>
              </a:rPr>
              <a:t>w</a:t>
            </a:r>
            <a:r>
              <a:rPr lang="en-GB" sz="1200" dirty="0" smtClean="0">
                <a:latin typeface="Times New Roman"/>
                <a:cs typeface="Times New Roman"/>
              </a:rPr>
              <a:t>as</a:t>
            </a:r>
            <a:r>
              <a:rPr lang="en-GB" sz="1200" spc="1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5" dirty="0" smtClean="0">
                <a:latin typeface="Times New Roman"/>
                <a:cs typeface="Times New Roman"/>
              </a:rPr>
              <a:t>l</a:t>
            </a:r>
            <a:r>
              <a:rPr lang="en-GB" sz="1200" spc="-10" dirty="0" smtClean="0">
                <a:latin typeface="Times New Roman"/>
                <a:cs typeface="Times New Roman"/>
              </a:rPr>
              <a:t>l</a:t>
            </a:r>
            <a:r>
              <a:rPr lang="en-GB" sz="1200" dirty="0" smtClean="0">
                <a:latin typeface="Times New Roman"/>
                <a:cs typeface="Times New Roman"/>
              </a:rPr>
              <a:t>o</a:t>
            </a:r>
            <a:r>
              <a:rPr lang="en-GB" sz="1200" spc="-10" dirty="0" smtClean="0">
                <a:latin typeface="Times New Roman"/>
                <a:cs typeface="Times New Roman"/>
              </a:rPr>
              <a:t>w</a:t>
            </a:r>
            <a:r>
              <a:rPr lang="en-GB" sz="1200" dirty="0" smtClean="0">
                <a:latin typeface="Times New Roman"/>
                <a:cs typeface="Times New Roman"/>
              </a:rPr>
              <a:t>ed</a:t>
            </a:r>
            <a:r>
              <a:rPr lang="en-GB" sz="1200" spc="1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to</a:t>
            </a:r>
            <a:r>
              <a:rPr lang="en-GB" sz="1200" spc="1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c</a:t>
            </a:r>
            <a:r>
              <a:rPr lang="en-GB" sz="1200" spc="-10" dirty="0" smtClean="0">
                <a:latin typeface="Times New Roman"/>
                <a:cs typeface="Times New Roman"/>
              </a:rPr>
              <a:t>u</a:t>
            </a:r>
            <a:r>
              <a:rPr lang="en-GB" sz="1200" dirty="0" smtClean="0">
                <a:latin typeface="Times New Roman"/>
                <a:cs typeface="Times New Roman"/>
              </a:rPr>
              <a:t>re</a:t>
            </a:r>
            <a:r>
              <a:rPr lang="en-GB" sz="1200" spc="1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or</a:t>
            </a:r>
            <a:r>
              <a:rPr lang="en-GB" sz="1200" spc="1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se</a:t>
            </a:r>
            <a:r>
              <a:rPr lang="en-GB" sz="1200" spc="-10" dirty="0" smtClean="0">
                <a:latin typeface="Times New Roman"/>
                <a:cs typeface="Times New Roman"/>
              </a:rPr>
              <a:t>a</a:t>
            </a:r>
            <a:r>
              <a:rPr lang="en-GB" sz="1200" dirty="0" smtClean="0">
                <a:latin typeface="Times New Roman"/>
                <a:cs typeface="Times New Roman"/>
              </a:rPr>
              <a:t>son</a:t>
            </a:r>
            <a:r>
              <a:rPr lang="en-GB" sz="1200" spc="1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in</a:t>
            </a:r>
            <a:r>
              <a:rPr lang="en-GB" sz="1200" spc="1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10" dirty="0" smtClean="0">
                <a:latin typeface="Times New Roman"/>
                <a:cs typeface="Times New Roman"/>
              </a:rPr>
              <a:t> </a:t>
            </a:r>
            <a:r>
              <a:rPr lang="en-GB" sz="1200" spc="-15" dirty="0" smtClean="0">
                <a:latin typeface="Times New Roman"/>
                <a:cs typeface="Times New Roman"/>
              </a:rPr>
              <a:t>p</a:t>
            </a:r>
            <a:r>
              <a:rPr lang="en-GB" sz="1200" dirty="0" smtClean="0">
                <a:latin typeface="Times New Roman"/>
                <a:cs typeface="Times New Roman"/>
              </a:rPr>
              <a:t>it</a:t>
            </a:r>
            <a:r>
              <a:rPr lang="en-GB" sz="1200" spc="1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or ce</a:t>
            </a:r>
            <a:r>
              <a:rPr lang="en-GB" sz="1200" spc="-10" dirty="0" smtClean="0">
                <a:latin typeface="Times New Roman"/>
                <a:cs typeface="Times New Roman"/>
              </a:rPr>
              <a:t>l</a:t>
            </a:r>
            <a:r>
              <a:rPr lang="en-GB" sz="1200" dirty="0" smtClean="0">
                <a:latin typeface="Times New Roman"/>
                <a:cs typeface="Times New Roman"/>
              </a:rPr>
              <a:t>la</a:t>
            </a:r>
            <a:r>
              <a:rPr lang="en-GB" sz="1200" spc="-10" dirty="0" smtClean="0"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latin typeface="Times New Roman"/>
                <a:cs typeface="Times New Roman"/>
              </a:rPr>
              <a:t>.</a:t>
            </a:r>
            <a:r>
              <a:rPr lang="en-GB" sz="1200" spc="8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When</a:t>
            </a:r>
            <a:r>
              <a:rPr lang="en-GB" sz="1200" spc="85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seasoned</a:t>
            </a:r>
            <a:r>
              <a:rPr lang="en-GB" sz="1200" dirty="0" smtClean="0">
                <a:latin typeface="Times New Roman"/>
                <a:cs typeface="Times New Roman"/>
              </a:rPr>
              <a:t>,</a:t>
            </a:r>
            <a:r>
              <a:rPr lang="en-GB" sz="1200" spc="7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it</a:t>
            </a:r>
            <a:r>
              <a:rPr lang="en-GB" sz="1200" spc="85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w</a:t>
            </a:r>
            <a:r>
              <a:rPr lang="en-GB" sz="1200" dirty="0" smtClean="0">
                <a:latin typeface="Times New Roman"/>
                <a:cs typeface="Times New Roman"/>
              </a:rPr>
              <a:t>as</a:t>
            </a:r>
            <a:r>
              <a:rPr lang="en-GB" sz="1200" spc="85" dirty="0" smtClean="0">
                <a:latin typeface="Times New Roman"/>
                <a:cs typeface="Times New Roman"/>
              </a:rPr>
              <a:t> </a:t>
            </a:r>
            <a:r>
              <a:rPr lang="en-GB" sz="1200" spc="-20" dirty="0" smtClean="0">
                <a:latin typeface="Times New Roman"/>
                <a:cs typeface="Times New Roman"/>
              </a:rPr>
              <a:t>m</a:t>
            </a:r>
            <a:r>
              <a:rPr lang="en-GB" sz="1200" dirty="0" smtClean="0">
                <a:latin typeface="Times New Roman"/>
                <a:cs typeface="Times New Roman"/>
              </a:rPr>
              <a:t>ixed</a:t>
            </a:r>
            <a:r>
              <a:rPr lang="en-GB" sz="1200" spc="8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and</a:t>
            </a:r>
            <a:r>
              <a:rPr lang="en-GB" sz="1200" spc="10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re</a:t>
            </a:r>
            <a:r>
              <a:rPr lang="en-GB" sz="1200" spc="-10" dirty="0" smtClean="0">
                <a:latin typeface="Times New Roman"/>
                <a:cs typeface="Times New Roman"/>
              </a:rPr>
              <a:t>f</a:t>
            </a:r>
            <a:r>
              <a:rPr lang="en-GB" sz="1200" dirty="0" smtClean="0">
                <a:latin typeface="Times New Roman"/>
                <a:cs typeface="Times New Roman"/>
              </a:rPr>
              <a:t>ined</a:t>
            </a:r>
            <a:r>
              <a:rPr lang="en-GB" sz="1200" spc="85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i</a:t>
            </a:r>
            <a:r>
              <a:rPr lang="en-GB" sz="1200" dirty="0" smtClean="0">
                <a:latin typeface="Times New Roman"/>
                <a:cs typeface="Times New Roman"/>
              </a:rPr>
              <a:t>n</a:t>
            </a:r>
            <a:r>
              <a:rPr lang="en-GB" sz="1200" spc="8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9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pug</a:t>
            </a:r>
            <a:r>
              <a:rPr lang="en-GB" sz="1200" spc="80" dirty="0" smtClean="0">
                <a:latin typeface="Times New Roman"/>
                <a:cs typeface="Times New Roman"/>
              </a:rPr>
              <a:t> </a:t>
            </a:r>
            <a:r>
              <a:rPr lang="en-GB" sz="1200" spc="-20" dirty="0" smtClean="0">
                <a:latin typeface="Times New Roman"/>
                <a:cs typeface="Times New Roman"/>
              </a:rPr>
              <a:t>m</a:t>
            </a:r>
            <a:r>
              <a:rPr lang="en-GB" sz="1200" dirty="0" smtClean="0">
                <a:latin typeface="Times New Roman"/>
                <a:cs typeface="Times New Roman"/>
              </a:rPr>
              <a:t>ill</a:t>
            </a:r>
            <a:r>
              <a:rPr lang="en-GB" sz="1200" spc="8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ope</a:t>
            </a:r>
            <a:r>
              <a:rPr lang="en-GB" sz="1200" spc="5" dirty="0" smtClean="0"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-10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ed</a:t>
            </a:r>
            <a:r>
              <a:rPr lang="en-GB" sz="1200" spc="8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by</a:t>
            </a:r>
            <a:r>
              <a:rPr lang="en-GB" sz="1200" spc="70" dirty="0" smtClean="0">
                <a:latin typeface="Times New Roman"/>
                <a:cs typeface="Times New Roman"/>
              </a:rPr>
              <a:t> </a:t>
            </a:r>
            <a:r>
              <a:rPr lang="en-GB" sz="1200" spc="10" dirty="0" smtClean="0">
                <a:latin typeface="Times New Roman"/>
                <a:cs typeface="Times New Roman"/>
              </a:rPr>
              <a:t>h</a:t>
            </a:r>
            <a:r>
              <a:rPr lang="en-GB" sz="1200" dirty="0" smtClean="0">
                <a:latin typeface="Times New Roman"/>
                <a:cs typeface="Times New Roman"/>
              </a:rPr>
              <a:t>and</a:t>
            </a:r>
            <a:r>
              <a:rPr lang="en-GB" sz="1200" spc="8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or</a:t>
            </a:r>
            <a:r>
              <a:rPr lang="en-GB" sz="1200" spc="8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ho</a:t>
            </a:r>
            <a:r>
              <a:rPr lang="en-GB" sz="1200" spc="-10" dirty="0" smtClean="0"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latin typeface="Times New Roman"/>
                <a:cs typeface="Times New Roman"/>
              </a:rPr>
              <a:t>sepo</a:t>
            </a:r>
            <a:r>
              <a:rPr lang="en-GB" sz="1200" spc="-20" dirty="0" smtClean="0">
                <a:latin typeface="Times New Roman"/>
                <a:cs typeface="Times New Roman"/>
              </a:rPr>
              <a:t>w</a:t>
            </a:r>
            <a:r>
              <a:rPr lang="en-GB" sz="1200" spc="-10" dirty="0" smtClean="0">
                <a:latin typeface="Times New Roman"/>
                <a:cs typeface="Times New Roman"/>
              </a:rPr>
              <a:t>e</a:t>
            </a:r>
            <a:r>
              <a:rPr lang="en-GB" sz="1200" dirty="0" smtClean="0">
                <a:latin typeface="Times New Roman"/>
                <a:cs typeface="Times New Roman"/>
              </a:rPr>
              <a:t>r. All</a:t>
            </a:r>
            <a:r>
              <a:rPr lang="en-GB" sz="1200" spc="10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pr</a:t>
            </a:r>
            <a:r>
              <a:rPr lang="en-GB" sz="1200" spc="-15" dirty="0" smtClean="0">
                <a:latin typeface="Times New Roman"/>
                <a:cs typeface="Times New Roman"/>
              </a:rPr>
              <a:t>o</a:t>
            </a:r>
            <a:r>
              <a:rPr lang="en-GB" sz="1200" dirty="0" smtClean="0">
                <a:latin typeface="Times New Roman"/>
                <a:cs typeface="Times New Roman"/>
              </a:rPr>
              <a:t>ce</a:t>
            </a:r>
            <a:r>
              <a:rPr lang="en-GB" sz="1200" spc="-10" dirty="0" smtClean="0">
                <a:latin typeface="Times New Roman"/>
                <a:cs typeface="Times New Roman"/>
              </a:rPr>
              <a:t>s</a:t>
            </a:r>
            <a:r>
              <a:rPr lang="en-GB" sz="1200" dirty="0" smtClean="0">
                <a:latin typeface="Times New Roman"/>
                <a:cs typeface="Times New Roman"/>
              </a:rPr>
              <a:t>sed</a:t>
            </a:r>
            <a:r>
              <a:rPr lang="en-GB" sz="1200" spc="105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c</a:t>
            </a:r>
            <a:r>
              <a:rPr lang="en-GB" sz="1200" spc="10" dirty="0" smtClean="0">
                <a:latin typeface="Times New Roman"/>
                <a:cs typeface="Times New Roman"/>
              </a:rPr>
              <a:t>l</a:t>
            </a:r>
            <a:r>
              <a:rPr lang="en-GB" sz="1200" dirty="0" smtClean="0">
                <a:latin typeface="Times New Roman"/>
                <a:cs typeface="Times New Roman"/>
              </a:rPr>
              <a:t>ay</a:t>
            </a:r>
            <a:r>
              <a:rPr lang="en-GB" sz="1200" spc="95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wa</a:t>
            </a:r>
            <a:r>
              <a:rPr lang="en-GB" sz="1200" dirty="0" smtClean="0">
                <a:latin typeface="Times New Roman"/>
                <a:cs typeface="Times New Roman"/>
              </a:rPr>
              <a:t>s</a:t>
            </a:r>
            <a:r>
              <a:rPr lang="en-GB" sz="1200" spc="11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then</a:t>
            </a:r>
            <a:r>
              <a:rPr lang="en-GB" sz="1200" spc="9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s</a:t>
            </a:r>
            <a:r>
              <a:rPr lang="en-GB" sz="1200" spc="-5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ored</a:t>
            </a:r>
            <a:r>
              <a:rPr lang="en-GB" sz="1200" spc="9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in</a:t>
            </a:r>
            <a:r>
              <a:rPr lang="en-GB" sz="1200" spc="105" dirty="0" smtClean="0">
                <a:latin typeface="Times New Roman"/>
                <a:cs typeface="Times New Roman"/>
              </a:rPr>
              <a:t> </a:t>
            </a:r>
            <a:r>
              <a:rPr lang="en-GB" sz="1200" spc="-15" dirty="0" smtClean="0">
                <a:latin typeface="Times New Roman"/>
                <a:cs typeface="Times New Roman"/>
              </a:rPr>
              <a:t>b</a:t>
            </a:r>
            <a:r>
              <a:rPr lang="en-GB" sz="1200" dirty="0" smtClean="0">
                <a:latin typeface="Times New Roman"/>
                <a:cs typeface="Times New Roman"/>
              </a:rPr>
              <a:t>alls</a:t>
            </a:r>
            <a:r>
              <a:rPr lang="en-GB" sz="1200" spc="110" dirty="0" smtClean="0">
                <a:latin typeface="Times New Roman"/>
                <a:cs typeface="Times New Roman"/>
              </a:rPr>
              <a:t> </a:t>
            </a:r>
            <a:r>
              <a:rPr lang="en-GB" sz="1200" spc="-15" dirty="0" smtClean="0">
                <a:latin typeface="Times New Roman"/>
                <a:cs typeface="Times New Roman"/>
              </a:rPr>
              <a:t>o</a:t>
            </a:r>
            <a:r>
              <a:rPr lang="en-GB" sz="1200" dirty="0" smtClean="0">
                <a:latin typeface="Times New Roman"/>
                <a:cs typeface="Times New Roman"/>
              </a:rPr>
              <a:t>r</a:t>
            </a:r>
            <a:r>
              <a:rPr lang="en-GB" sz="1200" spc="11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b</a:t>
            </a:r>
            <a:r>
              <a:rPr lang="en-GB" sz="1200" spc="-10" dirty="0" smtClean="0">
                <a:latin typeface="Times New Roman"/>
                <a:cs typeface="Times New Roman"/>
              </a:rPr>
              <a:t>l</a:t>
            </a:r>
            <a:r>
              <a:rPr lang="en-GB" sz="1200" dirty="0" smtClean="0">
                <a:latin typeface="Times New Roman"/>
                <a:cs typeface="Times New Roman"/>
              </a:rPr>
              <a:t>oc</a:t>
            </a:r>
            <a:r>
              <a:rPr lang="en-GB" sz="1200" spc="-10" dirty="0" smtClean="0">
                <a:latin typeface="Times New Roman"/>
                <a:cs typeface="Times New Roman"/>
              </a:rPr>
              <a:t>k</a:t>
            </a:r>
            <a:r>
              <a:rPr lang="en-GB" sz="1200" dirty="0" smtClean="0">
                <a:latin typeface="Times New Roman"/>
                <a:cs typeface="Times New Roman"/>
              </a:rPr>
              <a:t>s.</a:t>
            </a:r>
            <a:r>
              <a:rPr lang="en-GB" sz="1200" spc="110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Eventually......</a:t>
            </a:r>
            <a:r>
              <a:rPr lang="en-GB" sz="1200" spc="-10" baseline="0" dirty="0" smtClean="0">
                <a:latin typeface="Times New Roman"/>
                <a:cs typeface="Times New Roman"/>
              </a:rPr>
              <a:t> a</a:t>
            </a:r>
            <a:r>
              <a:rPr lang="en-GB" sz="1200" spc="110" baseline="0" dirty="0" smtClean="0">
                <a:latin typeface="Times New Roman"/>
                <a:cs typeface="Times New Roman"/>
              </a:rPr>
              <a:t> ball of this high quality Upper Alton clay was</a:t>
            </a:r>
            <a:r>
              <a:rPr lang="en-GB" sz="1200" spc="110" dirty="0" smtClean="0">
                <a:latin typeface="Times New Roman"/>
                <a:cs typeface="Times New Roman"/>
              </a:rPr>
              <a:t> </a:t>
            </a:r>
            <a:r>
              <a:rPr lang="en-GB" sz="1200" spc="-15" dirty="0" smtClean="0">
                <a:latin typeface="Times New Roman"/>
                <a:cs typeface="Times New Roman"/>
              </a:rPr>
              <a:t>placed</a:t>
            </a:r>
            <a:r>
              <a:rPr lang="en-GB" sz="1200" spc="10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on</a:t>
            </a:r>
            <a:r>
              <a:rPr lang="en-GB" sz="1200" spc="10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10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hand</a:t>
            </a:r>
            <a:r>
              <a:rPr lang="en-GB" sz="1200" spc="9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po</a:t>
            </a:r>
            <a:r>
              <a:rPr lang="en-GB" sz="1200" spc="-10" dirty="0" smtClean="0">
                <a:latin typeface="Times New Roman"/>
                <a:cs typeface="Times New Roman"/>
              </a:rPr>
              <a:t>w</a:t>
            </a:r>
            <a:r>
              <a:rPr lang="en-GB" sz="1200" dirty="0" smtClean="0">
                <a:latin typeface="Times New Roman"/>
                <a:cs typeface="Times New Roman"/>
              </a:rPr>
              <a:t>e</a:t>
            </a:r>
            <a:r>
              <a:rPr lang="en-GB" sz="1200" spc="-10" dirty="0" smtClean="0"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latin typeface="Times New Roman"/>
                <a:cs typeface="Times New Roman"/>
              </a:rPr>
              <a:t>ed </a:t>
            </a:r>
            <a:r>
              <a:rPr lang="en-GB" sz="1200" spc="-15" dirty="0" smtClean="0">
                <a:latin typeface="Times New Roman"/>
                <a:cs typeface="Times New Roman"/>
              </a:rPr>
              <a:t>k</a:t>
            </a:r>
            <a:r>
              <a:rPr lang="en-GB" sz="1200" dirty="0" smtClean="0">
                <a:latin typeface="Times New Roman"/>
                <a:cs typeface="Times New Roman"/>
              </a:rPr>
              <a:t>ick</a:t>
            </a:r>
            <a:r>
              <a:rPr lang="en-GB" sz="1200" spc="110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w</a:t>
            </a:r>
            <a:r>
              <a:rPr lang="en-GB" sz="1200" dirty="0" smtClean="0">
                <a:latin typeface="Times New Roman"/>
                <a:cs typeface="Times New Roman"/>
              </a:rPr>
              <a:t>heel</a:t>
            </a:r>
            <a:r>
              <a:rPr lang="en-GB" sz="1200" baseline="0" dirty="0" smtClean="0">
                <a:latin typeface="Times New Roman"/>
                <a:cs typeface="Times New Roman"/>
              </a:rPr>
              <a:t> and </a:t>
            </a:r>
            <a:r>
              <a:rPr lang="en-GB" sz="1200" spc="-10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hen</a:t>
            </a:r>
            <a:r>
              <a:rPr lang="en-GB" sz="1200" spc="45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“</a:t>
            </a:r>
            <a:r>
              <a:rPr lang="en-GB" sz="1200" dirty="0" smtClean="0">
                <a:latin typeface="Times New Roman"/>
                <a:cs typeface="Times New Roman"/>
              </a:rPr>
              <a:t>tu</a:t>
            </a:r>
            <a:r>
              <a:rPr lang="en-GB" sz="1200" spc="-10" dirty="0" smtClean="0"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latin typeface="Times New Roman"/>
                <a:cs typeface="Times New Roman"/>
              </a:rPr>
              <a:t>ned.”</a:t>
            </a:r>
            <a:r>
              <a:rPr lang="en-GB" sz="1200" spc="35" dirty="0" smtClean="0">
                <a:latin typeface="Times New Roman"/>
                <a:cs typeface="Times New Roman"/>
              </a:rPr>
              <a:t>          BORN WAS  </a:t>
            </a:r>
            <a:r>
              <a:rPr lang="en-GB" sz="1200" spc="0" dirty="0" smtClean="0">
                <a:latin typeface="Times New Roman"/>
                <a:cs typeface="Times New Roman"/>
              </a:rPr>
              <a:t>A</a:t>
            </a:r>
            <a:r>
              <a:rPr lang="en-GB" sz="1200" spc="3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ha</a:t>
            </a:r>
            <a:r>
              <a:rPr lang="en-GB" sz="1200" spc="-10" dirty="0" smtClean="0">
                <a:latin typeface="Times New Roman"/>
                <a:cs typeface="Times New Roman"/>
              </a:rPr>
              <a:t>n</a:t>
            </a:r>
            <a:r>
              <a:rPr lang="en-GB" sz="1200" dirty="0" smtClean="0">
                <a:latin typeface="Times New Roman"/>
                <a:cs typeface="Times New Roman"/>
              </a:rPr>
              <a:t>d</a:t>
            </a:r>
            <a:r>
              <a:rPr lang="en-GB" sz="1200" spc="45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s</a:t>
            </a:r>
            <a:r>
              <a:rPr lang="en-GB" sz="1200" dirty="0" smtClean="0">
                <a:latin typeface="Times New Roman"/>
                <a:cs typeface="Times New Roman"/>
              </a:rPr>
              <a:t>h</a:t>
            </a:r>
            <a:r>
              <a:rPr lang="en-GB" sz="1200" spc="-10" dirty="0" smtClean="0">
                <a:latin typeface="Times New Roman"/>
                <a:cs typeface="Times New Roman"/>
              </a:rPr>
              <a:t>a</a:t>
            </a:r>
            <a:r>
              <a:rPr lang="en-GB" sz="1200" dirty="0" smtClean="0">
                <a:latin typeface="Times New Roman"/>
                <a:cs typeface="Times New Roman"/>
              </a:rPr>
              <a:t>ped</a:t>
            </a:r>
            <a:r>
              <a:rPr lang="en-GB" sz="1200" spc="35" dirty="0" smtClean="0">
                <a:latin typeface="Times New Roman"/>
                <a:cs typeface="Times New Roman"/>
              </a:rPr>
              <a:t> vessel....... </a:t>
            </a:r>
            <a:r>
              <a:rPr lang="en-GB" sz="1200" spc="35" smtClean="0">
                <a:latin typeface="Times New Roman"/>
                <a:cs typeface="Times New Roman"/>
              </a:rPr>
              <a:t>A treasure.........</a:t>
            </a:r>
            <a:r>
              <a:rPr lang="en-GB" sz="1200" spc="35" baseline="0" smtClean="0">
                <a:latin typeface="Times New Roman"/>
                <a:cs typeface="Times New Roman"/>
              </a:rPr>
              <a:t> </a:t>
            </a:r>
            <a:r>
              <a:rPr lang="en-GB" sz="1200" spc="35" baseline="0" dirty="0" smtClean="0">
                <a:latin typeface="Times New Roman"/>
                <a:cs typeface="Times New Roman"/>
              </a:rPr>
              <a:t>so desired and needed for the home</a:t>
            </a:r>
            <a:r>
              <a:rPr lang="en-GB" sz="1200" dirty="0" smtClean="0">
                <a:latin typeface="Times New Roman"/>
                <a:cs typeface="Times New Roman"/>
              </a:rPr>
              <a:t>.</a:t>
            </a:r>
            <a:r>
              <a:rPr lang="en-GB" sz="1200" spc="20" dirty="0" smtClean="0">
                <a:latin typeface="Times New Roman"/>
                <a:cs typeface="Times New Roman"/>
              </a:rPr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C3DD7-681E-4494-B279-65676D2C7C9B}" type="slidenum">
              <a:rPr lang="en-GB" smtClean="0"/>
              <a:pPr/>
              <a:t>8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2700" marR="6350" indent="36195">
              <a:lnSpc>
                <a:spcPct val="143600"/>
              </a:lnSpc>
            </a:pPr>
            <a:r>
              <a:rPr lang="en-US" dirty="0" smtClean="0"/>
              <a:t>THIS IS AN EXAMPLE OF A COMMON UPRIGHT  BOTTLE  KILN…….</a:t>
            </a:r>
            <a:r>
              <a:rPr lang="en-GB" sz="1200" spc="-10" dirty="0" smtClean="0">
                <a:latin typeface="Times New Roman"/>
                <a:cs typeface="Times New Roman"/>
              </a:rPr>
              <a:t>  To repeat, a</a:t>
            </a:r>
            <a:r>
              <a:rPr lang="en-GB" sz="1200" spc="12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b</a:t>
            </a:r>
            <a:r>
              <a:rPr lang="en-GB" sz="1200" spc="-10" dirty="0" smtClean="0">
                <a:latin typeface="Times New Roman"/>
                <a:cs typeface="Times New Roman"/>
              </a:rPr>
              <a:t>a</a:t>
            </a:r>
            <a:r>
              <a:rPr lang="en-GB" sz="1200" dirty="0" smtClean="0">
                <a:latin typeface="Times New Roman"/>
                <a:cs typeface="Times New Roman"/>
              </a:rPr>
              <a:t>ll</a:t>
            </a:r>
            <a:r>
              <a:rPr lang="en-GB" sz="1200" spc="120" dirty="0" smtClean="0">
                <a:latin typeface="Times New Roman"/>
                <a:cs typeface="Times New Roman"/>
              </a:rPr>
              <a:t> </a:t>
            </a:r>
            <a:r>
              <a:rPr lang="en-GB" sz="1200" spc="-15" dirty="0" smtClean="0">
                <a:latin typeface="Times New Roman"/>
                <a:cs typeface="Times New Roman"/>
              </a:rPr>
              <a:t>o</a:t>
            </a:r>
            <a:r>
              <a:rPr lang="en-GB" sz="1200" dirty="0" smtClean="0">
                <a:latin typeface="Times New Roman"/>
                <a:cs typeface="Times New Roman"/>
              </a:rPr>
              <a:t>f</a:t>
            </a:r>
            <a:r>
              <a:rPr lang="en-GB" sz="1200" spc="120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c</a:t>
            </a:r>
            <a:r>
              <a:rPr lang="en-GB" sz="1200" dirty="0" smtClean="0">
                <a:latin typeface="Times New Roman"/>
                <a:cs typeface="Times New Roman"/>
              </a:rPr>
              <a:t>lay</a:t>
            </a:r>
            <a:r>
              <a:rPr lang="en-GB" sz="1200" spc="110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w</a:t>
            </a:r>
            <a:r>
              <a:rPr lang="en-GB" sz="1200" dirty="0" smtClean="0">
                <a:latin typeface="Times New Roman"/>
                <a:cs typeface="Times New Roman"/>
              </a:rPr>
              <a:t>as</a:t>
            </a:r>
            <a:r>
              <a:rPr lang="en-GB" sz="1200" spc="120" dirty="0" smtClean="0">
                <a:latin typeface="Times New Roman"/>
                <a:cs typeface="Times New Roman"/>
              </a:rPr>
              <a:t> </a:t>
            </a:r>
            <a:r>
              <a:rPr lang="en-GB" sz="1200" spc="-15" dirty="0" smtClean="0">
                <a:latin typeface="Times New Roman"/>
                <a:cs typeface="Times New Roman"/>
              </a:rPr>
              <a:t>p</a:t>
            </a:r>
            <a:r>
              <a:rPr lang="en-GB" sz="1200" dirty="0" smtClean="0">
                <a:latin typeface="Times New Roman"/>
                <a:cs typeface="Times New Roman"/>
              </a:rPr>
              <a:t>la</a:t>
            </a:r>
            <a:r>
              <a:rPr lang="en-GB" sz="1200" spc="-10" dirty="0" smtClean="0">
                <a:latin typeface="Times New Roman"/>
                <a:cs typeface="Times New Roman"/>
              </a:rPr>
              <a:t>ce</a:t>
            </a:r>
            <a:r>
              <a:rPr lang="en-GB" sz="1200" dirty="0" smtClean="0">
                <a:latin typeface="Times New Roman"/>
                <a:cs typeface="Times New Roman"/>
              </a:rPr>
              <a:t>d</a:t>
            </a:r>
            <a:r>
              <a:rPr lang="en-GB" sz="1200" spc="12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on</a:t>
            </a:r>
            <a:r>
              <a:rPr lang="en-GB" sz="1200" spc="12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120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s</a:t>
            </a:r>
            <a:r>
              <a:rPr lang="en-GB" sz="1200" dirty="0" smtClean="0">
                <a:latin typeface="Times New Roman"/>
                <a:cs typeface="Times New Roman"/>
              </a:rPr>
              <a:t>i</a:t>
            </a:r>
            <a:r>
              <a:rPr lang="en-GB" sz="1200" spc="-20" dirty="0" smtClean="0">
                <a:latin typeface="Times New Roman"/>
                <a:cs typeface="Times New Roman"/>
              </a:rPr>
              <a:t>m</a:t>
            </a:r>
            <a:r>
              <a:rPr lang="en-GB" sz="1200" dirty="0" smtClean="0">
                <a:latin typeface="Times New Roman"/>
                <a:cs typeface="Times New Roman"/>
              </a:rPr>
              <a:t>ple</a:t>
            </a:r>
            <a:r>
              <a:rPr lang="en-GB" sz="1200" spc="12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fo</a:t>
            </a:r>
            <a:r>
              <a:rPr lang="en-GB" sz="1200" spc="-15" dirty="0" smtClean="0">
                <a:latin typeface="Times New Roman"/>
                <a:cs typeface="Times New Roman"/>
              </a:rPr>
              <a:t>o</a:t>
            </a:r>
            <a:r>
              <a:rPr lang="en-GB" sz="1200" spc="25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- po</a:t>
            </a:r>
            <a:r>
              <a:rPr lang="en-GB" sz="1200" spc="-10" dirty="0" smtClean="0">
                <a:latin typeface="Times New Roman"/>
                <a:cs typeface="Times New Roman"/>
              </a:rPr>
              <a:t>w</a:t>
            </a:r>
            <a:r>
              <a:rPr lang="en-GB" sz="1200" dirty="0" smtClean="0">
                <a:latin typeface="Times New Roman"/>
                <a:cs typeface="Times New Roman"/>
              </a:rPr>
              <a:t>e</a:t>
            </a:r>
            <a:r>
              <a:rPr lang="en-GB" sz="1200" spc="5" dirty="0" smtClean="0"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latin typeface="Times New Roman"/>
                <a:cs typeface="Times New Roman"/>
              </a:rPr>
              <a:t>ed</a:t>
            </a:r>
            <a:r>
              <a:rPr lang="en-GB" sz="1200" spc="35" dirty="0" smtClean="0">
                <a:latin typeface="Times New Roman"/>
                <a:cs typeface="Times New Roman"/>
              </a:rPr>
              <a:t> </a:t>
            </a:r>
            <a:r>
              <a:rPr lang="en-GB" sz="1200" spc="-15" dirty="0" smtClean="0">
                <a:latin typeface="Times New Roman"/>
                <a:cs typeface="Times New Roman"/>
              </a:rPr>
              <a:t>k</a:t>
            </a:r>
            <a:r>
              <a:rPr lang="en-GB" sz="1200" dirty="0" smtClean="0">
                <a:latin typeface="Times New Roman"/>
                <a:cs typeface="Times New Roman"/>
              </a:rPr>
              <a:t>ick</a:t>
            </a:r>
            <a:r>
              <a:rPr lang="en-GB" sz="1200" spc="35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w</a:t>
            </a:r>
            <a:r>
              <a:rPr lang="en-GB" sz="1200" dirty="0" smtClean="0">
                <a:latin typeface="Times New Roman"/>
                <a:cs typeface="Times New Roman"/>
              </a:rPr>
              <a:t>heel</a:t>
            </a:r>
            <a:r>
              <a:rPr lang="en-GB" sz="1200" spc="4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and </a:t>
            </a:r>
            <a:r>
              <a:rPr lang="en-GB" sz="1200" spc="-10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hen</a:t>
            </a:r>
            <a:r>
              <a:rPr lang="en-GB" sz="1200" spc="45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“</a:t>
            </a:r>
            <a:r>
              <a:rPr lang="en-GB" sz="1200" dirty="0" smtClean="0">
                <a:latin typeface="Times New Roman"/>
                <a:cs typeface="Times New Roman"/>
              </a:rPr>
              <a:t>tu</a:t>
            </a:r>
            <a:r>
              <a:rPr lang="en-GB" sz="1200" spc="-10" dirty="0" smtClean="0"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latin typeface="Times New Roman"/>
                <a:cs typeface="Times New Roman"/>
              </a:rPr>
              <a:t>ned”</a:t>
            </a:r>
            <a:r>
              <a:rPr lang="en-GB" sz="1200" spc="3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and</a:t>
            </a:r>
            <a:r>
              <a:rPr lang="en-GB" sz="1200" spc="3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ha</a:t>
            </a:r>
            <a:r>
              <a:rPr lang="en-GB" sz="1200" spc="-10" dirty="0" smtClean="0">
                <a:latin typeface="Times New Roman"/>
                <a:cs typeface="Times New Roman"/>
              </a:rPr>
              <a:t>n</a:t>
            </a:r>
            <a:r>
              <a:rPr lang="en-GB" sz="1200" dirty="0" smtClean="0">
                <a:latin typeface="Times New Roman"/>
                <a:cs typeface="Times New Roman"/>
              </a:rPr>
              <a:t>d</a:t>
            </a:r>
            <a:r>
              <a:rPr lang="en-GB" sz="1200" spc="45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s</a:t>
            </a:r>
            <a:r>
              <a:rPr lang="en-GB" sz="1200" dirty="0" smtClean="0">
                <a:latin typeface="Times New Roman"/>
                <a:cs typeface="Times New Roman"/>
              </a:rPr>
              <a:t>h</a:t>
            </a:r>
            <a:r>
              <a:rPr lang="en-GB" sz="1200" spc="-10" dirty="0" smtClean="0">
                <a:latin typeface="Times New Roman"/>
                <a:cs typeface="Times New Roman"/>
              </a:rPr>
              <a:t>a</a:t>
            </a:r>
            <a:r>
              <a:rPr lang="en-GB" sz="1200" dirty="0" smtClean="0">
                <a:latin typeface="Times New Roman"/>
                <a:cs typeface="Times New Roman"/>
              </a:rPr>
              <a:t>ped</a:t>
            </a:r>
            <a:r>
              <a:rPr lang="en-GB" sz="1200" spc="3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into</a:t>
            </a:r>
            <a:r>
              <a:rPr lang="en-GB" sz="1200" spc="3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3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de</a:t>
            </a:r>
            <a:r>
              <a:rPr lang="en-GB" sz="1200" spc="-10" dirty="0" smtClean="0">
                <a:latin typeface="Times New Roman"/>
                <a:cs typeface="Times New Roman"/>
              </a:rPr>
              <a:t>s</a:t>
            </a:r>
            <a:r>
              <a:rPr lang="en-GB" sz="1200" dirty="0" smtClean="0">
                <a:latin typeface="Times New Roman"/>
                <a:cs typeface="Times New Roman"/>
              </a:rPr>
              <a:t>i</a:t>
            </a:r>
            <a:r>
              <a:rPr lang="en-GB" sz="1200" spc="-10" dirty="0" smtClean="0"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latin typeface="Times New Roman"/>
                <a:cs typeface="Times New Roman"/>
              </a:rPr>
              <a:t>ed</a:t>
            </a:r>
            <a:r>
              <a:rPr lang="en-GB" sz="1200" spc="45" dirty="0" smtClean="0">
                <a:latin typeface="Times New Roman"/>
                <a:cs typeface="Times New Roman"/>
              </a:rPr>
              <a:t> </a:t>
            </a:r>
            <a:r>
              <a:rPr lang="en-GB" sz="1200" spc="-15" dirty="0" smtClean="0">
                <a:latin typeface="Times New Roman"/>
                <a:cs typeface="Times New Roman"/>
              </a:rPr>
              <a:t>v</a:t>
            </a:r>
            <a:r>
              <a:rPr lang="en-GB" sz="1200" dirty="0" smtClean="0">
                <a:latin typeface="Times New Roman"/>
                <a:cs typeface="Times New Roman"/>
              </a:rPr>
              <a:t>es</a:t>
            </a:r>
            <a:r>
              <a:rPr lang="en-GB" sz="1200" spc="-10" dirty="0" smtClean="0">
                <a:latin typeface="Times New Roman"/>
                <a:cs typeface="Times New Roman"/>
              </a:rPr>
              <a:t>s</a:t>
            </a:r>
            <a:r>
              <a:rPr lang="en-GB" sz="1200" dirty="0" smtClean="0">
                <a:latin typeface="Times New Roman"/>
                <a:cs typeface="Times New Roman"/>
              </a:rPr>
              <a:t>e</a:t>
            </a:r>
            <a:r>
              <a:rPr lang="en-GB" sz="1200" spc="5" dirty="0" smtClean="0">
                <a:latin typeface="Times New Roman"/>
                <a:cs typeface="Times New Roman"/>
              </a:rPr>
              <a:t>l</a:t>
            </a:r>
            <a:r>
              <a:rPr lang="en-GB" sz="1200" dirty="0" smtClean="0">
                <a:latin typeface="Times New Roman"/>
                <a:cs typeface="Times New Roman"/>
              </a:rPr>
              <a:t>.</a:t>
            </a:r>
            <a:r>
              <a:rPr lang="en-GB" sz="1200" spc="2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4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s</a:t>
            </a:r>
            <a:r>
              <a:rPr lang="en-GB" sz="1200" spc="40" dirty="0" smtClean="0">
                <a:latin typeface="Times New Roman"/>
                <a:cs typeface="Times New Roman"/>
              </a:rPr>
              <a:t>i</a:t>
            </a:r>
            <a:r>
              <a:rPr lang="en-GB" sz="1200" spc="-20" dirty="0" smtClean="0">
                <a:latin typeface="Times New Roman"/>
                <a:cs typeface="Times New Roman"/>
              </a:rPr>
              <a:t>m</a:t>
            </a:r>
            <a:r>
              <a:rPr lang="en-GB" sz="1200" dirty="0" smtClean="0">
                <a:latin typeface="Times New Roman"/>
                <a:cs typeface="Times New Roman"/>
              </a:rPr>
              <a:t>ple</a:t>
            </a:r>
            <a:r>
              <a:rPr lang="en-GB" sz="1200" spc="4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s</a:t>
            </a:r>
            <a:r>
              <a:rPr lang="en-GB" sz="1200" spc="-20" dirty="0" smtClean="0">
                <a:latin typeface="Times New Roman"/>
                <a:cs typeface="Times New Roman"/>
              </a:rPr>
              <a:t>m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-10" dirty="0" smtClean="0">
                <a:latin typeface="Times New Roman"/>
                <a:cs typeface="Times New Roman"/>
              </a:rPr>
              <a:t>l</a:t>
            </a:r>
            <a:r>
              <a:rPr lang="en-GB" sz="1200" dirty="0" smtClean="0">
                <a:latin typeface="Times New Roman"/>
                <a:cs typeface="Times New Roman"/>
              </a:rPr>
              <a:t>l</a:t>
            </a:r>
            <a:r>
              <a:rPr lang="en-GB" sz="1200" spc="50" dirty="0" smtClean="0">
                <a:latin typeface="Times New Roman"/>
                <a:cs typeface="Times New Roman"/>
              </a:rPr>
              <a:t> </a:t>
            </a:r>
            <a:r>
              <a:rPr lang="en-GB" sz="1200" spc="-15" dirty="0" smtClean="0">
                <a:latin typeface="Times New Roman"/>
                <a:cs typeface="Times New Roman"/>
              </a:rPr>
              <a:t>b</a:t>
            </a:r>
            <a:r>
              <a:rPr lang="en-GB" sz="1200" dirty="0" smtClean="0">
                <a:latin typeface="Times New Roman"/>
                <a:cs typeface="Times New Roman"/>
              </a:rPr>
              <a:t>lock of</a:t>
            </a:r>
            <a:r>
              <a:rPr lang="en-GB" sz="1200" spc="15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w</a:t>
            </a:r>
            <a:r>
              <a:rPr lang="en-GB" sz="1200" dirty="0" smtClean="0">
                <a:latin typeface="Times New Roman"/>
                <a:cs typeface="Times New Roman"/>
              </a:rPr>
              <a:t>ood,</a:t>
            </a:r>
            <a:r>
              <a:rPr lang="en-GB" sz="1200" spc="1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c</a:t>
            </a:r>
            <a:r>
              <a:rPr lang="en-GB" sz="1200" spc="-10" dirty="0" smtClean="0">
                <a:latin typeface="Times New Roman"/>
                <a:cs typeface="Times New Roman"/>
              </a:rPr>
              <a:t>a</a:t>
            </a:r>
            <a:r>
              <a:rPr lang="en-GB" sz="1200" dirty="0" smtClean="0">
                <a:latin typeface="Times New Roman"/>
                <a:cs typeface="Times New Roman"/>
              </a:rPr>
              <a:t>l</a:t>
            </a:r>
            <a:r>
              <a:rPr lang="en-GB" sz="1200" spc="-10" dirty="0" smtClean="0">
                <a:latin typeface="Times New Roman"/>
                <a:cs typeface="Times New Roman"/>
              </a:rPr>
              <a:t>l</a:t>
            </a:r>
            <a:r>
              <a:rPr lang="en-GB" sz="1200" dirty="0" smtClean="0">
                <a:latin typeface="Times New Roman"/>
                <a:cs typeface="Times New Roman"/>
              </a:rPr>
              <a:t>ed</a:t>
            </a:r>
            <a:r>
              <a:rPr lang="en-GB" sz="1200" spc="1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a </a:t>
            </a:r>
            <a:r>
              <a:rPr lang="en-GB" sz="1200" spc="5" dirty="0" smtClean="0">
                <a:latin typeface="Times New Roman"/>
                <a:cs typeface="Times New Roman"/>
              </a:rPr>
              <a:t>"</a:t>
            </a:r>
            <a:r>
              <a:rPr lang="en-GB" sz="1200" spc="-10" dirty="0" smtClean="0"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latin typeface="Times New Roman"/>
                <a:cs typeface="Times New Roman"/>
              </a:rPr>
              <a:t>i</a:t>
            </a:r>
            <a:r>
              <a:rPr lang="en-GB" sz="1200" spc="5" dirty="0" smtClean="0">
                <a:latin typeface="Times New Roman"/>
                <a:cs typeface="Times New Roman"/>
              </a:rPr>
              <a:t>b</a:t>
            </a:r>
            <a:r>
              <a:rPr lang="en-GB" sz="1200" dirty="0" smtClean="0">
                <a:latin typeface="Times New Roman"/>
                <a:cs typeface="Times New Roman"/>
              </a:rPr>
              <a:t>,"</a:t>
            </a:r>
            <a:r>
              <a:rPr lang="en-GB" sz="1200" spc="15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wa</a:t>
            </a:r>
            <a:r>
              <a:rPr lang="en-GB" sz="1200" dirty="0" smtClean="0">
                <a:latin typeface="Times New Roman"/>
                <a:cs typeface="Times New Roman"/>
              </a:rPr>
              <a:t>s</a:t>
            </a:r>
            <a:r>
              <a:rPr lang="en-GB" sz="1200" spc="1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usu</a:t>
            </a:r>
            <a:r>
              <a:rPr lang="en-GB" sz="1200" spc="-10" dirty="0" smtClean="0">
                <a:latin typeface="Times New Roman"/>
                <a:cs typeface="Times New Roman"/>
              </a:rPr>
              <a:t>a</a:t>
            </a:r>
            <a:r>
              <a:rPr lang="en-GB" sz="1200" dirty="0" smtClean="0">
                <a:latin typeface="Times New Roman"/>
                <a:cs typeface="Times New Roman"/>
              </a:rPr>
              <a:t>lly the</a:t>
            </a:r>
            <a:r>
              <a:rPr lang="en-GB" sz="1200" spc="10" dirty="0" smtClean="0">
                <a:latin typeface="Times New Roman"/>
                <a:cs typeface="Times New Roman"/>
              </a:rPr>
              <a:t> </a:t>
            </a:r>
            <a:r>
              <a:rPr lang="en-GB" sz="1200" spc="-15" dirty="0" smtClean="0">
                <a:latin typeface="Times New Roman"/>
                <a:cs typeface="Times New Roman"/>
              </a:rPr>
              <a:t>o</a:t>
            </a:r>
            <a:r>
              <a:rPr lang="en-GB" sz="1200" dirty="0" smtClean="0">
                <a:latin typeface="Times New Roman"/>
                <a:cs typeface="Times New Roman"/>
              </a:rPr>
              <a:t>nly</a:t>
            </a:r>
            <a:r>
              <a:rPr lang="en-GB" sz="1200" spc="1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to</a:t>
            </a:r>
            <a:r>
              <a:rPr lang="en-GB" sz="1200" spc="-15" dirty="0" smtClean="0">
                <a:latin typeface="Times New Roman"/>
                <a:cs typeface="Times New Roman"/>
              </a:rPr>
              <a:t>o</a:t>
            </a:r>
            <a:r>
              <a:rPr lang="en-GB" sz="1200" dirty="0" smtClean="0">
                <a:latin typeface="Times New Roman"/>
                <a:cs typeface="Times New Roman"/>
              </a:rPr>
              <a:t>l</a:t>
            </a:r>
            <a:r>
              <a:rPr lang="en-GB" sz="1200" spc="1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used to</a:t>
            </a:r>
            <a:r>
              <a:rPr lang="en-GB" sz="1200" spc="1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s</a:t>
            </a:r>
            <a:r>
              <a:rPr lang="en-GB" sz="1200" spc="-20" dirty="0" smtClean="0">
                <a:latin typeface="Times New Roman"/>
                <a:cs typeface="Times New Roman"/>
              </a:rPr>
              <a:t>m</a:t>
            </a:r>
            <a:r>
              <a:rPr lang="en-GB" sz="1200" dirty="0" smtClean="0">
                <a:latin typeface="Times New Roman"/>
                <a:cs typeface="Times New Roman"/>
              </a:rPr>
              <a:t>ooth</a:t>
            </a:r>
            <a:r>
              <a:rPr lang="en-GB" sz="1200" spc="1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the su</a:t>
            </a:r>
            <a:r>
              <a:rPr lang="en-GB" sz="1200" spc="-10" dirty="0" smtClean="0"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latin typeface="Times New Roman"/>
                <a:cs typeface="Times New Roman"/>
              </a:rPr>
              <a:t>fa</a:t>
            </a:r>
            <a:r>
              <a:rPr lang="en-GB" sz="1200" spc="-10" dirty="0" smtClean="0">
                <a:latin typeface="Times New Roman"/>
                <a:cs typeface="Times New Roman"/>
              </a:rPr>
              <a:t>c</a:t>
            </a:r>
            <a:r>
              <a:rPr lang="en-GB" sz="1200" dirty="0" smtClean="0">
                <a:latin typeface="Times New Roman"/>
                <a:cs typeface="Times New Roman"/>
              </a:rPr>
              <a:t>e</a:t>
            </a:r>
            <a:r>
              <a:rPr lang="en-GB" sz="1200" spc="1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of</a:t>
            </a:r>
            <a:r>
              <a:rPr lang="en-GB" sz="1200" spc="1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a </a:t>
            </a:r>
            <a:r>
              <a:rPr lang="en-GB" sz="1200" spc="-10" dirty="0" smtClean="0">
                <a:latin typeface="Times New Roman"/>
                <a:cs typeface="Times New Roman"/>
              </a:rPr>
              <a:t>v</a:t>
            </a:r>
            <a:r>
              <a:rPr lang="en-GB" sz="1200" dirty="0" smtClean="0">
                <a:latin typeface="Times New Roman"/>
                <a:cs typeface="Times New Roman"/>
              </a:rPr>
              <a:t>essel,</a:t>
            </a:r>
            <a:r>
              <a:rPr lang="en-GB" sz="1200" spc="10" dirty="0" smtClean="0">
                <a:latin typeface="Times New Roman"/>
                <a:cs typeface="Times New Roman"/>
              </a:rPr>
              <a:t> </a:t>
            </a:r>
            <a:r>
              <a:rPr lang="en-GB" sz="1200" spc="-15" dirty="0" smtClean="0">
                <a:latin typeface="Times New Roman"/>
                <a:cs typeface="Times New Roman"/>
              </a:rPr>
              <a:t>o</a:t>
            </a:r>
            <a:r>
              <a:rPr lang="en-GB" sz="1200" dirty="0" smtClean="0">
                <a:latin typeface="Times New Roman"/>
                <a:cs typeface="Times New Roman"/>
              </a:rPr>
              <a:t>r</a:t>
            </a:r>
            <a:r>
              <a:rPr lang="en-GB" sz="1200" spc="3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to</a:t>
            </a:r>
            <a:r>
              <a:rPr lang="en-GB" sz="1200" spc="10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c</a:t>
            </a:r>
            <a:r>
              <a:rPr lang="en-GB" sz="1200" dirty="0" smtClean="0">
                <a:latin typeface="Times New Roman"/>
                <a:cs typeface="Times New Roman"/>
              </a:rPr>
              <a:t>re</a:t>
            </a:r>
            <a:r>
              <a:rPr lang="en-GB" sz="1200" spc="-10" dirty="0" smtClean="0">
                <a:latin typeface="Times New Roman"/>
                <a:cs typeface="Times New Roman"/>
              </a:rPr>
              <a:t>a</a:t>
            </a:r>
            <a:r>
              <a:rPr lang="en-GB" sz="1200" dirty="0" smtClean="0">
                <a:latin typeface="Times New Roman"/>
                <a:cs typeface="Times New Roman"/>
              </a:rPr>
              <a:t>te</a:t>
            </a:r>
            <a:r>
              <a:rPr lang="en-GB" sz="1200" spc="-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a co</a:t>
            </a:r>
            <a:r>
              <a:rPr lang="en-GB" sz="1200" spc="-20" dirty="0" smtClean="0">
                <a:latin typeface="Times New Roman"/>
                <a:cs typeface="Times New Roman"/>
              </a:rPr>
              <a:t>m</a:t>
            </a:r>
            <a:r>
              <a:rPr lang="en-GB" sz="1200" dirty="0" smtClean="0">
                <a:latin typeface="Times New Roman"/>
                <a:cs typeface="Times New Roman"/>
              </a:rPr>
              <a:t>plex</a:t>
            </a:r>
            <a:r>
              <a:rPr lang="en-GB" sz="1200" spc="6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rim</a:t>
            </a:r>
            <a:r>
              <a:rPr lang="en-GB" sz="1200" spc="4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desi</a:t>
            </a:r>
            <a:r>
              <a:rPr lang="en-GB" sz="1200" spc="-15" dirty="0" smtClean="0">
                <a:latin typeface="Times New Roman"/>
                <a:cs typeface="Times New Roman"/>
              </a:rPr>
              <a:t>g</a:t>
            </a:r>
            <a:r>
              <a:rPr lang="en-GB" sz="1200" dirty="0" smtClean="0">
                <a:latin typeface="Times New Roman"/>
                <a:cs typeface="Times New Roman"/>
              </a:rPr>
              <a:t>n. </a:t>
            </a:r>
            <a:r>
              <a:rPr lang="en-GB" sz="1200" spc="120" dirty="0" smtClean="0">
                <a:latin typeface="Times New Roman"/>
                <a:cs typeface="Times New Roman"/>
              </a:rPr>
              <a:t> </a:t>
            </a:r>
            <a:r>
              <a:rPr lang="en-GB" sz="1200" spc="0" dirty="0" smtClean="0">
                <a:latin typeface="Times New Roman"/>
                <a:cs typeface="Times New Roman"/>
              </a:rPr>
              <a:t>After</a:t>
            </a:r>
            <a:r>
              <a:rPr lang="en-GB" sz="1200" spc="12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p</a:t>
            </a:r>
            <a:r>
              <a:rPr lang="en-GB" sz="1200" spc="-15" dirty="0" smtClean="0">
                <a:latin typeface="Times New Roman"/>
                <a:cs typeface="Times New Roman"/>
              </a:rPr>
              <a:t>u</a:t>
            </a:r>
            <a:r>
              <a:rPr lang="en-GB" sz="1200" dirty="0" smtClean="0">
                <a:latin typeface="Times New Roman"/>
                <a:cs typeface="Times New Roman"/>
              </a:rPr>
              <a:t>l</a:t>
            </a:r>
            <a:r>
              <a:rPr lang="en-GB" sz="1200" spc="-10" dirty="0" smtClean="0">
                <a:latin typeface="Times New Roman"/>
                <a:cs typeface="Times New Roman"/>
              </a:rPr>
              <a:t>l</a:t>
            </a:r>
            <a:r>
              <a:rPr lang="en-GB" sz="1200" dirty="0" smtClean="0">
                <a:latin typeface="Times New Roman"/>
                <a:cs typeface="Times New Roman"/>
              </a:rPr>
              <a:t>ing</a:t>
            </a:r>
            <a:r>
              <a:rPr lang="en-GB" sz="1200" spc="45" dirty="0" smtClean="0">
                <a:latin typeface="Times New Roman"/>
                <a:cs typeface="Times New Roman"/>
              </a:rPr>
              <a:t> </a:t>
            </a:r>
            <a:r>
              <a:rPr lang="en-GB" sz="1200" spc="0" dirty="0" smtClean="0">
                <a:latin typeface="Times New Roman"/>
                <a:cs typeface="Times New Roman"/>
              </a:rPr>
              <a:t>this</a:t>
            </a:r>
            <a:r>
              <a:rPr lang="en-GB" sz="1200" spc="60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c</a:t>
            </a:r>
            <a:r>
              <a:rPr lang="en-GB" sz="1200" dirty="0" smtClean="0">
                <a:latin typeface="Times New Roman"/>
                <a:cs typeface="Times New Roman"/>
              </a:rPr>
              <a:t>lay</a:t>
            </a:r>
            <a:r>
              <a:rPr lang="en-GB" sz="1200" spc="45" dirty="0" smtClean="0">
                <a:latin typeface="Times New Roman"/>
                <a:cs typeface="Times New Roman"/>
              </a:rPr>
              <a:t> </a:t>
            </a:r>
            <a:r>
              <a:rPr lang="en-GB" sz="1200" spc="-15" dirty="0" smtClean="0">
                <a:latin typeface="Times New Roman"/>
                <a:cs typeface="Times New Roman"/>
              </a:rPr>
              <a:t>v</a:t>
            </a:r>
            <a:r>
              <a:rPr lang="en-GB" sz="1200" dirty="0" smtClean="0">
                <a:latin typeface="Times New Roman"/>
                <a:cs typeface="Times New Roman"/>
              </a:rPr>
              <a:t>essel</a:t>
            </a:r>
            <a:r>
              <a:rPr lang="en-GB" sz="1200" spc="60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f</a:t>
            </a:r>
            <a:r>
              <a:rPr lang="en-GB" sz="1200" dirty="0" smtClean="0">
                <a:latin typeface="Times New Roman"/>
                <a:cs typeface="Times New Roman"/>
              </a:rPr>
              <a:t>rom</a:t>
            </a:r>
            <a:r>
              <a:rPr lang="en-GB" sz="1200" spc="4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the </a:t>
            </a:r>
            <a:r>
              <a:rPr lang="en-GB" sz="1200" spc="-15" dirty="0" smtClean="0">
                <a:latin typeface="Times New Roman"/>
                <a:cs typeface="Times New Roman"/>
              </a:rPr>
              <a:t>k</a:t>
            </a:r>
            <a:r>
              <a:rPr lang="en-GB" sz="1200" dirty="0" smtClean="0">
                <a:latin typeface="Times New Roman"/>
                <a:cs typeface="Times New Roman"/>
              </a:rPr>
              <a:t>ick</a:t>
            </a:r>
            <a:r>
              <a:rPr lang="en-GB" sz="1200" spc="110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w</a:t>
            </a:r>
            <a:r>
              <a:rPr lang="en-GB" sz="1200" dirty="0" smtClean="0">
                <a:latin typeface="Times New Roman"/>
                <a:cs typeface="Times New Roman"/>
              </a:rPr>
              <a:t>heel</a:t>
            </a:r>
            <a:r>
              <a:rPr lang="en-GB" sz="1200" spc="12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and</a:t>
            </a:r>
            <a:r>
              <a:rPr lang="en-GB" sz="1200" spc="120" dirty="0" smtClean="0">
                <a:latin typeface="Times New Roman"/>
                <a:cs typeface="Times New Roman"/>
              </a:rPr>
              <a:t> </a:t>
            </a:r>
            <a:r>
              <a:rPr lang="en-GB" sz="1200" spc="-5" dirty="0" smtClean="0">
                <a:latin typeface="Times New Roman"/>
                <a:cs typeface="Times New Roman"/>
              </a:rPr>
              <a:t>a</a:t>
            </a:r>
            <a:r>
              <a:rPr lang="en-GB" sz="1200" dirty="0" smtClean="0">
                <a:latin typeface="Times New Roman"/>
                <a:cs typeface="Times New Roman"/>
              </a:rPr>
              <a:t>llo</a:t>
            </a:r>
            <a:r>
              <a:rPr lang="en-GB" sz="1200" spc="-20" dirty="0" smtClean="0">
                <a:latin typeface="Times New Roman"/>
                <a:cs typeface="Times New Roman"/>
              </a:rPr>
              <a:t>w</a:t>
            </a:r>
            <a:r>
              <a:rPr lang="en-GB" sz="1200" dirty="0" smtClean="0">
                <a:latin typeface="Times New Roman"/>
                <a:cs typeface="Times New Roman"/>
              </a:rPr>
              <a:t>ing</a:t>
            </a:r>
            <a:r>
              <a:rPr lang="en-GB" sz="1200" spc="105" dirty="0" smtClean="0">
                <a:latin typeface="Times New Roman"/>
                <a:cs typeface="Times New Roman"/>
              </a:rPr>
              <a:t> it </a:t>
            </a:r>
            <a:r>
              <a:rPr lang="en-GB" sz="1200" dirty="0" smtClean="0">
                <a:latin typeface="Times New Roman"/>
                <a:cs typeface="Times New Roman"/>
              </a:rPr>
              <a:t>to</a:t>
            </a:r>
            <a:r>
              <a:rPr lang="en-GB" sz="1200" spc="12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5" dirty="0" smtClean="0">
                <a:latin typeface="Times New Roman"/>
                <a:cs typeface="Times New Roman"/>
              </a:rPr>
              <a:t>i</a:t>
            </a:r>
            <a:r>
              <a:rPr lang="en-GB" sz="1200" dirty="0" smtClean="0">
                <a:latin typeface="Times New Roman"/>
                <a:cs typeface="Times New Roman"/>
              </a:rPr>
              <a:t>r</a:t>
            </a:r>
            <a:r>
              <a:rPr lang="en-GB" sz="1200" spc="11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dry</a:t>
            </a:r>
            <a:r>
              <a:rPr lang="en-GB" sz="1200" spc="10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outdo</a:t>
            </a:r>
            <a:r>
              <a:rPr lang="en-GB" sz="1200" spc="-15" dirty="0" smtClean="0">
                <a:latin typeface="Times New Roman"/>
                <a:cs typeface="Times New Roman"/>
              </a:rPr>
              <a:t>o</a:t>
            </a:r>
            <a:r>
              <a:rPr lang="en-GB" sz="1200" dirty="0" smtClean="0">
                <a:latin typeface="Times New Roman"/>
                <a:cs typeface="Times New Roman"/>
              </a:rPr>
              <a:t>rs</a:t>
            </a:r>
            <a:r>
              <a:rPr lang="en-GB" sz="1200" spc="120" dirty="0" smtClean="0">
                <a:latin typeface="Times New Roman"/>
                <a:cs typeface="Times New Roman"/>
              </a:rPr>
              <a:t> </a:t>
            </a:r>
            <a:r>
              <a:rPr lang="en-GB" sz="1200" spc="-15" dirty="0" smtClean="0">
                <a:latin typeface="Times New Roman"/>
                <a:cs typeface="Times New Roman"/>
              </a:rPr>
              <a:t>o</a:t>
            </a:r>
            <a:r>
              <a:rPr lang="en-GB" sz="1200" dirty="0" smtClean="0">
                <a:latin typeface="Times New Roman"/>
                <a:cs typeface="Times New Roman"/>
              </a:rPr>
              <a:t>r</a:t>
            </a:r>
            <a:r>
              <a:rPr lang="en-GB" sz="1200" spc="12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in</a:t>
            </a:r>
            <a:r>
              <a:rPr lang="en-GB" sz="1200" spc="10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10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pole</a:t>
            </a:r>
            <a:r>
              <a:rPr lang="en-GB" sz="1200" spc="120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s</a:t>
            </a:r>
            <a:r>
              <a:rPr lang="en-GB" sz="1200" dirty="0" smtClean="0">
                <a:latin typeface="Times New Roman"/>
                <a:cs typeface="Times New Roman"/>
              </a:rPr>
              <a:t>he</a:t>
            </a:r>
            <a:r>
              <a:rPr lang="en-GB" sz="1200" spc="-10" dirty="0" smtClean="0">
                <a:latin typeface="Times New Roman"/>
                <a:cs typeface="Times New Roman"/>
              </a:rPr>
              <a:t>l</a:t>
            </a:r>
            <a:r>
              <a:rPr lang="en-GB" sz="1200" dirty="0" smtClean="0">
                <a:latin typeface="Times New Roman"/>
                <a:cs typeface="Times New Roman"/>
              </a:rPr>
              <a:t>t</a:t>
            </a:r>
            <a:r>
              <a:rPr lang="en-GB" sz="1200" spc="-10" dirty="0" smtClean="0">
                <a:latin typeface="Times New Roman"/>
                <a:cs typeface="Times New Roman"/>
              </a:rPr>
              <a:t>e</a:t>
            </a:r>
            <a:r>
              <a:rPr lang="en-GB" sz="1200" dirty="0" smtClean="0">
                <a:latin typeface="Times New Roman"/>
                <a:cs typeface="Times New Roman"/>
              </a:rPr>
              <a:t>r,</a:t>
            </a:r>
            <a:r>
              <a:rPr lang="en-GB" sz="1200" spc="12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and</a:t>
            </a:r>
            <a:r>
              <a:rPr lang="en-GB" sz="1200" spc="120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w</a:t>
            </a:r>
            <a:r>
              <a:rPr lang="en-GB" sz="1200" spc="-15" dirty="0" smtClean="0">
                <a:latin typeface="Times New Roman"/>
                <a:cs typeface="Times New Roman"/>
              </a:rPr>
              <a:t>h</a:t>
            </a:r>
            <a:r>
              <a:rPr lang="en-GB" sz="1200" dirty="0" smtClean="0">
                <a:latin typeface="Times New Roman"/>
                <a:cs typeface="Times New Roman"/>
              </a:rPr>
              <a:t>en</a:t>
            </a:r>
            <a:r>
              <a:rPr lang="en-GB" sz="1200" spc="12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t</a:t>
            </a:r>
            <a:r>
              <a:rPr lang="en-GB" sz="1200" spc="-15" dirty="0" smtClean="0">
                <a:latin typeface="Times New Roman"/>
                <a:cs typeface="Times New Roman"/>
              </a:rPr>
              <a:t>o</a:t>
            </a:r>
            <a:r>
              <a:rPr lang="en-GB" sz="1200" spc="-10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5" dirty="0" smtClean="0">
                <a:latin typeface="Times New Roman"/>
                <a:cs typeface="Times New Roman"/>
              </a:rPr>
              <a:t>l</a:t>
            </a:r>
            <a:r>
              <a:rPr lang="en-GB" sz="1200" dirty="0" smtClean="0">
                <a:latin typeface="Times New Roman"/>
                <a:cs typeface="Times New Roman"/>
              </a:rPr>
              <a:t>ly</a:t>
            </a:r>
            <a:r>
              <a:rPr lang="en-GB" sz="1200" spc="10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dr</a:t>
            </a:r>
            <a:r>
              <a:rPr lang="en-GB" sz="1200" spc="-15" dirty="0" smtClean="0">
                <a:latin typeface="Times New Roman"/>
                <a:cs typeface="Times New Roman"/>
              </a:rPr>
              <a:t>y,</a:t>
            </a:r>
            <a:r>
              <a:rPr lang="en-GB" sz="1200" spc="0" baseline="0" dirty="0" smtClean="0">
                <a:latin typeface="Times New Roman"/>
                <a:cs typeface="Times New Roman"/>
              </a:rPr>
              <a:t> this</a:t>
            </a:r>
            <a:r>
              <a:rPr lang="en-GB" sz="1200" spc="10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"</a:t>
            </a:r>
            <a:r>
              <a:rPr lang="en-GB" sz="1200" spc="-15" dirty="0" smtClean="0">
                <a:solidFill>
                  <a:srgbClr val="FF0000"/>
                </a:solidFill>
                <a:latin typeface="Times New Roman"/>
                <a:cs typeface="Times New Roman"/>
              </a:rPr>
              <a:t>g</a:t>
            </a:r>
            <a:r>
              <a:rPr lang="en-GB" sz="12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ree</a:t>
            </a:r>
            <a:r>
              <a:rPr lang="en-GB" sz="1200" spc="-15" dirty="0" smtClean="0">
                <a:solidFill>
                  <a:srgbClr val="FF0000"/>
                </a:solidFill>
                <a:latin typeface="Times New Roman"/>
                <a:cs typeface="Times New Roman"/>
              </a:rPr>
              <a:t>n</a:t>
            </a:r>
            <a:r>
              <a:rPr lang="en-GB" sz="12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solidFill>
                  <a:srgbClr val="FF0000"/>
                </a:solidFill>
                <a:latin typeface="Times New Roman"/>
                <a:cs typeface="Times New Roman"/>
              </a:rPr>
              <a:t>w</a:t>
            </a:r>
            <a:r>
              <a:rPr lang="en-GB" sz="12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lang="en-GB"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e” </a:t>
            </a:r>
            <a:r>
              <a:rPr lang="en-GB" sz="1200" spc="-6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o</a:t>
            </a:r>
            <a:r>
              <a:rPr lang="en-GB" sz="1200" spc="-15" dirty="0" smtClean="0">
                <a:latin typeface="Times New Roman"/>
                <a:cs typeface="Times New Roman"/>
              </a:rPr>
              <a:t>b</a:t>
            </a:r>
            <a:r>
              <a:rPr lang="en-GB" sz="1200" dirty="0" smtClean="0">
                <a:latin typeface="Times New Roman"/>
                <a:cs typeface="Times New Roman"/>
              </a:rPr>
              <a:t>je</a:t>
            </a:r>
            <a:r>
              <a:rPr lang="en-GB" sz="1200" spc="-10" dirty="0" smtClean="0">
                <a:latin typeface="Times New Roman"/>
                <a:cs typeface="Times New Roman"/>
              </a:rPr>
              <a:t>c</a:t>
            </a:r>
            <a:r>
              <a:rPr lang="en-GB" sz="1200" dirty="0" smtClean="0">
                <a:latin typeface="Times New Roman"/>
                <a:cs typeface="Times New Roman"/>
              </a:rPr>
              <a:t>t </a:t>
            </a:r>
            <a:r>
              <a:rPr lang="en-GB" sz="1200" spc="-55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w</a:t>
            </a:r>
            <a:r>
              <a:rPr lang="en-GB" sz="1200" dirty="0" smtClean="0">
                <a:latin typeface="Times New Roman"/>
                <a:cs typeface="Times New Roman"/>
              </a:rPr>
              <a:t>as </a:t>
            </a:r>
            <a:r>
              <a:rPr lang="en-GB" sz="1200" spc="-60" dirty="0" smtClean="0">
                <a:latin typeface="Times New Roman"/>
                <a:cs typeface="Times New Roman"/>
              </a:rPr>
              <a:t> </a:t>
            </a:r>
            <a:r>
              <a:rPr lang="en-GB" sz="1200" spc="-15" dirty="0" smtClean="0">
                <a:latin typeface="Times New Roman"/>
                <a:cs typeface="Times New Roman"/>
              </a:rPr>
              <a:t>g</a:t>
            </a:r>
            <a:r>
              <a:rPr lang="en-GB" sz="1200" dirty="0" smtClean="0">
                <a:latin typeface="Times New Roman"/>
                <a:cs typeface="Times New Roman"/>
              </a:rPr>
              <a:t>la</a:t>
            </a:r>
            <a:r>
              <a:rPr lang="en-GB" sz="1200" spc="-10" dirty="0" smtClean="0">
                <a:latin typeface="Times New Roman"/>
                <a:cs typeface="Times New Roman"/>
              </a:rPr>
              <a:t>z</a:t>
            </a:r>
            <a:r>
              <a:rPr lang="en-GB" sz="1200" dirty="0" smtClean="0">
                <a:latin typeface="Times New Roman"/>
                <a:cs typeface="Times New Roman"/>
              </a:rPr>
              <a:t>ed </a:t>
            </a:r>
            <a:r>
              <a:rPr lang="en-GB" sz="1200" spc="-60" dirty="0" smtClean="0">
                <a:latin typeface="Times New Roman"/>
                <a:cs typeface="Times New Roman"/>
              </a:rPr>
              <a:t> </a:t>
            </a:r>
            <a:r>
              <a:rPr lang="en-GB" sz="1200" spc="-15" dirty="0" smtClean="0">
                <a:latin typeface="Times New Roman"/>
                <a:cs typeface="Times New Roman"/>
              </a:rPr>
              <a:t>b</a:t>
            </a:r>
            <a:r>
              <a:rPr lang="en-GB" sz="1200" dirty="0" smtClean="0">
                <a:latin typeface="Times New Roman"/>
                <a:cs typeface="Times New Roman"/>
              </a:rPr>
              <a:t>y its</a:t>
            </a:r>
            <a:r>
              <a:rPr lang="en-GB" sz="1200" spc="-75" dirty="0" smtClean="0">
                <a:latin typeface="Times New Roman"/>
                <a:cs typeface="Times New Roman"/>
              </a:rPr>
              <a:t> </a:t>
            </a:r>
            <a:r>
              <a:rPr lang="en-GB" sz="1200" spc="15" dirty="0" smtClean="0">
                <a:latin typeface="Times New Roman"/>
                <a:cs typeface="Times New Roman"/>
              </a:rPr>
              <a:t>i</a:t>
            </a:r>
            <a:r>
              <a:rPr lang="en-GB" sz="1200" spc="-10" dirty="0" smtClean="0">
                <a:latin typeface="Times New Roman"/>
                <a:cs typeface="Times New Roman"/>
              </a:rPr>
              <a:t>m</a:t>
            </a:r>
            <a:r>
              <a:rPr lang="en-GB" sz="1200" spc="-20" dirty="0" smtClean="0">
                <a:latin typeface="Times New Roman"/>
                <a:cs typeface="Times New Roman"/>
              </a:rPr>
              <a:t>m</a:t>
            </a:r>
            <a:r>
              <a:rPr lang="en-GB" sz="1200" dirty="0" smtClean="0">
                <a:latin typeface="Times New Roman"/>
                <a:cs typeface="Times New Roman"/>
              </a:rPr>
              <a:t>e</a:t>
            </a:r>
            <a:r>
              <a:rPr lang="en-GB" sz="1200" spc="5" dirty="0" smtClean="0"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latin typeface="Times New Roman"/>
                <a:cs typeface="Times New Roman"/>
              </a:rPr>
              <a:t>s</a:t>
            </a:r>
            <a:r>
              <a:rPr lang="en-GB" sz="1200" spc="5" dirty="0" smtClean="0">
                <a:latin typeface="Times New Roman"/>
                <a:cs typeface="Times New Roman"/>
              </a:rPr>
              <a:t>i</a:t>
            </a:r>
            <a:r>
              <a:rPr lang="en-GB" sz="1200" dirty="0" smtClean="0">
                <a:latin typeface="Times New Roman"/>
                <a:cs typeface="Times New Roman"/>
              </a:rPr>
              <a:t>on </a:t>
            </a:r>
            <a:r>
              <a:rPr lang="en-GB" sz="1200" spc="-60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i</a:t>
            </a:r>
            <a:r>
              <a:rPr lang="en-GB" sz="1200" dirty="0" smtClean="0">
                <a:latin typeface="Times New Roman"/>
                <a:cs typeface="Times New Roman"/>
              </a:rPr>
              <a:t>nto </a:t>
            </a:r>
            <a:r>
              <a:rPr lang="en-GB" sz="1200" spc="-6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a </a:t>
            </a:r>
            <a:r>
              <a:rPr lang="en-GB" sz="1200" spc="-7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l</a:t>
            </a:r>
            <a:r>
              <a:rPr lang="en-GB" sz="1200" spc="-10" dirty="0" smtClean="0">
                <a:latin typeface="Times New Roman"/>
                <a:cs typeface="Times New Roman"/>
              </a:rPr>
              <a:t>i</a:t>
            </a:r>
            <a:r>
              <a:rPr lang="en-GB" sz="1200" dirty="0" smtClean="0">
                <a:latin typeface="Times New Roman"/>
                <a:cs typeface="Times New Roman"/>
              </a:rPr>
              <a:t>quid </a:t>
            </a:r>
            <a:r>
              <a:rPr lang="en-GB" sz="1200" spc="-7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ba</a:t>
            </a:r>
            <a:r>
              <a:rPr lang="en-GB" sz="1200" spc="5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h </a:t>
            </a:r>
            <a:r>
              <a:rPr lang="en-GB" sz="1200" spc="-60" dirty="0" smtClean="0">
                <a:latin typeface="Times New Roman"/>
                <a:cs typeface="Times New Roman"/>
              </a:rPr>
              <a:t> </a:t>
            </a:r>
            <a:r>
              <a:rPr lang="en-GB" sz="1200" spc="-15" dirty="0" smtClean="0">
                <a:latin typeface="Times New Roman"/>
                <a:cs typeface="Times New Roman"/>
              </a:rPr>
              <a:t>o</a:t>
            </a:r>
            <a:r>
              <a:rPr lang="en-GB" sz="1200" dirty="0" smtClean="0">
                <a:latin typeface="Times New Roman"/>
                <a:cs typeface="Times New Roman"/>
              </a:rPr>
              <a:t>f </a:t>
            </a:r>
            <a:r>
              <a:rPr lang="en-GB" sz="1200" spc="-6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po</a:t>
            </a:r>
            <a:r>
              <a:rPr lang="en-GB" sz="1200" spc="-10" dirty="0" smtClean="0">
                <a:latin typeface="Times New Roman"/>
                <a:cs typeface="Times New Roman"/>
              </a:rPr>
              <a:t>w</a:t>
            </a:r>
            <a:r>
              <a:rPr lang="en-GB" sz="1200" dirty="0" smtClean="0">
                <a:latin typeface="Times New Roman"/>
                <a:cs typeface="Times New Roman"/>
              </a:rPr>
              <a:t>d</a:t>
            </a:r>
            <a:r>
              <a:rPr lang="en-GB" sz="1200" spc="-10" dirty="0" smtClean="0">
                <a:latin typeface="Times New Roman"/>
                <a:cs typeface="Times New Roman"/>
              </a:rPr>
              <a:t>e</a:t>
            </a:r>
            <a:r>
              <a:rPr lang="en-GB" sz="1200" dirty="0" smtClean="0">
                <a:latin typeface="Times New Roman"/>
                <a:cs typeface="Times New Roman"/>
              </a:rPr>
              <a:t>red </a:t>
            </a:r>
            <a:r>
              <a:rPr lang="en-GB" sz="1200" spc="-7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lead, </a:t>
            </a:r>
            <a:r>
              <a:rPr lang="en-GB" sz="1200" spc="-75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c</a:t>
            </a:r>
            <a:r>
              <a:rPr lang="en-GB" sz="1200" dirty="0" smtClean="0">
                <a:latin typeface="Times New Roman"/>
                <a:cs typeface="Times New Roman"/>
              </a:rPr>
              <a:t>lay </a:t>
            </a:r>
            <a:r>
              <a:rPr lang="en-GB" sz="1200" spc="-7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s</a:t>
            </a:r>
            <a:r>
              <a:rPr lang="en-GB" sz="1200" spc="5" dirty="0" smtClean="0">
                <a:latin typeface="Times New Roman"/>
                <a:cs typeface="Times New Roman"/>
              </a:rPr>
              <a:t>l</a:t>
            </a:r>
            <a:r>
              <a:rPr lang="en-GB" sz="1200" dirty="0" smtClean="0">
                <a:latin typeface="Times New Roman"/>
                <a:cs typeface="Times New Roman"/>
              </a:rPr>
              <a:t>i</a:t>
            </a:r>
            <a:r>
              <a:rPr lang="en-GB" sz="1200" spc="-15" dirty="0" smtClean="0">
                <a:latin typeface="Times New Roman"/>
                <a:cs typeface="Times New Roman"/>
              </a:rPr>
              <a:t>p</a:t>
            </a:r>
            <a:r>
              <a:rPr lang="en-GB" sz="1200" dirty="0" smtClean="0">
                <a:latin typeface="Times New Roman"/>
                <a:cs typeface="Times New Roman"/>
              </a:rPr>
              <a:t>, </a:t>
            </a:r>
            <a:r>
              <a:rPr lang="en-GB" sz="1200" spc="-6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and </a:t>
            </a:r>
            <a:r>
              <a:rPr lang="en-GB" sz="1200" spc="-60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s</a:t>
            </a:r>
            <a:r>
              <a:rPr lang="en-GB" sz="1200" dirty="0" smtClean="0">
                <a:latin typeface="Times New Roman"/>
                <a:cs typeface="Times New Roman"/>
              </a:rPr>
              <a:t>i</a:t>
            </a:r>
            <a:r>
              <a:rPr lang="en-GB" sz="1200" spc="-10" dirty="0" smtClean="0">
                <a:latin typeface="Times New Roman"/>
                <a:cs typeface="Times New Roman"/>
              </a:rPr>
              <a:t>l</a:t>
            </a:r>
            <a:r>
              <a:rPr lang="en-GB" sz="1200" dirty="0" smtClean="0">
                <a:latin typeface="Times New Roman"/>
                <a:cs typeface="Times New Roman"/>
              </a:rPr>
              <a:t>i</a:t>
            </a:r>
            <a:r>
              <a:rPr lang="en-GB" sz="1200" spc="-10" dirty="0" smtClean="0">
                <a:latin typeface="Times New Roman"/>
                <a:cs typeface="Times New Roman"/>
              </a:rPr>
              <a:t>c</a:t>
            </a:r>
            <a:r>
              <a:rPr lang="en-GB" sz="1200" dirty="0" smtClean="0">
                <a:latin typeface="Times New Roman"/>
                <a:cs typeface="Times New Roman"/>
              </a:rPr>
              <a:t>a, produ</a:t>
            </a:r>
            <a:r>
              <a:rPr lang="en-GB" sz="1200" spc="-10" dirty="0" smtClean="0">
                <a:latin typeface="Times New Roman"/>
                <a:cs typeface="Times New Roman"/>
              </a:rPr>
              <a:t>c</a:t>
            </a:r>
            <a:r>
              <a:rPr lang="en-GB" sz="1200" dirty="0" smtClean="0">
                <a:latin typeface="Times New Roman"/>
                <a:cs typeface="Times New Roman"/>
              </a:rPr>
              <a:t>ing </a:t>
            </a:r>
            <a:r>
              <a:rPr lang="en-GB" sz="1200" spc="-6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a </a:t>
            </a:r>
            <a:r>
              <a:rPr lang="en-GB" sz="1200" spc="-50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c</a:t>
            </a:r>
            <a:r>
              <a:rPr lang="en-GB" sz="1200" dirty="0" smtClean="0">
                <a:latin typeface="Times New Roman"/>
                <a:cs typeface="Times New Roman"/>
              </a:rPr>
              <a:t>le</a:t>
            </a:r>
            <a:r>
              <a:rPr lang="en-GB" sz="1200" spc="-10" dirty="0" smtClean="0">
                <a:latin typeface="Times New Roman"/>
                <a:cs typeface="Times New Roman"/>
              </a:rPr>
              <a:t>a</a:t>
            </a:r>
            <a:r>
              <a:rPr lang="en-GB" sz="1200" dirty="0" smtClean="0">
                <a:latin typeface="Times New Roman"/>
                <a:cs typeface="Times New Roman"/>
              </a:rPr>
              <a:t>r </a:t>
            </a:r>
            <a:r>
              <a:rPr lang="en-GB" sz="1200" spc="-45" dirty="0" smtClean="0">
                <a:latin typeface="Times New Roman"/>
                <a:cs typeface="Times New Roman"/>
              </a:rPr>
              <a:t> </a:t>
            </a:r>
            <a:r>
              <a:rPr lang="en-GB" sz="1200" spc="-15" dirty="0" smtClean="0">
                <a:latin typeface="Times New Roman"/>
                <a:cs typeface="Times New Roman"/>
              </a:rPr>
              <a:t>g</a:t>
            </a:r>
            <a:r>
              <a:rPr lang="en-GB" sz="1200" dirty="0" smtClean="0">
                <a:latin typeface="Times New Roman"/>
                <a:cs typeface="Times New Roman"/>
              </a:rPr>
              <a:t>la</a:t>
            </a:r>
            <a:r>
              <a:rPr lang="en-GB" sz="1200" spc="-10" dirty="0" smtClean="0">
                <a:latin typeface="Times New Roman"/>
                <a:cs typeface="Times New Roman"/>
              </a:rPr>
              <a:t>z</a:t>
            </a:r>
            <a:r>
              <a:rPr lang="en-GB" sz="1200" dirty="0" smtClean="0">
                <a:latin typeface="Times New Roman"/>
                <a:cs typeface="Times New Roman"/>
              </a:rPr>
              <a:t>e </a:t>
            </a:r>
            <a:r>
              <a:rPr lang="en-GB" sz="1200" spc="-5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t</a:t>
            </a:r>
            <a:r>
              <a:rPr lang="en-GB" sz="1200" spc="-15" dirty="0" smtClean="0">
                <a:latin typeface="Times New Roman"/>
                <a:cs typeface="Times New Roman"/>
              </a:rPr>
              <a:t>h</a:t>
            </a:r>
            <a:r>
              <a:rPr lang="en-GB" sz="1200" dirty="0" smtClean="0">
                <a:latin typeface="Times New Roman"/>
                <a:cs typeface="Times New Roman"/>
              </a:rPr>
              <a:t>at </a:t>
            </a:r>
            <a:r>
              <a:rPr lang="en-GB" sz="1200" spc="-45" dirty="0" smtClean="0">
                <a:latin typeface="Times New Roman"/>
                <a:cs typeface="Times New Roman"/>
              </a:rPr>
              <a:t> </a:t>
            </a:r>
            <a:r>
              <a:rPr lang="en-GB" sz="1200" spc="-10" dirty="0" smtClean="0">
                <a:latin typeface="Times New Roman"/>
                <a:cs typeface="Times New Roman"/>
              </a:rPr>
              <a:t>s</a:t>
            </a:r>
            <a:r>
              <a:rPr lang="en-GB" sz="1200" dirty="0" smtClean="0">
                <a:latin typeface="Times New Roman"/>
                <a:cs typeface="Times New Roman"/>
              </a:rPr>
              <a:t>li</a:t>
            </a:r>
            <a:r>
              <a:rPr lang="en-GB" sz="1200" spc="-15" dirty="0" smtClean="0">
                <a:latin typeface="Times New Roman"/>
                <a:cs typeface="Times New Roman"/>
              </a:rPr>
              <a:t>g</a:t>
            </a:r>
            <a:r>
              <a:rPr lang="en-GB" sz="1200" dirty="0" smtClean="0">
                <a:latin typeface="Times New Roman"/>
                <a:cs typeface="Times New Roman"/>
              </a:rPr>
              <a:t>h</a:t>
            </a:r>
            <a:r>
              <a:rPr lang="en-GB" sz="1200" spc="-10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ly </a:t>
            </a:r>
            <a:r>
              <a:rPr lang="en-GB" sz="1200" spc="-6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a</a:t>
            </a:r>
            <a:r>
              <a:rPr lang="en-GB" sz="1200" spc="5" dirty="0" smtClean="0">
                <a:latin typeface="Times New Roman"/>
                <a:cs typeface="Times New Roman"/>
              </a:rPr>
              <a:t>l</a:t>
            </a:r>
            <a:r>
              <a:rPr lang="en-GB" sz="1200" spc="-10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e</a:t>
            </a:r>
            <a:r>
              <a:rPr lang="en-GB" sz="1200" spc="-10" dirty="0" smtClean="0">
                <a:latin typeface="Times New Roman"/>
                <a:cs typeface="Times New Roman"/>
              </a:rPr>
              <a:t>r</a:t>
            </a:r>
            <a:r>
              <a:rPr lang="en-GB" sz="1200" dirty="0" smtClean="0">
                <a:latin typeface="Times New Roman"/>
                <a:cs typeface="Times New Roman"/>
              </a:rPr>
              <a:t>s </a:t>
            </a:r>
            <a:r>
              <a:rPr lang="en-GB" sz="1200" spc="-4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t</a:t>
            </a:r>
            <a:r>
              <a:rPr lang="en-GB" sz="1200" spc="-15" dirty="0" smtClean="0">
                <a:latin typeface="Times New Roman"/>
                <a:cs typeface="Times New Roman"/>
              </a:rPr>
              <a:t>h</a:t>
            </a:r>
            <a:r>
              <a:rPr lang="en-GB" sz="1200" dirty="0" smtClean="0">
                <a:latin typeface="Times New Roman"/>
                <a:cs typeface="Times New Roman"/>
              </a:rPr>
              <a:t>e surface</a:t>
            </a:r>
            <a:r>
              <a:rPr lang="en-GB" sz="1200" spc="-50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c</a:t>
            </a:r>
            <a:r>
              <a:rPr lang="en-GB" sz="1200" spc="-10" dirty="0" smtClean="0">
                <a:latin typeface="Times New Roman"/>
                <a:cs typeface="Times New Roman"/>
              </a:rPr>
              <a:t>o</a:t>
            </a:r>
            <a:r>
              <a:rPr lang="en-GB" sz="1200" dirty="0" smtClean="0">
                <a:latin typeface="Times New Roman"/>
                <a:cs typeface="Times New Roman"/>
              </a:rPr>
              <a:t>lor shade variations of earthenware</a:t>
            </a:r>
            <a:r>
              <a:rPr lang="en-GB" sz="1200" baseline="0" dirty="0" smtClean="0">
                <a:latin typeface="Times New Roman"/>
                <a:cs typeface="Times New Roman"/>
              </a:rPr>
              <a:t> ......  Commonly referred to as Redware and Yellowware.   (i.e.  Wilhelms).........</a:t>
            </a:r>
            <a:r>
              <a:rPr lang="en-GB" sz="1200" dirty="0" smtClean="0">
                <a:latin typeface="Times New Roman"/>
                <a:cs typeface="Times New Roman"/>
              </a:rPr>
              <a:t> (i.e.</a:t>
            </a:r>
            <a:r>
              <a:rPr lang="en-GB" sz="1200" baseline="0" dirty="0" smtClean="0">
                <a:latin typeface="Times New Roman"/>
                <a:cs typeface="Times New Roman"/>
              </a:rPr>
              <a:t>   </a:t>
            </a:r>
            <a:r>
              <a:rPr lang="en-GB" sz="1200" spc="-20" dirty="0" smtClean="0">
                <a:latin typeface="Times New Roman"/>
                <a:cs typeface="Times New Roman"/>
              </a:rPr>
              <a:t>O</a:t>
            </a:r>
            <a:r>
              <a:rPr lang="en-GB" sz="1200" dirty="0" smtClean="0">
                <a:latin typeface="Times New Roman"/>
                <a:cs typeface="Times New Roman"/>
              </a:rPr>
              <a:t>ld </a:t>
            </a:r>
            <a:r>
              <a:rPr lang="en-GB" sz="1200" spc="-15" dirty="0" smtClean="0">
                <a:latin typeface="Times New Roman"/>
                <a:cs typeface="Times New Roman"/>
              </a:rPr>
              <a:t>S</a:t>
            </a:r>
            <a:r>
              <a:rPr lang="en-GB" sz="1200" dirty="0" smtClean="0">
                <a:latin typeface="Times New Roman"/>
                <a:cs typeface="Times New Roman"/>
              </a:rPr>
              <a:t>tur</a:t>
            </a:r>
            <a:r>
              <a:rPr lang="en-GB" sz="1200" spc="-15" dirty="0" smtClean="0">
                <a:latin typeface="Times New Roman"/>
                <a:cs typeface="Times New Roman"/>
              </a:rPr>
              <a:t>b</a:t>
            </a:r>
            <a:r>
              <a:rPr lang="en-GB" sz="1200" dirty="0" smtClean="0">
                <a:latin typeface="Times New Roman"/>
                <a:cs typeface="Times New Roman"/>
              </a:rPr>
              <a:t>rid</a:t>
            </a:r>
            <a:r>
              <a:rPr lang="en-GB" sz="1200" spc="-15" dirty="0" smtClean="0">
                <a:latin typeface="Times New Roman"/>
                <a:cs typeface="Times New Roman"/>
              </a:rPr>
              <a:t>g</a:t>
            </a:r>
            <a:r>
              <a:rPr lang="en-GB" sz="1200" dirty="0" smtClean="0">
                <a:latin typeface="Times New Roman"/>
                <a:cs typeface="Times New Roman"/>
              </a:rPr>
              <a:t>e</a:t>
            </a:r>
            <a:r>
              <a:rPr lang="en-GB" sz="1200" spc="-10" dirty="0" smtClean="0">
                <a:latin typeface="Times New Roman"/>
                <a:cs typeface="Times New Roman"/>
              </a:rPr>
              <a:t> </a:t>
            </a:r>
            <a:r>
              <a:rPr lang="en-GB" sz="1200" spc="5" dirty="0" smtClean="0">
                <a:latin typeface="Times New Roman"/>
                <a:cs typeface="Times New Roman"/>
              </a:rPr>
              <a:t>V</a:t>
            </a:r>
            <a:r>
              <a:rPr lang="en-GB" sz="1200" spc="-10" dirty="0" smtClean="0">
                <a:latin typeface="Times New Roman"/>
                <a:cs typeface="Times New Roman"/>
              </a:rPr>
              <a:t>i</a:t>
            </a:r>
            <a:r>
              <a:rPr lang="en-GB" sz="1200" dirty="0" smtClean="0">
                <a:latin typeface="Times New Roman"/>
                <a:cs typeface="Times New Roman"/>
              </a:rPr>
              <a:t>l</a:t>
            </a:r>
            <a:r>
              <a:rPr lang="en-GB" sz="1200" spc="-10" dirty="0" smtClean="0">
                <a:latin typeface="Times New Roman"/>
                <a:cs typeface="Times New Roman"/>
              </a:rPr>
              <a:t>la</a:t>
            </a:r>
            <a:r>
              <a:rPr lang="en-GB" sz="1200" spc="-15" dirty="0" smtClean="0">
                <a:latin typeface="Times New Roman"/>
                <a:cs typeface="Times New Roman"/>
              </a:rPr>
              <a:t>g</a:t>
            </a:r>
            <a:r>
              <a:rPr lang="en-GB" sz="1200" dirty="0" smtClean="0">
                <a:latin typeface="Times New Roman"/>
                <a:cs typeface="Times New Roman"/>
              </a:rPr>
              <a:t>e. cc:</a:t>
            </a:r>
            <a:r>
              <a:rPr lang="en-GB" sz="1200" spc="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18</a:t>
            </a:r>
            <a:r>
              <a:rPr lang="en-GB" sz="1200" spc="-15" dirty="0" smtClean="0">
                <a:latin typeface="Times New Roman"/>
                <a:cs typeface="Times New Roman"/>
              </a:rPr>
              <a:t>3</a:t>
            </a:r>
            <a:r>
              <a:rPr lang="en-GB" sz="1200" dirty="0" smtClean="0">
                <a:latin typeface="Times New Roman"/>
                <a:cs typeface="Times New Roman"/>
              </a:rPr>
              <a:t>0 </a:t>
            </a:r>
            <a:r>
              <a:rPr lang="en-GB" sz="1200" spc="15" dirty="0" smtClean="0">
                <a:latin typeface="Times New Roman"/>
                <a:cs typeface="Times New Roman"/>
              </a:rPr>
              <a:t>Co</a:t>
            </a:r>
            <a:r>
              <a:rPr lang="en-GB" sz="1200" spc="-5" dirty="0" smtClean="0">
                <a:latin typeface="Times New Roman"/>
                <a:cs typeface="Times New Roman"/>
              </a:rPr>
              <a:t>u</a:t>
            </a:r>
            <a:r>
              <a:rPr lang="en-GB" sz="1200" dirty="0" smtClean="0">
                <a:latin typeface="Times New Roman"/>
                <a:cs typeface="Times New Roman"/>
              </a:rPr>
              <a:t>r</a:t>
            </a:r>
            <a:r>
              <a:rPr lang="en-GB" sz="1200" spc="-10" dirty="0" smtClean="0">
                <a:latin typeface="Times New Roman"/>
                <a:cs typeface="Times New Roman"/>
              </a:rPr>
              <a:t>t</a:t>
            </a:r>
            <a:r>
              <a:rPr lang="en-GB" sz="1200" spc="10" dirty="0" smtClean="0">
                <a:latin typeface="Times New Roman"/>
                <a:cs typeface="Times New Roman"/>
              </a:rPr>
              <a:t>e</a:t>
            </a:r>
            <a:r>
              <a:rPr lang="en-GB" sz="1200" dirty="0" smtClean="0">
                <a:latin typeface="Times New Roman"/>
                <a:cs typeface="Times New Roman"/>
              </a:rPr>
              <a:t>s</a:t>
            </a:r>
            <a:r>
              <a:rPr lang="en-GB" sz="1200" spc="15" dirty="0" smtClean="0">
                <a:latin typeface="Times New Roman"/>
                <a:cs typeface="Times New Roman"/>
              </a:rPr>
              <a:t>y</a:t>
            </a:r>
            <a:r>
              <a:rPr lang="en-GB" sz="1200" spc="-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o</a:t>
            </a:r>
            <a:r>
              <a:rPr lang="en-GB" sz="1200" spc="10" dirty="0" smtClean="0">
                <a:latin typeface="Times New Roman"/>
                <a:cs typeface="Times New Roman"/>
              </a:rPr>
              <a:t>f</a:t>
            </a:r>
            <a:r>
              <a:rPr lang="en-GB" sz="1200" dirty="0" smtClean="0">
                <a:latin typeface="Times New Roman"/>
                <a:cs typeface="Times New Roman"/>
              </a:rPr>
              <a:t> </a:t>
            </a:r>
            <a:r>
              <a:rPr lang="en-GB" sz="1200" spc="-5" dirty="0" smtClean="0">
                <a:latin typeface="Times New Roman"/>
                <a:cs typeface="Times New Roman"/>
              </a:rPr>
              <a:t> C</a:t>
            </a:r>
            <a:r>
              <a:rPr lang="en-GB" sz="1200" dirty="0" smtClean="0">
                <a:latin typeface="Times New Roman"/>
                <a:cs typeface="Times New Roman"/>
              </a:rPr>
              <a:t>en</a:t>
            </a:r>
            <a:r>
              <a:rPr lang="en-GB" sz="1200" spc="5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r</a:t>
            </a:r>
            <a:r>
              <a:rPr lang="en-GB" sz="1200" spc="-10" dirty="0" smtClean="0">
                <a:latin typeface="Times New Roman"/>
                <a:cs typeface="Times New Roman"/>
              </a:rPr>
              <a:t>a</a:t>
            </a:r>
            <a:r>
              <a:rPr lang="en-GB" sz="1200" dirty="0" smtClean="0">
                <a:latin typeface="Times New Roman"/>
                <a:cs typeface="Times New Roman"/>
              </a:rPr>
              <a:t>l</a:t>
            </a:r>
            <a:r>
              <a:rPr lang="en-GB" sz="1200" spc="5" dirty="0" smtClean="0">
                <a:latin typeface="Times New Roman"/>
                <a:cs typeface="Times New Roman"/>
              </a:rPr>
              <a:t> </a:t>
            </a:r>
            <a:r>
              <a:rPr lang="en-GB" sz="1200" dirty="0" smtClean="0">
                <a:latin typeface="Times New Roman"/>
                <a:cs typeface="Times New Roman"/>
              </a:rPr>
              <a:t>M</a:t>
            </a:r>
            <a:r>
              <a:rPr lang="en-GB" sz="1200" spc="-10" dirty="0" smtClean="0">
                <a:latin typeface="Times New Roman"/>
                <a:cs typeface="Times New Roman"/>
              </a:rPr>
              <a:t>a</a:t>
            </a:r>
            <a:r>
              <a:rPr lang="en-GB" sz="1200" dirty="0" smtClean="0">
                <a:latin typeface="Times New Roman"/>
                <a:cs typeface="Times New Roman"/>
              </a:rPr>
              <a:t>ss</a:t>
            </a:r>
            <a:r>
              <a:rPr lang="en-GB" sz="1200" spc="-10" dirty="0" smtClean="0">
                <a:latin typeface="Times New Roman"/>
                <a:cs typeface="Times New Roman"/>
              </a:rPr>
              <a:t>a</a:t>
            </a:r>
            <a:r>
              <a:rPr lang="en-GB" sz="1200" dirty="0" smtClean="0">
                <a:latin typeface="Times New Roman"/>
                <a:cs typeface="Times New Roman"/>
              </a:rPr>
              <a:t>chus</a:t>
            </a:r>
            <a:r>
              <a:rPr lang="en-GB" sz="1200" spc="-10" dirty="0" smtClean="0">
                <a:latin typeface="Times New Roman"/>
                <a:cs typeface="Times New Roman"/>
              </a:rPr>
              <a:t>e</a:t>
            </a:r>
            <a:r>
              <a:rPr lang="en-GB" sz="1200" dirty="0" smtClean="0">
                <a:latin typeface="Times New Roman"/>
                <a:cs typeface="Times New Roman"/>
              </a:rPr>
              <a:t>t</a:t>
            </a:r>
            <a:r>
              <a:rPr lang="en-GB" sz="1200" spc="-10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s Con</a:t>
            </a:r>
            <a:r>
              <a:rPr lang="en-GB" sz="1200" spc="-15" dirty="0" smtClean="0">
                <a:latin typeface="Times New Roman"/>
                <a:cs typeface="Times New Roman"/>
              </a:rPr>
              <a:t>v</a:t>
            </a:r>
            <a:r>
              <a:rPr lang="en-GB" sz="1200" dirty="0" smtClean="0">
                <a:latin typeface="Times New Roman"/>
                <a:cs typeface="Times New Roman"/>
              </a:rPr>
              <a:t>en</a:t>
            </a:r>
            <a:r>
              <a:rPr lang="en-GB" sz="1200" spc="-10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ion                     a</a:t>
            </a:r>
            <a:r>
              <a:rPr lang="en-GB" sz="1200" spc="-10" dirty="0" smtClean="0">
                <a:latin typeface="Times New Roman"/>
                <a:cs typeface="Times New Roman"/>
              </a:rPr>
              <a:t>n</a:t>
            </a:r>
            <a:r>
              <a:rPr lang="en-GB" sz="1200" dirty="0" smtClean="0">
                <a:latin typeface="Times New Roman"/>
                <a:cs typeface="Times New Roman"/>
              </a:rPr>
              <a:t>d</a:t>
            </a:r>
            <a:r>
              <a:rPr lang="en-GB" sz="1200" spc="-15" dirty="0" smtClean="0">
                <a:latin typeface="Times New Roman"/>
                <a:cs typeface="Times New Roman"/>
              </a:rPr>
              <a:t> </a:t>
            </a:r>
            <a:r>
              <a:rPr lang="en-GB" sz="1200" spc="5" dirty="0" smtClean="0">
                <a:latin typeface="Times New Roman"/>
                <a:cs typeface="Times New Roman"/>
              </a:rPr>
              <a:t>V</a:t>
            </a:r>
            <a:r>
              <a:rPr lang="en-GB" sz="1200" spc="-10" dirty="0" smtClean="0">
                <a:latin typeface="Times New Roman"/>
                <a:cs typeface="Times New Roman"/>
              </a:rPr>
              <a:t>i</a:t>
            </a:r>
            <a:r>
              <a:rPr lang="en-GB" sz="1200" dirty="0" smtClean="0">
                <a:latin typeface="Times New Roman"/>
                <a:cs typeface="Times New Roman"/>
              </a:rPr>
              <a:t>s</a:t>
            </a:r>
            <a:r>
              <a:rPr lang="en-GB" sz="1200" spc="5" dirty="0" smtClean="0">
                <a:latin typeface="Times New Roman"/>
                <a:cs typeface="Times New Roman"/>
              </a:rPr>
              <a:t>i</a:t>
            </a:r>
            <a:r>
              <a:rPr lang="en-GB" sz="1200" spc="-10" dirty="0" smtClean="0">
                <a:latin typeface="Times New Roman"/>
                <a:cs typeface="Times New Roman"/>
              </a:rPr>
              <a:t>t</a:t>
            </a:r>
            <a:r>
              <a:rPr lang="en-GB" sz="1200" dirty="0" smtClean="0">
                <a:latin typeface="Times New Roman"/>
                <a:cs typeface="Times New Roman"/>
              </a:rPr>
              <a:t>ors B</a:t>
            </a:r>
            <a:r>
              <a:rPr lang="en-GB" sz="1200" spc="-15" dirty="0" smtClean="0">
                <a:latin typeface="Times New Roman"/>
                <a:cs typeface="Times New Roman"/>
              </a:rPr>
              <a:t>u</a:t>
            </a:r>
            <a:r>
              <a:rPr lang="en-GB" sz="1200" dirty="0" smtClean="0">
                <a:latin typeface="Times New Roman"/>
                <a:cs typeface="Times New Roman"/>
              </a:rPr>
              <a:t>r</a:t>
            </a:r>
            <a:r>
              <a:rPr lang="en-GB" sz="1200" spc="-10" dirty="0" smtClean="0">
                <a:latin typeface="Times New Roman"/>
                <a:cs typeface="Times New Roman"/>
              </a:rPr>
              <a:t>e</a:t>
            </a:r>
            <a:r>
              <a:rPr lang="en-GB" sz="1200" dirty="0" smtClean="0">
                <a:latin typeface="Times New Roman"/>
                <a:cs typeface="Times New Roman"/>
              </a:rPr>
              <a:t>au).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C3DD7-681E-4494-B279-65676D2C7C9B}" type="slidenum">
              <a:rPr lang="en-GB" smtClean="0"/>
              <a:pPr/>
              <a:t>9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Nearly every type of utilitarian ware were potted at Upper Alton ……….</a:t>
            </a:r>
          </a:p>
          <a:p>
            <a:r>
              <a:rPr lang="en-US" dirty="0" smtClean="0"/>
              <a:t>   </a:t>
            </a:r>
          </a:p>
          <a:p>
            <a:r>
              <a:rPr lang="en-US" dirty="0" smtClean="0"/>
              <a:t>THE POT, NECKED JAR, INCURVERD JAR, SHELFED JAR</a:t>
            </a:r>
            <a:r>
              <a:rPr lang="en-US" baseline="0" dirty="0" smtClean="0"/>
              <a:t> CHURN, PRESERVE JAR, CANNING JAR, JUG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C3DD7-681E-4494-B279-65676D2C7C9B}" type="slidenum">
              <a:rPr lang="en-GB" smtClean="0"/>
              <a:pPr/>
              <a:t>10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91B54-9808-4B93-ABD5-2281E561D076}" type="datetimeFigureOut">
              <a:rPr lang="en-US" smtClean="0"/>
              <a:t>12/15/2016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332E5-E591-4E3A-A893-48D1F5E8D7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91B54-9808-4B93-ABD5-2281E561D076}" type="datetimeFigureOut">
              <a:rPr lang="en-US" smtClean="0"/>
              <a:t>12/15/2016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332E5-E591-4E3A-A893-48D1F5E8D7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91B54-9808-4B93-ABD5-2281E561D076}" type="datetimeFigureOut">
              <a:rPr lang="en-US" smtClean="0"/>
              <a:t>12/15/2016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332E5-E591-4E3A-A893-48D1F5E8D7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91B54-9808-4B93-ABD5-2281E561D076}" type="datetimeFigureOut">
              <a:rPr lang="en-US" smtClean="0"/>
              <a:t>12/15/2016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332E5-E591-4E3A-A893-48D1F5E8D7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91B54-9808-4B93-ABD5-2281E561D076}" type="datetimeFigureOut">
              <a:rPr lang="en-US" smtClean="0"/>
              <a:t>12/15/2016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332E5-E591-4E3A-A893-48D1F5E8D7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91B54-9808-4B93-ABD5-2281E561D076}" type="datetimeFigureOut">
              <a:rPr lang="en-US" smtClean="0"/>
              <a:t>12/15/2016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332E5-E591-4E3A-A893-48D1F5E8D7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91B54-9808-4B93-ABD5-2281E561D076}" type="datetimeFigureOut">
              <a:rPr lang="en-US" smtClean="0"/>
              <a:t>12/15/2016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332E5-E591-4E3A-A893-48D1F5E8D7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91B54-9808-4B93-ABD5-2281E561D076}" type="datetimeFigureOut">
              <a:rPr lang="en-US" smtClean="0"/>
              <a:t>12/15/2016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332E5-E591-4E3A-A893-48D1F5E8D7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91B54-9808-4B93-ABD5-2281E561D076}" type="datetimeFigureOut">
              <a:rPr lang="en-US" smtClean="0"/>
              <a:t>12/15/2016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332E5-E591-4E3A-A893-48D1F5E8D7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91B54-9808-4B93-ABD5-2281E561D076}" type="datetimeFigureOut">
              <a:rPr lang="en-US" smtClean="0"/>
              <a:t>12/15/2016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332E5-E591-4E3A-A893-48D1F5E8D7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91B54-9808-4B93-ABD5-2281E561D076}" type="datetimeFigureOut">
              <a:rPr lang="en-US" smtClean="0"/>
              <a:t>12/15/2016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332E5-E591-4E3A-A893-48D1F5E8D7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91B54-9808-4B93-ABD5-2281E561D076}" type="datetimeFigureOut">
              <a:rPr lang="en-US" smtClean="0"/>
              <a:t>12/15/2016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E332E5-E591-4E3A-A893-48D1F5E8D70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wav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wav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6.wav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Relationship Id="rId9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7.wav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8.wav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9.wav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0.wav"/><Relationship Id="rId5" Type="http://schemas.openxmlformats.org/officeDocument/2006/relationships/image" Target="../media/image1.pn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1.wav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2.wav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3.wav"/><Relationship Id="rId6" Type="http://schemas.openxmlformats.org/officeDocument/2006/relationships/image" Target="../media/image27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4.wav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5.wav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6.wav"/><Relationship Id="rId5" Type="http://schemas.openxmlformats.org/officeDocument/2006/relationships/image" Target="../media/image1.png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7.wav"/><Relationship Id="rId5" Type="http://schemas.openxmlformats.org/officeDocument/2006/relationships/image" Target="../media/image1.png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8.wav"/><Relationship Id="rId5" Type="http://schemas.openxmlformats.org/officeDocument/2006/relationships/image" Target="../media/image1.png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9.wav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0.wav"/><Relationship Id="rId6" Type="http://schemas.openxmlformats.org/officeDocument/2006/relationships/image" Target="../media/image39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1.wav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2.wav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3.wav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0"/>
            <a:ext cx="7772400" cy="1470025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PART  I</a:t>
            </a:r>
            <a:endParaRPr lang="en-US" sz="4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438400"/>
            <a:ext cx="7620000" cy="1752600"/>
          </a:xfrm>
        </p:spPr>
        <p:txBody>
          <a:bodyPr>
            <a:normAutofit fontScale="70000" lnSpcReduction="20000"/>
          </a:bodyPr>
          <a:lstStyle/>
          <a:p>
            <a:r>
              <a:rPr lang="en-US" sz="5700" b="1" dirty="0" smtClean="0">
                <a:solidFill>
                  <a:schemeClr val="tx1"/>
                </a:solidFill>
              </a:rPr>
              <a:t>The Potters, Kilns, and Stoneware</a:t>
            </a:r>
          </a:p>
          <a:p>
            <a:r>
              <a:rPr lang="en-US" sz="5700" b="1" dirty="0" smtClean="0">
                <a:solidFill>
                  <a:schemeClr val="tx1"/>
                </a:solidFill>
              </a:rPr>
              <a:t>Of Upper Alton, Illinois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By GREG MATHIS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57749" y="6188397"/>
            <a:ext cx="265953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z="1100" dirty="0">
                <a:latin typeface="Calibri"/>
                <a:cs typeface="Calibri"/>
              </a:rPr>
              <a:pPr marL="25400">
                <a:lnSpc>
                  <a:spcPct val="100000"/>
                </a:lnSpc>
              </a:pPr>
              <a:t>10</a:t>
            </a:fld>
            <a:endParaRPr sz="11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043608" y="-451822"/>
            <a:ext cx="6487459" cy="73098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94839">
              <a:lnSpc>
                <a:spcPct val="100000"/>
              </a:lnSpc>
            </a:pPr>
            <a:r>
              <a:rPr sz="1400" u="sng" spc="-10" dirty="0">
                <a:latin typeface="Times New Roman"/>
                <a:cs typeface="Times New Roman"/>
              </a:rPr>
              <a:t>VE</a:t>
            </a:r>
            <a:r>
              <a:rPr sz="1400" u="sng" dirty="0">
                <a:latin typeface="Times New Roman"/>
                <a:cs typeface="Times New Roman"/>
              </a:rPr>
              <a:t>SS</a:t>
            </a:r>
            <a:r>
              <a:rPr sz="1400" u="sng" spc="-10" dirty="0">
                <a:latin typeface="Times New Roman"/>
                <a:cs typeface="Times New Roman"/>
              </a:rPr>
              <a:t>E</a:t>
            </a:r>
            <a:r>
              <a:rPr sz="1400" u="sng" dirty="0">
                <a:latin typeface="Times New Roman"/>
                <a:cs typeface="Times New Roman"/>
              </a:rPr>
              <a:t>L</a:t>
            </a:r>
            <a:r>
              <a:rPr sz="1400" u="sng" spc="-10" dirty="0">
                <a:latin typeface="Times New Roman"/>
                <a:cs typeface="Times New Roman"/>
              </a:rPr>
              <a:t> </a:t>
            </a:r>
            <a:r>
              <a:rPr sz="1400" u="sng" dirty="0">
                <a:latin typeface="Times New Roman"/>
                <a:cs typeface="Times New Roman"/>
              </a:rPr>
              <a:t>DESCRI</a:t>
            </a:r>
            <a:r>
              <a:rPr sz="1400" u="sng" spc="-5" dirty="0">
                <a:latin typeface="Times New Roman"/>
                <a:cs typeface="Times New Roman"/>
              </a:rPr>
              <a:t>P</a:t>
            </a:r>
            <a:r>
              <a:rPr sz="1400" u="sng" spc="-10" dirty="0">
                <a:latin typeface="Times New Roman"/>
                <a:cs typeface="Times New Roman"/>
              </a:rPr>
              <a:t>T</a:t>
            </a:r>
            <a:r>
              <a:rPr sz="1400" u="sng" dirty="0">
                <a:latin typeface="Times New Roman"/>
                <a:cs typeface="Times New Roman"/>
              </a:rPr>
              <a:t>I</a:t>
            </a:r>
            <a:r>
              <a:rPr sz="1400" u="sng" spc="-10" dirty="0">
                <a:latin typeface="Times New Roman"/>
                <a:cs typeface="Times New Roman"/>
              </a:rPr>
              <a:t>ON</a:t>
            </a:r>
            <a:r>
              <a:rPr sz="1400" u="sng" dirty="0">
                <a:latin typeface="Times New Roman"/>
                <a:cs typeface="Times New Roman"/>
              </a:rPr>
              <a:t>S</a:t>
            </a:r>
            <a:endParaRPr sz="1400" dirty="0">
              <a:latin typeface="Times New Roman"/>
              <a:cs typeface="Times New Roman"/>
            </a:endParaRPr>
          </a:p>
          <a:p>
            <a:pPr marL="12700" marR="630555">
              <a:lnSpc>
                <a:spcPct val="288200"/>
              </a:lnSpc>
              <a:spcBef>
                <a:spcPts val="165"/>
              </a:spcBef>
            </a:pPr>
            <a:r>
              <a:rPr sz="1100" dirty="0">
                <a:latin typeface="Times New Roman"/>
                <a:cs typeface="Times New Roman"/>
              </a:rPr>
              <a:t>Pot – 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n open </a:t>
            </a:r>
            <a:r>
              <a:rPr sz="1100" spc="-20" dirty="0">
                <a:latin typeface="Times New Roman"/>
                <a:cs typeface="Times New Roman"/>
              </a:rPr>
              <a:t>w</a:t>
            </a:r>
            <a:r>
              <a:rPr sz="1100" dirty="0">
                <a:latin typeface="Times New Roman"/>
                <a:cs typeface="Times New Roman"/>
              </a:rPr>
              <a:t>ide 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dirty="0">
                <a:latin typeface="Times New Roman"/>
                <a:cs typeface="Times New Roman"/>
              </a:rPr>
              <a:t>outh</a:t>
            </a:r>
            <a:r>
              <a:rPr sz="1100" spc="-15" dirty="0">
                <a:latin typeface="Times New Roman"/>
                <a:cs typeface="Times New Roman"/>
              </a:rPr>
              <a:t> v</a:t>
            </a:r>
            <a:r>
              <a:rPr sz="1100" dirty="0">
                <a:latin typeface="Times New Roman"/>
                <a:cs typeface="Times New Roman"/>
              </a:rPr>
              <a:t>essel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u</a:t>
            </a:r>
            <a:r>
              <a:rPr sz="1100" dirty="0">
                <a:latin typeface="Times New Roman"/>
                <a:cs typeface="Times New Roman"/>
              </a:rPr>
              <a:t>sed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for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ser</a:t>
            </a:r>
            <a:r>
              <a:rPr sz="1100" spc="-15" dirty="0">
                <a:latin typeface="Times New Roman"/>
                <a:cs typeface="Times New Roman"/>
              </a:rPr>
              <a:t>v</a:t>
            </a:r>
            <a:r>
              <a:rPr sz="1100" dirty="0">
                <a:latin typeface="Times New Roman"/>
                <a:cs typeface="Times New Roman"/>
              </a:rPr>
              <a:t>ing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or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</a:t>
            </a:r>
            <a:r>
              <a:rPr sz="1100" spc="-5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ora</a:t>
            </a:r>
            <a:r>
              <a:rPr sz="1100" spc="-10" dirty="0">
                <a:latin typeface="Times New Roman"/>
                <a:cs typeface="Times New Roman"/>
              </a:rPr>
              <a:t>g</a:t>
            </a:r>
            <a:r>
              <a:rPr sz="1100" dirty="0">
                <a:latin typeface="Times New Roman"/>
                <a:cs typeface="Times New Roman"/>
              </a:rPr>
              <a:t>e </a:t>
            </a:r>
            <a:r>
              <a:rPr sz="1100" spc="5" dirty="0">
                <a:latin typeface="Times New Roman"/>
                <a:cs typeface="Times New Roman"/>
              </a:rPr>
              <a:t>t</a:t>
            </a:r>
            <a:r>
              <a:rPr sz="1100" spc="-15" dirty="0">
                <a:latin typeface="Times New Roman"/>
                <a:cs typeface="Times New Roman"/>
              </a:rPr>
              <a:t>h</a:t>
            </a:r>
            <a:r>
              <a:rPr sz="1100" dirty="0">
                <a:latin typeface="Times New Roman"/>
                <a:cs typeface="Times New Roman"/>
              </a:rPr>
              <a:t>at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cco</a:t>
            </a:r>
            <a:r>
              <a:rPr sz="1100" spc="-20" dirty="0">
                <a:latin typeface="Times New Roman"/>
                <a:cs typeface="Times New Roman"/>
              </a:rPr>
              <a:t>mm</a:t>
            </a:r>
            <a:r>
              <a:rPr sz="1100" dirty="0">
                <a:latin typeface="Times New Roman"/>
                <a:cs typeface="Times New Roman"/>
              </a:rPr>
              <a:t>oda</a:t>
            </a:r>
            <a:r>
              <a:rPr sz="1100" spc="5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es </a:t>
            </a:r>
            <a:r>
              <a:rPr sz="1100" spc="-15" dirty="0">
                <a:latin typeface="Times New Roman"/>
                <a:cs typeface="Times New Roman"/>
              </a:rPr>
              <a:t>n</a:t>
            </a:r>
            <a:r>
              <a:rPr sz="1100" dirty="0">
                <a:latin typeface="Times New Roman"/>
                <a:cs typeface="Times New Roman"/>
              </a:rPr>
              <a:t>o li</a:t>
            </a:r>
            <a:r>
              <a:rPr sz="1100" spc="-15" dirty="0">
                <a:latin typeface="Times New Roman"/>
                <a:cs typeface="Times New Roman"/>
              </a:rPr>
              <a:t>d</a:t>
            </a:r>
            <a:r>
              <a:rPr sz="1100" dirty="0">
                <a:latin typeface="Times New Roman"/>
                <a:cs typeface="Times New Roman"/>
              </a:rPr>
              <a:t>. Jar-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 wide 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dirty="0">
                <a:latin typeface="Times New Roman"/>
                <a:cs typeface="Times New Roman"/>
              </a:rPr>
              <a:t>outh </a:t>
            </a:r>
            <a:r>
              <a:rPr sz="1100" spc="-15" dirty="0">
                <a:latin typeface="Times New Roman"/>
                <a:cs typeface="Times New Roman"/>
              </a:rPr>
              <a:t>v</a:t>
            </a:r>
            <a:r>
              <a:rPr sz="1100" dirty="0">
                <a:latin typeface="Times New Roman"/>
                <a:cs typeface="Times New Roman"/>
              </a:rPr>
              <a:t>ess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dirty="0">
                <a:latin typeface="Times New Roman"/>
                <a:cs typeface="Times New Roman"/>
              </a:rPr>
              <a:t>l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</a:t>
            </a:r>
            <a:r>
              <a:rPr sz="1100" spc="-15" dirty="0">
                <a:latin typeface="Times New Roman"/>
                <a:cs typeface="Times New Roman"/>
              </a:rPr>
              <a:t>h</a:t>
            </a:r>
            <a:r>
              <a:rPr sz="1100" dirty="0">
                <a:latin typeface="Times New Roman"/>
                <a:cs typeface="Times New Roman"/>
              </a:rPr>
              <a:t>at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cco</a:t>
            </a:r>
            <a:r>
              <a:rPr sz="1100" spc="-10" dirty="0">
                <a:latin typeface="Times New Roman"/>
                <a:cs typeface="Times New Roman"/>
              </a:rPr>
              <a:t>m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dirty="0">
                <a:latin typeface="Times New Roman"/>
                <a:cs typeface="Times New Roman"/>
              </a:rPr>
              <a:t>oda</a:t>
            </a:r>
            <a:r>
              <a:rPr sz="1100" spc="5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es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 </a:t>
            </a:r>
            <a:r>
              <a:rPr sz="1100" spc="-10" dirty="0">
                <a:latin typeface="Times New Roman"/>
                <a:cs typeface="Times New Roman"/>
              </a:rPr>
              <a:t>l</a:t>
            </a:r>
            <a:r>
              <a:rPr sz="1100" dirty="0">
                <a:latin typeface="Times New Roman"/>
                <a:cs typeface="Times New Roman"/>
              </a:rPr>
              <a:t>id, </a:t>
            </a:r>
            <a:r>
              <a:rPr sz="1100" spc="-15" dirty="0">
                <a:latin typeface="Times New Roman"/>
                <a:cs typeface="Times New Roman"/>
              </a:rPr>
              <a:t>o</a:t>
            </a:r>
            <a:r>
              <a:rPr sz="1100" dirty="0">
                <a:latin typeface="Times New Roman"/>
                <a:cs typeface="Times New Roman"/>
              </a:rPr>
              <a:t>f</a:t>
            </a:r>
            <a:r>
              <a:rPr sz="1100" spc="-10" dirty="0">
                <a:latin typeface="Times New Roman"/>
                <a:cs typeface="Times New Roman"/>
              </a:rPr>
              <a:t>te</a:t>
            </a:r>
            <a:r>
              <a:rPr sz="1100" dirty="0">
                <a:latin typeface="Times New Roman"/>
                <a:cs typeface="Times New Roman"/>
              </a:rPr>
              <a:t>n ca</a:t>
            </a:r>
            <a:r>
              <a:rPr sz="1100" spc="-10" dirty="0">
                <a:latin typeface="Times New Roman"/>
                <a:cs typeface="Times New Roman"/>
              </a:rPr>
              <a:t>l</a:t>
            </a:r>
            <a:r>
              <a:rPr sz="1100" dirty="0">
                <a:latin typeface="Times New Roman"/>
                <a:cs typeface="Times New Roman"/>
              </a:rPr>
              <a:t>led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 </a:t>
            </a:r>
            <a:r>
              <a:rPr sz="1100" spc="-10" dirty="0">
                <a:latin typeface="Times New Roman"/>
                <a:cs typeface="Times New Roman"/>
              </a:rPr>
              <a:t>c</a:t>
            </a:r>
            <a:r>
              <a:rPr sz="1100" dirty="0">
                <a:latin typeface="Times New Roman"/>
                <a:cs typeface="Times New Roman"/>
              </a:rPr>
              <a:t>roc</a:t>
            </a:r>
            <a:r>
              <a:rPr sz="1100" spc="-10" dirty="0">
                <a:latin typeface="Times New Roman"/>
                <a:cs typeface="Times New Roman"/>
              </a:rPr>
              <a:t>k</a:t>
            </a:r>
            <a:r>
              <a:rPr sz="1100" dirty="0">
                <a:latin typeface="Times New Roman"/>
                <a:cs typeface="Times New Roman"/>
              </a:rPr>
              <a:t>.</a:t>
            </a:r>
          </a:p>
          <a:p>
            <a:pPr>
              <a:lnSpc>
                <a:spcPts val="750"/>
              </a:lnSpc>
              <a:spcBef>
                <a:spcPts val="46"/>
              </a:spcBef>
            </a:pPr>
            <a:endParaRPr sz="750" dirty="0"/>
          </a:p>
          <a:p>
            <a:pPr>
              <a:lnSpc>
                <a:spcPts val="1100"/>
              </a:lnSpc>
            </a:pPr>
            <a:endParaRPr sz="1100" dirty="0"/>
          </a:p>
          <a:p>
            <a:pPr marL="12700" marR="10795" algn="just">
              <a:lnSpc>
                <a:spcPct val="143600"/>
              </a:lnSpc>
            </a:pPr>
            <a:r>
              <a:rPr sz="1100" spc="-10" dirty="0">
                <a:latin typeface="Times New Roman"/>
                <a:cs typeface="Times New Roman"/>
              </a:rPr>
              <a:t>N</a:t>
            </a:r>
            <a:r>
              <a:rPr sz="1100" dirty="0">
                <a:latin typeface="Times New Roman"/>
                <a:cs typeface="Times New Roman"/>
              </a:rPr>
              <a:t>ec</a:t>
            </a:r>
            <a:r>
              <a:rPr sz="1100" spc="-15" dirty="0">
                <a:latin typeface="Times New Roman"/>
                <a:cs typeface="Times New Roman"/>
              </a:rPr>
              <a:t>k</a:t>
            </a:r>
            <a:r>
              <a:rPr sz="1100" dirty="0">
                <a:latin typeface="Times New Roman"/>
                <a:cs typeface="Times New Roman"/>
              </a:rPr>
              <a:t>ed</a:t>
            </a:r>
            <a:r>
              <a:rPr sz="1100" spc="25" dirty="0">
                <a:latin typeface="Times New Roman"/>
                <a:cs typeface="Times New Roman"/>
              </a:rPr>
              <a:t> </a:t>
            </a:r>
            <a:r>
              <a:rPr sz="1100" spc="15" dirty="0">
                <a:latin typeface="Times New Roman"/>
                <a:cs typeface="Times New Roman"/>
              </a:rPr>
              <a:t>j</a:t>
            </a:r>
            <a:r>
              <a:rPr sz="1100" dirty="0">
                <a:latin typeface="Times New Roman"/>
                <a:cs typeface="Times New Roman"/>
              </a:rPr>
              <a:t>ar </a:t>
            </a:r>
            <a:r>
              <a:rPr sz="1100" spc="8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- </a:t>
            </a:r>
            <a:r>
              <a:rPr sz="1100" spc="5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35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v</a:t>
            </a:r>
            <a:r>
              <a:rPr sz="1100" dirty="0">
                <a:latin typeface="Times New Roman"/>
                <a:cs typeface="Times New Roman"/>
              </a:rPr>
              <a:t>essel</a:t>
            </a:r>
            <a:r>
              <a:rPr sz="1100" spc="40" dirty="0">
                <a:latin typeface="Times New Roman"/>
                <a:cs typeface="Times New Roman"/>
              </a:rPr>
              <a:t> 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dirty="0">
                <a:latin typeface="Times New Roman"/>
                <a:cs typeface="Times New Roman"/>
              </a:rPr>
              <a:t>ore</a:t>
            </a:r>
            <a:r>
              <a:rPr sz="1100" spc="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na</a:t>
            </a:r>
            <a:r>
              <a:rPr sz="1100" spc="-10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row</a:t>
            </a:r>
            <a:r>
              <a:rPr sz="1100" spc="3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in</a:t>
            </a:r>
            <a:r>
              <a:rPr sz="1100" spc="35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d</a:t>
            </a:r>
            <a:r>
              <a:rPr sz="1100" dirty="0">
                <a:latin typeface="Times New Roman"/>
                <a:cs typeface="Times New Roman"/>
              </a:rPr>
              <a:t>ia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dirty="0">
                <a:latin typeface="Times New Roman"/>
                <a:cs typeface="Times New Roman"/>
              </a:rPr>
              <a:t>e</a:t>
            </a:r>
            <a:r>
              <a:rPr sz="1100" spc="5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er</a:t>
            </a:r>
            <a:r>
              <a:rPr sz="1100" spc="2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at</a:t>
            </a:r>
            <a:r>
              <a:rPr sz="1100" spc="2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2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rim </a:t>
            </a:r>
            <a:r>
              <a:rPr sz="1100" spc="5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than</a:t>
            </a:r>
            <a:r>
              <a:rPr sz="1100" spc="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at</a:t>
            </a:r>
            <a:r>
              <a:rPr sz="1100" spc="2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2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</a:t>
            </a:r>
            <a:r>
              <a:rPr sz="1100" spc="-5" dirty="0">
                <a:latin typeface="Times New Roman"/>
                <a:cs typeface="Times New Roman"/>
              </a:rPr>
              <a:t>l</a:t>
            </a:r>
            <a:r>
              <a:rPr sz="1100" dirty="0">
                <a:latin typeface="Times New Roman"/>
                <a:cs typeface="Times New Roman"/>
              </a:rPr>
              <a:t>i</a:t>
            </a:r>
            <a:r>
              <a:rPr sz="1100" spc="-15" dirty="0">
                <a:latin typeface="Times New Roman"/>
                <a:cs typeface="Times New Roman"/>
              </a:rPr>
              <a:t>g</a:t>
            </a:r>
            <a:r>
              <a:rPr sz="1100" dirty="0">
                <a:latin typeface="Times New Roman"/>
                <a:cs typeface="Times New Roman"/>
              </a:rPr>
              <a:t>ht</a:t>
            </a:r>
            <a:r>
              <a:rPr sz="1100" spc="4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in</a:t>
            </a:r>
            <a:r>
              <a:rPr sz="1100" spc="-10" dirty="0">
                <a:latin typeface="Times New Roman"/>
                <a:cs typeface="Times New Roman"/>
              </a:rPr>
              <a:t>c</a:t>
            </a:r>
            <a:r>
              <a:rPr sz="1100" spc="-15" dirty="0">
                <a:latin typeface="Times New Roman"/>
                <a:cs typeface="Times New Roman"/>
              </a:rPr>
              <a:t>u</a:t>
            </a:r>
            <a:r>
              <a:rPr sz="1100" dirty="0">
                <a:latin typeface="Times New Roman"/>
                <a:cs typeface="Times New Roman"/>
              </a:rPr>
              <a:t>r</a:t>
            </a:r>
            <a:r>
              <a:rPr sz="1100" spc="-15" dirty="0">
                <a:latin typeface="Times New Roman"/>
                <a:cs typeface="Times New Roman"/>
              </a:rPr>
              <a:t>v</a:t>
            </a:r>
            <a:r>
              <a:rPr sz="1100" dirty="0">
                <a:latin typeface="Times New Roman"/>
                <a:cs typeface="Times New Roman"/>
              </a:rPr>
              <a:t>ed</a:t>
            </a:r>
            <a:r>
              <a:rPr sz="1100" spc="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bod</a:t>
            </a:r>
            <a:r>
              <a:rPr sz="1100" spc="-15" dirty="0">
                <a:latin typeface="Times New Roman"/>
                <a:cs typeface="Times New Roman"/>
              </a:rPr>
              <a:t>y</a:t>
            </a:r>
            <a:r>
              <a:rPr sz="1100" dirty="0">
                <a:latin typeface="Times New Roman"/>
                <a:cs typeface="Times New Roman"/>
              </a:rPr>
              <a:t>. </a:t>
            </a:r>
            <a:r>
              <a:rPr sz="1100" spc="70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he a</a:t>
            </a:r>
            <a:r>
              <a:rPr sz="1100" spc="5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ea</a:t>
            </a:r>
            <a:r>
              <a:rPr sz="1100" spc="5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n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dirty="0">
                <a:latin typeface="Times New Roman"/>
                <a:cs typeface="Times New Roman"/>
              </a:rPr>
              <a:t>ar</a:t>
            </a:r>
            <a:r>
              <a:rPr sz="1100" spc="5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4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</a:t>
            </a:r>
            <a:r>
              <a:rPr sz="1100" spc="-15" dirty="0">
                <a:latin typeface="Times New Roman"/>
                <a:cs typeface="Times New Roman"/>
              </a:rPr>
              <a:t>o</a:t>
            </a:r>
            <a:r>
              <a:rPr sz="1100" dirty="0">
                <a:latin typeface="Times New Roman"/>
                <a:cs typeface="Times New Roman"/>
              </a:rPr>
              <a:t>p</a:t>
            </a:r>
            <a:r>
              <a:rPr sz="1100" spc="5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-10" dirty="0">
                <a:latin typeface="Times New Roman"/>
                <a:cs typeface="Times New Roman"/>
              </a:rPr>
              <a:t>k</a:t>
            </a:r>
            <a:r>
              <a:rPr sz="1100" dirty="0">
                <a:latin typeface="Times New Roman"/>
                <a:cs typeface="Times New Roman"/>
              </a:rPr>
              <a:t>es</a:t>
            </a:r>
            <a:r>
              <a:rPr sz="1100" spc="6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he</a:t>
            </a:r>
            <a:r>
              <a:rPr sz="1100" spc="4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shape</a:t>
            </a:r>
            <a:r>
              <a:rPr sz="1100" spc="4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</a:t>
            </a:r>
            <a:r>
              <a:rPr sz="1100" spc="5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60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n</a:t>
            </a:r>
            <a:r>
              <a:rPr sz="1100" dirty="0">
                <a:latin typeface="Times New Roman"/>
                <a:cs typeface="Times New Roman"/>
              </a:rPr>
              <a:t>eck</a:t>
            </a:r>
            <a:r>
              <a:rPr sz="1100" spc="4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on</a:t>
            </a:r>
            <a:r>
              <a:rPr sz="1100" spc="4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6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</a:t>
            </a:r>
            <a:r>
              <a:rPr sz="1100" spc="-10" dirty="0">
                <a:latin typeface="Times New Roman"/>
                <a:cs typeface="Times New Roman"/>
              </a:rPr>
              <a:t>h</a:t>
            </a:r>
            <a:r>
              <a:rPr sz="1100" dirty="0">
                <a:latin typeface="Times New Roman"/>
                <a:cs typeface="Times New Roman"/>
              </a:rPr>
              <a:t>ou</a:t>
            </a:r>
            <a:r>
              <a:rPr sz="1100" spc="-10" dirty="0">
                <a:latin typeface="Times New Roman"/>
                <a:cs typeface="Times New Roman"/>
              </a:rPr>
              <a:t>l</a:t>
            </a:r>
            <a:r>
              <a:rPr sz="1100" dirty="0">
                <a:latin typeface="Times New Roman"/>
                <a:cs typeface="Times New Roman"/>
              </a:rPr>
              <a:t>de</a:t>
            </a:r>
            <a:r>
              <a:rPr sz="1100" spc="5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.</a:t>
            </a:r>
            <a:r>
              <a:rPr sz="1100" spc="55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E</a:t>
            </a:r>
            <a:r>
              <a:rPr sz="1100" dirty="0">
                <a:latin typeface="Times New Roman"/>
                <a:cs typeface="Times New Roman"/>
              </a:rPr>
              <a:t>xa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dirty="0">
                <a:latin typeface="Times New Roman"/>
                <a:cs typeface="Times New Roman"/>
              </a:rPr>
              <a:t>ples</a:t>
            </a:r>
            <a:r>
              <a:rPr sz="1100" spc="5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ran</a:t>
            </a:r>
            <a:r>
              <a:rPr sz="1100" spc="-10" dirty="0">
                <a:latin typeface="Times New Roman"/>
                <a:cs typeface="Times New Roman"/>
              </a:rPr>
              <a:t>g</a:t>
            </a:r>
            <a:r>
              <a:rPr sz="1100" dirty="0">
                <a:latin typeface="Times New Roman"/>
                <a:cs typeface="Times New Roman"/>
              </a:rPr>
              <a:t>ing</a:t>
            </a:r>
            <a:r>
              <a:rPr sz="1100" spc="4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in</a:t>
            </a:r>
            <a:r>
              <a:rPr sz="1100" spc="4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c</a:t>
            </a:r>
            <a:r>
              <a:rPr sz="1100" dirty="0">
                <a:latin typeface="Times New Roman"/>
                <a:cs typeface="Times New Roman"/>
              </a:rPr>
              <a:t>apa</a:t>
            </a:r>
            <a:r>
              <a:rPr sz="1100" spc="-10" dirty="0">
                <a:latin typeface="Times New Roman"/>
                <a:cs typeface="Times New Roman"/>
              </a:rPr>
              <a:t>c</a:t>
            </a:r>
            <a:r>
              <a:rPr sz="1100" dirty="0">
                <a:latin typeface="Times New Roman"/>
                <a:cs typeface="Times New Roman"/>
              </a:rPr>
              <a:t>i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ies</a:t>
            </a:r>
            <a:r>
              <a:rPr sz="1100" spc="5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</a:t>
            </a:r>
            <a:r>
              <a:rPr sz="1100" spc="5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h</a:t>
            </a:r>
            <a:r>
              <a:rPr sz="1100" spc="-10" dirty="0">
                <a:latin typeface="Times New Roman"/>
                <a:cs typeface="Times New Roman"/>
              </a:rPr>
              <a:t>al</a:t>
            </a:r>
            <a:r>
              <a:rPr sz="1100" dirty="0">
                <a:latin typeface="Times New Roman"/>
                <a:cs typeface="Times New Roman"/>
              </a:rPr>
              <a:t>f </a:t>
            </a:r>
            <a:r>
              <a:rPr sz="1100" spc="-15" dirty="0">
                <a:latin typeface="Times New Roman"/>
                <a:cs typeface="Times New Roman"/>
              </a:rPr>
              <a:t>g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5" dirty="0">
                <a:latin typeface="Times New Roman"/>
                <a:cs typeface="Times New Roman"/>
              </a:rPr>
              <a:t>l</a:t>
            </a:r>
            <a:r>
              <a:rPr sz="1100" dirty="0">
                <a:latin typeface="Times New Roman"/>
                <a:cs typeface="Times New Roman"/>
              </a:rPr>
              <a:t>lon 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o </a:t>
            </a:r>
            <a:r>
              <a:rPr sz="1100" spc="-10" dirty="0">
                <a:latin typeface="Times New Roman"/>
                <a:cs typeface="Times New Roman"/>
              </a:rPr>
              <a:t>f</a:t>
            </a:r>
            <a:r>
              <a:rPr sz="1100" dirty="0">
                <a:latin typeface="Times New Roman"/>
                <a:cs typeface="Times New Roman"/>
              </a:rPr>
              <a:t>i</a:t>
            </a:r>
            <a:r>
              <a:rPr sz="1100" spc="-15" dirty="0">
                <a:latin typeface="Times New Roman"/>
                <a:cs typeface="Times New Roman"/>
              </a:rPr>
              <a:t>v</a:t>
            </a:r>
            <a:r>
              <a:rPr sz="1100" dirty="0">
                <a:latin typeface="Times New Roman"/>
                <a:cs typeface="Times New Roman"/>
              </a:rPr>
              <a:t>e </a:t>
            </a:r>
            <a:r>
              <a:rPr sz="1100" spc="-10" dirty="0">
                <a:latin typeface="Times New Roman"/>
                <a:cs typeface="Times New Roman"/>
              </a:rPr>
              <a:t>g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5" dirty="0">
                <a:latin typeface="Times New Roman"/>
                <a:cs typeface="Times New Roman"/>
              </a:rPr>
              <a:t>l</a:t>
            </a:r>
            <a:r>
              <a:rPr sz="1100" dirty="0">
                <a:latin typeface="Times New Roman"/>
                <a:cs typeface="Times New Roman"/>
              </a:rPr>
              <a:t>lon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5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e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t</a:t>
            </a:r>
            <a:r>
              <a:rPr sz="1100" spc="-10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ibu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ed 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o </a:t>
            </a:r>
            <a:r>
              <a:rPr sz="1100" spc="-10" dirty="0">
                <a:latin typeface="Times New Roman"/>
                <a:cs typeface="Times New Roman"/>
              </a:rPr>
              <a:t>W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5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n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ck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and U</a:t>
            </a:r>
            <a:r>
              <a:rPr sz="1100" spc="-10" dirty="0">
                <a:latin typeface="Times New Roman"/>
                <a:cs typeface="Times New Roman"/>
              </a:rPr>
              <a:t>l</a:t>
            </a:r>
            <a:r>
              <a:rPr sz="1100" dirty="0">
                <a:latin typeface="Times New Roman"/>
                <a:cs typeface="Times New Roman"/>
              </a:rPr>
              <a:t>r</a:t>
            </a:r>
            <a:r>
              <a:rPr sz="1100" spc="-10" dirty="0">
                <a:latin typeface="Times New Roman"/>
                <a:cs typeface="Times New Roman"/>
              </a:rPr>
              <a:t>i</a:t>
            </a:r>
            <a:r>
              <a:rPr sz="1100" dirty="0">
                <a:latin typeface="Times New Roman"/>
                <a:cs typeface="Times New Roman"/>
              </a:rPr>
              <a:t>c</a:t>
            </a:r>
            <a:r>
              <a:rPr sz="1100" spc="10" dirty="0">
                <a:latin typeface="Times New Roman"/>
                <a:cs typeface="Times New Roman"/>
              </a:rPr>
              <a:t>h</a:t>
            </a:r>
            <a:r>
              <a:rPr sz="1100" spc="-20" dirty="0">
                <a:latin typeface="Times New Roman"/>
                <a:cs typeface="Times New Roman"/>
              </a:rPr>
              <a:t>-</a:t>
            </a:r>
            <a:r>
              <a:rPr sz="1100" dirty="0">
                <a:latin typeface="Times New Roman"/>
                <a:cs typeface="Times New Roman"/>
              </a:rPr>
              <a:t>W</a:t>
            </a:r>
            <a:r>
              <a:rPr sz="1100" spc="5" dirty="0">
                <a:latin typeface="Times New Roman"/>
                <a:cs typeface="Times New Roman"/>
              </a:rPr>
              <a:t>i</a:t>
            </a:r>
            <a:r>
              <a:rPr sz="1100" dirty="0">
                <a:latin typeface="Times New Roman"/>
                <a:cs typeface="Times New Roman"/>
              </a:rPr>
              <a:t>e</a:t>
            </a:r>
            <a:r>
              <a:rPr sz="1100" spc="5" dirty="0">
                <a:latin typeface="Times New Roman"/>
                <a:cs typeface="Times New Roman"/>
              </a:rPr>
              <a:t>t</a:t>
            </a:r>
            <a:r>
              <a:rPr sz="1100" spc="-10" dirty="0">
                <a:latin typeface="Times New Roman"/>
                <a:cs typeface="Times New Roman"/>
              </a:rPr>
              <a:t>f</a:t>
            </a:r>
            <a:r>
              <a:rPr sz="1100" dirty="0">
                <a:latin typeface="Times New Roman"/>
                <a:cs typeface="Times New Roman"/>
              </a:rPr>
              <a:t>e</a:t>
            </a:r>
            <a:r>
              <a:rPr sz="1100" spc="5" dirty="0">
                <a:latin typeface="Times New Roman"/>
                <a:cs typeface="Times New Roman"/>
              </a:rPr>
              <a:t>l</a:t>
            </a:r>
            <a:r>
              <a:rPr sz="1100" dirty="0">
                <a:latin typeface="Times New Roman"/>
                <a:cs typeface="Times New Roman"/>
              </a:rPr>
              <a:t>d.</a:t>
            </a:r>
          </a:p>
          <a:p>
            <a:pPr>
              <a:lnSpc>
                <a:spcPts val="750"/>
              </a:lnSpc>
              <a:spcBef>
                <a:spcPts val="49"/>
              </a:spcBef>
            </a:pPr>
            <a:endParaRPr sz="750" dirty="0"/>
          </a:p>
          <a:p>
            <a:pPr>
              <a:lnSpc>
                <a:spcPts val="1100"/>
              </a:lnSpc>
            </a:pPr>
            <a:endParaRPr sz="1100" dirty="0"/>
          </a:p>
          <a:p>
            <a:pPr marL="12700" marR="6350" algn="just">
              <a:lnSpc>
                <a:spcPct val="143600"/>
              </a:lnSpc>
            </a:pPr>
            <a:r>
              <a:rPr sz="1100" spc="-20" dirty="0">
                <a:latin typeface="Times New Roman"/>
                <a:cs typeface="Times New Roman"/>
              </a:rPr>
              <a:t>I</a:t>
            </a:r>
            <a:r>
              <a:rPr sz="1100" dirty="0">
                <a:latin typeface="Times New Roman"/>
                <a:cs typeface="Times New Roman"/>
              </a:rPr>
              <a:t>ncu</a:t>
            </a:r>
            <a:r>
              <a:rPr sz="1100" spc="5" dirty="0">
                <a:latin typeface="Times New Roman"/>
                <a:cs typeface="Times New Roman"/>
              </a:rPr>
              <a:t>r</a:t>
            </a:r>
            <a:r>
              <a:rPr sz="1100" spc="-15" dirty="0">
                <a:latin typeface="Times New Roman"/>
                <a:cs typeface="Times New Roman"/>
              </a:rPr>
              <a:t>v</a:t>
            </a:r>
            <a:r>
              <a:rPr sz="1100" dirty="0">
                <a:latin typeface="Times New Roman"/>
                <a:cs typeface="Times New Roman"/>
              </a:rPr>
              <a:t>ed</a:t>
            </a:r>
            <a:r>
              <a:rPr sz="1100" spc="70" dirty="0">
                <a:latin typeface="Times New Roman"/>
                <a:cs typeface="Times New Roman"/>
              </a:rPr>
              <a:t> </a:t>
            </a:r>
            <a:r>
              <a:rPr sz="1100" spc="15" dirty="0">
                <a:latin typeface="Times New Roman"/>
                <a:cs typeface="Times New Roman"/>
              </a:rPr>
              <a:t>j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r  </a:t>
            </a:r>
            <a:r>
              <a:rPr sz="1100" spc="-12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- </a:t>
            </a:r>
            <a:r>
              <a:rPr sz="1100" spc="12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70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v</a:t>
            </a:r>
            <a:r>
              <a:rPr sz="1100" dirty="0">
                <a:latin typeface="Times New Roman"/>
                <a:cs typeface="Times New Roman"/>
              </a:rPr>
              <a:t>es</a:t>
            </a:r>
            <a:r>
              <a:rPr sz="1100" spc="-10" dirty="0">
                <a:latin typeface="Times New Roman"/>
                <a:cs typeface="Times New Roman"/>
              </a:rPr>
              <a:t>s</a:t>
            </a:r>
            <a:r>
              <a:rPr sz="1100" dirty="0">
                <a:latin typeface="Times New Roman"/>
                <a:cs typeface="Times New Roman"/>
              </a:rPr>
              <a:t>el</a:t>
            </a:r>
            <a:r>
              <a:rPr sz="1100" spc="75" dirty="0">
                <a:latin typeface="Times New Roman"/>
                <a:cs typeface="Times New Roman"/>
              </a:rPr>
              <a:t> </a:t>
            </a:r>
            <a:r>
              <a:rPr sz="1100" spc="-20" dirty="0">
                <a:latin typeface="Times New Roman"/>
                <a:cs typeface="Times New Roman"/>
              </a:rPr>
              <a:t>w</a:t>
            </a:r>
            <a:r>
              <a:rPr sz="1100" spc="-10" dirty="0">
                <a:latin typeface="Times New Roman"/>
                <a:cs typeface="Times New Roman"/>
              </a:rPr>
              <a:t>i</a:t>
            </a:r>
            <a:r>
              <a:rPr sz="1100" dirty="0">
                <a:latin typeface="Times New Roman"/>
                <a:cs typeface="Times New Roman"/>
              </a:rPr>
              <a:t>der</a:t>
            </a:r>
            <a:r>
              <a:rPr sz="1100" spc="6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at</a:t>
            </a:r>
            <a:r>
              <a:rPr sz="1100" spc="6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6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im</a:t>
            </a:r>
            <a:r>
              <a:rPr sz="1100" spc="5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than</a:t>
            </a:r>
            <a:r>
              <a:rPr sz="1100" spc="6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at</a:t>
            </a:r>
            <a:r>
              <a:rPr sz="1100" spc="6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60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b</a:t>
            </a:r>
            <a:r>
              <a:rPr sz="1100" dirty="0">
                <a:latin typeface="Times New Roman"/>
                <a:cs typeface="Times New Roman"/>
              </a:rPr>
              <a:t>ase</a:t>
            </a:r>
            <a:r>
              <a:rPr sz="1100" spc="70" dirty="0">
                <a:latin typeface="Times New Roman"/>
                <a:cs typeface="Times New Roman"/>
              </a:rPr>
              <a:t> </a:t>
            </a:r>
            <a:r>
              <a:rPr sz="1100" spc="-20" dirty="0">
                <a:latin typeface="Times New Roman"/>
                <a:cs typeface="Times New Roman"/>
              </a:rPr>
              <a:t>w</a:t>
            </a:r>
            <a:r>
              <a:rPr sz="1100" dirty="0">
                <a:latin typeface="Times New Roman"/>
                <a:cs typeface="Times New Roman"/>
              </a:rPr>
              <a:t>ith</a:t>
            </a:r>
            <a:r>
              <a:rPr sz="1100" spc="5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70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g</a:t>
            </a:r>
            <a:r>
              <a:rPr sz="1100" dirty="0">
                <a:latin typeface="Times New Roman"/>
                <a:cs typeface="Times New Roman"/>
              </a:rPr>
              <a:t>rad</a:t>
            </a:r>
            <a:r>
              <a:rPr sz="1100" spc="-10" dirty="0">
                <a:latin typeface="Times New Roman"/>
                <a:cs typeface="Times New Roman"/>
              </a:rPr>
              <a:t>u</a:t>
            </a:r>
            <a:r>
              <a:rPr sz="1100" dirty="0">
                <a:latin typeface="Times New Roman"/>
                <a:cs typeface="Times New Roman"/>
              </a:rPr>
              <a:t>al</a:t>
            </a:r>
            <a:r>
              <a:rPr sz="1100" spc="6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</a:t>
            </a:r>
            <a:r>
              <a:rPr sz="1100" spc="-15" dirty="0">
                <a:latin typeface="Times New Roman"/>
                <a:cs typeface="Times New Roman"/>
              </a:rPr>
              <a:t>n</a:t>
            </a:r>
            <a:r>
              <a:rPr sz="1100" dirty="0">
                <a:latin typeface="Times New Roman"/>
                <a:cs typeface="Times New Roman"/>
              </a:rPr>
              <a:t>cu</a:t>
            </a:r>
            <a:r>
              <a:rPr sz="1100" spc="5" dirty="0">
                <a:latin typeface="Times New Roman"/>
                <a:cs typeface="Times New Roman"/>
              </a:rPr>
              <a:t>r</a:t>
            </a:r>
            <a:r>
              <a:rPr sz="1100" spc="-15" dirty="0">
                <a:latin typeface="Times New Roman"/>
                <a:cs typeface="Times New Roman"/>
              </a:rPr>
              <a:t>v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dirty="0">
                <a:latin typeface="Times New Roman"/>
                <a:cs typeface="Times New Roman"/>
              </a:rPr>
              <a:t>d</a:t>
            </a:r>
            <a:r>
              <a:rPr sz="1100" spc="7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sha</a:t>
            </a:r>
            <a:r>
              <a:rPr sz="1100" spc="-15" dirty="0">
                <a:latin typeface="Times New Roman"/>
                <a:cs typeface="Times New Roman"/>
              </a:rPr>
              <a:t>p</a:t>
            </a:r>
            <a:r>
              <a:rPr sz="1100" dirty="0">
                <a:latin typeface="Times New Roman"/>
                <a:cs typeface="Times New Roman"/>
              </a:rPr>
              <a:t>e.</a:t>
            </a:r>
            <a:r>
              <a:rPr sz="1100" spc="7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Ul</a:t>
            </a:r>
            <a:r>
              <a:rPr sz="1100" dirty="0">
                <a:latin typeface="Times New Roman"/>
                <a:cs typeface="Times New Roman"/>
              </a:rPr>
              <a:t>r</a:t>
            </a:r>
            <a:r>
              <a:rPr sz="1100" spc="-10" dirty="0">
                <a:latin typeface="Times New Roman"/>
                <a:cs typeface="Times New Roman"/>
              </a:rPr>
              <a:t>i</a:t>
            </a:r>
            <a:r>
              <a:rPr sz="1100" dirty="0">
                <a:latin typeface="Times New Roman"/>
                <a:cs typeface="Times New Roman"/>
              </a:rPr>
              <a:t>c</a:t>
            </a:r>
            <a:r>
              <a:rPr sz="1100" spc="40" dirty="0">
                <a:latin typeface="Times New Roman"/>
                <a:cs typeface="Times New Roman"/>
              </a:rPr>
              <a:t>h</a:t>
            </a:r>
            <a:r>
              <a:rPr sz="1100" dirty="0">
                <a:latin typeface="Times New Roman"/>
                <a:cs typeface="Times New Roman"/>
              </a:rPr>
              <a:t>- W</a:t>
            </a:r>
            <a:r>
              <a:rPr sz="1100" spc="5" dirty="0">
                <a:latin typeface="Times New Roman"/>
                <a:cs typeface="Times New Roman"/>
              </a:rPr>
              <a:t>i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dirty="0">
                <a:latin typeface="Times New Roman"/>
                <a:cs typeface="Times New Roman"/>
              </a:rPr>
              <a:t>t</a:t>
            </a:r>
            <a:r>
              <a:rPr sz="1100" spc="-10" dirty="0">
                <a:latin typeface="Times New Roman"/>
                <a:cs typeface="Times New Roman"/>
              </a:rPr>
              <a:t>f</a:t>
            </a:r>
            <a:r>
              <a:rPr sz="1100" dirty="0">
                <a:latin typeface="Times New Roman"/>
                <a:cs typeface="Times New Roman"/>
              </a:rPr>
              <a:t>e</a:t>
            </a:r>
            <a:r>
              <a:rPr sz="1100" spc="5" dirty="0">
                <a:latin typeface="Times New Roman"/>
                <a:cs typeface="Times New Roman"/>
              </a:rPr>
              <a:t>l</a:t>
            </a:r>
            <a:r>
              <a:rPr sz="1100" dirty="0">
                <a:latin typeface="Times New Roman"/>
                <a:cs typeface="Times New Roman"/>
              </a:rPr>
              <a:t>d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pro</a:t>
            </a:r>
            <a:r>
              <a:rPr sz="1100" spc="-15" dirty="0">
                <a:latin typeface="Times New Roman"/>
                <a:cs typeface="Times New Roman"/>
              </a:rPr>
              <a:t>d</a:t>
            </a:r>
            <a:r>
              <a:rPr sz="1100" dirty="0">
                <a:latin typeface="Times New Roman"/>
                <a:cs typeface="Times New Roman"/>
              </a:rPr>
              <a:t>uced 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dirty="0">
                <a:latin typeface="Times New Roman"/>
                <a:cs typeface="Times New Roman"/>
              </a:rPr>
              <a:t>any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in the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four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and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fi</a:t>
            </a:r>
            <a:r>
              <a:rPr sz="1100" spc="-15" dirty="0">
                <a:latin typeface="Times New Roman"/>
                <a:cs typeface="Times New Roman"/>
              </a:rPr>
              <a:t>v</a:t>
            </a:r>
            <a:r>
              <a:rPr sz="1100" dirty="0">
                <a:latin typeface="Times New Roman"/>
                <a:cs typeface="Times New Roman"/>
              </a:rPr>
              <a:t>e </a:t>
            </a:r>
            <a:r>
              <a:rPr sz="1100" spc="-10" dirty="0">
                <a:latin typeface="Times New Roman"/>
                <a:cs typeface="Times New Roman"/>
              </a:rPr>
              <a:t>g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5" dirty="0">
                <a:latin typeface="Times New Roman"/>
                <a:cs typeface="Times New Roman"/>
              </a:rPr>
              <a:t>l</a:t>
            </a:r>
            <a:r>
              <a:rPr sz="1100" dirty="0">
                <a:latin typeface="Times New Roman"/>
                <a:cs typeface="Times New Roman"/>
              </a:rPr>
              <a:t>l</a:t>
            </a:r>
            <a:r>
              <a:rPr sz="1100" spc="-15" dirty="0">
                <a:latin typeface="Times New Roman"/>
                <a:cs typeface="Times New Roman"/>
              </a:rPr>
              <a:t>o</a:t>
            </a:r>
            <a:r>
              <a:rPr sz="1100" dirty="0">
                <a:latin typeface="Times New Roman"/>
                <a:cs typeface="Times New Roman"/>
              </a:rPr>
              <a:t>n </a:t>
            </a:r>
            <a:r>
              <a:rPr sz="1100" spc="-10" dirty="0">
                <a:latin typeface="Times New Roman"/>
                <a:cs typeface="Times New Roman"/>
              </a:rPr>
              <a:t>s</a:t>
            </a:r>
            <a:r>
              <a:rPr sz="1100" spc="15" dirty="0">
                <a:latin typeface="Times New Roman"/>
                <a:cs typeface="Times New Roman"/>
              </a:rPr>
              <a:t>i</a:t>
            </a:r>
            <a:r>
              <a:rPr sz="1100" spc="-10" dirty="0">
                <a:latin typeface="Times New Roman"/>
                <a:cs typeface="Times New Roman"/>
              </a:rPr>
              <a:t>z</a:t>
            </a:r>
            <a:r>
              <a:rPr sz="1100" dirty="0">
                <a:latin typeface="Times New Roman"/>
                <a:cs typeface="Times New Roman"/>
              </a:rPr>
              <a:t>e.</a:t>
            </a:r>
          </a:p>
          <a:p>
            <a:pPr>
              <a:lnSpc>
                <a:spcPts val="800"/>
              </a:lnSpc>
              <a:spcBef>
                <a:spcPts val="8"/>
              </a:spcBef>
            </a:pPr>
            <a:endParaRPr sz="800" dirty="0"/>
          </a:p>
          <a:p>
            <a:pPr>
              <a:lnSpc>
                <a:spcPts val="1100"/>
              </a:lnSpc>
            </a:pPr>
            <a:endParaRPr sz="1100" dirty="0"/>
          </a:p>
          <a:p>
            <a:pPr marL="12700" marR="6350" algn="just">
              <a:lnSpc>
                <a:spcPct val="143600"/>
              </a:lnSpc>
            </a:pPr>
            <a:r>
              <a:rPr sz="1100" dirty="0">
                <a:latin typeface="Times New Roman"/>
                <a:cs typeface="Times New Roman"/>
              </a:rPr>
              <a:t>St</a:t>
            </a:r>
            <a:r>
              <a:rPr sz="1100" spc="5" dirty="0">
                <a:latin typeface="Times New Roman"/>
                <a:cs typeface="Times New Roman"/>
              </a:rPr>
              <a:t>r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i</a:t>
            </a:r>
            <a:r>
              <a:rPr sz="1100" spc="-15" dirty="0">
                <a:latin typeface="Times New Roman"/>
                <a:cs typeface="Times New Roman"/>
              </a:rPr>
              <a:t>g</a:t>
            </a:r>
            <a:r>
              <a:rPr sz="1100" dirty="0">
                <a:latin typeface="Times New Roman"/>
                <a:cs typeface="Times New Roman"/>
              </a:rPr>
              <a:t>ht </a:t>
            </a:r>
            <a:r>
              <a:rPr sz="1100" spc="-13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wa</a:t>
            </a:r>
            <a:r>
              <a:rPr sz="1100" dirty="0">
                <a:latin typeface="Times New Roman"/>
                <a:cs typeface="Times New Roman"/>
              </a:rPr>
              <a:t>l</a:t>
            </a:r>
            <a:r>
              <a:rPr sz="1100" spc="-10" dirty="0">
                <a:latin typeface="Times New Roman"/>
                <a:cs typeface="Times New Roman"/>
              </a:rPr>
              <a:t>l</a:t>
            </a:r>
            <a:r>
              <a:rPr sz="1100" dirty="0">
                <a:latin typeface="Times New Roman"/>
                <a:cs typeface="Times New Roman"/>
              </a:rPr>
              <a:t>ed</a:t>
            </a:r>
            <a:r>
              <a:rPr sz="1100" spc="13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j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r  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-  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 </a:t>
            </a:r>
            <a:r>
              <a:rPr sz="1100" spc="-130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n</a:t>
            </a:r>
            <a:r>
              <a:rPr sz="1100" dirty="0">
                <a:latin typeface="Times New Roman"/>
                <a:cs typeface="Times New Roman"/>
              </a:rPr>
              <a:t>ear</a:t>
            </a:r>
            <a:r>
              <a:rPr sz="1100" spc="135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v</a:t>
            </a:r>
            <a:r>
              <a:rPr sz="1100" dirty="0">
                <a:latin typeface="Times New Roman"/>
                <a:cs typeface="Times New Roman"/>
              </a:rPr>
              <a:t>e</a:t>
            </a:r>
            <a:r>
              <a:rPr sz="1100" spc="5" dirty="0">
                <a:latin typeface="Times New Roman"/>
                <a:cs typeface="Times New Roman"/>
              </a:rPr>
              <a:t>r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ic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l </a:t>
            </a:r>
            <a:r>
              <a:rPr sz="1100" spc="-130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v</a:t>
            </a:r>
            <a:r>
              <a:rPr sz="1100" dirty="0">
                <a:latin typeface="Times New Roman"/>
                <a:cs typeface="Times New Roman"/>
              </a:rPr>
              <a:t>es</a:t>
            </a:r>
            <a:r>
              <a:rPr sz="1100" spc="-10" dirty="0">
                <a:latin typeface="Times New Roman"/>
                <a:cs typeface="Times New Roman"/>
              </a:rPr>
              <a:t>s</a:t>
            </a:r>
            <a:r>
              <a:rPr sz="1100" dirty="0">
                <a:latin typeface="Times New Roman"/>
                <a:cs typeface="Times New Roman"/>
              </a:rPr>
              <a:t>el </a:t>
            </a:r>
            <a:r>
              <a:rPr sz="1100" spc="-14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w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-10" dirty="0">
                <a:latin typeface="Times New Roman"/>
                <a:cs typeface="Times New Roman"/>
              </a:rPr>
              <a:t>l</a:t>
            </a:r>
            <a:r>
              <a:rPr sz="1100" dirty="0">
                <a:latin typeface="Times New Roman"/>
                <a:cs typeface="Times New Roman"/>
              </a:rPr>
              <a:t>l,</a:t>
            </a:r>
            <a:r>
              <a:rPr sz="1100" spc="13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f</a:t>
            </a:r>
            <a:r>
              <a:rPr sz="1100" spc="-15" dirty="0">
                <a:latin typeface="Times New Roman"/>
                <a:cs typeface="Times New Roman"/>
              </a:rPr>
              <a:t>o</a:t>
            </a:r>
            <a:r>
              <a:rPr sz="1100" dirty="0">
                <a:latin typeface="Times New Roman"/>
                <a:cs typeface="Times New Roman"/>
              </a:rPr>
              <a:t>r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dirty="0">
                <a:latin typeface="Times New Roman"/>
                <a:cs typeface="Times New Roman"/>
              </a:rPr>
              <a:t>ed </a:t>
            </a:r>
            <a:r>
              <a:rPr sz="1100" spc="-13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w</a:t>
            </a:r>
            <a:r>
              <a:rPr sz="1100" dirty="0">
                <a:latin typeface="Times New Roman"/>
                <a:cs typeface="Times New Roman"/>
              </a:rPr>
              <a:t>ith</a:t>
            </a:r>
            <a:r>
              <a:rPr sz="1100" spc="13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13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ji</a:t>
            </a:r>
            <a:r>
              <a:rPr sz="1100" spc="-15" dirty="0">
                <a:latin typeface="Times New Roman"/>
                <a:cs typeface="Times New Roman"/>
              </a:rPr>
              <a:t>gg</a:t>
            </a:r>
            <a:r>
              <a:rPr sz="1100" dirty="0">
                <a:latin typeface="Times New Roman"/>
                <a:cs typeface="Times New Roman"/>
              </a:rPr>
              <a:t>e</a:t>
            </a:r>
            <a:r>
              <a:rPr sz="1100" spc="5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,</a:t>
            </a:r>
            <a:r>
              <a:rPr sz="1100" spc="13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c</a:t>
            </a:r>
            <a:r>
              <a:rPr sz="1100" spc="5" dirty="0">
                <a:latin typeface="Times New Roman"/>
                <a:cs typeface="Times New Roman"/>
              </a:rPr>
              <a:t>r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5" dirty="0">
                <a:latin typeface="Times New Roman"/>
                <a:cs typeface="Times New Roman"/>
              </a:rPr>
              <a:t>t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dirty="0">
                <a:latin typeface="Times New Roman"/>
                <a:cs typeface="Times New Roman"/>
              </a:rPr>
              <a:t>d </a:t>
            </a:r>
            <a:r>
              <a:rPr sz="1100" spc="-1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</a:t>
            </a:r>
            <a:r>
              <a:rPr sz="1100" spc="-15" dirty="0">
                <a:latin typeface="Times New Roman"/>
                <a:cs typeface="Times New Roman"/>
              </a:rPr>
              <a:t>h</a:t>
            </a:r>
            <a:r>
              <a:rPr sz="1100" dirty="0">
                <a:latin typeface="Times New Roman"/>
                <a:cs typeface="Times New Roman"/>
              </a:rPr>
              <a:t>is</a:t>
            </a:r>
            <a:r>
              <a:rPr sz="1100" spc="13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c</a:t>
            </a:r>
            <a:r>
              <a:rPr sz="1100" spc="-10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oc</a:t>
            </a:r>
            <a:r>
              <a:rPr sz="1100" spc="25" dirty="0">
                <a:latin typeface="Times New Roman"/>
                <a:cs typeface="Times New Roman"/>
              </a:rPr>
              <a:t>k</a:t>
            </a:r>
            <a:r>
              <a:rPr sz="1100" spc="-20" dirty="0">
                <a:latin typeface="Times New Roman"/>
                <a:cs typeface="Times New Roman"/>
              </a:rPr>
              <a:t>-</a:t>
            </a:r>
            <a:r>
              <a:rPr sz="1100" dirty="0">
                <a:latin typeface="Times New Roman"/>
                <a:cs typeface="Times New Roman"/>
              </a:rPr>
              <a:t>li</a:t>
            </a:r>
            <a:r>
              <a:rPr sz="1100" spc="-15" dirty="0">
                <a:latin typeface="Times New Roman"/>
                <a:cs typeface="Times New Roman"/>
              </a:rPr>
              <a:t>k</a:t>
            </a:r>
            <a:r>
              <a:rPr sz="1100" dirty="0">
                <a:latin typeface="Times New Roman"/>
                <a:cs typeface="Times New Roman"/>
              </a:rPr>
              <a:t>e shaped</a:t>
            </a:r>
            <a:r>
              <a:rPr sz="1100" spc="70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v</a:t>
            </a:r>
            <a:r>
              <a:rPr sz="1100" dirty="0">
                <a:latin typeface="Times New Roman"/>
                <a:cs typeface="Times New Roman"/>
              </a:rPr>
              <a:t>ess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dirty="0">
                <a:latin typeface="Times New Roman"/>
                <a:cs typeface="Times New Roman"/>
              </a:rPr>
              <a:t>l.  </a:t>
            </a:r>
            <a:r>
              <a:rPr sz="1100" spc="-11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C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pa</a:t>
            </a:r>
            <a:r>
              <a:rPr sz="1100" spc="-10" dirty="0">
                <a:latin typeface="Times New Roman"/>
                <a:cs typeface="Times New Roman"/>
              </a:rPr>
              <a:t>c</a:t>
            </a:r>
            <a:r>
              <a:rPr sz="1100" dirty="0">
                <a:latin typeface="Times New Roman"/>
                <a:cs typeface="Times New Roman"/>
              </a:rPr>
              <a:t>i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ies</a:t>
            </a:r>
            <a:r>
              <a:rPr sz="1100" spc="6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</a:t>
            </a:r>
            <a:r>
              <a:rPr sz="1100" spc="8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h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lf</a:t>
            </a:r>
            <a:r>
              <a:rPr sz="1100" spc="75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g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5" dirty="0">
                <a:latin typeface="Times New Roman"/>
                <a:cs typeface="Times New Roman"/>
              </a:rPr>
              <a:t>l</a:t>
            </a:r>
            <a:r>
              <a:rPr sz="1100" dirty="0">
                <a:latin typeface="Times New Roman"/>
                <a:cs typeface="Times New Roman"/>
              </a:rPr>
              <a:t>lon</a:t>
            </a:r>
            <a:r>
              <a:rPr sz="1100" spc="7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to</a:t>
            </a:r>
            <a:r>
              <a:rPr sz="1100" spc="7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</a:t>
            </a:r>
            <a:r>
              <a:rPr sz="1100" spc="-5" dirty="0">
                <a:latin typeface="Times New Roman"/>
                <a:cs typeface="Times New Roman"/>
              </a:rPr>
              <a:t>i</a:t>
            </a:r>
            <a:r>
              <a:rPr sz="1100" dirty="0">
                <a:latin typeface="Times New Roman"/>
                <a:cs typeface="Times New Roman"/>
              </a:rPr>
              <a:t>x</a:t>
            </a:r>
            <a:r>
              <a:rPr sz="1100" spc="80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g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5" dirty="0">
                <a:latin typeface="Times New Roman"/>
                <a:cs typeface="Times New Roman"/>
              </a:rPr>
              <a:t>l</a:t>
            </a:r>
            <a:r>
              <a:rPr sz="1100" spc="-10" dirty="0">
                <a:latin typeface="Times New Roman"/>
                <a:cs typeface="Times New Roman"/>
              </a:rPr>
              <a:t>l</a:t>
            </a:r>
            <a:r>
              <a:rPr sz="1100" dirty="0">
                <a:latin typeface="Times New Roman"/>
                <a:cs typeface="Times New Roman"/>
              </a:rPr>
              <a:t>on</a:t>
            </a:r>
            <a:r>
              <a:rPr sz="1100" spc="7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5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e</a:t>
            </a:r>
            <a:r>
              <a:rPr sz="1100" spc="7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t</a:t>
            </a:r>
            <a:r>
              <a:rPr sz="1100" spc="-10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ib</a:t>
            </a:r>
            <a:r>
              <a:rPr sz="1100" spc="-15" dirty="0">
                <a:latin typeface="Times New Roman"/>
                <a:cs typeface="Times New Roman"/>
              </a:rPr>
              <a:t>u</a:t>
            </a:r>
            <a:r>
              <a:rPr sz="1100" dirty="0">
                <a:latin typeface="Times New Roman"/>
                <a:cs typeface="Times New Roman"/>
              </a:rPr>
              <a:t>ted</a:t>
            </a:r>
            <a:r>
              <a:rPr sz="1100" spc="7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to</a:t>
            </a:r>
            <a:r>
              <a:rPr sz="1100" spc="7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W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rn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c</a:t>
            </a:r>
            <a:r>
              <a:rPr sz="1100" spc="-10" dirty="0">
                <a:latin typeface="Times New Roman"/>
                <a:cs typeface="Times New Roman"/>
              </a:rPr>
              <a:t>k</a:t>
            </a:r>
            <a:r>
              <a:rPr sz="1100" dirty="0">
                <a:latin typeface="Times New Roman"/>
                <a:cs typeface="Times New Roman"/>
              </a:rPr>
              <a:t>,</a:t>
            </a:r>
            <a:r>
              <a:rPr sz="1100" spc="8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Ma</a:t>
            </a:r>
            <a:r>
              <a:rPr sz="1100" spc="-15" dirty="0">
                <a:latin typeface="Times New Roman"/>
                <a:cs typeface="Times New Roman"/>
              </a:rPr>
              <a:t>h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5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,</a:t>
            </a:r>
            <a:r>
              <a:rPr sz="1100" spc="80" dirty="0">
                <a:latin typeface="Times New Roman"/>
                <a:cs typeface="Times New Roman"/>
              </a:rPr>
              <a:t> </a:t>
            </a:r>
            <a:r>
              <a:rPr sz="1100" spc="-20" dirty="0">
                <a:latin typeface="Times New Roman"/>
                <a:cs typeface="Times New Roman"/>
              </a:rPr>
              <a:t>U</a:t>
            </a:r>
            <a:r>
              <a:rPr sz="1100" dirty="0">
                <a:latin typeface="Times New Roman"/>
                <a:cs typeface="Times New Roman"/>
              </a:rPr>
              <a:t>l</a:t>
            </a:r>
            <a:r>
              <a:rPr sz="1100" spc="-10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ic</a:t>
            </a:r>
            <a:r>
              <a:rPr sz="1100" spc="45" dirty="0">
                <a:latin typeface="Times New Roman"/>
                <a:cs typeface="Times New Roman"/>
              </a:rPr>
              <a:t>h</a:t>
            </a:r>
            <a:r>
              <a:rPr sz="1100" dirty="0">
                <a:latin typeface="Times New Roman"/>
                <a:cs typeface="Times New Roman"/>
              </a:rPr>
              <a:t>- W</a:t>
            </a:r>
            <a:r>
              <a:rPr sz="1100" spc="5" dirty="0">
                <a:latin typeface="Times New Roman"/>
                <a:cs typeface="Times New Roman"/>
              </a:rPr>
              <a:t>i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dirty="0">
                <a:latin typeface="Times New Roman"/>
                <a:cs typeface="Times New Roman"/>
              </a:rPr>
              <a:t>t</a:t>
            </a:r>
            <a:r>
              <a:rPr sz="1100" spc="-10" dirty="0">
                <a:latin typeface="Times New Roman"/>
                <a:cs typeface="Times New Roman"/>
              </a:rPr>
              <a:t>f</a:t>
            </a:r>
            <a:r>
              <a:rPr sz="1100" dirty="0">
                <a:latin typeface="Times New Roman"/>
                <a:cs typeface="Times New Roman"/>
              </a:rPr>
              <a:t>e</a:t>
            </a:r>
            <a:r>
              <a:rPr sz="1100" spc="5" dirty="0">
                <a:latin typeface="Times New Roman"/>
                <a:cs typeface="Times New Roman"/>
              </a:rPr>
              <a:t>l</a:t>
            </a:r>
            <a:r>
              <a:rPr sz="1100" dirty="0">
                <a:latin typeface="Times New Roman"/>
                <a:cs typeface="Times New Roman"/>
              </a:rPr>
              <a:t>d,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and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We</a:t>
            </a:r>
            <a:r>
              <a:rPr sz="1100" spc="-10" dirty="0">
                <a:latin typeface="Times New Roman"/>
                <a:cs typeface="Times New Roman"/>
              </a:rPr>
              <a:t>s</a:t>
            </a:r>
            <a:r>
              <a:rPr sz="1100" dirty="0">
                <a:latin typeface="Times New Roman"/>
                <a:cs typeface="Times New Roman"/>
              </a:rPr>
              <a:t>t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dirty="0">
                <a:latin typeface="Times New Roman"/>
                <a:cs typeface="Times New Roman"/>
              </a:rPr>
              <a:t>rn S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o</a:t>
            </a:r>
            <a:r>
              <a:rPr sz="1100" spc="-15" dirty="0">
                <a:latin typeface="Times New Roman"/>
                <a:cs typeface="Times New Roman"/>
              </a:rPr>
              <a:t>n</a:t>
            </a:r>
            <a:r>
              <a:rPr sz="1100" dirty="0">
                <a:latin typeface="Times New Roman"/>
                <a:cs typeface="Times New Roman"/>
              </a:rPr>
              <a:t>eware </a:t>
            </a:r>
            <a:r>
              <a:rPr sz="1100" spc="-5" dirty="0">
                <a:latin typeface="Times New Roman"/>
                <a:cs typeface="Times New Roman"/>
              </a:rPr>
              <a:t>C</a:t>
            </a:r>
            <a:r>
              <a:rPr sz="1100" dirty="0">
                <a:latin typeface="Times New Roman"/>
                <a:cs typeface="Times New Roman"/>
              </a:rPr>
              <a:t>o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dirty="0">
                <a:latin typeface="Times New Roman"/>
                <a:cs typeface="Times New Roman"/>
              </a:rPr>
              <a:t>pany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 </a:t>
            </a:r>
            <a:r>
              <a:rPr sz="1100" spc="-5" dirty="0">
                <a:latin typeface="Times New Roman"/>
                <a:cs typeface="Times New Roman"/>
              </a:rPr>
              <a:t>B</a:t>
            </a:r>
            <a:r>
              <a:rPr sz="1100" dirty="0">
                <a:latin typeface="Times New Roman"/>
                <a:cs typeface="Times New Roman"/>
              </a:rPr>
              <a:t>uck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spc="-20" dirty="0">
                <a:latin typeface="Times New Roman"/>
                <a:cs typeface="Times New Roman"/>
              </a:rPr>
              <a:t>I</a:t>
            </a:r>
            <a:r>
              <a:rPr sz="1100" spc="10" dirty="0">
                <a:latin typeface="Times New Roman"/>
                <a:cs typeface="Times New Roman"/>
              </a:rPr>
              <a:t>n</a:t>
            </a:r>
            <a:r>
              <a:rPr sz="1100" dirty="0">
                <a:latin typeface="Times New Roman"/>
                <a:cs typeface="Times New Roman"/>
              </a:rPr>
              <a:t>n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(</a:t>
            </a:r>
            <a:r>
              <a:rPr sz="1100" spc="-10" dirty="0">
                <a:latin typeface="Times New Roman"/>
                <a:cs typeface="Times New Roman"/>
              </a:rPr>
              <a:t>N</a:t>
            </a:r>
            <a:r>
              <a:rPr sz="1100" dirty="0">
                <a:latin typeface="Times New Roman"/>
                <a:cs typeface="Times New Roman"/>
              </a:rPr>
              <a:t>o</a:t>
            </a:r>
            <a:r>
              <a:rPr sz="1100" spc="-10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th </a:t>
            </a:r>
            <a:r>
              <a:rPr sz="1100" spc="-10" dirty="0">
                <a:latin typeface="Times New Roman"/>
                <a:cs typeface="Times New Roman"/>
              </a:rPr>
              <a:t>Al</a:t>
            </a:r>
            <a:r>
              <a:rPr sz="1100" dirty="0">
                <a:latin typeface="Times New Roman"/>
                <a:cs typeface="Times New Roman"/>
              </a:rPr>
              <a:t>to</a:t>
            </a:r>
            <a:r>
              <a:rPr sz="1100" spc="-15" dirty="0">
                <a:latin typeface="Times New Roman"/>
                <a:cs typeface="Times New Roman"/>
              </a:rPr>
              <a:t>n</a:t>
            </a:r>
            <a:r>
              <a:rPr sz="1100" dirty="0">
                <a:latin typeface="Times New Roman"/>
                <a:cs typeface="Times New Roman"/>
              </a:rPr>
              <a:t>).</a:t>
            </a:r>
          </a:p>
          <a:p>
            <a:pPr>
              <a:lnSpc>
                <a:spcPts val="750"/>
              </a:lnSpc>
              <a:spcBef>
                <a:spcPts val="48"/>
              </a:spcBef>
            </a:pPr>
            <a:endParaRPr sz="750" dirty="0"/>
          </a:p>
          <a:p>
            <a:pPr>
              <a:lnSpc>
                <a:spcPts val="1100"/>
              </a:lnSpc>
            </a:pPr>
            <a:endParaRPr sz="1100" dirty="0"/>
          </a:p>
          <a:p>
            <a:pPr marL="12700" marR="10160" algn="just">
              <a:lnSpc>
                <a:spcPct val="143600"/>
              </a:lnSpc>
            </a:pPr>
            <a:r>
              <a:rPr sz="1100" dirty="0">
                <a:latin typeface="Times New Roman"/>
                <a:cs typeface="Times New Roman"/>
              </a:rPr>
              <a:t>Shel</a:t>
            </a:r>
            <a:r>
              <a:rPr sz="1100" spc="-10" dirty="0">
                <a:latin typeface="Times New Roman"/>
                <a:cs typeface="Times New Roman"/>
              </a:rPr>
              <a:t>f</a:t>
            </a:r>
            <a:r>
              <a:rPr sz="1100" dirty="0">
                <a:latin typeface="Times New Roman"/>
                <a:cs typeface="Times New Roman"/>
              </a:rPr>
              <a:t>ed </a:t>
            </a:r>
            <a:r>
              <a:rPr sz="1100" spc="60" dirty="0">
                <a:latin typeface="Times New Roman"/>
                <a:cs typeface="Times New Roman"/>
              </a:rPr>
              <a:t> </a:t>
            </a:r>
            <a:r>
              <a:rPr sz="1100" spc="15" dirty="0">
                <a:latin typeface="Times New Roman"/>
                <a:cs typeface="Times New Roman"/>
              </a:rPr>
              <a:t>j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r</a:t>
            </a:r>
            <a:r>
              <a:rPr sz="1100" spc="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/</a:t>
            </a:r>
            <a:r>
              <a:rPr sz="1100" spc="4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c</a:t>
            </a:r>
            <a:r>
              <a:rPr sz="1100" dirty="0">
                <a:latin typeface="Times New Roman"/>
                <a:cs typeface="Times New Roman"/>
              </a:rPr>
              <a:t>hurn  </a:t>
            </a:r>
            <a:r>
              <a:rPr sz="1100" spc="11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- </a:t>
            </a:r>
            <a:r>
              <a:rPr sz="1100" spc="5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an</a:t>
            </a:r>
            <a:r>
              <a:rPr sz="1100" spc="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ins</a:t>
            </a:r>
            <a:r>
              <a:rPr sz="1100" spc="5" dirty="0">
                <a:latin typeface="Times New Roman"/>
                <a:cs typeface="Times New Roman"/>
              </a:rPr>
              <a:t>i</a:t>
            </a:r>
            <a:r>
              <a:rPr sz="1100" dirty="0">
                <a:latin typeface="Times New Roman"/>
                <a:cs typeface="Times New Roman"/>
              </a:rPr>
              <a:t>de</a:t>
            </a:r>
            <a:r>
              <a:rPr sz="1100" spc="2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led</a:t>
            </a:r>
            <a:r>
              <a:rPr sz="1100" spc="-10" dirty="0">
                <a:latin typeface="Times New Roman"/>
                <a:cs typeface="Times New Roman"/>
              </a:rPr>
              <a:t>g</a:t>
            </a:r>
            <a:r>
              <a:rPr sz="1100" dirty="0">
                <a:latin typeface="Times New Roman"/>
                <a:cs typeface="Times New Roman"/>
              </a:rPr>
              <a:t>e</a:t>
            </a:r>
            <a:r>
              <a:rPr sz="1100" spc="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f</a:t>
            </a:r>
            <a:r>
              <a:rPr sz="1100" spc="-15" dirty="0">
                <a:latin typeface="Times New Roman"/>
                <a:cs typeface="Times New Roman"/>
              </a:rPr>
              <a:t>o</a:t>
            </a:r>
            <a:r>
              <a:rPr sz="1100" dirty="0">
                <a:latin typeface="Times New Roman"/>
                <a:cs typeface="Times New Roman"/>
              </a:rPr>
              <a:t>r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dirty="0">
                <a:latin typeface="Times New Roman"/>
                <a:cs typeface="Times New Roman"/>
              </a:rPr>
              <a:t>ed</a:t>
            </a:r>
            <a:r>
              <a:rPr sz="1100" spc="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to</a:t>
            </a:r>
            <a:r>
              <a:rPr sz="1100" spc="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acc</a:t>
            </a:r>
            <a:r>
              <a:rPr sz="1100" spc="-10" dirty="0">
                <a:latin typeface="Times New Roman"/>
                <a:cs typeface="Times New Roman"/>
              </a:rPr>
              <a:t>om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dirty="0">
                <a:latin typeface="Times New Roman"/>
                <a:cs typeface="Times New Roman"/>
              </a:rPr>
              <a:t>oda</a:t>
            </a:r>
            <a:r>
              <a:rPr sz="1100" spc="5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e</a:t>
            </a:r>
            <a:r>
              <a:rPr sz="1100" spc="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</a:t>
            </a:r>
            <a:r>
              <a:rPr sz="1100" spc="5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onew</a:t>
            </a:r>
            <a:r>
              <a:rPr sz="1100" spc="-15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re</a:t>
            </a:r>
            <a:r>
              <a:rPr sz="1100" spc="2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lid</a:t>
            </a:r>
            <a:r>
              <a:rPr sz="1100" spc="35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o</a:t>
            </a:r>
            <a:r>
              <a:rPr sz="1100" dirty="0">
                <a:latin typeface="Times New Roman"/>
                <a:cs typeface="Times New Roman"/>
              </a:rPr>
              <a:t>r</a:t>
            </a:r>
            <a:r>
              <a:rPr sz="1100" spc="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chu</a:t>
            </a:r>
            <a:r>
              <a:rPr sz="1100" spc="-10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n</a:t>
            </a:r>
            <a:r>
              <a:rPr sz="1100" spc="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</a:t>
            </a:r>
            <a:r>
              <a:rPr sz="1100" spc="-10" dirty="0">
                <a:latin typeface="Times New Roman"/>
                <a:cs typeface="Times New Roman"/>
              </a:rPr>
              <a:t>i</a:t>
            </a:r>
            <a:r>
              <a:rPr sz="1100" dirty="0">
                <a:latin typeface="Times New Roman"/>
                <a:cs typeface="Times New Roman"/>
              </a:rPr>
              <a:t>d </a:t>
            </a:r>
            <a:r>
              <a:rPr sz="1100" spc="7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w</a:t>
            </a:r>
            <a:r>
              <a:rPr sz="1100" dirty="0">
                <a:latin typeface="Times New Roman"/>
                <a:cs typeface="Times New Roman"/>
              </a:rPr>
              <a:t>as app</a:t>
            </a:r>
            <a:r>
              <a:rPr sz="1100" spc="-10" dirty="0">
                <a:latin typeface="Times New Roman"/>
                <a:cs typeface="Times New Roman"/>
              </a:rPr>
              <a:t>l</a:t>
            </a:r>
            <a:r>
              <a:rPr sz="1100" dirty="0">
                <a:latin typeface="Times New Roman"/>
                <a:cs typeface="Times New Roman"/>
              </a:rPr>
              <a:t>ied</a:t>
            </a:r>
            <a:r>
              <a:rPr sz="1100" spc="4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to</a:t>
            </a:r>
            <a:r>
              <a:rPr sz="1100" spc="5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4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</a:t>
            </a:r>
            <a:r>
              <a:rPr sz="1100" spc="-15" dirty="0">
                <a:latin typeface="Times New Roman"/>
                <a:cs typeface="Times New Roman"/>
              </a:rPr>
              <a:t>h</a:t>
            </a:r>
            <a:r>
              <a:rPr sz="1100" dirty="0">
                <a:latin typeface="Times New Roman"/>
                <a:cs typeface="Times New Roman"/>
              </a:rPr>
              <a:t>ree</a:t>
            </a:r>
            <a:r>
              <a:rPr sz="1100" spc="4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to</a:t>
            </a:r>
            <a:r>
              <a:rPr sz="1100" spc="4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fi</a:t>
            </a:r>
            <a:r>
              <a:rPr sz="1100" spc="-15" dirty="0">
                <a:latin typeface="Times New Roman"/>
                <a:cs typeface="Times New Roman"/>
              </a:rPr>
              <a:t>v</a:t>
            </a:r>
            <a:r>
              <a:rPr sz="1100" dirty="0">
                <a:latin typeface="Times New Roman"/>
                <a:cs typeface="Times New Roman"/>
              </a:rPr>
              <a:t>e</a:t>
            </a:r>
            <a:r>
              <a:rPr sz="1100" spc="60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g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5" dirty="0">
                <a:latin typeface="Times New Roman"/>
                <a:cs typeface="Times New Roman"/>
              </a:rPr>
              <a:t>l</a:t>
            </a:r>
            <a:r>
              <a:rPr sz="1100" spc="-10" dirty="0">
                <a:latin typeface="Times New Roman"/>
                <a:cs typeface="Times New Roman"/>
              </a:rPr>
              <a:t>l</a:t>
            </a:r>
            <a:r>
              <a:rPr sz="1100" dirty="0">
                <a:latin typeface="Times New Roman"/>
                <a:cs typeface="Times New Roman"/>
              </a:rPr>
              <a:t>on</a:t>
            </a:r>
            <a:r>
              <a:rPr sz="1100" spc="5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n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dirty="0">
                <a:latin typeface="Times New Roman"/>
                <a:cs typeface="Times New Roman"/>
              </a:rPr>
              <a:t>c</a:t>
            </a:r>
            <a:r>
              <a:rPr sz="1100" spc="-10" dirty="0">
                <a:latin typeface="Times New Roman"/>
                <a:cs typeface="Times New Roman"/>
              </a:rPr>
              <a:t>k</a:t>
            </a:r>
            <a:r>
              <a:rPr sz="1100" dirty="0">
                <a:latin typeface="Times New Roman"/>
                <a:cs typeface="Times New Roman"/>
              </a:rPr>
              <a:t>ed</a:t>
            </a:r>
            <a:r>
              <a:rPr sz="1100" spc="45" dirty="0">
                <a:latin typeface="Times New Roman"/>
                <a:cs typeface="Times New Roman"/>
              </a:rPr>
              <a:t> </a:t>
            </a:r>
            <a:r>
              <a:rPr sz="1100" spc="15" dirty="0">
                <a:latin typeface="Times New Roman"/>
                <a:cs typeface="Times New Roman"/>
              </a:rPr>
              <a:t>j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r. </a:t>
            </a:r>
            <a:r>
              <a:rPr sz="1100" spc="105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T</a:t>
            </a:r>
            <a:r>
              <a:rPr sz="1100" spc="-15" dirty="0">
                <a:latin typeface="Times New Roman"/>
                <a:cs typeface="Times New Roman"/>
              </a:rPr>
              <a:t>h</a:t>
            </a:r>
            <a:r>
              <a:rPr sz="1100" dirty="0">
                <a:latin typeface="Times New Roman"/>
                <a:cs typeface="Times New Roman"/>
              </a:rPr>
              <a:t>is</a:t>
            </a:r>
            <a:r>
              <a:rPr sz="1100" spc="6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i</a:t>
            </a:r>
            <a:r>
              <a:rPr sz="1100" dirty="0">
                <a:latin typeface="Times New Roman"/>
                <a:cs typeface="Times New Roman"/>
              </a:rPr>
              <a:t>ns</a:t>
            </a:r>
            <a:r>
              <a:rPr sz="1100" spc="-5" dirty="0">
                <a:latin typeface="Times New Roman"/>
                <a:cs typeface="Times New Roman"/>
              </a:rPr>
              <a:t>i</a:t>
            </a:r>
            <a:r>
              <a:rPr sz="1100" dirty="0">
                <a:latin typeface="Times New Roman"/>
                <a:cs typeface="Times New Roman"/>
              </a:rPr>
              <a:t>de</a:t>
            </a:r>
            <a:r>
              <a:rPr sz="1100" spc="6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dirty="0">
                <a:latin typeface="Times New Roman"/>
                <a:cs typeface="Times New Roman"/>
              </a:rPr>
              <a:t>d</a:t>
            </a:r>
            <a:r>
              <a:rPr sz="1100" spc="-15" dirty="0">
                <a:latin typeface="Times New Roman"/>
                <a:cs typeface="Times New Roman"/>
              </a:rPr>
              <a:t>g</a:t>
            </a:r>
            <a:r>
              <a:rPr sz="1100" dirty="0">
                <a:latin typeface="Times New Roman"/>
                <a:cs typeface="Times New Roman"/>
              </a:rPr>
              <a:t>e</a:t>
            </a:r>
            <a:r>
              <a:rPr sz="1100" spc="6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is</a:t>
            </a:r>
            <a:r>
              <a:rPr sz="1100" spc="5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re</a:t>
            </a:r>
            <a:r>
              <a:rPr sz="1100" spc="-10" dirty="0">
                <a:latin typeface="Times New Roman"/>
                <a:cs typeface="Times New Roman"/>
              </a:rPr>
              <a:t>f</a:t>
            </a:r>
            <a:r>
              <a:rPr sz="1100" dirty="0">
                <a:latin typeface="Times New Roman"/>
                <a:cs typeface="Times New Roman"/>
              </a:rPr>
              <a:t>e</a:t>
            </a:r>
            <a:r>
              <a:rPr sz="1100" spc="-10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red</a:t>
            </a:r>
            <a:r>
              <a:rPr sz="1100" spc="4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to</a:t>
            </a:r>
            <a:r>
              <a:rPr sz="1100" spc="5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s</a:t>
            </a:r>
            <a:r>
              <a:rPr sz="1100" spc="6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</a:t>
            </a:r>
            <a:r>
              <a:rPr sz="1100" spc="-15" dirty="0">
                <a:latin typeface="Times New Roman"/>
                <a:cs typeface="Times New Roman"/>
              </a:rPr>
              <a:t>h</a:t>
            </a:r>
            <a:r>
              <a:rPr sz="1100" dirty="0">
                <a:latin typeface="Times New Roman"/>
                <a:cs typeface="Times New Roman"/>
              </a:rPr>
              <a:t>e</a:t>
            </a:r>
            <a:r>
              <a:rPr sz="1100" spc="60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v</a:t>
            </a:r>
            <a:r>
              <a:rPr sz="1100" dirty="0">
                <a:latin typeface="Times New Roman"/>
                <a:cs typeface="Times New Roman"/>
              </a:rPr>
              <a:t>esse</a:t>
            </a:r>
            <a:r>
              <a:rPr sz="1100" spc="-10" dirty="0">
                <a:latin typeface="Times New Roman"/>
                <a:cs typeface="Times New Roman"/>
              </a:rPr>
              <a:t>l</a:t>
            </a:r>
            <a:r>
              <a:rPr sz="1100" dirty="0">
                <a:latin typeface="Times New Roman"/>
                <a:cs typeface="Times New Roman"/>
              </a:rPr>
              <a:t>’s</a:t>
            </a:r>
            <a:r>
              <a:rPr sz="1100" spc="5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sh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dirty="0">
                <a:latin typeface="Times New Roman"/>
                <a:cs typeface="Times New Roman"/>
              </a:rPr>
              <a:t>l</a:t>
            </a:r>
            <a:r>
              <a:rPr sz="1100" spc="-10" dirty="0">
                <a:latin typeface="Times New Roman"/>
                <a:cs typeface="Times New Roman"/>
              </a:rPr>
              <a:t>f</a:t>
            </a:r>
            <a:r>
              <a:rPr sz="1100" dirty="0">
                <a:latin typeface="Times New Roman"/>
                <a:cs typeface="Times New Roman"/>
              </a:rPr>
              <a:t>, and</a:t>
            </a:r>
            <a:r>
              <a:rPr sz="1100" spc="8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8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s</a:t>
            </a:r>
            <a:r>
              <a:rPr sz="1100" dirty="0">
                <a:latin typeface="Times New Roman"/>
                <a:cs typeface="Times New Roman"/>
              </a:rPr>
              <a:t>ep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r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te</a:t>
            </a:r>
            <a:r>
              <a:rPr sz="1100" spc="8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l</a:t>
            </a:r>
            <a:r>
              <a:rPr sz="1100" dirty="0">
                <a:latin typeface="Times New Roman"/>
                <a:cs typeface="Times New Roman"/>
              </a:rPr>
              <a:t>id  </a:t>
            </a:r>
            <a:r>
              <a:rPr sz="1100" spc="-1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p</a:t>
            </a:r>
            <a:r>
              <a:rPr sz="1100" spc="10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o</a:t>
            </a:r>
            <a:r>
              <a:rPr sz="1100" spc="-15" dirty="0">
                <a:latin typeface="Times New Roman"/>
                <a:cs typeface="Times New Roman"/>
              </a:rPr>
              <a:t>v</a:t>
            </a:r>
            <a:r>
              <a:rPr sz="1100" spc="-10" dirty="0">
                <a:latin typeface="Times New Roman"/>
                <a:cs typeface="Times New Roman"/>
              </a:rPr>
              <a:t>i</a:t>
            </a:r>
            <a:r>
              <a:rPr sz="1100" dirty="0">
                <a:latin typeface="Times New Roman"/>
                <a:cs typeface="Times New Roman"/>
              </a:rPr>
              <a:t>ded</a:t>
            </a:r>
            <a:r>
              <a:rPr sz="1100" spc="8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be</a:t>
            </a:r>
            <a:r>
              <a:rPr sz="1100" spc="-10" dirty="0">
                <a:latin typeface="Times New Roman"/>
                <a:cs typeface="Times New Roman"/>
              </a:rPr>
              <a:t>s</a:t>
            </a:r>
            <a:r>
              <a:rPr sz="1100" dirty="0">
                <a:latin typeface="Times New Roman"/>
                <a:cs typeface="Times New Roman"/>
              </a:rPr>
              <a:t>t</a:t>
            </a:r>
            <a:r>
              <a:rPr sz="1100" spc="8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co</a:t>
            </a:r>
            <a:r>
              <a:rPr sz="1100" spc="-10" dirty="0">
                <a:latin typeface="Times New Roman"/>
                <a:cs typeface="Times New Roman"/>
              </a:rPr>
              <a:t>n</a:t>
            </a:r>
            <a:r>
              <a:rPr sz="1100" dirty="0">
                <a:latin typeface="Times New Roman"/>
                <a:cs typeface="Times New Roman"/>
              </a:rPr>
              <a:t>te</a:t>
            </a:r>
            <a:r>
              <a:rPr sz="1100" spc="-10" dirty="0">
                <a:latin typeface="Times New Roman"/>
                <a:cs typeface="Times New Roman"/>
              </a:rPr>
              <a:t>n</a:t>
            </a:r>
            <a:r>
              <a:rPr sz="1100" dirty="0">
                <a:latin typeface="Times New Roman"/>
                <a:cs typeface="Times New Roman"/>
              </a:rPr>
              <a:t>t</a:t>
            </a:r>
            <a:r>
              <a:rPr sz="1100" spc="8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pr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dirty="0">
                <a:latin typeface="Times New Roman"/>
                <a:cs typeface="Times New Roman"/>
              </a:rPr>
              <a:t>ser</a:t>
            </a:r>
            <a:r>
              <a:rPr sz="1100" spc="-15" dirty="0">
                <a:latin typeface="Times New Roman"/>
                <a:cs typeface="Times New Roman"/>
              </a:rPr>
              <a:t>v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-10" dirty="0">
                <a:latin typeface="Times New Roman"/>
                <a:cs typeface="Times New Roman"/>
              </a:rPr>
              <a:t>ti</a:t>
            </a:r>
            <a:r>
              <a:rPr sz="1100" dirty="0">
                <a:latin typeface="Times New Roman"/>
                <a:cs typeface="Times New Roman"/>
              </a:rPr>
              <a:t>on.</a:t>
            </a:r>
            <a:r>
              <a:rPr sz="1100" spc="8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7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popul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r</a:t>
            </a:r>
            <a:r>
              <a:rPr sz="1100" spc="85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v</a:t>
            </a:r>
            <a:r>
              <a:rPr sz="1100" dirty="0">
                <a:latin typeface="Times New Roman"/>
                <a:cs typeface="Times New Roman"/>
              </a:rPr>
              <a:t>essel</a:t>
            </a:r>
            <a:r>
              <a:rPr sz="1100" spc="8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s</a:t>
            </a:r>
            <a:r>
              <a:rPr sz="1100" dirty="0">
                <a:latin typeface="Times New Roman"/>
                <a:cs typeface="Times New Roman"/>
              </a:rPr>
              <a:t>t</a:t>
            </a:r>
            <a:r>
              <a:rPr sz="1100" spc="-15" dirty="0">
                <a:latin typeface="Times New Roman"/>
                <a:cs typeface="Times New Roman"/>
              </a:rPr>
              <a:t>y</a:t>
            </a:r>
            <a:r>
              <a:rPr sz="1100" dirty="0">
                <a:latin typeface="Times New Roman"/>
                <a:cs typeface="Times New Roman"/>
              </a:rPr>
              <a:t>le</a:t>
            </a:r>
            <a:r>
              <a:rPr sz="1100" spc="7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</a:t>
            </a:r>
            <a:r>
              <a:rPr sz="1100" spc="8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7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Wa</a:t>
            </a:r>
            <a:r>
              <a:rPr sz="1100" spc="-10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nac</a:t>
            </a:r>
            <a:r>
              <a:rPr sz="1100" spc="-15" dirty="0">
                <a:latin typeface="Times New Roman"/>
                <a:cs typeface="Times New Roman"/>
              </a:rPr>
              <a:t>k</a:t>
            </a:r>
            <a:r>
              <a:rPr sz="1100" dirty="0">
                <a:latin typeface="Times New Roman"/>
                <a:cs typeface="Times New Roman"/>
              </a:rPr>
              <a:t>, and </a:t>
            </a:r>
            <a:r>
              <a:rPr sz="1100" spc="5" dirty="0">
                <a:latin typeface="Times New Roman"/>
                <a:cs typeface="Times New Roman"/>
              </a:rPr>
              <a:t>t</a:t>
            </a:r>
            <a:r>
              <a:rPr sz="1100" spc="-15" dirty="0">
                <a:latin typeface="Times New Roman"/>
                <a:cs typeface="Times New Roman"/>
              </a:rPr>
              <a:t>h</a:t>
            </a:r>
            <a:r>
              <a:rPr sz="1100" dirty="0">
                <a:latin typeface="Times New Roman"/>
                <a:cs typeface="Times New Roman"/>
              </a:rPr>
              <a:t>e U</a:t>
            </a:r>
            <a:r>
              <a:rPr sz="1100" spc="-10" dirty="0">
                <a:latin typeface="Times New Roman"/>
                <a:cs typeface="Times New Roman"/>
              </a:rPr>
              <a:t>l</a:t>
            </a:r>
            <a:r>
              <a:rPr sz="1100" dirty="0">
                <a:latin typeface="Times New Roman"/>
                <a:cs typeface="Times New Roman"/>
              </a:rPr>
              <a:t>ri</a:t>
            </a:r>
            <a:r>
              <a:rPr sz="1100" spc="-10" dirty="0">
                <a:latin typeface="Times New Roman"/>
                <a:cs typeface="Times New Roman"/>
              </a:rPr>
              <a:t>c</a:t>
            </a:r>
            <a:r>
              <a:rPr sz="1100" dirty="0">
                <a:latin typeface="Times New Roman"/>
                <a:cs typeface="Times New Roman"/>
              </a:rPr>
              <a:t>h</a:t>
            </a:r>
            <a:r>
              <a:rPr sz="1100" spc="-20" dirty="0">
                <a:latin typeface="Times New Roman"/>
                <a:cs typeface="Times New Roman"/>
              </a:rPr>
              <a:t>-</a:t>
            </a:r>
            <a:r>
              <a:rPr sz="1100" dirty="0">
                <a:latin typeface="Times New Roman"/>
                <a:cs typeface="Times New Roman"/>
              </a:rPr>
              <a:t>W</a:t>
            </a:r>
            <a:r>
              <a:rPr sz="1100" spc="5" dirty="0">
                <a:latin typeface="Times New Roman"/>
                <a:cs typeface="Times New Roman"/>
              </a:rPr>
              <a:t>i</a:t>
            </a:r>
            <a:r>
              <a:rPr sz="1100" dirty="0">
                <a:latin typeface="Times New Roman"/>
                <a:cs typeface="Times New Roman"/>
              </a:rPr>
              <a:t>e</a:t>
            </a:r>
            <a:r>
              <a:rPr sz="1100" spc="5" dirty="0">
                <a:latin typeface="Times New Roman"/>
                <a:cs typeface="Times New Roman"/>
              </a:rPr>
              <a:t>t</a:t>
            </a:r>
            <a:r>
              <a:rPr sz="1100" spc="-10" dirty="0">
                <a:latin typeface="Times New Roman"/>
                <a:cs typeface="Times New Roman"/>
              </a:rPr>
              <a:t>f</a:t>
            </a:r>
            <a:r>
              <a:rPr sz="1100" dirty="0">
                <a:latin typeface="Times New Roman"/>
                <a:cs typeface="Times New Roman"/>
              </a:rPr>
              <a:t>e</a:t>
            </a:r>
            <a:r>
              <a:rPr sz="1100" spc="5" dirty="0">
                <a:latin typeface="Times New Roman"/>
                <a:cs typeface="Times New Roman"/>
              </a:rPr>
              <a:t>l</a:t>
            </a:r>
            <a:r>
              <a:rPr sz="1100" dirty="0">
                <a:latin typeface="Times New Roman"/>
                <a:cs typeface="Times New Roman"/>
              </a:rPr>
              <a:t>d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po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te</a:t>
            </a:r>
            <a:r>
              <a:rPr sz="1100" spc="5" dirty="0">
                <a:latin typeface="Times New Roman"/>
                <a:cs typeface="Times New Roman"/>
              </a:rPr>
              <a:t>r</a:t>
            </a:r>
            <a:r>
              <a:rPr sz="1100" spc="-15" dirty="0">
                <a:latin typeface="Times New Roman"/>
                <a:cs typeface="Times New Roman"/>
              </a:rPr>
              <a:t>y</a:t>
            </a:r>
            <a:r>
              <a:rPr sz="1100" dirty="0">
                <a:latin typeface="Times New Roman"/>
                <a:cs typeface="Times New Roman"/>
              </a:rPr>
              <a:t>.</a:t>
            </a:r>
          </a:p>
          <a:p>
            <a:pPr>
              <a:lnSpc>
                <a:spcPts val="800"/>
              </a:lnSpc>
              <a:spcBef>
                <a:spcPts val="8"/>
              </a:spcBef>
            </a:pPr>
            <a:endParaRPr sz="800" dirty="0"/>
          </a:p>
          <a:p>
            <a:pPr>
              <a:lnSpc>
                <a:spcPts val="1100"/>
              </a:lnSpc>
            </a:pPr>
            <a:endParaRPr sz="1100" dirty="0"/>
          </a:p>
          <a:p>
            <a:pPr marL="12700" marR="7620" algn="just">
              <a:lnSpc>
                <a:spcPct val="143600"/>
              </a:lnSpc>
            </a:pPr>
            <a:r>
              <a:rPr sz="1100" dirty="0">
                <a:latin typeface="Times New Roman"/>
                <a:cs typeface="Times New Roman"/>
              </a:rPr>
              <a:t>Pres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dirty="0">
                <a:latin typeface="Times New Roman"/>
                <a:cs typeface="Times New Roman"/>
              </a:rPr>
              <a:t>r</a:t>
            </a:r>
            <a:r>
              <a:rPr sz="1100" spc="-15" dirty="0">
                <a:latin typeface="Times New Roman"/>
                <a:cs typeface="Times New Roman"/>
              </a:rPr>
              <a:t>v</a:t>
            </a:r>
            <a:r>
              <a:rPr sz="1100" dirty="0">
                <a:latin typeface="Times New Roman"/>
                <a:cs typeface="Times New Roman"/>
              </a:rPr>
              <a:t>e </a:t>
            </a:r>
            <a:r>
              <a:rPr sz="1100" spc="10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jar   </a:t>
            </a:r>
            <a:r>
              <a:rPr sz="1100" spc="-9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- </a:t>
            </a:r>
            <a:r>
              <a:rPr sz="1100" spc="10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an</a:t>
            </a:r>
            <a:r>
              <a:rPr sz="1100" spc="6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</a:t>
            </a:r>
            <a:r>
              <a:rPr sz="1100" spc="-15" dirty="0">
                <a:latin typeface="Times New Roman"/>
                <a:cs typeface="Times New Roman"/>
              </a:rPr>
              <a:t>v</a:t>
            </a:r>
            <a:r>
              <a:rPr sz="1100" dirty="0">
                <a:latin typeface="Times New Roman"/>
                <a:cs typeface="Times New Roman"/>
              </a:rPr>
              <a:t>oid</a:t>
            </a:r>
            <a:r>
              <a:rPr sz="1100" spc="4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shape</a:t>
            </a:r>
            <a:r>
              <a:rPr sz="1100" spc="-10" dirty="0">
                <a:latin typeface="Times New Roman"/>
                <a:cs typeface="Times New Roman"/>
              </a:rPr>
              <a:t>d</a:t>
            </a:r>
            <a:r>
              <a:rPr sz="1100" dirty="0">
                <a:latin typeface="Times New Roman"/>
                <a:cs typeface="Times New Roman"/>
              </a:rPr>
              <a:t>,</a:t>
            </a:r>
            <a:r>
              <a:rPr sz="1100" spc="5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d</a:t>
            </a:r>
            <a:r>
              <a:rPr sz="1100" spc="-10" dirty="0">
                <a:latin typeface="Times New Roman"/>
                <a:cs typeface="Times New Roman"/>
              </a:rPr>
              <a:t>i</a:t>
            </a:r>
            <a:r>
              <a:rPr sz="1100" dirty="0">
                <a:latin typeface="Times New Roman"/>
                <a:cs typeface="Times New Roman"/>
              </a:rPr>
              <a:t>r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dirty="0">
                <a:latin typeface="Times New Roman"/>
                <a:cs typeface="Times New Roman"/>
              </a:rPr>
              <a:t>ct</a:t>
            </a:r>
            <a:r>
              <a:rPr sz="1100" spc="5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ri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dirty="0">
                <a:latin typeface="Times New Roman"/>
                <a:cs typeface="Times New Roman"/>
              </a:rPr>
              <a:t>,</a:t>
            </a:r>
            <a:r>
              <a:rPr sz="1100" spc="55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v</a:t>
            </a:r>
            <a:r>
              <a:rPr sz="1100" dirty="0">
                <a:latin typeface="Times New Roman"/>
                <a:cs typeface="Times New Roman"/>
              </a:rPr>
              <a:t>essel</a:t>
            </a:r>
            <a:r>
              <a:rPr sz="1100" spc="5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c</a:t>
            </a:r>
            <a:r>
              <a:rPr sz="1100" dirty="0">
                <a:latin typeface="Times New Roman"/>
                <a:cs typeface="Times New Roman"/>
              </a:rPr>
              <a:t>o</a:t>
            </a:r>
            <a:r>
              <a:rPr sz="1100" spc="-10" dirty="0">
                <a:latin typeface="Times New Roman"/>
                <a:cs typeface="Times New Roman"/>
              </a:rPr>
              <a:t>m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dirty="0">
                <a:latin typeface="Times New Roman"/>
                <a:cs typeface="Times New Roman"/>
              </a:rPr>
              <a:t>only</a:t>
            </a:r>
            <a:r>
              <a:rPr sz="1100" spc="4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produced</a:t>
            </a:r>
            <a:r>
              <a:rPr sz="1100" spc="5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t</a:t>
            </a:r>
            <a:r>
              <a:rPr sz="1100" spc="5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4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War</a:t>
            </a:r>
            <a:r>
              <a:rPr sz="1100" spc="-15" dirty="0">
                <a:latin typeface="Times New Roman"/>
                <a:cs typeface="Times New Roman"/>
              </a:rPr>
              <a:t>n</a:t>
            </a:r>
            <a:r>
              <a:rPr sz="1100" dirty="0">
                <a:latin typeface="Times New Roman"/>
                <a:cs typeface="Times New Roman"/>
              </a:rPr>
              <a:t>ack</a:t>
            </a:r>
            <a:r>
              <a:rPr sz="1100" spc="4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po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t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dirty="0">
                <a:latin typeface="Times New Roman"/>
                <a:cs typeface="Times New Roman"/>
              </a:rPr>
              <a:t>ry in t</a:t>
            </a:r>
            <a:r>
              <a:rPr sz="1100" spc="-15" dirty="0">
                <a:latin typeface="Times New Roman"/>
                <a:cs typeface="Times New Roman"/>
              </a:rPr>
              <a:t>h</a:t>
            </a:r>
            <a:r>
              <a:rPr sz="1100" dirty="0">
                <a:latin typeface="Times New Roman"/>
                <a:cs typeface="Times New Roman"/>
              </a:rPr>
              <a:t>e h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lf </a:t>
            </a:r>
            <a:r>
              <a:rPr sz="1100" spc="-15" dirty="0">
                <a:latin typeface="Times New Roman"/>
                <a:cs typeface="Times New Roman"/>
              </a:rPr>
              <a:t>g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-10" dirty="0">
                <a:latin typeface="Times New Roman"/>
                <a:cs typeface="Times New Roman"/>
              </a:rPr>
              <a:t>l</a:t>
            </a:r>
            <a:r>
              <a:rPr sz="1100" dirty="0">
                <a:latin typeface="Times New Roman"/>
                <a:cs typeface="Times New Roman"/>
              </a:rPr>
              <a:t>lon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cap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c</a:t>
            </a:r>
            <a:r>
              <a:rPr sz="1100" spc="-10" dirty="0">
                <a:latin typeface="Times New Roman"/>
                <a:cs typeface="Times New Roman"/>
              </a:rPr>
              <a:t>i</a:t>
            </a:r>
            <a:r>
              <a:rPr sz="1100" dirty="0">
                <a:latin typeface="Times New Roman"/>
                <a:cs typeface="Times New Roman"/>
              </a:rPr>
              <a:t>t</a:t>
            </a:r>
            <a:r>
              <a:rPr sz="1100" spc="-15" dirty="0">
                <a:latin typeface="Times New Roman"/>
                <a:cs typeface="Times New Roman"/>
              </a:rPr>
              <a:t>y</a:t>
            </a:r>
            <a:r>
              <a:rPr sz="1100" dirty="0">
                <a:latin typeface="Times New Roman"/>
                <a:cs typeface="Times New Roman"/>
              </a:rPr>
              <a:t>.  </a:t>
            </a:r>
            <a:r>
              <a:rPr sz="1100" spc="5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hey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ha</a:t>
            </a:r>
            <a:r>
              <a:rPr sz="1100" spc="-10" dirty="0">
                <a:latin typeface="Times New Roman"/>
                <a:cs typeface="Times New Roman"/>
              </a:rPr>
              <a:t>v</a:t>
            </a:r>
            <a:r>
              <a:rPr sz="1100" dirty="0">
                <a:latin typeface="Times New Roman"/>
                <a:cs typeface="Times New Roman"/>
              </a:rPr>
              <a:t>e </a:t>
            </a:r>
            <a:r>
              <a:rPr sz="1100" spc="-10" dirty="0">
                <a:latin typeface="Times New Roman"/>
                <a:cs typeface="Times New Roman"/>
              </a:rPr>
              <a:t>v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5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i</a:t>
            </a:r>
            <a:r>
              <a:rPr sz="1100" spc="-15" dirty="0">
                <a:latin typeface="Times New Roman"/>
                <a:cs typeface="Times New Roman"/>
              </a:rPr>
              <a:t>o</a:t>
            </a:r>
            <a:r>
              <a:rPr sz="1100" dirty="0">
                <a:latin typeface="Times New Roman"/>
                <a:cs typeface="Times New Roman"/>
              </a:rPr>
              <a:t>us </a:t>
            </a:r>
            <a:r>
              <a:rPr sz="1100" spc="-10" dirty="0">
                <a:latin typeface="Times New Roman"/>
                <a:cs typeface="Times New Roman"/>
              </a:rPr>
              <a:t>s</a:t>
            </a:r>
            <a:r>
              <a:rPr sz="1100" dirty="0">
                <a:latin typeface="Times New Roman"/>
                <a:cs typeface="Times New Roman"/>
              </a:rPr>
              <a:t>l</a:t>
            </a:r>
            <a:r>
              <a:rPr sz="1100" spc="-10" dirty="0">
                <a:latin typeface="Times New Roman"/>
                <a:cs typeface="Times New Roman"/>
              </a:rPr>
              <a:t>i</a:t>
            </a:r>
            <a:r>
              <a:rPr sz="1100" dirty="0">
                <a:latin typeface="Times New Roman"/>
                <a:cs typeface="Times New Roman"/>
              </a:rPr>
              <a:t>p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h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dirty="0">
                <a:latin typeface="Times New Roman"/>
                <a:cs typeface="Times New Roman"/>
              </a:rPr>
              <a:t>i</a:t>
            </a:r>
            <a:r>
              <a:rPr sz="1100" spc="-15" dirty="0">
                <a:latin typeface="Times New Roman"/>
                <a:cs typeface="Times New Roman"/>
              </a:rPr>
              <a:t>g</a:t>
            </a:r>
            <a:r>
              <a:rPr sz="1100" dirty="0">
                <a:latin typeface="Times New Roman"/>
                <a:cs typeface="Times New Roman"/>
              </a:rPr>
              <a:t>hts </a:t>
            </a:r>
            <a:r>
              <a:rPr sz="1100" spc="-10" dirty="0">
                <a:latin typeface="Times New Roman"/>
                <a:cs typeface="Times New Roman"/>
              </a:rPr>
              <a:t>b</a:t>
            </a:r>
            <a:r>
              <a:rPr sz="1100" dirty="0">
                <a:latin typeface="Times New Roman"/>
                <a:cs typeface="Times New Roman"/>
              </a:rPr>
              <a:t>ea</a:t>
            </a:r>
            <a:r>
              <a:rPr sz="1100" spc="-10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ing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di</a:t>
            </a:r>
            <a:r>
              <a:rPr sz="1100" spc="-10" dirty="0">
                <a:latin typeface="Times New Roman"/>
                <a:cs typeface="Times New Roman"/>
              </a:rPr>
              <a:t>s</a:t>
            </a:r>
            <a:r>
              <a:rPr sz="1100" dirty="0">
                <a:latin typeface="Times New Roman"/>
                <a:cs typeface="Times New Roman"/>
              </a:rPr>
              <a:t>t</a:t>
            </a:r>
            <a:r>
              <a:rPr sz="1100" spc="-10" dirty="0">
                <a:latin typeface="Times New Roman"/>
                <a:cs typeface="Times New Roman"/>
              </a:rPr>
              <a:t>i</a:t>
            </a:r>
            <a:r>
              <a:rPr sz="1100" dirty="0">
                <a:latin typeface="Times New Roman"/>
                <a:cs typeface="Times New Roman"/>
              </a:rPr>
              <a:t>nct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</a:t>
            </a:r>
            <a:r>
              <a:rPr sz="1100" spc="-10" dirty="0">
                <a:latin typeface="Times New Roman"/>
                <a:cs typeface="Times New Roman"/>
              </a:rPr>
              <a:t>w</a:t>
            </a:r>
            <a:r>
              <a:rPr sz="1100" spc="5" dirty="0">
                <a:latin typeface="Times New Roman"/>
                <a:cs typeface="Times New Roman"/>
              </a:rPr>
              <a:t>o</a:t>
            </a:r>
            <a:r>
              <a:rPr sz="1100" spc="-20" dirty="0">
                <a:latin typeface="Times New Roman"/>
                <a:cs typeface="Times New Roman"/>
              </a:rPr>
              <a:t>-</a:t>
            </a:r>
            <a:r>
              <a:rPr sz="1100" dirty="0">
                <a:latin typeface="Times New Roman"/>
                <a:cs typeface="Times New Roman"/>
              </a:rPr>
              <a:t>toned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e</a:t>
            </a:r>
            <a:r>
              <a:rPr sz="1100" spc="-10" dirty="0">
                <a:latin typeface="Times New Roman"/>
                <a:cs typeface="Times New Roman"/>
              </a:rPr>
              <a:t>f</a:t>
            </a:r>
            <a:r>
              <a:rPr sz="1100" dirty="0">
                <a:latin typeface="Times New Roman"/>
                <a:cs typeface="Times New Roman"/>
              </a:rPr>
              <a:t>fe</a:t>
            </a:r>
            <a:r>
              <a:rPr sz="1100" spc="-10" dirty="0">
                <a:latin typeface="Times New Roman"/>
                <a:cs typeface="Times New Roman"/>
              </a:rPr>
              <a:t>c</a:t>
            </a:r>
            <a:r>
              <a:rPr sz="1100" dirty="0">
                <a:latin typeface="Times New Roman"/>
                <a:cs typeface="Times New Roman"/>
              </a:rPr>
              <a:t>t.</a:t>
            </a:r>
          </a:p>
          <a:p>
            <a:pPr>
              <a:lnSpc>
                <a:spcPts val="750"/>
              </a:lnSpc>
              <a:spcBef>
                <a:spcPts val="45"/>
              </a:spcBef>
            </a:pPr>
            <a:endParaRPr sz="750" dirty="0"/>
          </a:p>
          <a:p>
            <a:pPr>
              <a:lnSpc>
                <a:spcPts val="1100"/>
              </a:lnSpc>
            </a:pPr>
            <a:endParaRPr sz="1100" dirty="0"/>
          </a:p>
          <a:p>
            <a:pPr marL="12700" marR="7620" algn="just">
              <a:lnSpc>
                <a:spcPct val="143700"/>
              </a:lnSpc>
            </a:pPr>
            <a:r>
              <a:rPr sz="1100" spc="-5" dirty="0">
                <a:latin typeface="Times New Roman"/>
                <a:cs typeface="Times New Roman"/>
              </a:rPr>
              <a:t>C</a:t>
            </a:r>
            <a:r>
              <a:rPr sz="1100" dirty="0">
                <a:latin typeface="Times New Roman"/>
                <a:cs typeface="Times New Roman"/>
              </a:rPr>
              <a:t>ann</a:t>
            </a:r>
            <a:r>
              <a:rPr sz="1100" spc="5" dirty="0">
                <a:latin typeface="Times New Roman"/>
                <a:cs typeface="Times New Roman"/>
              </a:rPr>
              <a:t>i</a:t>
            </a:r>
            <a:r>
              <a:rPr sz="1100" dirty="0">
                <a:latin typeface="Times New Roman"/>
                <a:cs typeface="Times New Roman"/>
              </a:rPr>
              <a:t>ng  </a:t>
            </a:r>
            <a:r>
              <a:rPr sz="1100" spc="-60" dirty="0">
                <a:latin typeface="Times New Roman"/>
                <a:cs typeface="Times New Roman"/>
              </a:rPr>
              <a:t> </a:t>
            </a:r>
            <a:r>
              <a:rPr sz="1100" spc="15" dirty="0">
                <a:latin typeface="Times New Roman"/>
                <a:cs typeface="Times New Roman"/>
              </a:rPr>
              <a:t>j</a:t>
            </a:r>
            <a:r>
              <a:rPr sz="1100" dirty="0">
                <a:latin typeface="Times New Roman"/>
                <a:cs typeface="Times New Roman"/>
              </a:rPr>
              <a:t>ar  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-  </a:t>
            </a:r>
            <a:r>
              <a:rPr sz="1100" spc="-5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1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ha</a:t>
            </a:r>
            <a:r>
              <a:rPr sz="1100" spc="5" dirty="0">
                <a:latin typeface="Times New Roman"/>
                <a:cs typeface="Times New Roman"/>
              </a:rPr>
              <a:t>l</a:t>
            </a:r>
            <a:r>
              <a:rPr sz="1100" dirty="0">
                <a:latin typeface="Times New Roman"/>
                <a:cs typeface="Times New Roman"/>
              </a:rPr>
              <a:t>f</a:t>
            </a:r>
            <a:r>
              <a:rPr sz="1100" spc="120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g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-10" dirty="0">
                <a:latin typeface="Times New Roman"/>
                <a:cs typeface="Times New Roman"/>
              </a:rPr>
              <a:t>l</a:t>
            </a:r>
            <a:r>
              <a:rPr sz="1100" dirty="0">
                <a:latin typeface="Times New Roman"/>
                <a:cs typeface="Times New Roman"/>
              </a:rPr>
              <a:t>lon</a:t>
            </a:r>
            <a:r>
              <a:rPr sz="1100" spc="1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ca</a:t>
            </a:r>
            <a:r>
              <a:rPr sz="1100" spc="-15" dirty="0">
                <a:latin typeface="Times New Roman"/>
                <a:cs typeface="Times New Roman"/>
              </a:rPr>
              <a:t>p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-10" dirty="0">
                <a:latin typeface="Times New Roman"/>
                <a:cs typeface="Times New Roman"/>
              </a:rPr>
              <a:t>c</a:t>
            </a:r>
            <a:r>
              <a:rPr sz="1100" dirty="0">
                <a:latin typeface="Times New Roman"/>
                <a:cs typeface="Times New Roman"/>
              </a:rPr>
              <a:t>it</a:t>
            </a:r>
            <a:r>
              <a:rPr sz="1100" spc="-15" dirty="0">
                <a:latin typeface="Times New Roman"/>
                <a:cs typeface="Times New Roman"/>
              </a:rPr>
              <a:t>y</a:t>
            </a:r>
            <a:r>
              <a:rPr sz="1100" dirty="0">
                <a:latin typeface="Times New Roman"/>
                <a:cs typeface="Times New Roman"/>
              </a:rPr>
              <a:t>,  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nec</a:t>
            </a:r>
            <a:r>
              <a:rPr sz="1100" spc="-15" dirty="0">
                <a:latin typeface="Times New Roman"/>
                <a:cs typeface="Times New Roman"/>
              </a:rPr>
              <a:t>k</a:t>
            </a:r>
            <a:r>
              <a:rPr sz="1100" dirty="0">
                <a:latin typeface="Times New Roman"/>
                <a:cs typeface="Times New Roman"/>
              </a:rPr>
              <a:t>ed</a:t>
            </a:r>
            <a:r>
              <a:rPr sz="1100" spc="105" dirty="0">
                <a:latin typeface="Times New Roman"/>
                <a:cs typeface="Times New Roman"/>
              </a:rPr>
              <a:t> </a:t>
            </a:r>
            <a:r>
              <a:rPr sz="1100" spc="15" dirty="0">
                <a:latin typeface="Times New Roman"/>
                <a:cs typeface="Times New Roman"/>
              </a:rPr>
              <a:t>j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r,</a:t>
            </a:r>
            <a:r>
              <a:rPr sz="1100" spc="12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tw</a:t>
            </a:r>
            <a:r>
              <a:rPr sz="1100" spc="30" dirty="0">
                <a:latin typeface="Times New Roman"/>
                <a:cs typeface="Times New Roman"/>
              </a:rPr>
              <a:t>o</a:t>
            </a:r>
            <a:r>
              <a:rPr sz="1100" spc="-20" dirty="0">
                <a:latin typeface="Times New Roman"/>
                <a:cs typeface="Times New Roman"/>
              </a:rPr>
              <a:t>-</a:t>
            </a:r>
            <a:r>
              <a:rPr sz="1100" dirty="0">
                <a:latin typeface="Times New Roman"/>
                <a:cs typeface="Times New Roman"/>
              </a:rPr>
              <a:t>toned,</a:t>
            </a:r>
            <a:r>
              <a:rPr sz="1100" spc="1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d</a:t>
            </a:r>
            <a:r>
              <a:rPr sz="1100" spc="-10" dirty="0">
                <a:latin typeface="Times New Roman"/>
                <a:cs typeface="Times New Roman"/>
              </a:rPr>
              <a:t>i</a:t>
            </a:r>
            <a:r>
              <a:rPr sz="1100" dirty="0">
                <a:latin typeface="Times New Roman"/>
                <a:cs typeface="Times New Roman"/>
              </a:rPr>
              <a:t>re</a:t>
            </a:r>
            <a:r>
              <a:rPr sz="1100" spc="-10" dirty="0">
                <a:latin typeface="Times New Roman"/>
                <a:cs typeface="Times New Roman"/>
              </a:rPr>
              <a:t>c</a:t>
            </a:r>
            <a:r>
              <a:rPr sz="1100" dirty="0">
                <a:latin typeface="Times New Roman"/>
                <a:cs typeface="Times New Roman"/>
              </a:rPr>
              <a:t>t</a:t>
            </a:r>
            <a:r>
              <a:rPr sz="1100" spc="12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i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dirty="0">
                <a:latin typeface="Times New Roman"/>
                <a:cs typeface="Times New Roman"/>
              </a:rPr>
              <a:t>,</a:t>
            </a:r>
            <a:r>
              <a:rPr sz="1100" spc="1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hand</a:t>
            </a:r>
            <a:r>
              <a:rPr sz="1100" spc="1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turn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dirty="0">
                <a:latin typeface="Times New Roman"/>
                <a:cs typeface="Times New Roman"/>
              </a:rPr>
              <a:t>d,  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v</a:t>
            </a:r>
            <a:r>
              <a:rPr sz="1100" dirty="0">
                <a:latin typeface="Times New Roman"/>
                <a:cs typeface="Times New Roman"/>
              </a:rPr>
              <a:t>ess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dirty="0">
                <a:latin typeface="Times New Roman"/>
                <a:cs typeface="Times New Roman"/>
              </a:rPr>
              <a:t>l </a:t>
            </a:r>
            <a:r>
              <a:rPr sz="1100" spc="-10" dirty="0">
                <a:latin typeface="Times New Roman"/>
                <a:cs typeface="Times New Roman"/>
              </a:rPr>
              <a:t>w</a:t>
            </a:r>
            <a:r>
              <a:rPr sz="1100" dirty="0">
                <a:latin typeface="Times New Roman"/>
                <a:cs typeface="Times New Roman"/>
              </a:rPr>
              <a:t>ith</a:t>
            </a:r>
            <a:r>
              <a:rPr sz="1100" spc="5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 </a:t>
            </a:r>
            <a:r>
              <a:rPr sz="1100" spc="1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can</a:t>
            </a:r>
            <a:r>
              <a:rPr sz="1100" spc="-15" dirty="0">
                <a:latin typeface="Times New Roman"/>
                <a:cs typeface="Times New Roman"/>
              </a:rPr>
              <a:t>n</a:t>
            </a:r>
            <a:r>
              <a:rPr sz="1100" dirty="0">
                <a:latin typeface="Times New Roman"/>
                <a:cs typeface="Times New Roman"/>
              </a:rPr>
              <a:t>ing</a:t>
            </a:r>
            <a:r>
              <a:rPr sz="1100" spc="45" dirty="0">
                <a:latin typeface="Times New Roman"/>
                <a:cs typeface="Times New Roman"/>
              </a:rPr>
              <a:t> </a:t>
            </a:r>
            <a:r>
              <a:rPr sz="1100" spc="15" dirty="0">
                <a:latin typeface="Times New Roman"/>
                <a:cs typeface="Times New Roman"/>
              </a:rPr>
              <a:t>j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r</a:t>
            </a:r>
            <a:r>
              <a:rPr sz="1100" spc="6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</a:t>
            </a:r>
            <a:r>
              <a:rPr sz="1100" spc="-15" dirty="0">
                <a:latin typeface="Times New Roman"/>
                <a:cs typeface="Times New Roman"/>
              </a:rPr>
              <a:t>y</a:t>
            </a:r>
            <a:r>
              <a:rPr sz="1100" dirty="0">
                <a:latin typeface="Times New Roman"/>
                <a:cs typeface="Times New Roman"/>
              </a:rPr>
              <a:t>pe</a:t>
            </a:r>
            <a:r>
              <a:rPr sz="1100" spc="6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</a:t>
            </a:r>
            <a:r>
              <a:rPr sz="1100" spc="-15" dirty="0">
                <a:latin typeface="Times New Roman"/>
                <a:cs typeface="Times New Roman"/>
              </a:rPr>
              <a:t>n</a:t>
            </a:r>
            <a:r>
              <a:rPr sz="1100" dirty="0">
                <a:latin typeface="Times New Roman"/>
                <a:cs typeface="Times New Roman"/>
              </a:rPr>
              <a:t>se</a:t>
            </a:r>
            <a:r>
              <a:rPr sz="1100" spc="-10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t</a:t>
            </a:r>
            <a:r>
              <a:rPr sz="1100" spc="6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at</a:t>
            </a:r>
            <a:r>
              <a:rPr sz="1100" spc="6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to</a:t>
            </a:r>
            <a:r>
              <a:rPr sz="1100" spc="-15" dirty="0">
                <a:latin typeface="Times New Roman"/>
                <a:cs typeface="Times New Roman"/>
              </a:rPr>
              <a:t>p</a:t>
            </a:r>
            <a:r>
              <a:rPr sz="1100" dirty="0">
                <a:latin typeface="Times New Roman"/>
                <a:cs typeface="Times New Roman"/>
              </a:rPr>
              <a:t>.   </a:t>
            </a:r>
            <a:r>
              <a:rPr sz="1100" spc="-100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his</a:t>
            </a:r>
            <a:r>
              <a:rPr sz="1100" spc="6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un</a:t>
            </a:r>
            <a:r>
              <a:rPr sz="1100" spc="-15" dirty="0">
                <a:latin typeface="Times New Roman"/>
                <a:cs typeface="Times New Roman"/>
              </a:rPr>
              <a:t>u</a:t>
            </a:r>
            <a:r>
              <a:rPr sz="1100" dirty="0">
                <a:latin typeface="Times New Roman"/>
                <a:cs typeface="Times New Roman"/>
              </a:rPr>
              <a:t>su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l </a:t>
            </a:r>
            <a:r>
              <a:rPr sz="1100" spc="1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rim</a:t>
            </a:r>
            <a:r>
              <a:rPr sz="1100" spc="4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acco</a:t>
            </a:r>
            <a:r>
              <a:rPr sz="1100" spc="-10" dirty="0">
                <a:latin typeface="Times New Roman"/>
                <a:cs typeface="Times New Roman"/>
              </a:rPr>
              <a:t>m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dirty="0">
                <a:latin typeface="Times New Roman"/>
                <a:cs typeface="Times New Roman"/>
              </a:rPr>
              <a:t>oda</a:t>
            </a:r>
            <a:r>
              <a:rPr sz="1100" spc="5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ed</a:t>
            </a:r>
            <a:r>
              <a:rPr sz="1100" spc="6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6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lid</a:t>
            </a:r>
            <a:r>
              <a:rPr sz="1100" spc="5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(</a:t>
            </a:r>
            <a:r>
              <a:rPr sz="1100" spc="-10" dirty="0">
                <a:latin typeface="Times New Roman"/>
                <a:cs typeface="Times New Roman"/>
              </a:rPr>
              <a:t>s</a:t>
            </a:r>
            <a:r>
              <a:rPr sz="1100" dirty="0">
                <a:latin typeface="Times New Roman"/>
                <a:cs typeface="Times New Roman"/>
              </a:rPr>
              <a:t>tonew</a:t>
            </a:r>
            <a:r>
              <a:rPr sz="1100" spc="-15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re</a:t>
            </a:r>
            <a:r>
              <a:rPr sz="1100" spc="6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or</a:t>
            </a:r>
            <a:r>
              <a:rPr sz="1100" spc="6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i</a:t>
            </a:r>
            <a:r>
              <a:rPr sz="1100" spc="-15" dirty="0">
                <a:latin typeface="Times New Roman"/>
                <a:cs typeface="Times New Roman"/>
              </a:rPr>
              <a:t>n</a:t>
            </a:r>
            <a:r>
              <a:rPr sz="1100" dirty="0">
                <a:latin typeface="Times New Roman"/>
                <a:cs typeface="Times New Roman"/>
              </a:rPr>
              <a:t>) and </a:t>
            </a:r>
            <a:r>
              <a:rPr sz="1100" spc="-10" dirty="0">
                <a:latin typeface="Times New Roman"/>
                <a:cs typeface="Times New Roman"/>
              </a:rPr>
              <a:t>i</a:t>
            </a:r>
            <a:r>
              <a:rPr sz="1100" dirty="0">
                <a:latin typeface="Times New Roman"/>
                <a:cs typeface="Times New Roman"/>
              </a:rPr>
              <a:t>s a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t</a:t>
            </a:r>
            <a:r>
              <a:rPr sz="1100" spc="-10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ib</a:t>
            </a:r>
            <a:r>
              <a:rPr sz="1100" spc="-15" dirty="0">
                <a:latin typeface="Times New Roman"/>
                <a:cs typeface="Times New Roman"/>
              </a:rPr>
              <a:t>u</a:t>
            </a:r>
            <a:r>
              <a:rPr sz="1100" dirty="0">
                <a:latin typeface="Times New Roman"/>
                <a:cs typeface="Times New Roman"/>
              </a:rPr>
              <a:t>ted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to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W</a:t>
            </a:r>
            <a:r>
              <a:rPr sz="1100" spc="-10" dirty="0">
                <a:latin typeface="Times New Roman"/>
                <a:cs typeface="Times New Roman"/>
              </a:rPr>
              <a:t>ar</a:t>
            </a:r>
            <a:r>
              <a:rPr sz="1100" dirty="0">
                <a:latin typeface="Times New Roman"/>
                <a:cs typeface="Times New Roman"/>
              </a:rPr>
              <a:t>nack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pot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e</a:t>
            </a:r>
            <a:r>
              <a:rPr sz="1100" spc="5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y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ba</a:t>
            </a:r>
            <a:r>
              <a:rPr sz="1100" spc="-10" dirty="0">
                <a:latin typeface="Times New Roman"/>
                <a:cs typeface="Times New Roman"/>
              </a:rPr>
              <a:t>s</a:t>
            </a:r>
            <a:r>
              <a:rPr sz="1100" dirty="0">
                <a:latin typeface="Times New Roman"/>
                <a:cs typeface="Times New Roman"/>
              </a:rPr>
              <a:t>ed on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</a:t>
            </a:r>
            <a:r>
              <a:rPr sz="1100" spc="-5" dirty="0">
                <a:latin typeface="Times New Roman"/>
                <a:cs typeface="Times New Roman"/>
              </a:rPr>
              <a:t>l</a:t>
            </a:r>
            <a:r>
              <a:rPr sz="1100" dirty="0">
                <a:latin typeface="Times New Roman"/>
                <a:cs typeface="Times New Roman"/>
              </a:rPr>
              <a:t>ip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he</a:t>
            </a:r>
            <a:r>
              <a:rPr sz="1100" spc="5" dirty="0">
                <a:latin typeface="Times New Roman"/>
                <a:cs typeface="Times New Roman"/>
              </a:rPr>
              <a:t>i</a:t>
            </a:r>
            <a:r>
              <a:rPr sz="1100" spc="-15" dirty="0">
                <a:latin typeface="Times New Roman"/>
                <a:cs typeface="Times New Roman"/>
              </a:rPr>
              <a:t>g</a:t>
            </a:r>
            <a:r>
              <a:rPr sz="1100" dirty="0">
                <a:latin typeface="Times New Roman"/>
                <a:cs typeface="Times New Roman"/>
              </a:rPr>
              <a:t>ht.</a:t>
            </a:r>
          </a:p>
          <a:p>
            <a:pPr>
              <a:lnSpc>
                <a:spcPts val="750"/>
              </a:lnSpc>
              <a:spcBef>
                <a:spcPts val="39"/>
              </a:spcBef>
            </a:pPr>
            <a:endParaRPr sz="750" dirty="0"/>
          </a:p>
          <a:p>
            <a:pPr>
              <a:lnSpc>
                <a:spcPts val="1100"/>
              </a:lnSpc>
            </a:pPr>
            <a:endParaRPr sz="1100" dirty="0"/>
          </a:p>
          <a:p>
            <a:pPr marL="12700" marR="6350" algn="just">
              <a:lnSpc>
                <a:spcPct val="144100"/>
              </a:lnSpc>
            </a:pPr>
            <a:r>
              <a:rPr sz="1100" spc="10" dirty="0">
                <a:latin typeface="Times New Roman"/>
                <a:cs typeface="Times New Roman"/>
              </a:rPr>
              <a:t>J</a:t>
            </a:r>
            <a:r>
              <a:rPr sz="1100" dirty="0">
                <a:latin typeface="Times New Roman"/>
                <a:cs typeface="Times New Roman"/>
              </a:rPr>
              <a:t>ug 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- 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 hand t</a:t>
            </a:r>
            <a:r>
              <a:rPr sz="1100" spc="-15" dirty="0">
                <a:latin typeface="Times New Roman"/>
                <a:cs typeface="Times New Roman"/>
              </a:rPr>
              <a:t>u</a:t>
            </a:r>
            <a:r>
              <a:rPr sz="1100" dirty="0">
                <a:latin typeface="Times New Roman"/>
                <a:cs typeface="Times New Roman"/>
              </a:rPr>
              <a:t>rned,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</a:t>
            </a:r>
            <a:r>
              <a:rPr sz="1100" spc="-15" dirty="0">
                <a:latin typeface="Times New Roman"/>
                <a:cs typeface="Times New Roman"/>
              </a:rPr>
              <a:t>v</a:t>
            </a:r>
            <a:r>
              <a:rPr sz="1100" dirty="0">
                <a:latin typeface="Times New Roman"/>
                <a:cs typeface="Times New Roman"/>
              </a:rPr>
              <a:t>oid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or b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dirty="0">
                <a:latin typeface="Times New Roman"/>
                <a:cs typeface="Times New Roman"/>
              </a:rPr>
              <a:t>eh</a:t>
            </a:r>
            <a:r>
              <a:rPr sz="1100" spc="5" dirty="0">
                <a:latin typeface="Times New Roman"/>
                <a:cs typeface="Times New Roman"/>
              </a:rPr>
              <a:t>i</a:t>
            </a:r>
            <a:r>
              <a:rPr sz="1100" spc="-15" dirty="0">
                <a:latin typeface="Times New Roman"/>
                <a:cs typeface="Times New Roman"/>
              </a:rPr>
              <a:t>v</a:t>
            </a:r>
            <a:r>
              <a:rPr sz="1100" dirty="0">
                <a:latin typeface="Times New Roman"/>
                <a:cs typeface="Times New Roman"/>
              </a:rPr>
              <a:t>e s</a:t>
            </a:r>
            <a:r>
              <a:rPr sz="1100" spc="-15" dirty="0">
                <a:latin typeface="Times New Roman"/>
                <a:cs typeface="Times New Roman"/>
              </a:rPr>
              <a:t>h</a:t>
            </a:r>
            <a:r>
              <a:rPr sz="1100" dirty="0">
                <a:latin typeface="Times New Roman"/>
                <a:cs typeface="Times New Roman"/>
              </a:rPr>
              <a:t>aped </a:t>
            </a:r>
            <a:r>
              <a:rPr sz="1100" spc="-15" dirty="0">
                <a:latin typeface="Times New Roman"/>
                <a:cs typeface="Times New Roman"/>
              </a:rPr>
              <a:t>b</a:t>
            </a:r>
            <a:r>
              <a:rPr sz="1100" dirty="0">
                <a:latin typeface="Times New Roman"/>
                <a:cs typeface="Times New Roman"/>
              </a:rPr>
              <a:t>ody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w</a:t>
            </a:r>
            <a:r>
              <a:rPr sz="1100" dirty="0">
                <a:latin typeface="Times New Roman"/>
                <a:cs typeface="Times New Roman"/>
              </a:rPr>
              <a:t>ith an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app</a:t>
            </a:r>
            <a:r>
              <a:rPr sz="1100" spc="-10" dirty="0">
                <a:latin typeface="Times New Roman"/>
                <a:cs typeface="Times New Roman"/>
              </a:rPr>
              <a:t>l</a:t>
            </a:r>
            <a:r>
              <a:rPr sz="1100" dirty="0">
                <a:latin typeface="Times New Roman"/>
                <a:cs typeface="Times New Roman"/>
              </a:rPr>
              <a:t>ied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dirty="0">
                <a:latin typeface="Times New Roman"/>
                <a:cs typeface="Times New Roman"/>
              </a:rPr>
              <a:t>ooth or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ri</a:t>
            </a:r>
            <a:r>
              <a:rPr sz="1100" spc="-15" dirty="0">
                <a:latin typeface="Times New Roman"/>
                <a:cs typeface="Times New Roman"/>
              </a:rPr>
              <a:t>dg</a:t>
            </a:r>
            <a:r>
              <a:rPr sz="1100" dirty="0">
                <a:latin typeface="Times New Roman"/>
                <a:cs typeface="Times New Roman"/>
              </a:rPr>
              <a:t>ed str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p han</a:t>
            </a:r>
            <a:r>
              <a:rPr sz="1100" spc="-10" dirty="0">
                <a:latin typeface="Times New Roman"/>
                <a:cs typeface="Times New Roman"/>
              </a:rPr>
              <a:t>dl</a:t>
            </a:r>
            <a:r>
              <a:rPr sz="1100" dirty="0">
                <a:latin typeface="Times New Roman"/>
                <a:cs typeface="Times New Roman"/>
              </a:rPr>
              <a:t>e a</a:t>
            </a:r>
            <a:r>
              <a:rPr sz="1100" spc="5" dirty="0">
                <a:latin typeface="Times New Roman"/>
                <a:cs typeface="Times New Roman"/>
              </a:rPr>
              <a:t>t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ach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dirty="0">
                <a:latin typeface="Times New Roman"/>
                <a:cs typeface="Times New Roman"/>
              </a:rPr>
              <a:t>d </a:t>
            </a:r>
            <a:r>
              <a:rPr sz="1100" spc="-8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to </a:t>
            </a:r>
            <a:r>
              <a:rPr sz="1100" spc="-8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he  </a:t>
            </a:r>
            <a:r>
              <a:rPr sz="1100" spc="1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neck </a:t>
            </a:r>
            <a:r>
              <a:rPr sz="1100" spc="-10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or </a:t>
            </a:r>
            <a:r>
              <a:rPr sz="1100" spc="-80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b</a:t>
            </a:r>
            <a:r>
              <a:rPr sz="1100" dirty="0">
                <a:latin typeface="Times New Roman"/>
                <a:cs typeface="Times New Roman"/>
              </a:rPr>
              <a:t>ody </a:t>
            </a:r>
            <a:r>
              <a:rPr sz="1100" spc="-10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 </a:t>
            </a:r>
            <a:r>
              <a:rPr sz="1100" spc="-8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 </a:t>
            </a:r>
            <a:r>
              <a:rPr sz="1100" spc="-8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ha</a:t>
            </a:r>
            <a:r>
              <a:rPr sz="1100" spc="-10" dirty="0">
                <a:latin typeface="Times New Roman"/>
                <a:cs typeface="Times New Roman"/>
              </a:rPr>
              <a:t>l</a:t>
            </a:r>
            <a:r>
              <a:rPr sz="1100" dirty="0">
                <a:latin typeface="Times New Roman"/>
                <a:cs typeface="Times New Roman"/>
              </a:rPr>
              <a:t>f </a:t>
            </a:r>
            <a:r>
              <a:rPr sz="1100" spc="-80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g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5" dirty="0">
                <a:latin typeface="Times New Roman"/>
                <a:cs typeface="Times New Roman"/>
              </a:rPr>
              <a:t>l</a:t>
            </a:r>
            <a:r>
              <a:rPr sz="1100" dirty="0">
                <a:latin typeface="Times New Roman"/>
                <a:cs typeface="Times New Roman"/>
              </a:rPr>
              <a:t>l</a:t>
            </a:r>
            <a:r>
              <a:rPr sz="1100" spc="-15" dirty="0">
                <a:latin typeface="Times New Roman"/>
                <a:cs typeface="Times New Roman"/>
              </a:rPr>
              <a:t>o</a:t>
            </a:r>
            <a:r>
              <a:rPr sz="1100" dirty="0">
                <a:latin typeface="Times New Roman"/>
                <a:cs typeface="Times New Roman"/>
              </a:rPr>
              <a:t>n </a:t>
            </a:r>
            <a:r>
              <a:rPr sz="1100" spc="-8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to </a:t>
            </a:r>
            <a:r>
              <a:rPr sz="1100" spc="-10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</a:t>
            </a:r>
            <a:r>
              <a:rPr sz="1100" spc="-10" dirty="0">
                <a:latin typeface="Times New Roman"/>
                <a:cs typeface="Times New Roman"/>
              </a:rPr>
              <a:t>w</a:t>
            </a:r>
            <a:r>
              <a:rPr sz="1100" dirty="0">
                <a:latin typeface="Times New Roman"/>
                <a:cs typeface="Times New Roman"/>
              </a:rPr>
              <a:t>o </a:t>
            </a:r>
            <a:r>
              <a:rPr sz="1100" spc="-85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g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5" dirty="0">
                <a:latin typeface="Times New Roman"/>
                <a:cs typeface="Times New Roman"/>
              </a:rPr>
              <a:t>l</a:t>
            </a:r>
            <a:r>
              <a:rPr sz="1100" dirty="0">
                <a:latin typeface="Times New Roman"/>
                <a:cs typeface="Times New Roman"/>
              </a:rPr>
              <a:t>lon </a:t>
            </a:r>
            <a:r>
              <a:rPr sz="1100" spc="-85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v</a:t>
            </a:r>
            <a:r>
              <a:rPr sz="1100" dirty="0">
                <a:latin typeface="Times New Roman"/>
                <a:cs typeface="Times New Roman"/>
              </a:rPr>
              <a:t>ess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dirty="0">
                <a:latin typeface="Times New Roman"/>
                <a:cs typeface="Times New Roman"/>
              </a:rPr>
              <a:t>l. </a:t>
            </a:r>
            <a:r>
              <a:rPr sz="1100" spc="-8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W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5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n</a:t>
            </a:r>
            <a:r>
              <a:rPr sz="1100" spc="-10" dirty="0">
                <a:latin typeface="Times New Roman"/>
                <a:cs typeface="Times New Roman"/>
              </a:rPr>
              <a:t>ac</a:t>
            </a:r>
            <a:r>
              <a:rPr sz="1100" dirty="0">
                <a:latin typeface="Times New Roman"/>
                <a:cs typeface="Times New Roman"/>
              </a:rPr>
              <a:t>k  </a:t>
            </a:r>
            <a:r>
              <a:rPr sz="1100" spc="9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and </a:t>
            </a:r>
            <a:r>
              <a:rPr sz="1100" spc="-8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U</a:t>
            </a:r>
            <a:r>
              <a:rPr sz="1100" dirty="0">
                <a:latin typeface="Times New Roman"/>
                <a:cs typeface="Times New Roman"/>
              </a:rPr>
              <a:t>lric</a:t>
            </a:r>
            <a:r>
              <a:rPr sz="1100" spc="45" dirty="0">
                <a:latin typeface="Times New Roman"/>
                <a:cs typeface="Times New Roman"/>
              </a:rPr>
              <a:t>h</a:t>
            </a:r>
            <a:r>
              <a:rPr sz="1100" dirty="0">
                <a:latin typeface="Times New Roman"/>
                <a:cs typeface="Times New Roman"/>
              </a:rPr>
              <a:t>- W</a:t>
            </a:r>
            <a:r>
              <a:rPr sz="1100" spc="5" dirty="0">
                <a:latin typeface="Times New Roman"/>
                <a:cs typeface="Times New Roman"/>
              </a:rPr>
              <a:t>i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dirty="0">
                <a:latin typeface="Times New Roman"/>
                <a:cs typeface="Times New Roman"/>
              </a:rPr>
              <a:t>t</a:t>
            </a:r>
            <a:r>
              <a:rPr sz="1100" spc="-10" dirty="0">
                <a:latin typeface="Times New Roman"/>
                <a:cs typeface="Times New Roman"/>
              </a:rPr>
              <a:t>f</a:t>
            </a:r>
            <a:r>
              <a:rPr sz="1100" dirty="0">
                <a:latin typeface="Times New Roman"/>
                <a:cs typeface="Times New Roman"/>
              </a:rPr>
              <a:t>e</a:t>
            </a:r>
            <a:r>
              <a:rPr sz="1100" spc="5" dirty="0">
                <a:latin typeface="Times New Roman"/>
                <a:cs typeface="Times New Roman"/>
              </a:rPr>
              <a:t>l</a:t>
            </a:r>
            <a:r>
              <a:rPr sz="1100" dirty="0">
                <a:latin typeface="Times New Roman"/>
                <a:cs typeface="Times New Roman"/>
              </a:rPr>
              <a:t>d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exa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dirty="0">
                <a:latin typeface="Times New Roman"/>
                <a:cs typeface="Times New Roman"/>
              </a:rPr>
              <a:t>ples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ex</a:t>
            </a:r>
            <a:r>
              <a:rPr sz="1100" spc="-10" dirty="0">
                <a:latin typeface="Times New Roman"/>
                <a:cs typeface="Times New Roman"/>
              </a:rPr>
              <a:t>i</a:t>
            </a:r>
            <a:r>
              <a:rPr sz="1100" dirty="0">
                <a:latin typeface="Times New Roman"/>
                <a:cs typeface="Times New Roman"/>
              </a:rPr>
              <a:t>s</a:t>
            </a:r>
            <a:r>
              <a:rPr sz="1100" spc="5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.</a:t>
            </a:r>
          </a:p>
        </p:txBody>
      </p:sp>
      <p:pic>
        <p:nvPicPr>
          <p:cNvPr id="4" name="~PP3568.WAV">
            <a:hlinkClick r:id="" action="ppaction://media"/>
          </p:cNvPr>
          <p:cNvPicPr>
            <a:picLocks noRot="1" noChangeAspect="1"/>
          </p:cNvPicPr>
          <p:nvPr>
            <a:wavAudioFile r:embed="rId1" name="~PP3568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57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57749" y="6188397"/>
            <a:ext cx="265953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z="1100" dirty="0">
                <a:latin typeface="Calibri"/>
                <a:cs typeface="Calibri"/>
              </a:rPr>
              <a:pPr marL="25400">
                <a:lnSpc>
                  <a:spcPct val="100000"/>
                </a:lnSpc>
              </a:pPr>
              <a:t>11</a:t>
            </a:fld>
            <a:endParaRPr sz="11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330122" y="530618"/>
            <a:ext cx="6487459" cy="75596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461645">
              <a:lnSpc>
                <a:spcPct val="143600"/>
              </a:lnSpc>
            </a:pPr>
            <a:r>
              <a:rPr sz="1100" spc="-5" dirty="0">
                <a:latin typeface="Times New Roman"/>
                <a:cs typeface="Times New Roman"/>
              </a:rPr>
              <a:t>B</a:t>
            </a:r>
            <a:r>
              <a:rPr sz="1100" dirty="0">
                <a:latin typeface="Times New Roman"/>
                <a:cs typeface="Times New Roman"/>
              </a:rPr>
              <a:t>asin  - 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 hea</a:t>
            </a:r>
            <a:r>
              <a:rPr sz="1100" spc="-10" dirty="0">
                <a:latin typeface="Times New Roman"/>
                <a:cs typeface="Times New Roman"/>
              </a:rPr>
              <a:t>v</a:t>
            </a:r>
            <a:r>
              <a:rPr sz="1100" spc="-15" dirty="0">
                <a:latin typeface="Times New Roman"/>
                <a:cs typeface="Times New Roman"/>
              </a:rPr>
              <a:t>y</a:t>
            </a:r>
            <a:r>
              <a:rPr sz="1100" dirty="0">
                <a:latin typeface="Times New Roman"/>
                <a:cs typeface="Times New Roman"/>
              </a:rPr>
              <a:t>, la</a:t>
            </a:r>
            <a:r>
              <a:rPr sz="1100" spc="5" dirty="0">
                <a:latin typeface="Times New Roman"/>
                <a:cs typeface="Times New Roman"/>
              </a:rPr>
              <a:t>r</a:t>
            </a:r>
            <a:r>
              <a:rPr sz="1100" spc="-15" dirty="0">
                <a:latin typeface="Times New Roman"/>
                <a:cs typeface="Times New Roman"/>
              </a:rPr>
              <a:t>g</a:t>
            </a:r>
            <a:r>
              <a:rPr sz="1100" dirty="0">
                <a:latin typeface="Times New Roman"/>
                <a:cs typeface="Times New Roman"/>
              </a:rPr>
              <a:t>e </a:t>
            </a:r>
            <a:r>
              <a:rPr sz="1100" spc="5" dirty="0">
                <a:latin typeface="Times New Roman"/>
                <a:cs typeface="Times New Roman"/>
              </a:rPr>
              <a:t>t</a:t>
            </a:r>
            <a:r>
              <a:rPr sz="1100" spc="-10" dirty="0">
                <a:latin typeface="Times New Roman"/>
                <a:cs typeface="Times New Roman"/>
              </a:rPr>
              <a:t>w</a:t>
            </a:r>
            <a:r>
              <a:rPr sz="1100" dirty="0">
                <a:latin typeface="Times New Roman"/>
                <a:cs typeface="Times New Roman"/>
              </a:rPr>
              <a:t>o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to 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hr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dirty="0">
                <a:latin typeface="Times New Roman"/>
                <a:cs typeface="Times New Roman"/>
              </a:rPr>
              <a:t>e </a:t>
            </a:r>
            <a:r>
              <a:rPr sz="1100" spc="-10" dirty="0">
                <a:latin typeface="Times New Roman"/>
                <a:cs typeface="Times New Roman"/>
              </a:rPr>
              <a:t>g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5" dirty="0">
                <a:latin typeface="Times New Roman"/>
                <a:cs typeface="Times New Roman"/>
              </a:rPr>
              <a:t>l</a:t>
            </a:r>
            <a:r>
              <a:rPr sz="1100" dirty="0">
                <a:latin typeface="Times New Roman"/>
                <a:cs typeface="Times New Roman"/>
              </a:rPr>
              <a:t>l</a:t>
            </a:r>
            <a:r>
              <a:rPr sz="1100" spc="-15" dirty="0">
                <a:latin typeface="Times New Roman"/>
                <a:cs typeface="Times New Roman"/>
              </a:rPr>
              <a:t>o</a:t>
            </a:r>
            <a:r>
              <a:rPr sz="1100" dirty="0">
                <a:latin typeface="Times New Roman"/>
                <a:cs typeface="Times New Roman"/>
              </a:rPr>
              <a:t>n bo</a:t>
            </a:r>
            <a:r>
              <a:rPr sz="1100" spc="-10" dirty="0">
                <a:latin typeface="Times New Roman"/>
                <a:cs typeface="Times New Roman"/>
              </a:rPr>
              <a:t>w</a:t>
            </a:r>
            <a:r>
              <a:rPr sz="1100" dirty="0">
                <a:latin typeface="Times New Roman"/>
                <a:cs typeface="Times New Roman"/>
              </a:rPr>
              <a:t>l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spc="-20" dirty="0">
                <a:latin typeface="Times New Roman"/>
                <a:cs typeface="Times New Roman"/>
              </a:rPr>
              <a:t>w</a:t>
            </a:r>
            <a:r>
              <a:rPr sz="1100" dirty="0">
                <a:latin typeface="Times New Roman"/>
                <a:cs typeface="Times New Roman"/>
              </a:rPr>
              <a:t>ith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 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prono</a:t>
            </a:r>
            <a:r>
              <a:rPr sz="1100" spc="-15" dirty="0">
                <a:latin typeface="Times New Roman"/>
                <a:cs typeface="Times New Roman"/>
              </a:rPr>
              <a:t>u</a:t>
            </a:r>
            <a:r>
              <a:rPr sz="1100" dirty="0">
                <a:latin typeface="Times New Roman"/>
                <a:cs typeface="Times New Roman"/>
              </a:rPr>
              <a:t>nced 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c</a:t>
            </a:r>
            <a:r>
              <a:rPr sz="1100" spc="-10" dirty="0">
                <a:latin typeface="Times New Roman"/>
                <a:cs typeface="Times New Roman"/>
              </a:rPr>
              <a:t>o</a:t>
            </a:r>
            <a:r>
              <a:rPr sz="1100" dirty="0">
                <a:latin typeface="Times New Roman"/>
                <a:cs typeface="Times New Roman"/>
              </a:rPr>
              <a:t>ll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red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</a:t>
            </a:r>
            <a:r>
              <a:rPr sz="1100" spc="-15" dirty="0">
                <a:latin typeface="Times New Roman"/>
                <a:cs typeface="Times New Roman"/>
              </a:rPr>
              <a:t>y</a:t>
            </a:r>
            <a:r>
              <a:rPr sz="1100" dirty="0">
                <a:latin typeface="Times New Roman"/>
                <a:cs typeface="Times New Roman"/>
              </a:rPr>
              <a:t>pe 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rim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is a</a:t>
            </a:r>
            <a:r>
              <a:rPr sz="1100" spc="5" dirty="0">
                <a:latin typeface="Times New Roman"/>
                <a:cs typeface="Times New Roman"/>
              </a:rPr>
              <a:t>t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r</a:t>
            </a:r>
            <a:r>
              <a:rPr sz="1100" spc="-10" dirty="0">
                <a:latin typeface="Times New Roman"/>
                <a:cs typeface="Times New Roman"/>
              </a:rPr>
              <a:t>i</a:t>
            </a:r>
            <a:r>
              <a:rPr sz="1100" dirty="0">
                <a:latin typeface="Times New Roman"/>
                <a:cs typeface="Times New Roman"/>
              </a:rPr>
              <a:t>bu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ed </a:t>
            </a:r>
            <a:r>
              <a:rPr sz="1100" spc="5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o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</a:t>
            </a:r>
            <a:r>
              <a:rPr sz="1100" spc="-15" dirty="0">
                <a:latin typeface="Times New Roman"/>
                <a:cs typeface="Times New Roman"/>
              </a:rPr>
              <a:t>h</a:t>
            </a:r>
            <a:r>
              <a:rPr sz="1100" dirty="0">
                <a:latin typeface="Times New Roman"/>
                <a:cs typeface="Times New Roman"/>
              </a:rPr>
              <a:t>e W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rn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ck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pot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e</a:t>
            </a:r>
            <a:r>
              <a:rPr sz="1100" spc="5" dirty="0">
                <a:latin typeface="Times New Roman"/>
                <a:cs typeface="Times New Roman"/>
              </a:rPr>
              <a:t>r</a:t>
            </a:r>
            <a:r>
              <a:rPr sz="1100" spc="-15" dirty="0">
                <a:latin typeface="Times New Roman"/>
                <a:cs typeface="Times New Roman"/>
              </a:rPr>
              <a:t>y</a:t>
            </a:r>
            <a:r>
              <a:rPr sz="1100" dirty="0">
                <a:latin typeface="Times New Roman"/>
                <a:cs typeface="Times New Roman"/>
              </a:rPr>
              <a:t>.  A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r</a:t>
            </a:r>
            <a:r>
              <a:rPr sz="1100" spc="-15" dirty="0">
                <a:latin typeface="Times New Roman"/>
                <a:cs typeface="Times New Roman"/>
              </a:rPr>
              <a:t>g</a:t>
            </a:r>
            <a:r>
              <a:rPr sz="1100" dirty="0">
                <a:latin typeface="Times New Roman"/>
                <a:cs typeface="Times New Roman"/>
              </a:rPr>
              <a:t>e hea</a:t>
            </a:r>
            <a:r>
              <a:rPr sz="1100" spc="-10" dirty="0">
                <a:latin typeface="Times New Roman"/>
                <a:cs typeface="Times New Roman"/>
              </a:rPr>
              <a:t>v</a:t>
            </a:r>
            <a:r>
              <a:rPr sz="1100" dirty="0">
                <a:latin typeface="Times New Roman"/>
                <a:cs typeface="Times New Roman"/>
              </a:rPr>
              <a:t>y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exa</a:t>
            </a:r>
            <a:r>
              <a:rPr sz="1100" spc="-10" dirty="0">
                <a:latin typeface="Times New Roman"/>
                <a:cs typeface="Times New Roman"/>
              </a:rPr>
              <a:t>m</a:t>
            </a:r>
            <a:r>
              <a:rPr sz="1100" dirty="0">
                <a:latin typeface="Times New Roman"/>
                <a:cs typeface="Times New Roman"/>
              </a:rPr>
              <a:t>ple w</a:t>
            </a:r>
            <a:r>
              <a:rPr sz="1100" spc="-10" dirty="0">
                <a:latin typeface="Times New Roman"/>
                <a:cs typeface="Times New Roman"/>
              </a:rPr>
              <a:t>i</a:t>
            </a:r>
            <a:r>
              <a:rPr sz="1100" dirty="0">
                <a:latin typeface="Times New Roman"/>
                <a:cs typeface="Times New Roman"/>
              </a:rPr>
              <a:t>th 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dirty="0">
                <a:latin typeface="Times New Roman"/>
                <a:cs typeface="Times New Roman"/>
              </a:rPr>
              <a:t>ed</a:t>
            </a:r>
            <a:r>
              <a:rPr sz="1100" spc="5" dirty="0">
                <a:latin typeface="Times New Roman"/>
                <a:cs typeface="Times New Roman"/>
              </a:rPr>
              <a:t>i</a:t>
            </a:r>
            <a:r>
              <a:rPr sz="1100" dirty="0">
                <a:latin typeface="Times New Roman"/>
                <a:cs typeface="Times New Roman"/>
              </a:rPr>
              <a:t>um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e</a:t>
            </a:r>
            <a:r>
              <a:rPr sz="1100" spc="-10" dirty="0">
                <a:latin typeface="Times New Roman"/>
                <a:cs typeface="Times New Roman"/>
              </a:rPr>
              <a:t>v</a:t>
            </a:r>
            <a:r>
              <a:rPr sz="1100" dirty="0">
                <a:latin typeface="Times New Roman"/>
                <a:cs typeface="Times New Roman"/>
              </a:rPr>
              <a:t>e</a:t>
            </a:r>
            <a:r>
              <a:rPr sz="1100" spc="5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ted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r</a:t>
            </a:r>
            <a:r>
              <a:rPr sz="1100" spc="-10" dirty="0">
                <a:latin typeface="Times New Roman"/>
                <a:cs typeface="Times New Roman"/>
              </a:rPr>
              <a:t>i</a:t>
            </a:r>
            <a:r>
              <a:rPr sz="1100" dirty="0">
                <a:latin typeface="Times New Roman"/>
                <a:cs typeface="Times New Roman"/>
              </a:rPr>
              <a:t>m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and a </a:t>
            </a:r>
            <a:r>
              <a:rPr sz="1100" spc="-15" dirty="0">
                <a:latin typeface="Times New Roman"/>
                <a:cs typeface="Times New Roman"/>
              </a:rPr>
              <a:t>g</a:t>
            </a:r>
            <a:r>
              <a:rPr sz="1100" dirty="0">
                <a:latin typeface="Times New Roman"/>
                <a:cs typeface="Times New Roman"/>
              </a:rPr>
              <a:t>roo</a:t>
            </a:r>
            <a:r>
              <a:rPr sz="1100" spc="-15" dirty="0">
                <a:latin typeface="Times New Roman"/>
                <a:cs typeface="Times New Roman"/>
              </a:rPr>
              <a:t>v</a:t>
            </a:r>
            <a:r>
              <a:rPr sz="1100" dirty="0">
                <a:latin typeface="Times New Roman"/>
                <a:cs typeface="Times New Roman"/>
              </a:rPr>
              <a:t>ed p</a:t>
            </a:r>
            <a:r>
              <a:rPr sz="1100" spc="5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i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5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y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tre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t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dirty="0">
                <a:latin typeface="Times New Roman"/>
                <a:cs typeface="Times New Roman"/>
              </a:rPr>
              <a:t>ent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is </a:t>
            </a:r>
            <a:r>
              <a:rPr sz="1100" spc="-5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ied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to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 </a:t>
            </a:r>
            <a:r>
              <a:rPr sz="1100" spc="-20" dirty="0">
                <a:latin typeface="Times New Roman"/>
                <a:cs typeface="Times New Roman"/>
              </a:rPr>
              <a:t>U</a:t>
            </a:r>
            <a:r>
              <a:rPr sz="1100" dirty="0">
                <a:latin typeface="Times New Roman"/>
                <a:cs typeface="Times New Roman"/>
              </a:rPr>
              <a:t>l</a:t>
            </a:r>
            <a:r>
              <a:rPr sz="1100" spc="-10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ic</a:t>
            </a:r>
            <a:r>
              <a:rPr sz="1100" spc="15" dirty="0">
                <a:latin typeface="Times New Roman"/>
                <a:cs typeface="Times New Roman"/>
              </a:rPr>
              <a:t>h</a:t>
            </a:r>
            <a:r>
              <a:rPr sz="1100" spc="-20" dirty="0">
                <a:latin typeface="Times New Roman"/>
                <a:cs typeface="Times New Roman"/>
              </a:rPr>
              <a:t>-</a:t>
            </a:r>
            <a:r>
              <a:rPr sz="1100" dirty="0">
                <a:latin typeface="Times New Roman"/>
                <a:cs typeface="Times New Roman"/>
              </a:rPr>
              <a:t>W</a:t>
            </a:r>
            <a:r>
              <a:rPr sz="1100" spc="5" dirty="0">
                <a:latin typeface="Times New Roman"/>
                <a:cs typeface="Times New Roman"/>
              </a:rPr>
              <a:t>i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dirty="0">
                <a:latin typeface="Times New Roman"/>
                <a:cs typeface="Times New Roman"/>
              </a:rPr>
              <a:t>tf</a:t>
            </a:r>
            <a:r>
              <a:rPr sz="1100" spc="-10" dirty="0">
                <a:latin typeface="Times New Roman"/>
                <a:cs typeface="Times New Roman"/>
              </a:rPr>
              <a:t>el</a:t>
            </a:r>
            <a:r>
              <a:rPr sz="1100" dirty="0">
                <a:latin typeface="Times New Roman"/>
                <a:cs typeface="Times New Roman"/>
              </a:rPr>
              <a:t>d po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te</a:t>
            </a:r>
            <a:r>
              <a:rPr sz="1100" spc="5" dirty="0">
                <a:latin typeface="Times New Roman"/>
                <a:cs typeface="Times New Roman"/>
              </a:rPr>
              <a:t>r</a:t>
            </a:r>
            <a:r>
              <a:rPr sz="1100" spc="-10" dirty="0">
                <a:latin typeface="Times New Roman"/>
                <a:cs typeface="Times New Roman"/>
              </a:rPr>
              <a:t>y</a:t>
            </a:r>
            <a:r>
              <a:rPr sz="1100" dirty="0">
                <a:latin typeface="Times New Roman"/>
                <a:cs typeface="Times New Roman"/>
              </a:rPr>
              <a:t>.</a:t>
            </a:r>
            <a:endParaRPr sz="1100">
              <a:latin typeface="Times New Roman"/>
              <a:cs typeface="Times New Roman"/>
            </a:endParaRPr>
          </a:p>
          <a:p>
            <a:pPr marL="12700" marR="203200">
              <a:lnSpc>
                <a:spcPct val="143600"/>
              </a:lnSpc>
            </a:pPr>
            <a:r>
              <a:rPr sz="1100" spc="-20" dirty="0">
                <a:latin typeface="Times New Roman"/>
                <a:cs typeface="Times New Roman"/>
              </a:rPr>
              <a:t>I</a:t>
            </a:r>
            <a:r>
              <a:rPr sz="1100" dirty="0">
                <a:latin typeface="Times New Roman"/>
                <a:cs typeface="Times New Roman"/>
              </a:rPr>
              <a:t>ncu</a:t>
            </a:r>
            <a:r>
              <a:rPr sz="1100" spc="5" dirty="0">
                <a:latin typeface="Times New Roman"/>
                <a:cs typeface="Times New Roman"/>
              </a:rPr>
              <a:t>r</a:t>
            </a:r>
            <a:r>
              <a:rPr sz="1100" spc="-15" dirty="0">
                <a:latin typeface="Times New Roman"/>
                <a:cs typeface="Times New Roman"/>
              </a:rPr>
              <a:t>v</a:t>
            </a:r>
            <a:r>
              <a:rPr sz="1100" dirty="0">
                <a:latin typeface="Times New Roman"/>
                <a:cs typeface="Times New Roman"/>
              </a:rPr>
              <a:t>ed bowl  - 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v</a:t>
            </a:r>
            <a:r>
              <a:rPr sz="1100" dirty="0">
                <a:latin typeface="Times New Roman"/>
                <a:cs typeface="Times New Roman"/>
              </a:rPr>
              <a:t>essel</a:t>
            </a:r>
            <a:r>
              <a:rPr sz="1100" spc="-10" dirty="0">
                <a:latin typeface="Times New Roman"/>
                <a:cs typeface="Times New Roman"/>
              </a:rPr>
              <a:t> l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5" dirty="0">
                <a:latin typeface="Times New Roman"/>
                <a:cs typeface="Times New Roman"/>
              </a:rPr>
              <a:t>r</a:t>
            </a:r>
            <a:r>
              <a:rPr sz="1100" spc="-15" dirty="0">
                <a:latin typeface="Times New Roman"/>
                <a:cs typeface="Times New Roman"/>
              </a:rPr>
              <a:t>g</a:t>
            </a:r>
            <a:r>
              <a:rPr sz="1100" dirty="0">
                <a:latin typeface="Times New Roman"/>
                <a:cs typeface="Times New Roman"/>
              </a:rPr>
              <a:t>er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i</a:t>
            </a:r>
            <a:r>
              <a:rPr sz="1100" dirty="0">
                <a:latin typeface="Times New Roman"/>
                <a:cs typeface="Times New Roman"/>
              </a:rPr>
              <a:t>n d</a:t>
            </a:r>
            <a:r>
              <a:rPr sz="1100" spc="-10" dirty="0">
                <a:latin typeface="Times New Roman"/>
                <a:cs typeface="Times New Roman"/>
              </a:rPr>
              <a:t>i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dirty="0">
                <a:latin typeface="Times New Roman"/>
                <a:cs typeface="Times New Roman"/>
              </a:rPr>
              <a:t>e</a:t>
            </a:r>
            <a:r>
              <a:rPr sz="1100" spc="5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er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t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im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and sli</a:t>
            </a:r>
            <a:r>
              <a:rPr sz="1100" spc="-15" dirty="0">
                <a:latin typeface="Times New Roman"/>
                <a:cs typeface="Times New Roman"/>
              </a:rPr>
              <a:t>g</a:t>
            </a:r>
            <a:r>
              <a:rPr sz="1100" dirty="0">
                <a:latin typeface="Times New Roman"/>
                <a:cs typeface="Times New Roman"/>
              </a:rPr>
              <a:t>h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ly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inc</a:t>
            </a:r>
            <a:r>
              <a:rPr sz="1100" spc="-10" dirty="0">
                <a:latin typeface="Times New Roman"/>
                <a:cs typeface="Times New Roman"/>
              </a:rPr>
              <a:t>u</a:t>
            </a:r>
            <a:r>
              <a:rPr sz="1100" dirty="0">
                <a:latin typeface="Times New Roman"/>
                <a:cs typeface="Times New Roman"/>
              </a:rPr>
              <a:t>r</a:t>
            </a:r>
            <a:r>
              <a:rPr sz="1100" spc="-15" dirty="0">
                <a:latin typeface="Times New Roman"/>
                <a:cs typeface="Times New Roman"/>
              </a:rPr>
              <a:t>v</a:t>
            </a:r>
            <a:r>
              <a:rPr sz="1100" dirty="0">
                <a:latin typeface="Times New Roman"/>
                <a:cs typeface="Times New Roman"/>
              </a:rPr>
              <a:t>ed  sha</a:t>
            </a:r>
            <a:r>
              <a:rPr sz="1100" spc="-10" dirty="0">
                <a:latin typeface="Times New Roman"/>
                <a:cs typeface="Times New Roman"/>
              </a:rPr>
              <a:t>p</a:t>
            </a:r>
            <a:r>
              <a:rPr sz="1100" dirty="0">
                <a:latin typeface="Times New Roman"/>
                <a:cs typeface="Times New Roman"/>
              </a:rPr>
              <a:t>e. 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one </a:t>
            </a:r>
            <a:r>
              <a:rPr sz="1100" spc="-10" dirty="0">
                <a:latin typeface="Times New Roman"/>
                <a:cs typeface="Times New Roman"/>
              </a:rPr>
              <a:t>g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5" dirty="0">
                <a:latin typeface="Times New Roman"/>
                <a:cs typeface="Times New Roman"/>
              </a:rPr>
              <a:t>l</a:t>
            </a:r>
            <a:r>
              <a:rPr sz="1100" dirty="0">
                <a:latin typeface="Times New Roman"/>
                <a:cs typeface="Times New Roman"/>
              </a:rPr>
              <a:t>lo</a:t>
            </a:r>
            <a:r>
              <a:rPr sz="1100" spc="-15" dirty="0">
                <a:latin typeface="Times New Roman"/>
                <a:cs typeface="Times New Roman"/>
              </a:rPr>
              <a:t>n</a:t>
            </a:r>
            <a:r>
              <a:rPr sz="1100" dirty="0">
                <a:latin typeface="Times New Roman"/>
                <a:cs typeface="Times New Roman"/>
              </a:rPr>
              <a:t>, t</a:t>
            </a:r>
            <a:r>
              <a:rPr sz="1100" spc="-10" dirty="0">
                <a:latin typeface="Times New Roman"/>
                <a:cs typeface="Times New Roman"/>
              </a:rPr>
              <a:t>w</a:t>
            </a:r>
            <a:r>
              <a:rPr sz="1100" dirty="0">
                <a:latin typeface="Times New Roman"/>
                <a:cs typeface="Times New Roman"/>
              </a:rPr>
              <a:t>o</a:t>
            </a:r>
            <a:r>
              <a:rPr sz="1100" spc="-20" dirty="0">
                <a:latin typeface="Times New Roman"/>
                <a:cs typeface="Times New Roman"/>
              </a:rPr>
              <a:t>-</a:t>
            </a:r>
            <a:r>
              <a:rPr sz="1100" dirty="0">
                <a:latin typeface="Times New Roman"/>
                <a:cs typeface="Times New Roman"/>
              </a:rPr>
              <a:t>tone </a:t>
            </a:r>
            <a:r>
              <a:rPr sz="1100" spc="-10" dirty="0">
                <a:latin typeface="Times New Roman"/>
                <a:cs typeface="Times New Roman"/>
              </a:rPr>
              <a:t>v</a:t>
            </a:r>
            <a:r>
              <a:rPr sz="1100" dirty="0">
                <a:latin typeface="Times New Roman"/>
                <a:cs typeface="Times New Roman"/>
              </a:rPr>
              <a:t>essel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is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t</a:t>
            </a:r>
            <a:r>
              <a:rPr sz="1100" spc="-10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ibu</a:t>
            </a:r>
            <a:r>
              <a:rPr sz="1100" spc="-10" dirty="0">
                <a:latin typeface="Times New Roman"/>
                <a:cs typeface="Times New Roman"/>
              </a:rPr>
              <a:t>te</a:t>
            </a:r>
            <a:r>
              <a:rPr sz="1100" dirty="0">
                <a:latin typeface="Times New Roman"/>
                <a:cs typeface="Times New Roman"/>
              </a:rPr>
              <a:t>d to </a:t>
            </a:r>
            <a:r>
              <a:rPr sz="1100" spc="-10" dirty="0">
                <a:latin typeface="Times New Roman"/>
                <a:cs typeface="Times New Roman"/>
              </a:rPr>
              <a:t>W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5" dirty="0">
                <a:latin typeface="Times New Roman"/>
                <a:cs typeface="Times New Roman"/>
              </a:rPr>
              <a:t>r</a:t>
            </a:r>
            <a:r>
              <a:rPr sz="1100" spc="-15" dirty="0">
                <a:latin typeface="Times New Roman"/>
                <a:cs typeface="Times New Roman"/>
              </a:rPr>
              <a:t>n</a:t>
            </a:r>
            <a:r>
              <a:rPr sz="1100" dirty="0">
                <a:latin typeface="Times New Roman"/>
                <a:cs typeface="Times New Roman"/>
              </a:rPr>
              <a:t>ac</a:t>
            </a:r>
            <a:r>
              <a:rPr sz="1100" spc="-15" dirty="0">
                <a:latin typeface="Times New Roman"/>
                <a:cs typeface="Times New Roman"/>
              </a:rPr>
              <a:t>k</a:t>
            </a:r>
            <a:r>
              <a:rPr sz="1100" dirty="0">
                <a:latin typeface="Times New Roman"/>
                <a:cs typeface="Times New Roman"/>
              </a:rPr>
              <a:t>.</a:t>
            </a:r>
            <a:endParaRPr sz="1100">
              <a:latin typeface="Times New Roman"/>
              <a:cs typeface="Times New Roman"/>
            </a:endParaRPr>
          </a:p>
          <a:p>
            <a:pPr>
              <a:lnSpc>
                <a:spcPts val="800"/>
              </a:lnSpc>
              <a:spcBef>
                <a:spcPts val="8"/>
              </a:spcBef>
            </a:pPr>
            <a:endParaRPr sz="800"/>
          </a:p>
          <a:p>
            <a:pPr>
              <a:lnSpc>
                <a:spcPts val="1100"/>
              </a:lnSpc>
            </a:pPr>
            <a:endParaRPr sz="1100"/>
          </a:p>
          <a:p>
            <a:pPr marL="12700" marR="8255" algn="just">
              <a:lnSpc>
                <a:spcPct val="143600"/>
              </a:lnSpc>
            </a:pPr>
            <a:r>
              <a:rPr sz="1100" dirty="0">
                <a:latin typeface="Times New Roman"/>
                <a:cs typeface="Times New Roman"/>
              </a:rPr>
              <a:t>Sl</a:t>
            </a:r>
            <a:r>
              <a:rPr sz="1100" spc="5" dirty="0">
                <a:latin typeface="Times New Roman"/>
                <a:cs typeface="Times New Roman"/>
              </a:rPr>
              <a:t>i</a:t>
            </a:r>
            <a:r>
              <a:rPr sz="1100" dirty="0">
                <a:latin typeface="Times New Roman"/>
                <a:cs typeface="Times New Roman"/>
              </a:rPr>
              <a:t>p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c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st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bo</a:t>
            </a:r>
            <a:r>
              <a:rPr sz="1100" spc="-10" dirty="0">
                <a:latin typeface="Times New Roman"/>
                <a:cs typeface="Times New Roman"/>
              </a:rPr>
              <a:t>w</a:t>
            </a:r>
            <a:r>
              <a:rPr sz="1100" dirty="0">
                <a:latin typeface="Times New Roman"/>
                <a:cs typeface="Times New Roman"/>
              </a:rPr>
              <a:t>l </a:t>
            </a:r>
            <a:r>
              <a:rPr sz="1100" spc="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- 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dirty="0">
                <a:latin typeface="Times New Roman"/>
                <a:cs typeface="Times New Roman"/>
              </a:rPr>
              <a:t>old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dirty="0">
                <a:latin typeface="Times New Roman"/>
                <a:cs typeface="Times New Roman"/>
              </a:rPr>
              <a:t>ade,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</a:t>
            </a:r>
            <a:r>
              <a:rPr sz="1100" spc="-15" dirty="0">
                <a:latin typeface="Times New Roman"/>
                <a:cs typeface="Times New Roman"/>
              </a:rPr>
              <a:t>n</a:t>
            </a:r>
            <a:r>
              <a:rPr sz="1100" dirty="0">
                <a:latin typeface="Times New Roman"/>
                <a:cs typeface="Times New Roman"/>
              </a:rPr>
              <a:t>e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g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-10" dirty="0">
                <a:latin typeface="Times New Roman"/>
                <a:cs typeface="Times New Roman"/>
              </a:rPr>
              <a:t>l</a:t>
            </a:r>
            <a:r>
              <a:rPr sz="1100" dirty="0">
                <a:latin typeface="Times New Roman"/>
                <a:cs typeface="Times New Roman"/>
              </a:rPr>
              <a:t>lon,</a:t>
            </a:r>
            <a:r>
              <a:rPr sz="1100" spc="20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v</a:t>
            </a:r>
            <a:r>
              <a:rPr sz="1100" dirty="0">
                <a:latin typeface="Times New Roman"/>
                <a:cs typeface="Times New Roman"/>
              </a:rPr>
              <a:t>e</a:t>
            </a:r>
            <a:r>
              <a:rPr sz="1100" spc="-10" dirty="0">
                <a:latin typeface="Times New Roman"/>
                <a:cs typeface="Times New Roman"/>
              </a:rPr>
              <a:t>s</a:t>
            </a:r>
            <a:r>
              <a:rPr sz="1100" dirty="0">
                <a:latin typeface="Times New Roman"/>
                <a:cs typeface="Times New Roman"/>
              </a:rPr>
              <a:t>sel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wi</a:t>
            </a:r>
            <a:r>
              <a:rPr sz="1100" dirty="0">
                <a:latin typeface="Times New Roman"/>
                <a:cs typeface="Times New Roman"/>
              </a:rPr>
              <a:t>th </a:t>
            </a:r>
            <a:r>
              <a:rPr sz="1100" spc="-10" dirty="0">
                <a:latin typeface="Times New Roman"/>
                <a:cs typeface="Times New Roman"/>
              </a:rPr>
              <a:t>c</a:t>
            </a:r>
            <a:r>
              <a:rPr sz="1100" dirty="0">
                <a:latin typeface="Times New Roman"/>
                <a:cs typeface="Times New Roman"/>
              </a:rPr>
              <a:t>ol</a:t>
            </a:r>
            <a:r>
              <a:rPr sz="1100" spc="-10" dirty="0">
                <a:latin typeface="Times New Roman"/>
                <a:cs typeface="Times New Roman"/>
              </a:rPr>
              <a:t>l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5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ed </a:t>
            </a:r>
            <a:r>
              <a:rPr sz="1100" spc="-10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im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and </a:t>
            </a:r>
            <a:r>
              <a:rPr sz="1100" spc="5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he </a:t>
            </a:r>
            <a:r>
              <a:rPr sz="1100" spc="-10" dirty="0">
                <a:latin typeface="Times New Roman"/>
                <a:cs typeface="Times New Roman"/>
              </a:rPr>
              <a:t>f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dirty="0">
                <a:latin typeface="Times New Roman"/>
                <a:cs typeface="Times New Roman"/>
              </a:rPr>
              <a:t>ili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r t</a:t>
            </a:r>
            <a:r>
              <a:rPr sz="1100" spc="-10" dirty="0">
                <a:latin typeface="Times New Roman"/>
                <a:cs typeface="Times New Roman"/>
              </a:rPr>
              <a:t>w</a:t>
            </a:r>
            <a:r>
              <a:rPr sz="1100" spc="10" dirty="0">
                <a:latin typeface="Times New Roman"/>
                <a:cs typeface="Times New Roman"/>
              </a:rPr>
              <a:t>o</a:t>
            </a:r>
            <a:r>
              <a:rPr sz="1100" spc="-20" dirty="0">
                <a:latin typeface="Times New Roman"/>
                <a:cs typeface="Times New Roman"/>
              </a:rPr>
              <a:t>-</a:t>
            </a:r>
            <a:r>
              <a:rPr sz="1100" dirty="0">
                <a:latin typeface="Times New Roman"/>
                <a:cs typeface="Times New Roman"/>
              </a:rPr>
              <a:t>tone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dirty="0">
                <a:latin typeface="Times New Roman"/>
                <a:cs typeface="Times New Roman"/>
              </a:rPr>
              <a:t>f</a:t>
            </a:r>
            <a:r>
              <a:rPr sz="1100" spc="-10" dirty="0">
                <a:latin typeface="Times New Roman"/>
                <a:cs typeface="Times New Roman"/>
              </a:rPr>
              <a:t>f</a:t>
            </a:r>
            <a:r>
              <a:rPr sz="1100" dirty="0">
                <a:latin typeface="Times New Roman"/>
                <a:cs typeface="Times New Roman"/>
              </a:rPr>
              <a:t>e</a:t>
            </a:r>
            <a:r>
              <a:rPr sz="1100" spc="-10" dirty="0">
                <a:latin typeface="Times New Roman"/>
                <a:cs typeface="Times New Roman"/>
              </a:rPr>
              <a:t>c</a:t>
            </a:r>
            <a:r>
              <a:rPr sz="1100" dirty="0">
                <a:latin typeface="Times New Roman"/>
                <a:cs typeface="Times New Roman"/>
              </a:rPr>
              <a:t>t co</a:t>
            </a:r>
            <a:r>
              <a:rPr sz="1100" spc="-10" dirty="0">
                <a:latin typeface="Times New Roman"/>
                <a:cs typeface="Times New Roman"/>
              </a:rPr>
              <a:t>m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dirty="0">
                <a:latin typeface="Times New Roman"/>
                <a:cs typeface="Times New Roman"/>
              </a:rPr>
              <a:t>on to se</a:t>
            </a:r>
            <a:r>
              <a:rPr sz="1100" spc="-15" dirty="0">
                <a:latin typeface="Times New Roman"/>
                <a:cs typeface="Times New Roman"/>
              </a:rPr>
              <a:t>v</a:t>
            </a:r>
            <a:r>
              <a:rPr sz="1100" dirty="0">
                <a:latin typeface="Times New Roman"/>
                <a:cs typeface="Times New Roman"/>
              </a:rPr>
              <a:t>e</a:t>
            </a:r>
            <a:r>
              <a:rPr sz="1100" spc="5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al 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M</a:t>
            </a:r>
            <a:r>
              <a:rPr sz="1100" dirty="0">
                <a:latin typeface="Times New Roman"/>
                <a:cs typeface="Times New Roman"/>
              </a:rPr>
              <a:t>id</a:t>
            </a:r>
            <a:r>
              <a:rPr sz="1100" spc="-10" dirty="0">
                <a:latin typeface="Times New Roman"/>
                <a:cs typeface="Times New Roman"/>
              </a:rPr>
              <a:t>we</a:t>
            </a:r>
            <a:r>
              <a:rPr sz="1100" dirty="0">
                <a:latin typeface="Times New Roman"/>
                <a:cs typeface="Times New Roman"/>
              </a:rPr>
              <a:t>s</a:t>
            </a:r>
            <a:r>
              <a:rPr sz="1100" spc="5" dirty="0">
                <a:latin typeface="Times New Roman"/>
                <a:cs typeface="Times New Roman"/>
              </a:rPr>
              <a:t>t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dirty="0">
                <a:latin typeface="Times New Roman"/>
                <a:cs typeface="Times New Roman"/>
              </a:rPr>
              <a:t>rn p</a:t>
            </a:r>
            <a:r>
              <a:rPr sz="1100" spc="-15" dirty="0">
                <a:latin typeface="Times New Roman"/>
                <a:cs typeface="Times New Roman"/>
              </a:rPr>
              <a:t>o</a:t>
            </a:r>
            <a:r>
              <a:rPr sz="1100" dirty="0">
                <a:latin typeface="Times New Roman"/>
                <a:cs typeface="Times New Roman"/>
              </a:rPr>
              <a:t>t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e</a:t>
            </a:r>
            <a:r>
              <a:rPr sz="1100" spc="-10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ies.</a:t>
            </a:r>
            <a:endParaRPr sz="1100">
              <a:latin typeface="Times New Roman"/>
              <a:cs typeface="Times New Roman"/>
            </a:endParaRPr>
          </a:p>
          <a:p>
            <a:pPr>
              <a:lnSpc>
                <a:spcPts val="750"/>
              </a:lnSpc>
              <a:spcBef>
                <a:spcPts val="49"/>
              </a:spcBef>
            </a:pPr>
            <a:endParaRPr sz="750"/>
          </a:p>
          <a:p>
            <a:pPr>
              <a:lnSpc>
                <a:spcPts val="1100"/>
              </a:lnSpc>
            </a:pPr>
            <a:endParaRPr sz="1100"/>
          </a:p>
          <a:p>
            <a:pPr marL="12700" marR="7620" algn="just">
              <a:lnSpc>
                <a:spcPct val="143600"/>
              </a:lnSpc>
            </a:pPr>
            <a:r>
              <a:rPr sz="1100" spc="-10" dirty="0">
                <a:latin typeface="Times New Roman"/>
                <a:cs typeface="Times New Roman"/>
              </a:rPr>
              <a:t>H</a:t>
            </a:r>
            <a:r>
              <a:rPr sz="1100" dirty="0">
                <a:latin typeface="Times New Roman"/>
                <a:cs typeface="Times New Roman"/>
              </a:rPr>
              <a:t>and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tur</a:t>
            </a:r>
            <a:r>
              <a:rPr sz="1100" spc="-15" dirty="0">
                <a:latin typeface="Times New Roman"/>
                <a:cs typeface="Times New Roman"/>
              </a:rPr>
              <a:t>n</a:t>
            </a:r>
            <a:r>
              <a:rPr sz="1100" dirty="0">
                <a:latin typeface="Times New Roman"/>
                <a:cs typeface="Times New Roman"/>
              </a:rPr>
              <a:t>ed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bo</a:t>
            </a:r>
            <a:r>
              <a:rPr sz="1100" spc="-10" dirty="0">
                <a:latin typeface="Times New Roman"/>
                <a:cs typeface="Times New Roman"/>
              </a:rPr>
              <a:t>w</a:t>
            </a:r>
            <a:r>
              <a:rPr sz="1100" dirty="0">
                <a:latin typeface="Times New Roman"/>
                <a:cs typeface="Times New Roman"/>
              </a:rPr>
              <a:t>l </a:t>
            </a:r>
            <a:r>
              <a:rPr sz="1100" spc="3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- </a:t>
            </a:r>
            <a:r>
              <a:rPr sz="1100" spc="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sha</a:t>
            </a:r>
            <a:r>
              <a:rPr sz="1100" spc="-10" dirty="0">
                <a:latin typeface="Times New Roman"/>
                <a:cs typeface="Times New Roman"/>
              </a:rPr>
              <a:t>l</a:t>
            </a:r>
            <a:r>
              <a:rPr sz="1100" dirty="0">
                <a:latin typeface="Times New Roman"/>
                <a:cs typeface="Times New Roman"/>
              </a:rPr>
              <a:t>low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v</a:t>
            </a:r>
            <a:r>
              <a:rPr sz="1100" dirty="0">
                <a:latin typeface="Times New Roman"/>
                <a:cs typeface="Times New Roman"/>
              </a:rPr>
              <a:t>essel</a:t>
            </a:r>
            <a:r>
              <a:rPr sz="1100" spc="1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wi</a:t>
            </a:r>
            <a:r>
              <a:rPr sz="1100" dirty="0">
                <a:latin typeface="Times New Roman"/>
                <a:cs typeface="Times New Roman"/>
              </a:rPr>
              <a:t>th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rou</a:t>
            </a:r>
            <a:r>
              <a:rPr sz="1100" spc="-15" dirty="0">
                <a:latin typeface="Times New Roman"/>
                <a:cs typeface="Times New Roman"/>
              </a:rPr>
              <a:t>n</a:t>
            </a:r>
            <a:r>
              <a:rPr sz="1100" dirty="0">
                <a:latin typeface="Times New Roman"/>
                <a:cs typeface="Times New Roman"/>
              </a:rPr>
              <a:t>ded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b</a:t>
            </a:r>
            <a:r>
              <a:rPr sz="1100" spc="-15" dirty="0">
                <a:latin typeface="Times New Roman"/>
                <a:cs typeface="Times New Roman"/>
              </a:rPr>
              <a:t>o</a:t>
            </a:r>
            <a:r>
              <a:rPr sz="1100" dirty="0">
                <a:latin typeface="Times New Roman"/>
                <a:cs typeface="Times New Roman"/>
              </a:rPr>
              <a:t>ls</a:t>
            </a:r>
            <a:r>
              <a:rPr sz="1100" spc="-5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e</a:t>
            </a:r>
            <a:r>
              <a:rPr sz="1100" spc="5" dirty="0">
                <a:latin typeface="Times New Roman"/>
                <a:cs typeface="Times New Roman"/>
              </a:rPr>
              <a:t>r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dirty="0">
                <a:latin typeface="Times New Roman"/>
                <a:cs typeface="Times New Roman"/>
              </a:rPr>
              <a:t>d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ri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dirty="0">
                <a:latin typeface="Times New Roman"/>
                <a:cs typeface="Times New Roman"/>
              </a:rPr>
              <a:t>. </a:t>
            </a:r>
            <a:r>
              <a:rPr sz="1100" spc="20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he </a:t>
            </a:r>
            <a:r>
              <a:rPr sz="1100" spc="2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</a:t>
            </a:r>
            <a:r>
              <a:rPr sz="1100" spc="-5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ra</a:t>
            </a:r>
            <a:r>
              <a:rPr sz="1100" spc="5" dirty="0">
                <a:latin typeface="Times New Roman"/>
                <a:cs typeface="Times New Roman"/>
              </a:rPr>
              <a:t>i</a:t>
            </a:r>
            <a:r>
              <a:rPr sz="1100" spc="-15" dirty="0">
                <a:latin typeface="Times New Roman"/>
                <a:cs typeface="Times New Roman"/>
              </a:rPr>
              <a:t>g</a:t>
            </a:r>
            <a:r>
              <a:rPr sz="1100" dirty="0">
                <a:latin typeface="Times New Roman"/>
                <a:cs typeface="Times New Roman"/>
              </a:rPr>
              <a:t>ht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w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5" dirty="0">
                <a:latin typeface="Times New Roman"/>
                <a:cs typeface="Times New Roman"/>
              </a:rPr>
              <a:t>l</a:t>
            </a:r>
            <a:r>
              <a:rPr sz="1100" dirty="0">
                <a:latin typeface="Times New Roman"/>
                <a:cs typeface="Times New Roman"/>
              </a:rPr>
              <a:t>l </a:t>
            </a:r>
            <a:r>
              <a:rPr sz="1100" spc="2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con</a:t>
            </a:r>
            <a:r>
              <a:rPr sz="1100" spc="-10" dirty="0">
                <a:latin typeface="Times New Roman"/>
                <a:cs typeface="Times New Roman"/>
              </a:rPr>
              <a:t>n</a:t>
            </a:r>
            <a:r>
              <a:rPr sz="1100" dirty="0">
                <a:latin typeface="Times New Roman"/>
                <a:cs typeface="Times New Roman"/>
              </a:rPr>
              <a:t>ec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s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to the</a:t>
            </a:r>
            <a:r>
              <a:rPr sz="1100" spc="13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b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se</a:t>
            </a:r>
            <a:r>
              <a:rPr sz="1100" spc="13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t</a:t>
            </a:r>
            <a:r>
              <a:rPr sz="1100" spc="1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  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45</a:t>
            </a:r>
            <a:r>
              <a:rPr sz="1100" spc="13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de</a:t>
            </a:r>
            <a:r>
              <a:rPr sz="1100" spc="-10" dirty="0">
                <a:latin typeface="Times New Roman"/>
                <a:cs typeface="Times New Roman"/>
              </a:rPr>
              <a:t>g</a:t>
            </a:r>
            <a:r>
              <a:rPr sz="1100" dirty="0">
                <a:latin typeface="Times New Roman"/>
                <a:cs typeface="Times New Roman"/>
              </a:rPr>
              <a:t>ree</a:t>
            </a:r>
            <a:r>
              <a:rPr sz="1100" spc="13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n</a:t>
            </a:r>
            <a:r>
              <a:rPr sz="1100" spc="-15" dirty="0">
                <a:latin typeface="Times New Roman"/>
                <a:cs typeface="Times New Roman"/>
              </a:rPr>
              <a:t>g</a:t>
            </a:r>
            <a:r>
              <a:rPr sz="1100" dirty="0">
                <a:latin typeface="Times New Roman"/>
                <a:cs typeface="Times New Roman"/>
              </a:rPr>
              <a:t>le.</a:t>
            </a:r>
            <a:r>
              <a:rPr sz="1100" spc="13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O</a:t>
            </a:r>
            <a:r>
              <a:rPr sz="1100" dirty="0">
                <a:latin typeface="Times New Roman"/>
                <a:cs typeface="Times New Roman"/>
              </a:rPr>
              <a:t>ne</a:t>
            </a:r>
            <a:r>
              <a:rPr sz="1100" spc="130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g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5" dirty="0">
                <a:latin typeface="Times New Roman"/>
                <a:cs typeface="Times New Roman"/>
              </a:rPr>
              <a:t>l</a:t>
            </a:r>
            <a:r>
              <a:rPr sz="1100" dirty="0">
                <a:latin typeface="Times New Roman"/>
                <a:cs typeface="Times New Roman"/>
              </a:rPr>
              <a:t>lon,</a:t>
            </a:r>
            <a:r>
              <a:rPr sz="1100" spc="13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</a:t>
            </a:r>
            <a:r>
              <a:rPr sz="1100" spc="-10" dirty="0">
                <a:latin typeface="Times New Roman"/>
                <a:cs typeface="Times New Roman"/>
              </a:rPr>
              <a:t>p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te</a:t>
            </a:r>
            <a:r>
              <a:rPr sz="1100" spc="-10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ed</a:t>
            </a:r>
            <a:r>
              <a:rPr sz="1100" spc="120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y</a:t>
            </a:r>
            <a:r>
              <a:rPr sz="1100" spc="20" dirty="0">
                <a:latin typeface="Times New Roman"/>
                <a:cs typeface="Times New Roman"/>
              </a:rPr>
              <a:t>e</a:t>
            </a:r>
            <a:r>
              <a:rPr sz="1100" dirty="0">
                <a:latin typeface="Times New Roman"/>
                <a:cs typeface="Times New Roman"/>
              </a:rPr>
              <a:t>llow</a:t>
            </a:r>
            <a:r>
              <a:rPr sz="1100" spc="12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w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5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e  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sp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dirty="0">
                <a:latin typeface="Times New Roman"/>
                <a:cs typeface="Times New Roman"/>
              </a:rPr>
              <a:t>c</a:t>
            </a:r>
            <a:r>
              <a:rPr sz="1100" spc="5" dirty="0">
                <a:latin typeface="Times New Roman"/>
                <a:cs typeface="Times New Roman"/>
              </a:rPr>
              <a:t>i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dirty="0">
                <a:latin typeface="Times New Roman"/>
                <a:cs typeface="Times New Roman"/>
              </a:rPr>
              <a:t>ens</a:t>
            </a:r>
            <a:r>
              <a:rPr sz="1100" spc="13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re</a:t>
            </a:r>
            <a:r>
              <a:rPr sz="1100" spc="13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t</a:t>
            </a:r>
            <a:r>
              <a:rPr sz="1100" spc="-10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ib</a:t>
            </a:r>
            <a:r>
              <a:rPr sz="1100" spc="-15" dirty="0">
                <a:latin typeface="Times New Roman"/>
                <a:cs typeface="Times New Roman"/>
              </a:rPr>
              <a:t>u</a:t>
            </a:r>
            <a:r>
              <a:rPr sz="1100" dirty="0">
                <a:latin typeface="Times New Roman"/>
                <a:cs typeface="Times New Roman"/>
              </a:rPr>
              <a:t>ted</a:t>
            </a:r>
            <a:r>
              <a:rPr sz="1100" spc="1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to </a:t>
            </a:r>
            <a:r>
              <a:rPr sz="1100" spc="10" dirty="0">
                <a:latin typeface="Times New Roman"/>
                <a:cs typeface="Times New Roman"/>
              </a:rPr>
              <a:t>J</a:t>
            </a:r>
            <a:r>
              <a:rPr sz="1100" spc="-15" dirty="0">
                <a:latin typeface="Times New Roman"/>
                <a:cs typeface="Times New Roman"/>
              </a:rPr>
              <a:t>u</a:t>
            </a:r>
            <a:r>
              <a:rPr sz="1100" spc="-10" dirty="0">
                <a:latin typeface="Times New Roman"/>
                <a:cs typeface="Times New Roman"/>
              </a:rPr>
              <a:t>l</a:t>
            </a:r>
            <a:r>
              <a:rPr sz="1100" dirty="0">
                <a:latin typeface="Times New Roman"/>
                <a:cs typeface="Times New Roman"/>
              </a:rPr>
              <a:t>ius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W</a:t>
            </a:r>
            <a:r>
              <a:rPr sz="1100" spc="-10" dirty="0">
                <a:latin typeface="Times New Roman"/>
                <a:cs typeface="Times New Roman"/>
              </a:rPr>
              <a:t>i</a:t>
            </a:r>
            <a:r>
              <a:rPr sz="1100" dirty="0">
                <a:latin typeface="Times New Roman"/>
                <a:cs typeface="Times New Roman"/>
              </a:rPr>
              <a:t>lh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dirty="0">
                <a:latin typeface="Times New Roman"/>
                <a:cs typeface="Times New Roman"/>
              </a:rPr>
              <a:t>l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dirty="0">
                <a:latin typeface="Times New Roman"/>
                <a:cs typeface="Times New Roman"/>
              </a:rPr>
              <a:t>s.</a:t>
            </a:r>
            <a:endParaRPr sz="1100">
              <a:latin typeface="Times New Roman"/>
              <a:cs typeface="Times New Roman"/>
            </a:endParaRPr>
          </a:p>
          <a:p>
            <a:pPr>
              <a:lnSpc>
                <a:spcPts val="750"/>
              </a:lnSpc>
              <a:spcBef>
                <a:spcPts val="34"/>
              </a:spcBef>
            </a:pPr>
            <a:endParaRPr sz="750"/>
          </a:p>
          <a:p>
            <a:pPr>
              <a:lnSpc>
                <a:spcPts val="1100"/>
              </a:lnSpc>
            </a:pPr>
            <a:endParaRPr sz="1100"/>
          </a:p>
          <a:p>
            <a:pPr marL="12700" marR="9525" algn="just">
              <a:lnSpc>
                <a:spcPct val="144500"/>
              </a:lnSpc>
            </a:pPr>
            <a:r>
              <a:rPr sz="1100" spc="5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en</a:t>
            </a:r>
            <a:r>
              <a:rPr sz="1100" spc="120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S</a:t>
            </a:r>
            <a:r>
              <a:rPr sz="1100" dirty="0">
                <a:latin typeface="Times New Roman"/>
                <a:cs typeface="Times New Roman"/>
              </a:rPr>
              <a:t>ided</a:t>
            </a:r>
            <a:r>
              <a:rPr sz="1100" spc="120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p</a:t>
            </a:r>
            <a:r>
              <a:rPr sz="1100" dirty="0">
                <a:latin typeface="Times New Roman"/>
                <a:cs typeface="Times New Roman"/>
              </a:rPr>
              <a:t>an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dirty="0">
                <a:latin typeface="Times New Roman"/>
                <a:cs typeface="Times New Roman"/>
              </a:rPr>
              <a:t>l</a:t>
            </a:r>
            <a:r>
              <a:rPr sz="1100" spc="110" dirty="0">
                <a:latin typeface="Times New Roman"/>
                <a:cs typeface="Times New Roman"/>
              </a:rPr>
              <a:t> </a:t>
            </a:r>
            <a:r>
              <a:rPr sz="1100" spc="15" dirty="0">
                <a:latin typeface="Times New Roman"/>
                <a:cs typeface="Times New Roman"/>
              </a:rPr>
              <a:t>j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r  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-  </a:t>
            </a:r>
            <a:r>
              <a:rPr sz="1100" spc="-45" dirty="0">
                <a:latin typeface="Times New Roman"/>
                <a:cs typeface="Times New Roman"/>
              </a:rPr>
              <a:t> 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spc="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r</a:t>
            </a:r>
            <a:r>
              <a:rPr sz="1100" spc="-15" dirty="0">
                <a:latin typeface="Times New Roman"/>
                <a:cs typeface="Times New Roman"/>
              </a:rPr>
              <a:t>k</a:t>
            </a:r>
            <a:r>
              <a:rPr sz="1100" dirty="0">
                <a:latin typeface="Times New Roman"/>
                <a:cs typeface="Times New Roman"/>
              </a:rPr>
              <a:t>ed</a:t>
            </a:r>
            <a:r>
              <a:rPr sz="1100" spc="130" dirty="0">
                <a:latin typeface="Times New Roman"/>
                <a:cs typeface="Times New Roman"/>
              </a:rPr>
              <a:t> 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dirty="0">
                <a:latin typeface="Times New Roman"/>
                <a:cs typeface="Times New Roman"/>
              </a:rPr>
              <a:t>old</a:t>
            </a:r>
            <a:r>
              <a:rPr sz="1100" spc="120" dirty="0">
                <a:latin typeface="Times New Roman"/>
                <a:cs typeface="Times New Roman"/>
              </a:rPr>
              <a:t> 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dirty="0">
                <a:latin typeface="Times New Roman"/>
                <a:cs typeface="Times New Roman"/>
              </a:rPr>
              <a:t>ade</a:t>
            </a:r>
            <a:r>
              <a:rPr sz="1100" spc="12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oc</a:t>
            </a:r>
            <a:r>
              <a:rPr sz="1100" spc="-10" dirty="0">
                <a:latin typeface="Times New Roman"/>
                <a:cs typeface="Times New Roman"/>
              </a:rPr>
              <a:t>k</a:t>
            </a:r>
            <a:r>
              <a:rPr sz="1100" dirty="0">
                <a:latin typeface="Times New Roman"/>
                <a:cs typeface="Times New Roman"/>
              </a:rPr>
              <a:t>in</a:t>
            </a:r>
            <a:r>
              <a:rPr sz="1100" spc="-15" dirty="0">
                <a:latin typeface="Times New Roman"/>
                <a:cs typeface="Times New Roman"/>
              </a:rPr>
              <a:t>g</a:t>
            </a:r>
            <a:r>
              <a:rPr sz="1100" spc="10" dirty="0">
                <a:latin typeface="Times New Roman"/>
                <a:cs typeface="Times New Roman"/>
              </a:rPr>
              <a:t>h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dirty="0">
                <a:latin typeface="Times New Roman"/>
                <a:cs typeface="Times New Roman"/>
              </a:rPr>
              <a:t>/</a:t>
            </a:r>
            <a:r>
              <a:rPr sz="1100" spc="-15" dirty="0">
                <a:latin typeface="Times New Roman"/>
                <a:cs typeface="Times New Roman"/>
              </a:rPr>
              <a:t>y</a:t>
            </a:r>
            <a:r>
              <a:rPr sz="1100" dirty="0">
                <a:latin typeface="Times New Roman"/>
                <a:cs typeface="Times New Roman"/>
              </a:rPr>
              <a:t>e</a:t>
            </a:r>
            <a:r>
              <a:rPr sz="1100" spc="5" dirty="0">
                <a:latin typeface="Times New Roman"/>
                <a:cs typeface="Times New Roman"/>
              </a:rPr>
              <a:t>l</a:t>
            </a:r>
            <a:r>
              <a:rPr sz="1100" dirty="0">
                <a:latin typeface="Times New Roman"/>
                <a:cs typeface="Times New Roman"/>
              </a:rPr>
              <a:t>lo</a:t>
            </a:r>
            <a:r>
              <a:rPr sz="1100" spc="-10" dirty="0">
                <a:latin typeface="Times New Roman"/>
                <a:cs typeface="Times New Roman"/>
              </a:rPr>
              <a:t>ww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5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e</a:t>
            </a:r>
            <a:r>
              <a:rPr sz="1100" spc="1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fo</a:t>
            </a:r>
            <a:r>
              <a:rPr sz="1100" spc="-15" dirty="0">
                <a:latin typeface="Times New Roman"/>
                <a:cs typeface="Times New Roman"/>
              </a:rPr>
              <a:t>o</a:t>
            </a:r>
            <a:r>
              <a:rPr sz="1100" dirty="0">
                <a:latin typeface="Times New Roman"/>
                <a:cs typeface="Times New Roman"/>
              </a:rPr>
              <a:t>d</a:t>
            </a:r>
            <a:r>
              <a:rPr sz="1100" spc="1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</a:t>
            </a:r>
            <a:r>
              <a:rPr sz="1100" spc="5" dirty="0">
                <a:latin typeface="Times New Roman"/>
                <a:cs typeface="Times New Roman"/>
              </a:rPr>
              <a:t>t</a:t>
            </a:r>
            <a:r>
              <a:rPr sz="1100" spc="-15" dirty="0">
                <a:latin typeface="Times New Roman"/>
                <a:cs typeface="Times New Roman"/>
              </a:rPr>
              <a:t>o</a:t>
            </a:r>
            <a:r>
              <a:rPr sz="1100" dirty="0">
                <a:latin typeface="Times New Roman"/>
                <a:cs typeface="Times New Roman"/>
              </a:rPr>
              <a:t>r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spc="-15" dirty="0">
                <a:latin typeface="Times New Roman"/>
                <a:cs typeface="Times New Roman"/>
              </a:rPr>
              <a:t>g</a:t>
            </a:r>
            <a:r>
              <a:rPr sz="1100" dirty="0">
                <a:latin typeface="Times New Roman"/>
                <a:cs typeface="Times New Roman"/>
              </a:rPr>
              <a:t>e</a:t>
            </a:r>
            <a:r>
              <a:rPr sz="1100" spc="120" dirty="0">
                <a:latin typeface="Times New Roman"/>
                <a:cs typeface="Times New Roman"/>
              </a:rPr>
              <a:t> </a:t>
            </a:r>
            <a:r>
              <a:rPr sz="1100" spc="15" dirty="0">
                <a:latin typeface="Times New Roman"/>
                <a:cs typeface="Times New Roman"/>
              </a:rPr>
              <a:t>j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-10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s</a:t>
            </a:r>
            <a:r>
              <a:rPr sz="1100" spc="12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w</a:t>
            </a:r>
            <a:r>
              <a:rPr sz="1100" dirty="0">
                <a:latin typeface="Times New Roman"/>
                <a:cs typeface="Times New Roman"/>
              </a:rPr>
              <a:t>i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h</a:t>
            </a:r>
            <a:r>
              <a:rPr sz="1100" spc="1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ten s</a:t>
            </a:r>
            <a:r>
              <a:rPr sz="1100" spc="5" dirty="0">
                <a:latin typeface="Times New Roman"/>
                <a:cs typeface="Times New Roman"/>
              </a:rPr>
              <a:t>i</a:t>
            </a:r>
            <a:r>
              <a:rPr sz="1100" dirty="0">
                <a:latin typeface="Times New Roman"/>
                <a:cs typeface="Times New Roman"/>
              </a:rPr>
              <a:t>d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dirty="0">
                <a:latin typeface="Times New Roman"/>
                <a:cs typeface="Times New Roman"/>
              </a:rPr>
              <a:t>s </a:t>
            </a:r>
            <a:r>
              <a:rPr sz="1100" spc="5" dirty="0">
                <a:latin typeface="Times New Roman"/>
                <a:cs typeface="Times New Roman"/>
              </a:rPr>
              <a:t>i</a:t>
            </a:r>
            <a:r>
              <a:rPr sz="1100" dirty="0">
                <a:latin typeface="Times New Roman"/>
                <a:cs typeface="Times New Roman"/>
              </a:rPr>
              <a:t>n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ca</a:t>
            </a:r>
            <a:r>
              <a:rPr sz="1100" spc="-15" dirty="0">
                <a:latin typeface="Times New Roman"/>
                <a:cs typeface="Times New Roman"/>
              </a:rPr>
              <a:t>p</a:t>
            </a:r>
            <a:r>
              <a:rPr sz="1100" dirty="0">
                <a:latin typeface="Times New Roman"/>
                <a:cs typeface="Times New Roman"/>
              </a:rPr>
              <a:t>ac</a:t>
            </a:r>
            <a:r>
              <a:rPr sz="1100" spc="-10" dirty="0">
                <a:latin typeface="Times New Roman"/>
                <a:cs typeface="Times New Roman"/>
              </a:rPr>
              <a:t>it</a:t>
            </a:r>
            <a:r>
              <a:rPr sz="1100" dirty="0">
                <a:latin typeface="Times New Roman"/>
                <a:cs typeface="Times New Roman"/>
              </a:rPr>
              <a:t>ies </a:t>
            </a:r>
            <a:r>
              <a:rPr sz="1100" spc="-15" dirty="0">
                <a:latin typeface="Times New Roman"/>
                <a:cs typeface="Times New Roman"/>
              </a:rPr>
              <a:t>o</a:t>
            </a:r>
            <a:r>
              <a:rPr sz="1100" dirty="0">
                <a:latin typeface="Times New Roman"/>
                <a:cs typeface="Times New Roman"/>
              </a:rPr>
              <a:t>f o</a:t>
            </a:r>
            <a:r>
              <a:rPr sz="1100" spc="-15" dirty="0">
                <a:latin typeface="Times New Roman"/>
                <a:cs typeface="Times New Roman"/>
              </a:rPr>
              <a:t>n</a:t>
            </a:r>
            <a:r>
              <a:rPr sz="1100" dirty="0">
                <a:latin typeface="Times New Roman"/>
                <a:cs typeface="Times New Roman"/>
              </a:rPr>
              <a:t>e </a:t>
            </a:r>
            <a:r>
              <a:rPr sz="1100" spc="-10" dirty="0">
                <a:latin typeface="Times New Roman"/>
                <a:cs typeface="Times New Roman"/>
              </a:rPr>
              <a:t>q</a:t>
            </a:r>
            <a:r>
              <a:rPr sz="1100" dirty="0">
                <a:latin typeface="Times New Roman"/>
                <a:cs typeface="Times New Roman"/>
              </a:rPr>
              <a:t>ua</a:t>
            </a:r>
            <a:r>
              <a:rPr sz="1100" spc="5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t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to </a:t>
            </a:r>
            <a:r>
              <a:rPr sz="1100" spc="-15" dirty="0">
                <a:latin typeface="Times New Roman"/>
                <a:cs typeface="Times New Roman"/>
              </a:rPr>
              <a:t>o</a:t>
            </a:r>
            <a:r>
              <a:rPr sz="1100" dirty="0">
                <a:latin typeface="Times New Roman"/>
                <a:cs typeface="Times New Roman"/>
              </a:rPr>
              <a:t>ne </a:t>
            </a:r>
            <a:r>
              <a:rPr sz="1100" spc="-10" dirty="0">
                <a:latin typeface="Times New Roman"/>
                <a:cs typeface="Times New Roman"/>
              </a:rPr>
              <a:t>g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-10" dirty="0">
                <a:latin typeface="Times New Roman"/>
                <a:cs typeface="Times New Roman"/>
              </a:rPr>
              <a:t>l</a:t>
            </a:r>
            <a:r>
              <a:rPr sz="1100" dirty="0">
                <a:latin typeface="Times New Roman"/>
                <a:cs typeface="Times New Roman"/>
              </a:rPr>
              <a:t>lon 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re</a:t>
            </a:r>
            <a:r>
              <a:rPr sz="1100" spc="15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p</a:t>
            </a:r>
            <a:r>
              <a:rPr sz="1100" dirty="0">
                <a:latin typeface="Times New Roman"/>
                <a:cs typeface="Times New Roman"/>
              </a:rPr>
              <a:t>rod</a:t>
            </a:r>
            <a:r>
              <a:rPr sz="1100" spc="-15" dirty="0">
                <a:latin typeface="Times New Roman"/>
                <a:cs typeface="Times New Roman"/>
              </a:rPr>
              <a:t>u</a:t>
            </a:r>
            <a:r>
              <a:rPr sz="1100" dirty="0">
                <a:latin typeface="Times New Roman"/>
                <a:cs typeface="Times New Roman"/>
              </a:rPr>
              <a:t>ced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by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G</a:t>
            </a:r>
            <a:r>
              <a:rPr sz="1100" dirty="0">
                <a:latin typeface="Times New Roman"/>
                <a:cs typeface="Times New Roman"/>
              </a:rPr>
              <a:t>eo</a:t>
            </a:r>
            <a:r>
              <a:rPr sz="1100" spc="5" dirty="0">
                <a:latin typeface="Times New Roman"/>
                <a:cs typeface="Times New Roman"/>
              </a:rPr>
              <a:t>r</a:t>
            </a:r>
            <a:r>
              <a:rPr sz="1100" spc="-15" dirty="0">
                <a:latin typeface="Times New Roman"/>
                <a:cs typeface="Times New Roman"/>
              </a:rPr>
              <a:t>g</a:t>
            </a:r>
            <a:r>
              <a:rPr sz="1100" dirty="0">
                <a:latin typeface="Times New Roman"/>
                <a:cs typeface="Times New Roman"/>
              </a:rPr>
              <a:t>e S</a:t>
            </a:r>
            <a:r>
              <a:rPr sz="1100" spc="-10" dirty="0">
                <a:latin typeface="Times New Roman"/>
                <a:cs typeface="Times New Roman"/>
              </a:rPr>
              <a:t>w</a:t>
            </a:r>
            <a:r>
              <a:rPr sz="1100" dirty="0">
                <a:latin typeface="Times New Roman"/>
                <a:cs typeface="Times New Roman"/>
              </a:rPr>
              <a:t>e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ten</a:t>
            </a:r>
            <a:r>
              <a:rPr sz="1100" spc="-10" dirty="0">
                <a:latin typeface="Times New Roman"/>
                <a:cs typeface="Times New Roman"/>
              </a:rPr>
              <a:t>h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-5" dirty="0">
                <a:latin typeface="Times New Roman"/>
                <a:cs typeface="Times New Roman"/>
              </a:rPr>
              <a:t>m</a:t>
            </a:r>
            <a:r>
              <a:rPr sz="1100" dirty="0">
                <a:latin typeface="Times New Roman"/>
                <a:cs typeface="Times New Roman"/>
              </a:rPr>
              <a:t>.</a:t>
            </a:r>
            <a:endParaRPr sz="1100">
              <a:latin typeface="Times New Roman"/>
              <a:cs typeface="Times New Roman"/>
            </a:endParaRPr>
          </a:p>
          <a:p>
            <a:pPr>
              <a:lnSpc>
                <a:spcPts val="750"/>
              </a:lnSpc>
              <a:spcBef>
                <a:spcPts val="45"/>
              </a:spcBef>
            </a:pPr>
            <a:endParaRPr sz="750"/>
          </a:p>
          <a:p>
            <a:pPr>
              <a:lnSpc>
                <a:spcPts val="1100"/>
              </a:lnSpc>
            </a:pPr>
            <a:endParaRPr sz="1100"/>
          </a:p>
          <a:p>
            <a:pPr marL="12700" marR="6350" algn="just">
              <a:lnSpc>
                <a:spcPct val="143700"/>
              </a:lnSpc>
            </a:pPr>
            <a:r>
              <a:rPr sz="1100" dirty="0">
                <a:latin typeface="Times New Roman"/>
                <a:cs typeface="Times New Roman"/>
              </a:rPr>
              <a:t>Mo</a:t>
            </a:r>
            <a:r>
              <a:rPr sz="1100" spc="5" dirty="0">
                <a:latin typeface="Times New Roman"/>
                <a:cs typeface="Times New Roman"/>
              </a:rPr>
              <a:t>l</a:t>
            </a:r>
            <a:r>
              <a:rPr sz="1100" spc="-15" dirty="0">
                <a:latin typeface="Times New Roman"/>
                <a:cs typeface="Times New Roman"/>
              </a:rPr>
              <a:t>d</a:t>
            </a:r>
            <a:r>
              <a:rPr sz="1100" dirty="0">
                <a:latin typeface="Times New Roman"/>
                <a:cs typeface="Times New Roman"/>
              </a:rPr>
              <a:t>ed</a:t>
            </a:r>
            <a:r>
              <a:rPr sz="1100" spc="45" dirty="0">
                <a:latin typeface="Times New Roman"/>
                <a:cs typeface="Times New Roman"/>
              </a:rPr>
              <a:t> 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dirty="0">
                <a:latin typeface="Times New Roman"/>
                <a:cs typeface="Times New Roman"/>
              </a:rPr>
              <a:t>eat</a:t>
            </a:r>
            <a:r>
              <a:rPr sz="1100" spc="4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j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r</a:t>
            </a:r>
            <a:r>
              <a:rPr sz="1100" spc="5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wi</a:t>
            </a:r>
            <a:r>
              <a:rPr sz="1100" dirty="0">
                <a:latin typeface="Times New Roman"/>
                <a:cs typeface="Times New Roman"/>
              </a:rPr>
              <a:t>th</a:t>
            </a:r>
            <a:r>
              <a:rPr sz="1100" spc="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e</a:t>
            </a:r>
            <a:r>
              <a:rPr sz="1100" spc="5" dirty="0">
                <a:latin typeface="Times New Roman"/>
                <a:cs typeface="Times New Roman"/>
              </a:rPr>
              <a:t>l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spc="-15" dirty="0">
                <a:latin typeface="Times New Roman"/>
                <a:cs typeface="Times New Roman"/>
              </a:rPr>
              <a:t>b</a:t>
            </a:r>
            <a:r>
              <a:rPr sz="1100" dirty="0">
                <a:latin typeface="Times New Roman"/>
                <a:cs typeface="Times New Roman"/>
              </a:rPr>
              <a:t>ora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e</a:t>
            </a:r>
            <a:r>
              <a:rPr sz="1100" spc="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lid </a:t>
            </a:r>
            <a:r>
              <a:rPr sz="1100" spc="9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- </a:t>
            </a:r>
            <a:r>
              <a:rPr sz="1100" spc="75" dirty="0">
                <a:latin typeface="Times New Roman"/>
                <a:cs typeface="Times New Roman"/>
              </a:rPr>
              <a:t> 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dirty="0">
                <a:latin typeface="Times New Roman"/>
                <a:cs typeface="Times New Roman"/>
              </a:rPr>
              <a:t>old</a:t>
            </a:r>
            <a:r>
              <a:rPr sz="1100" spc="45" dirty="0">
                <a:latin typeface="Times New Roman"/>
                <a:cs typeface="Times New Roman"/>
              </a:rPr>
              <a:t> 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dirty="0">
                <a:latin typeface="Times New Roman"/>
                <a:cs typeface="Times New Roman"/>
              </a:rPr>
              <a:t>ade,</a:t>
            </a:r>
            <a:r>
              <a:rPr sz="1100" spc="4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</a:t>
            </a:r>
            <a:r>
              <a:rPr sz="1100" spc="5" dirty="0">
                <a:latin typeface="Times New Roman"/>
                <a:cs typeface="Times New Roman"/>
              </a:rPr>
              <a:t>t</a:t>
            </a:r>
            <a:r>
              <a:rPr sz="1100" spc="-10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5" dirty="0">
                <a:latin typeface="Times New Roman"/>
                <a:cs typeface="Times New Roman"/>
              </a:rPr>
              <a:t>i</a:t>
            </a:r>
            <a:r>
              <a:rPr sz="1100" spc="-15" dirty="0">
                <a:latin typeface="Times New Roman"/>
                <a:cs typeface="Times New Roman"/>
              </a:rPr>
              <a:t>g</a:t>
            </a:r>
            <a:r>
              <a:rPr sz="1100" dirty="0">
                <a:latin typeface="Times New Roman"/>
                <a:cs typeface="Times New Roman"/>
              </a:rPr>
              <a:t>ht</a:t>
            </a:r>
            <a:r>
              <a:rPr sz="1100" spc="5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s</a:t>
            </a:r>
            <a:r>
              <a:rPr sz="1100" dirty="0">
                <a:latin typeface="Times New Roman"/>
                <a:cs typeface="Times New Roman"/>
              </a:rPr>
              <a:t>ide</a:t>
            </a:r>
            <a:r>
              <a:rPr sz="1100" spc="-10" dirty="0">
                <a:latin typeface="Times New Roman"/>
                <a:cs typeface="Times New Roman"/>
              </a:rPr>
              <a:t>d</a:t>
            </a:r>
            <a:r>
              <a:rPr sz="1100" dirty="0">
                <a:latin typeface="Times New Roman"/>
                <a:cs typeface="Times New Roman"/>
              </a:rPr>
              <a:t>,</a:t>
            </a:r>
            <a:r>
              <a:rPr sz="1100" spc="45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g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5" dirty="0">
                <a:latin typeface="Times New Roman"/>
                <a:cs typeface="Times New Roman"/>
              </a:rPr>
              <a:t>l</a:t>
            </a:r>
            <a:r>
              <a:rPr sz="1100" spc="-10" dirty="0">
                <a:latin typeface="Times New Roman"/>
                <a:cs typeface="Times New Roman"/>
              </a:rPr>
              <a:t>l</a:t>
            </a:r>
            <a:r>
              <a:rPr sz="1100" dirty="0">
                <a:latin typeface="Times New Roman"/>
                <a:cs typeface="Times New Roman"/>
              </a:rPr>
              <a:t>on</a:t>
            </a:r>
            <a:r>
              <a:rPr sz="1100" spc="4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nd</a:t>
            </a:r>
            <a:r>
              <a:rPr sz="1100" spc="4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h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lf,</a:t>
            </a:r>
            <a:r>
              <a:rPr sz="1100" spc="4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R</a:t>
            </a:r>
            <a:r>
              <a:rPr sz="1100" spc="-15" dirty="0">
                <a:latin typeface="Times New Roman"/>
                <a:cs typeface="Times New Roman"/>
              </a:rPr>
              <a:t>o</a:t>
            </a:r>
            <a:r>
              <a:rPr sz="1100" dirty="0">
                <a:latin typeface="Times New Roman"/>
                <a:cs typeface="Times New Roman"/>
              </a:rPr>
              <a:t>c</a:t>
            </a:r>
            <a:r>
              <a:rPr sz="1100" spc="-10" dirty="0">
                <a:latin typeface="Times New Roman"/>
                <a:cs typeface="Times New Roman"/>
              </a:rPr>
              <a:t>k</a:t>
            </a:r>
            <a:r>
              <a:rPr sz="1100" dirty="0">
                <a:latin typeface="Times New Roman"/>
                <a:cs typeface="Times New Roman"/>
              </a:rPr>
              <a:t>i</a:t>
            </a:r>
            <a:r>
              <a:rPr sz="1100" spc="25" dirty="0">
                <a:latin typeface="Times New Roman"/>
                <a:cs typeface="Times New Roman"/>
              </a:rPr>
              <a:t>n</a:t>
            </a:r>
            <a:r>
              <a:rPr sz="1100" spc="-15" dirty="0">
                <a:latin typeface="Times New Roman"/>
                <a:cs typeface="Times New Roman"/>
              </a:rPr>
              <a:t>g</a:t>
            </a:r>
            <a:r>
              <a:rPr sz="1100" dirty="0">
                <a:latin typeface="Times New Roman"/>
                <a:cs typeface="Times New Roman"/>
              </a:rPr>
              <a:t>ha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dirty="0">
                <a:latin typeface="Times New Roman"/>
                <a:cs typeface="Times New Roman"/>
              </a:rPr>
              <a:t>, ta</a:t>
            </a:r>
            <a:r>
              <a:rPr sz="1100" spc="-10" dirty="0">
                <a:latin typeface="Times New Roman"/>
                <a:cs typeface="Times New Roman"/>
              </a:rPr>
              <a:t>b</a:t>
            </a:r>
            <a:r>
              <a:rPr sz="1100" dirty="0">
                <a:latin typeface="Times New Roman"/>
                <a:cs typeface="Times New Roman"/>
              </a:rPr>
              <a:t>le</a:t>
            </a:r>
            <a:r>
              <a:rPr sz="1100" spc="1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dirty="0">
                <a:latin typeface="Times New Roman"/>
                <a:cs typeface="Times New Roman"/>
              </a:rPr>
              <a:t>r</a:t>
            </a:r>
            <a:r>
              <a:rPr sz="1100" spc="-15" dirty="0">
                <a:latin typeface="Times New Roman"/>
                <a:cs typeface="Times New Roman"/>
              </a:rPr>
              <a:t>v</a:t>
            </a:r>
            <a:r>
              <a:rPr sz="1100" dirty="0">
                <a:latin typeface="Times New Roman"/>
                <a:cs typeface="Times New Roman"/>
              </a:rPr>
              <a:t>ing</a:t>
            </a:r>
            <a:r>
              <a:rPr sz="1100" spc="105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v</a:t>
            </a:r>
            <a:r>
              <a:rPr sz="1100" dirty="0">
                <a:latin typeface="Times New Roman"/>
                <a:cs typeface="Times New Roman"/>
              </a:rPr>
              <a:t>essel.  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E</a:t>
            </a:r>
            <a:r>
              <a:rPr sz="1100" spc="-25" dirty="0">
                <a:latin typeface="Times New Roman"/>
                <a:cs typeface="Times New Roman"/>
              </a:rPr>
              <a:t>m</a:t>
            </a:r>
            <a:r>
              <a:rPr sz="1100" spc="10" dirty="0">
                <a:latin typeface="Times New Roman"/>
                <a:cs typeface="Times New Roman"/>
              </a:rPr>
              <a:t>b</a:t>
            </a:r>
            <a:r>
              <a:rPr sz="1100" dirty="0">
                <a:latin typeface="Times New Roman"/>
                <a:cs typeface="Times New Roman"/>
              </a:rPr>
              <a:t>ossed</a:t>
            </a:r>
            <a:r>
              <a:rPr sz="1100" spc="120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o</a:t>
            </a:r>
            <a:r>
              <a:rPr sz="1100" dirty="0">
                <a:latin typeface="Times New Roman"/>
                <a:cs typeface="Times New Roman"/>
              </a:rPr>
              <a:t>rn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te</a:t>
            </a:r>
            <a:r>
              <a:rPr sz="1100" spc="120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g</a:t>
            </a:r>
            <a:r>
              <a:rPr sz="1100" dirty="0">
                <a:latin typeface="Times New Roman"/>
                <a:cs typeface="Times New Roman"/>
              </a:rPr>
              <a:t>rap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dirty="0">
                <a:latin typeface="Times New Roman"/>
                <a:cs typeface="Times New Roman"/>
              </a:rPr>
              <a:t>s,</a:t>
            </a:r>
            <a:r>
              <a:rPr sz="1100" spc="120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v</a:t>
            </a:r>
            <a:r>
              <a:rPr sz="1100" dirty="0">
                <a:latin typeface="Times New Roman"/>
                <a:cs typeface="Times New Roman"/>
              </a:rPr>
              <a:t>ines</a:t>
            </a:r>
            <a:r>
              <a:rPr sz="1100" spc="1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and</a:t>
            </a:r>
            <a:r>
              <a:rPr sz="1100" spc="1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-10" dirty="0">
                <a:latin typeface="Times New Roman"/>
                <a:cs typeface="Times New Roman"/>
              </a:rPr>
              <a:t>v</a:t>
            </a:r>
            <a:r>
              <a:rPr sz="1100" dirty="0">
                <a:latin typeface="Times New Roman"/>
                <a:cs typeface="Times New Roman"/>
              </a:rPr>
              <a:t>es</a:t>
            </a:r>
            <a:r>
              <a:rPr sz="1100" spc="1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dec</a:t>
            </a:r>
            <a:r>
              <a:rPr sz="1100" spc="-15" dirty="0">
                <a:latin typeface="Times New Roman"/>
                <a:cs typeface="Times New Roman"/>
              </a:rPr>
              <a:t>o</a:t>
            </a:r>
            <a:r>
              <a:rPr sz="1100" dirty="0">
                <a:latin typeface="Times New Roman"/>
                <a:cs typeface="Times New Roman"/>
              </a:rPr>
              <a:t>r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tio</a:t>
            </a:r>
            <a:r>
              <a:rPr sz="1100" spc="-5" dirty="0">
                <a:latin typeface="Times New Roman"/>
                <a:cs typeface="Times New Roman"/>
              </a:rPr>
              <a:t>n</a:t>
            </a:r>
            <a:r>
              <a:rPr sz="1100" dirty="0">
                <a:latin typeface="Times New Roman"/>
                <a:cs typeface="Times New Roman"/>
              </a:rPr>
              <a:t>s</a:t>
            </a:r>
            <a:r>
              <a:rPr sz="1100" spc="1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ad</a:t>
            </a:r>
            <a:r>
              <a:rPr sz="1100" spc="-10" dirty="0">
                <a:latin typeface="Times New Roman"/>
                <a:cs typeface="Times New Roman"/>
              </a:rPr>
              <a:t>o</a:t>
            </a:r>
            <a:r>
              <a:rPr sz="1100" dirty="0">
                <a:latin typeface="Times New Roman"/>
                <a:cs typeface="Times New Roman"/>
              </a:rPr>
              <a:t>rn  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120" dirty="0">
                <a:latin typeface="Times New Roman"/>
                <a:cs typeface="Times New Roman"/>
              </a:rPr>
              <a:t> 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5" dirty="0">
                <a:latin typeface="Times New Roman"/>
                <a:cs typeface="Times New Roman"/>
              </a:rPr>
              <a:t>r</a:t>
            </a:r>
            <a:r>
              <a:rPr sz="1100" spc="-15" dirty="0">
                <a:latin typeface="Times New Roman"/>
                <a:cs typeface="Times New Roman"/>
              </a:rPr>
              <a:t>k</a:t>
            </a:r>
            <a:r>
              <a:rPr sz="1100" dirty="0">
                <a:latin typeface="Times New Roman"/>
                <a:cs typeface="Times New Roman"/>
              </a:rPr>
              <a:t>ed </a:t>
            </a:r>
            <a:r>
              <a:rPr sz="1100" spc="-15" dirty="0">
                <a:latin typeface="Times New Roman"/>
                <a:cs typeface="Times New Roman"/>
              </a:rPr>
              <a:t>v</a:t>
            </a:r>
            <a:r>
              <a:rPr sz="1100" dirty="0">
                <a:latin typeface="Times New Roman"/>
                <a:cs typeface="Times New Roman"/>
              </a:rPr>
              <a:t>essel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nd t</a:t>
            </a:r>
            <a:r>
              <a:rPr sz="1100" spc="-15" dirty="0">
                <a:latin typeface="Times New Roman"/>
                <a:cs typeface="Times New Roman"/>
              </a:rPr>
              <a:t>h</a:t>
            </a:r>
            <a:r>
              <a:rPr sz="1100" dirty="0">
                <a:latin typeface="Times New Roman"/>
                <a:cs typeface="Times New Roman"/>
              </a:rPr>
              <a:t>e s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dirty="0">
                <a:latin typeface="Times New Roman"/>
                <a:cs typeface="Times New Roman"/>
              </a:rPr>
              <a:t>pa</a:t>
            </a:r>
            <a:r>
              <a:rPr sz="1100" spc="-10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e 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5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ch</a:t>
            </a:r>
            <a:r>
              <a:rPr sz="1100" spc="5" dirty="0">
                <a:latin typeface="Times New Roman"/>
                <a:cs typeface="Times New Roman"/>
              </a:rPr>
              <a:t>i</a:t>
            </a:r>
            <a:r>
              <a:rPr sz="1100" dirty="0">
                <a:latin typeface="Times New Roman"/>
                <a:cs typeface="Times New Roman"/>
              </a:rPr>
              <a:t>ng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</a:t>
            </a:r>
            <a:r>
              <a:rPr sz="1100" spc="-10" dirty="0">
                <a:latin typeface="Times New Roman"/>
                <a:cs typeface="Times New Roman"/>
              </a:rPr>
              <a:t>i</a:t>
            </a:r>
            <a:r>
              <a:rPr sz="1100" dirty="0">
                <a:latin typeface="Times New Roman"/>
                <a:cs typeface="Times New Roman"/>
              </a:rPr>
              <a:t>d p</a:t>
            </a:r>
            <a:r>
              <a:rPr sz="1100" spc="-10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oduc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dirty="0">
                <a:latin typeface="Times New Roman"/>
                <a:cs typeface="Times New Roman"/>
              </a:rPr>
              <a:t>d by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G</a:t>
            </a:r>
            <a:r>
              <a:rPr sz="1100" dirty="0">
                <a:latin typeface="Times New Roman"/>
                <a:cs typeface="Times New Roman"/>
              </a:rPr>
              <a:t>eo</a:t>
            </a:r>
            <a:r>
              <a:rPr sz="1100" spc="-10" dirty="0">
                <a:latin typeface="Times New Roman"/>
                <a:cs typeface="Times New Roman"/>
              </a:rPr>
              <a:t>r</a:t>
            </a:r>
            <a:r>
              <a:rPr sz="1100" spc="-15" dirty="0">
                <a:latin typeface="Times New Roman"/>
                <a:cs typeface="Times New Roman"/>
              </a:rPr>
              <a:t>g</a:t>
            </a:r>
            <a:r>
              <a:rPr sz="1100" dirty="0">
                <a:latin typeface="Times New Roman"/>
                <a:cs typeface="Times New Roman"/>
              </a:rPr>
              <a:t>e S</a:t>
            </a:r>
            <a:r>
              <a:rPr sz="1100" spc="-10" dirty="0">
                <a:latin typeface="Times New Roman"/>
                <a:cs typeface="Times New Roman"/>
              </a:rPr>
              <a:t>w</a:t>
            </a:r>
            <a:r>
              <a:rPr sz="1100" dirty="0">
                <a:latin typeface="Times New Roman"/>
                <a:cs typeface="Times New Roman"/>
              </a:rPr>
              <a:t>e</a:t>
            </a:r>
            <a:r>
              <a:rPr sz="1100" spc="5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ten</a:t>
            </a:r>
            <a:r>
              <a:rPr sz="1100" spc="-10" dirty="0">
                <a:latin typeface="Times New Roman"/>
                <a:cs typeface="Times New Roman"/>
              </a:rPr>
              <a:t>h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-15" dirty="0">
                <a:latin typeface="Times New Roman"/>
                <a:cs typeface="Times New Roman"/>
              </a:rPr>
              <a:t>m</a:t>
            </a:r>
            <a:r>
              <a:rPr sz="1100" dirty="0">
                <a:latin typeface="Times New Roman"/>
                <a:cs typeface="Times New Roman"/>
              </a:rPr>
              <a:t>.</a:t>
            </a:r>
            <a:endParaRPr sz="1100">
              <a:latin typeface="Times New Roman"/>
              <a:cs typeface="Times New Roman"/>
            </a:endParaRPr>
          </a:p>
          <a:p>
            <a:pPr>
              <a:lnSpc>
                <a:spcPts val="750"/>
              </a:lnSpc>
              <a:spcBef>
                <a:spcPts val="46"/>
              </a:spcBef>
            </a:pPr>
            <a:endParaRPr sz="750"/>
          </a:p>
          <a:p>
            <a:pPr>
              <a:lnSpc>
                <a:spcPts val="1100"/>
              </a:lnSpc>
            </a:pPr>
            <a:endParaRPr sz="1100"/>
          </a:p>
          <a:p>
            <a:pPr marL="12700" marR="10795" algn="just">
              <a:lnSpc>
                <a:spcPct val="143600"/>
              </a:lnSpc>
            </a:pPr>
            <a:r>
              <a:rPr sz="1100" spc="5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-10" dirty="0">
                <a:latin typeface="Times New Roman"/>
                <a:cs typeface="Times New Roman"/>
              </a:rPr>
              <a:t>b</a:t>
            </a:r>
            <a:r>
              <a:rPr sz="1100" dirty="0">
                <a:latin typeface="Times New Roman"/>
                <a:cs typeface="Times New Roman"/>
              </a:rPr>
              <a:t>le </a:t>
            </a:r>
            <a:r>
              <a:rPr sz="1100" spc="95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p</a:t>
            </a:r>
            <a:r>
              <a:rPr sz="1100" dirty="0">
                <a:latin typeface="Times New Roman"/>
                <a:cs typeface="Times New Roman"/>
              </a:rPr>
              <a:t>i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ch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dirty="0">
                <a:latin typeface="Times New Roman"/>
                <a:cs typeface="Times New Roman"/>
              </a:rPr>
              <a:t>r </a:t>
            </a:r>
            <a:r>
              <a:rPr sz="1100" spc="10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- </a:t>
            </a:r>
            <a:r>
              <a:rPr sz="1100" spc="9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bulbous </a:t>
            </a:r>
            <a:r>
              <a:rPr sz="1100" spc="8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body</a:t>
            </a:r>
            <a:r>
              <a:rPr sz="1100" spc="3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w</a:t>
            </a:r>
            <a:r>
              <a:rPr sz="1100" dirty="0">
                <a:latin typeface="Times New Roman"/>
                <a:cs typeface="Times New Roman"/>
              </a:rPr>
              <a:t>ith</a:t>
            </a:r>
            <a:r>
              <a:rPr sz="1100" spc="4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d</a:t>
            </a:r>
            <a:r>
              <a:rPr sz="1100" spc="-10" dirty="0">
                <a:latin typeface="Times New Roman"/>
                <a:cs typeface="Times New Roman"/>
              </a:rPr>
              <a:t>i</a:t>
            </a:r>
            <a:r>
              <a:rPr sz="1100" dirty="0">
                <a:latin typeface="Times New Roman"/>
                <a:cs typeface="Times New Roman"/>
              </a:rPr>
              <a:t>re</a:t>
            </a:r>
            <a:r>
              <a:rPr sz="1100" spc="-10" dirty="0">
                <a:latin typeface="Times New Roman"/>
                <a:cs typeface="Times New Roman"/>
              </a:rPr>
              <a:t>c</a:t>
            </a:r>
            <a:r>
              <a:rPr sz="1100" dirty="0">
                <a:latin typeface="Times New Roman"/>
                <a:cs typeface="Times New Roman"/>
              </a:rPr>
              <a:t>t</a:t>
            </a:r>
            <a:r>
              <a:rPr sz="1100" spc="5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im</a:t>
            </a:r>
            <a:r>
              <a:rPr sz="1100" spc="2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and</a:t>
            </a:r>
            <a:r>
              <a:rPr sz="1100" spc="4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dirty="0">
                <a:latin typeface="Times New Roman"/>
                <a:cs typeface="Times New Roman"/>
              </a:rPr>
              <a:t>ooth</a:t>
            </a:r>
            <a:r>
              <a:rPr sz="1100" spc="4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</a:t>
            </a:r>
            <a:r>
              <a:rPr sz="1100" spc="5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rap</a:t>
            </a:r>
            <a:r>
              <a:rPr sz="1100" spc="45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h</a:t>
            </a:r>
            <a:r>
              <a:rPr sz="1100" dirty="0">
                <a:latin typeface="Times New Roman"/>
                <a:cs typeface="Times New Roman"/>
              </a:rPr>
              <a:t>an</a:t>
            </a:r>
            <a:r>
              <a:rPr sz="1100" spc="-10" dirty="0">
                <a:latin typeface="Times New Roman"/>
                <a:cs typeface="Times New Roman"/>
              </a:rPr>
              <a:t>d</a:t>
            </a:r>
            <a:r>
              <a:rPr sz="1100" dirty="0">
                <a:latin typeface="Times New Roman"/>
                <a:cs typeface="Times New Roman"/>
              </a:rPr>
              <a:t>le</a:t>
            </a:r>
            <a:r>
              <a:rPr sz="1100" spc="4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and</a:t>
            </a:r>
            <a:r>
              <a:rPr sz="1100" spc="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ll</a:t>
            </a:r>
            <a:r>
              <a:rPr sz="1100" spc="4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</a:t>
            </a:r>
            <a:r>
              <a:rPr sz="1100" spc="5" dirty="0">
                <a:latin typeface="Times New Roman"/>
                <a:cs typeface="Times New Roman"/>
              </a:rPr>
              <a:t>l</a:t>
            </a:r>
            <a:r>
              <a:rPr sz="1100" dirty="0">
                <a:latin typeface="Times New Roman"/>
                <a:cs typeface="Times New Roman"/>
              </a:rPr>
              <a:t>ip</a:t>
            </a:r>
            <a:r>
              <a:rPr sz="1100" spc="45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h</a:t>
            </a:r>
            <a:r>
              <a:rPr sz="1100" dirty="0">
                <a:latin typeface="Times New Roman"/>
                <a:cs typeface="Times New Roman"/>
              </a:rPr>
              <a:t>e</a:t>
            </a:r>
            <a:r>
              <a:rPr sz="1100" spc="5" dirty="0">
                <a:latin typeface="Times New Roman"/>
                <a:cs typeface="Times New Roman"/>
              </a:rPr>
              <a:t>i</a:t>
            </a:r>
            <a:r>
              <a:rPr sz="1100" spc="-15" dirty="0">
                <a:latin typeface="Times New Roman"/>
                <a:cs typeface="Times New Roman"/>
              </a:rPr>
              <a:t>g</a:t>
            </a:r>
            <a:r>
              <a:rPr sz="1100" dirty="0">
                <a:latin typeface="Times New Roman"/>
                <a:cs typeface="Times New Roman"/>
              </a:rPr>
              <a:t>ht,</a:t>
            </a:r>
            <a:r>
              <a:rPr sz="1100" spc="4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nd 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dirty="0">
                <a:latin typeface="Times New Roman"/>
                <a:cs typeface="Times New Roman"/>
              </a:rPr>
              <a:t>ultiple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g</a:t>
            </a:r>
            <a:r>
              <a:rPr sz="1100" dirty="0">
                <a:latin typeface="Times New Roman"/>
                <a:cs typeface="Times New Roman"/>
              </a:rPr>
              <a:t>roo</a:t>
            </a:r>
            <a:r>
              <a:rPr sz="1100" spc="-15" dirty="0">
                <a:latin typeface="Times New Roman"/>
                <a:cs typeface="Times New Roman"/>
              </a:rPr>
              <a:t>v</a:t>
            </a:r>
            <a:r>
              <a:rPr sz="1100" dirty="0">
                <a:latin typeface="Times New Roman"/>
                <a:cs typeface="Times New Roman"/>
              </a:rPr>
              <a:t>es t</a:t>
            </a:r>
            <a:r>
              <a:rPr sz="1100" spc="-10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e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t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dirty="0">
                <a:latin typeface="Times New Roman"/>
                <a:cs typeface="Times New Roman"/>
              </a:rPr>
              <a:t>ent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5" dirty="0">
                <a:latin typeface="Times New Roman"/>
                <a:cs typeface="Times New Roman"/>
              </a:rPr>
              <a:t>t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r</a:t>
            </a:r>
            <a:r>
              <a:rPr sz="1100" spc="-10" dirty="0">
                <a:latin typeface="Times New Roman"/>
                <a:cs typeface="Times New Roman"/>
              </a:rPr>
              <a:t>i</a:t>
            </a:r>
            <a:r>
              <a:rPr sz="1100" dirty="0">
                <a:latin typeface="Times New Roman"/>
                <a:cs typeface="Times New Roman"/>
              </a:rPr>
              <a:t>bu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es t</a:t>
            </a:r>
            <a:r>
              <a:rPr sz="1100" spc="-10" dirty="0">
                <a:latin typeface="Times New Roman"/>
                <a:cs typeface="Times New Roman"/>
              </a:rPr>
              <a:t>w</a:t>
            </a:r>
            <a:r>
              <a:rPr sz="1100" dirty="0">
                <a:latin typeface="Times New Roman"/>
                <a:cs typeface="Times New Roman"/>
              </a:rPr>
              <a:t>o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to</a:t>
            </a:r>
            <a:r>
              <a:rPr sz="1100" spc="-15" dirty="0">
                <a:latin typeface="Times New Roman"/>
                <a:cs typeface="Times New Roman"/>
              </a:rPr>
              <a:t>n</a:t>
            </a:r>
            <a:r>
              <a:rPr sz="1100" dirty="0">
                <a:latin typeface="Times New Roman"/>
                <a:cs typeface="Times New Roman"/>
              </a:rPr>
              <a:t>ed </a:t>
            </a:r>
            <a:r>
              <a:rPr sz="1100" spc="-10" dirty="0">
                <a:latin typeface="Times New Roman"/>
                <a:cs typeface="Times New Roman"/>
              </a:rPr>
              <a:t>v</a:t>
            </a:r>
            <a:r>
              <a:rPr sz="1100" dirty="0">
                <a:latin typeface="Times New Roman"/>
                <a:cs typeface="Times New Roman"/>
              </a:rPr>
              <a:t>ess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dirty="0">
                <a:latin typeface="Times New Roman"/>
                <a:cs typeface="Times New Roman"/>
              </a:rPr>
              <a:t>l</a:t>
            </a:r>
            <a:r>
              <a:rPr sz="1100" spc="-10" dirty="0">
                <a:latin typeface="Times New Roman"/>
                <a:cs typeface="Times New Roman"/>
              </a:rPr>
              <a:t> t</a:t>
            </a:r>
            <a:r>
              <a:rPr sz="1100" dirty="0">
                <a:latin typeface="Times New Roman"/>
                <a:cs typeface="Times New Roman"/>
              </a:rPr>
              <a:t>o the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W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rnack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po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t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dirty="0">
                <a:latin typeface="Times New Roman"/>
                <a:cs typeface="Times New Roman"/>
              </a:rPr>
              <a:t>r</a:t>
            </a:r>
            <a:r>
              <a:rPr sz="1100" spc="-15" dirty="0">
                <a:latin typeface="Times New Roman"/>
                <a:cs typeface="Times New Roman"/>
              </a:rPr>
              <a:t>y</a:t>
            </a:r>
            <a:r>
              <a:rPr sz="1100" dirty="0">
                <a:latin typeface="Times New Roman"/>
                <a:cs typeface="Times New Roman"/>
              </a:rPr>
              <a:t>.</a:t>
            </a:r>
            <a:endParaRPr sz="1100">
              <a:latin typeface="Times New Roman"/>
              <a:cs typeface="Times New Roman"/>
            </a:endParaRPr>
          </a:p>
          <a:p>
            <a:pPr>
              <a:lnSpc>
                <a:spcPts val="800"/>
              </a:lnSpc>
              <a:spcBef>
                <a:spcPts val="8"/>
              </a:spcBef>
            </a:pPr>
            <a:endParaRPr sz="800"/>
          </a:p>
          <a:p>
            <a:pPr>
              <a:lnSpc>
                <a:spcPts val="1100"/>
              </a:lnSpc>
            </a:pPr>
            <a:endParaRPr sz="1100"/>
          </a:p>
          <a:p>
            <a:pPr marL="12700" marR="6985" algn="just">
              <a:lnSpc>
                <a:spcPct val="143600"/>
              </a:lnSpc>
            </a:pPr>
            <a:r>
              <a:rPr sz="1100" spc="-5" dirty="0">
                <a:latin typeface="Times New Roman"/>
                <a:cs typeface="Times New Roman"/>
              </a:rPr>
              <a:t>B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5" dirty="0">
                <a:latin typeface="Times New Roman"/>
                <a:cs typeface="Times New Roman"/>
              </a:rPr>
              <a:t>t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er</a:t>
            </a:r>
            <a:r>
              <a:rPr sz="1100" spc="75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p</a:t>
            </a:r>
            <a:r>
              <a:rPr sz="1100" dirty="0">
                <a:latin typeface="Times New Roman"/>
                <a:cs typeface="Times New Roman"/>
              </a:rPr>
              <a:t>i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cher  </a:t>
            </a:r>
            <a:r>
              <a:rPr sz="1100" spc="-1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- </a:t>
            </a:r>
            <a:r>
              <a:rPr sz="1100" spc="125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y</a:t>
            </a:r>
            <a:r>
              <a:rPr sz="1100" dirty="0">
                <a:latin typeface="Times New Roman"/>
                <a:cs typeface="Times New Roman"/>
              </a:rPr>
              <a:t>e</a:t>
            </a:r>
            <a:r>
              <a:rPr sz="1100" spc="5" dirty="0">
                <a:latin typeface="Times New Roman"/>
                <a:cs typeface="Times New Roman"/>
              </a:rPr>
              <a:t>l</a:t>
            </a:r>
            <a:r>
              <a:rPr sz="1100" dirty="0">
                <a:latin typeface="Times New Roman"/>
                <a:cs typeface="Times New Roman"/>
              </a:rPr>
              <a:t>lo</a:t>
            </a:r>
            <a:r>
              <a:rPr sz="1100" spc="-10" dirty="0">
                <a:latin typeface="Times New Roman"/>
                <a:cs typeface="Times New Roman"/>
              </a:rPr>
              <a:t>wwa</a:t>
            </a:r>
            <a:r>
              <a:rPr sz="1100" dirty="0">
                <a:latin typeface="Times New Roman"/>
                <a:cs typeface="Times New Roman"/>
              </a:rPr>
              <a:t>re,</a:t>
            </a:r>
            <a:r>
              <a:rPr sz="1100" spc="7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</a:t>
            </a:r>
            <a:r>
              <a:rPr sz="1100" spc="-10" dirty="0">
                <a:latin typeface="Times New Roman"/>
                <a:cs typeface="Times New Roman"/>
              </a:rPr>
              <a:t>h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5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p</a:t>
            </a:r>
            <a:r>
              <a:rPr sz="1100" spc="5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e</a:t>
            </a:r>
            <a:r>
              <a:rPr sz="1100" spc="-10" dirty="0">
                <a:latin typeface="Times New Roman"/>
                <a:cs typeface="Times New Roman"/>
              </a:rPr>
              <a:t>v</a:t>
            </a:r>
            <a:r>
              <a:rPr sz="1100" dirty="0">
                <a:latin typeface="Times New Roman"/>
                <a:cs typeface="Times New Roman"/>
              </a:rPr>
              <a:t>e</a:t>
            </a:r>
            <a:r>
              <a:rPr sz="1100" spc="5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t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dirty="0">
                <a:latin typeface="Times New Roman"/>
                <a:cs typeface="Times New Roman"/>
              </a:rPr>
              <a:t>d</a:t>
            </a:r>
            <a:r>
              <a:rPr sz="1100" spc="8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i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dirty="0">
                <a:latin typeface="Times New Roman"/>
                <a:cs typeface="Times New Roman"/>
              </a:rPr>
              <a:t>,</a:t>
            </a:r>
            <a:r>
              <a:rPr sz="1100" spc="7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bulbous  </a:t>
            </a:r>
            <a:r>
              <a:rPr sz="1100" spc="-13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body</a:t>
            </a:r>
            <a:r>
              <a:rPr sz="1100" spc="5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</a:t>
            </a:r>
            <a:r>
              <a:rPr sz="1100" spc="75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v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5" dirty="0">
                <a:latin typeface="Times New Roman"/>
                <a:cs typeface="Times New Roman"/>
              </a:rPr>
              <a:t>r</a:t>
            </a:r>
            <a:r>
              <a:rPr sz="1100" spc="-10" dirty="0">
                <a:latin typeface="Times New Roman"/>
                <a:cs typeface="Times New Roman"/>
              </a:rPr>
              <a:t>i</a:t>
            </a:r>
            <a:r>
              <a:rPr sz="1100" dirty="0">
                <a:latin typeface="Times New Roman"/>
                <a:cs typeface="Times New Roman"/>
              </a:rPr>
              <a:t>ous</a:t>
            </a:r>
            <a:r>
              <a:rPr sz="1100" spc="7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c</a:t>
            </a:r>
            <a:r>
              <a:rPr sz="1100" dirty="0">
                <a:latin typeface="Times New Roman"/>
                <a:cs typeface="Times New Roman"/>
              </a:rPr>
              <a:t>apa</a:t>
            </a:r>
            <a:r>
              <a:rPr sz="1100" spc="-10" dirty="0">
                <a:latin typeface="Times New Roman"/>
                <a:cs typeface="Times New Roman"/>
              </a:rPr>
              <a:t>c</a:t>
            </a:r>
            <a:r>
              <a:rPr sz="1100" dirty="0">
                <a:latin typeface="Times New Roman"/>
                <a:cs typeface="Times New Roman"/>
              </a:rPr>
              <a:t>i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ies</a:t>
            </a:r>
            <a:r>
              <a:rPr sz="1100" spc="90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b</a:t>
            </a:r>
            <a:r>
              <a:rPr sz="1100" dirty="0">
                <a:latin typeface="Times New Roman"/>
                <a:cs typeface="Times New Roman"/>
              </a:rPr>
              <a:t>ea</a:t>
            </a:r>
            <a:r>
              <a:rPr sz="1100" spc="-10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s</a:t>
            </a:r>
            <a:r>
              <a:rPr sz="1100" spc="7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sh</a:t>
            </a:r>
            <a:r>
              <a:rPr sz="1100" spc="-10" dirty="0">
                <a:latin typeface="Times New Roman"/>
                <a:cs typeface="Times New Roman"/>
              </a:rPr>
              <a:t>or</a:t>
            </a:r>
            <a:r>
              <a:rPr sz="1100" dirty="0">
                <a:latin typeface="Times New Roman"/>
                <a:cs typeface="Times New Roman"/>
              </a:rPr>
              <a:t>t spou</a:t>
            </a:r>
            <a:r>
              <a:rPr sz="1100" spc="5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,</a:t>
            </a:r>
            <a:r>
              <a:rPr sz="1100" spc="10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90</a:t>
            </a:r>
            <a:r>
              <a:rPr sz="1100" spc="10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de</a:t>
            </a:r>
            <a:r>
              <a:rPr sz="1100" spc="-10" dirty="0">
                <a:latin typeface="Times New Roman"/>
                <a:cs typeface="Times New Roman"/>
              </a:rPr>
              <a:t>g</a:t>
            </a:r>
            <a:r>
              <a:rPr sz="1100" dirty="0">
                <a:latin typeface="Times New Roman"/>
                <a:cs typeface="Times New Roman"/>
              </a:rPr>
              <a:t>rees</a:t>
            </a:r>
            <a:r>
              <a:rPr sz="1100" spc="11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f</a:t>
            </a:r>
            <a:r>
              <a:rPr sz="1100" dirty="0">
                <a:latin typeface="Times New Roman"/>
                <a:cs typeface="Times New Roman"/>
              </a:rPr>
              <a:t>rom</a:t>
            </a:r>
            <a:r>
              <a:rPr sz="1100" spc="10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app</a:t>
            </a:r>
            <a:r>
              <a:rPr sz="1100" spc="5" dirty="0">
                <a:latin typeface="Times New Roman"/>
                <a:cs typeface="Times New Roman"/>
              </a:rPr>
              <a:t>l</a:t>
            </a:r>
            <a:r>
              <a:rPr sz="1100" spc="-10" dirty="0">
                <a:latin typeface="Times New Roman"/>
                <a:cs typeface="Times New Roman"/>
              </a:rPr>
              <a:t>i</a:t>
            </a:r>
            <a:r>
              <a:rPr sz="1100" dirty="0">
                <a:latin typeface="Times New Roman"/>
                <a:cs typeface="Times New Roman"/>
              </a:rPr>
              <a:t>ed</a:t>
            </a:r>
            <a:r>
              <a:rPr sz="1100" spc="1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dirty="0">
                <a:latin typeface="Times New Roman"/>
                <a:cs typeface="Times New Roman"/>
              </a:rPr>
              <a:t>ooth</a:t>
            </a:r>
            <a:r>
              <a:rPr sz="1100" spc="10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</a:t>
            </a:r>
            <a:r>
              <a:rPr sz="1100" spc="-5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rap</a:t>
            </a:r>
            <a:r>
              <a:rPr sz="1100" spc="10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han</a:t>
            </a:r>
            <a:r>
              <a:rPr sz="1100" spc="-10" dirty="0">
                <a:latin typeface="Times New Roman"/>
                <a:cs typeface="Times New Roman"/>
              </a:rPr>
              <a:t>d</a:t>
            </a:r>
            <a:r>
              <a:rPr sz="1100" dirty="0">
                <a:latin typeface="Times New Roman"/>
                <a:cs typeface="Times New Roman"/>
              </a:rPr>
              <a:t>le,</a:t>
            </a:r>
            <a:r>
              <a:rPr sz="1100" spc="1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e</a:t>
            </a:r>
            <a:r>
              <a:rPr sz="1100" spc="5" dirty="0">
                <a:latin typeface="Times New Roman"/>
                <a:cs typeface="Times New Roman"/>
              </a:rPr>
              <a:t>r</a:t>
            </a:r>
            <a:r>
              <a:rPr sz="1100" spc="-15" dirty="0">
                <a:latin typeface="Times New Roman"/>
                <a:cs typeface="Times New Roman"/>
              </a:rPr>
              <a:t>g</a:t>
            </a:r>
            <a:r>
              <a:rPr sz="1100" dirty="0">
                <a:latin typeface="Times New Roman"/>
                <a:cs typeface="Times New Roman"/>
              </a:rPr>
              <a:t>ono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dirty="0">
                <a:latin typeface="Times New Roman"/>
                <a:cs typeface="Times New Roman"/>
              </a:rPr>
              <a:t>ica</a:t>
            </a:r>
            <a:r>
              <a:rPr sz="1100" spc="-10" dirty="0">
                <a:latin typeface="Times New Roman"/>
                <a:cs typeface="Times New Roman"/>
              </a:rPr>
              <a:t>l</a:t>
            </a:r>
            <a:r>
              <a:rPr sz="1100" dirty="0">
                <a:latin typeface="Times New Roman"/>
                <a:cs typeface="Times New Roman"/>
              </a:rPr>
              <a:t>ly</a:t>
            </a:r>
            <a:r>
              <a:rPr sz="1100" spc="10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pos</a:t>
            </a:r>
            <a:r>
              <a:rPr sz="1100" spc="-5" dirty="0">
                <a:latin typeface="Times New Roman"/>
                <a:cs typeface="Times New Roman"/>
              </a:rPr>
              <a:t>i</a:t>
            </a:r>
            <a:r>
              <a:rPr sz="1100" dirty="0">
                <a:latin typeface="Times New Roman"/>
                <a:cs typeface="Times New Roman"/>
              </a:rPr>
              <a:t>ti</a:t>
            </a:r>
            <a:r>
              <a:rPr sz="1100" spc="-15" dirty="0">
                <a:latin typeface="Times New Roman"/>
                <a:cs typeface="Times New Roman"/>
              </a:rPr>
              <a:t>o</a:t>
            </a:r>
            <a:r>
              <a:rPr sz="1100" dirty="0">
                <a:latin typeface="Times New Roman"/>
                <a:cs typeface="Times New Roman"/>
              </a:rPr>
              <a:t>ned</a:t>
            </a:r>
            <a:r>
              <a:rPr sz="1100" spc="11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for</a:t>
            </a:r>
            <a:r>
              <a:rPr sz="1100" spc="1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1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co</a:t>
            </a:r>
            <a:r>
              <a:rPr sz="1100" spc="-20" dirty="0">
                <a:latin typeface="Times New Roman"/>
                <a:cs typeface="Times New Roman"/>
              </a:rPr>
              <a:t>mm</a:t>
            </a:r>
            <a:r>
              <a:rPr sz="1100" dirty="0">
                <a:latin typeface="Times New Roman"/>
                <a:cs typeface="Times New Roman"/>
              </a:rPr>
              <a:t>on ri</a:t>
            </a:r>
            <a:r>
              <a:rPr sz="1100" spc="-15" dirty="0">
                <a:latin typeface="Times New Roman"/>
                <a:cs typeface="Times New Roman"/>
              </a:rPr>
              <a:t>g</a:t>
            </a:r>
            <a:r>
              <a:rPr sz="1100" dirty="0">
                <a:latin typeface="Times New Roman"/>
                <a:cs typeface="Times New Roman"/>
              </a:rPr>
              <a:t>ht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h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nded </a:t>
            </a:r>
            <a:r>
              <a:rPr sz="1100" spc="-10" dirty="0">
                <a:latin typeface="Times New Roman"/>
                <a:cs typeface="Times New Roman"/>
              </a:rPr>
              <a:t>u</a:t>
            </a:r>
            <a:r>
              <a:rPr sz="1100" dirty="0">
                <a:latin typeface="Times New Roman"/>
                <a:cs typeface="Times New Roman"/>
              </a:rPr>
              <a:t>s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dirty="0">
                <a:latin typeface="Times New Roman"/>
                <a:cs typeface="Times New Roman"/>
              </a:rPr>
              <a:t>r.  Sp</a:t>
            </a:r>
            <a:r>
              <a:rPr sz="1100" spc="-15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t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e</a:t>
            </a:r>
            <a:r>
              <a:rPr sz="1100" spc="5" dirty="0">
                <a:latin typeface="Times New Roman"/>
                <a:cs typeface="Times New Roman"/>
              </a:rPr>
              <a:t>r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dirty="0">
                <a:latin typeface="Times New Roman"/>
                <a:cs typeface="Times New Roman"/>
              </a:rPr>
              <a:t>d dec</a:t>
            </a:r>
            <a:r>
              <a:rPr sz="1100" spc="-15" dirty="0">
                <a:latin typeface="Times New Roman"/>
                <a:cs typeface="Times New Roman"/>
              </a:rPr>
              <a:t>o</a:t>
            </a:r>
            <a:r>
              <a:rPr sz="1100" dirty="0">
                <a:latin typeface="Times New Roman"/>
                <a:cs typeface="Times New Roman"/>
              </a:rPr>
              <a:t>r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ted </a:t>
            </a:r>
            <a:r>
              <a:rPr sz="1100" spc="-10" dirty="0">
                <a:latin typeface="Times New Roman"/>
                <a:cs typeface="Times New Roman"/>
              </a:rPr>
              <a:t>y</a:t>
            </a:r>
            <a:r>
              <a:rPr sz="1100" dirty="0">
                <a:latin typeface="Times New Roman"/>
                <a:cs typeface="Times New Roman"/>
              </a:rPr>
              <a:t>e</a:t>
            </a:r>
            <a:r>
              <a:rPr sz="1100" spc="-10" dirty="0">
                <a:latin typeface="Times New Roman"/>
                <a:cs typeface="Times New Roman"/>
              </a:rPr>
              <a:t>l</a:t>
            </a:r>
            <a:r>
              <a:rPr sz="1100" dirty="0">
                <a:latin typeface="Times New Roman"/>
                <a:cs typeface="Times New Roman"/>
              </a:rPr>
              <a:t>lo</a:t>
            </a:r>
            <a:r>
              <a:rPr sz="1100" spc="-10" dirty="0">
                <a:latin typeface="Times New Roman"/>
                <a:cs typeface="Times New Roman"/>
              </a:rPr>
              <a:t>ww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5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e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v</a:t>
            </a:r>
            <a:r>
              <a:rPr sz="1100" dirty="0">
                <a:latin typeface="Times New Roman"/>
                <a:cs typeface="Times New Roman"/>
              </a:rPr>
              <a:t>essels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-10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e 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t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rib</a:t>
            </a:r>
            <a:r>
              <a:rPr sz="1100" spc="-15" dirty="0">
                <a:latin typeface="Times New Roman"/>
                <a:cs typeface="Times New Roman"/>
              </a:rPr>
              <a:t>u</a:t>
            </a:r>
            <a:r>
              <a:rPr sz="1100" dirty="0">
                <a:latin typeface="Times New Roman"/>
                <a:cs typeface="Times New Roman"/>
              </a:rPr>
              <a:t>ted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to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W</a:t>
            </a:r>
            <a:r>
              <a:rPr sz="1100" spc="-10" dirty="0">
                <a:latin typeface="Times New Roman"/>
                <a:cs typeface="Times New Roman"/>
              </a:rPr>
              <a:t>i</a:t>
            </a:r>
            <a:r>
              <a:rPr sz="1100" dirty="0">
                <a:latin typeface="Times New Roman"/>
                <a:cs typeface="Times New Roman"/>
              </a:rPr>
              <a:t>lh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dirty="0">
                <a:latin typeface="Times New Roman"/>
                <a:cs typeface="Times New Roman"/>
              </a:rPr>
              <a:t>l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dirty="0">
                <a:latin typeface="Times New Roman"/>
                <a:cs typeface="Times New Roman"/>
              </a:rPr>
              <a:t>s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po</a:t>
            </a:r>
            <a:r>
              <a:rPr sz="1100" spc="5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t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dirty="0">
                <a:latin typeface="Times New Roman"/>
                <a:cs typeface="Times New Roman"/>
              </a:rPr>
              <a:t>r</a:t>
            </a:r>
            <a:r>
              <a:rPr sz="1100" spc="-15" dirty="0">
                <a:latin typeface="Times New Roman"/>
                <a:cs typeface="Times New Roman"/>
              </a:rPr>
              <a:t>y</a:t>
            </a:r>
            <a:r>
              <a:rPr sz="1100" dirty="0">
                <a:latin typeface="Times New Roman"/>
                <a:cs typeface="Times New Roman"/>
              </a:rPr>
              <a:t>.</a:t>
            </a:r>
            <a:endParaRPr sz="1100">
              <a:latin typeface="Times New Roman"/>
              <a:cs typeface="Times New Roman"/>
            </a:endParaRPr>
          </a:p>
          <a:p>
            <a:pPr>
              <a:lnSpc>
                <a:spcPts val="750"/>
              </a:lnSpc>
              <a:spcBef>
                <a:spcPts val="49"/>
              </a:spcBef>
            </a:pPr>
            <a:endParaRPr sz="750"/>
          </a:p>
          <a:p>
            <a:pPr>
              <a:lnSpc>
                <a:spcPts val="1100"/>
              </a:lnSpc>
            </a:pPr>
            <a:endParaRPr sz="1100"/>
          </a:p>
          <a:p>
            <a:pPr marL="12700" marR="10795" algn="just">
              <a:lnSpc>
                <a:spcPct val="143600"/>
              </a:lnSpc>
            </a:pPr>
            <a:r>
              <a:rPr sz="1100" dirty="0">
                <a:latin typeface="Times New Roman"/>
                <a:cs typeface="Times New Roman"/>
              </a:rPr>
              <a:t>Squat </a:t>
            </a:r>
            <a:r>
              <a:rPr sz="1100" spc="2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p</a:t>
            </a:r>
            <a:r>
              <a:rPr sz="1100" spc="-10" dirty="0">
                <a:latin typeface="Times New Roman"/>
                <a:cs typeface="Times New Roman"/>
              </a:rPr>
              <a:t>i</a:t>
            </a:r>
            <a:r>
              <a:rPr sz="1100" dirty="0">
                <a:latin typeface="Times New Roman"/>
                <a:cs typeface="Times New Roman"/>
              </a:rPr>
              <a:t>tc</a:t>
            </a:r>
            <a:r>
              <a:rPr sz="1100" spc="-10" dirty="0">
                <a:latin typeface="Times New Roman"/>
                <a:cs typeface="Times New Roman"/>
              </a:rPr>
              <a:t>h</a:t>
            </a:r>
            <a:r>
              <a:rPr sz="1100" dirty="0">
                <a:latin typeface="Times New Roman"/>
                <a:cs typeface="Times New Roman"/>
              </a:rPr>
              <a:t>er   </a:t>
            </a:r>
            <a:r>
              <a:rPr sz="1100" spc="5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-   </a:t>
            </a:r>
            <a:r>
              <a:rPr sz="1100" spc="4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</a:t>
            </a:r>
            <a:r>
              <a:rPr sz="1100" spc="5" dirty="0">
                <a:latin typeface="Times New Roman"/>
                <a:cs typeface="Times New Roman"/>
              </a:rPr>
              <a:t>i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dirty="0">
                <a:latin typeface="Times New Roman"/>
                <a:cs typeface="Times New Roman"/>
              </a:rPr>
              <a:t>ilar </a:t>
            </a:r>
            <a:r>
              <a:rPr sz="1100" spc="3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to   </a:t>
            </a:r>
            <a:r>
              <a:rPr sz="1100" spc="50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y</a:t>
            </a:r>
            <a:r>
              <a:rPr sz="1100" dirty="0">
                <a:latin typeface="Times New Roman"/>
                <a:cs typeface="Times New Roman"/>
              </a:rPr>
              <a:t>e</a:t>
            </a:r>
            <a:r>
              <a:rPr sz="1100" spc="5" dirty="0">
                <a:latin typeface="Times New Roman"/>
                <a:cs typeface="Times New Roman"/>
              </a:rPr>
              <a:t>l</a:t>
            </a:r>
            <a:r>
              <a:rPr sz="1100" dirty="0">
                <a:latin typeface="Times New Roman"/>
                <a:cs typeface="Times New Roman"/>
              </a:rPr>
              <a:t>lo</a:t>
            </a:r>
            <a:r>
              <a:rPr sz="1100" spc="-10" dirty="0">
                <a:latin typeface="Times New Roman"/>
                <a:cs typeface="Times New Roman"/>
              </a:rPr>
              <a:t>ww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5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e </a:t>
            </a:r>
            <a:r>
              <a:rPr sz="1100" spc="2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ta</a:t>
            </a:r>
            <a:r>
              <a:rPr sz="1100" spc="-10" dirty="0">
                <a:latin typeface="Times New Roman"/>
                <a:cs typeface="Times New Roman"/>
              </a:rPr>
              <a:t>b</a:t>
            </a:r>
            <a:r>
              <a:rPr sz="1100" dirty="0">
                <a:latin typeface="Times New Roman"/>
                <a:cs typeface="Times New Roman"/>
              </a:rPr>
              <a:t>le, </a:t>
            </a:r>
            <a:r>
              <a:rPr sz="1100" spc="2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nd </a:t>
            </a:r>
            <a:r>
              <a:rPr sz="1100" spc="2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ba</a:t>
            </a:r>
            <a:r>
              <a:rPr sz="1100" spc="5" dirty="0">
                <a:latin typeface="Times New Roman"/>
                <a:cs typeface="Times New Roman"/>
              </a:rPr>
              <a:t>t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er </a:t>
            </a:r>
            <a:r>
              <a:rPr sz="1100" spc="30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p</a:t>
            </a:r>
            <a:r>
              <a:rPr sz="1100" dirty="0">
                <a:latin typeface="Times New Roman"/>
                <a:cs typeface="Times New Roman"/>
              </a:rPr>
              <a:t>it</a:t>
            </a:r>
            <a:r>
              <a:rPr sz="1100" spc="-10" dirty="0">
                <a:latin typeface="Times New Roman"/>
                <a:cs typeface="Times New Roman"/>
              </a:rPr>
              <a:t>c</a:t>
            </a:r>
            <a:r>
              <a:rPr sz="1100" dirty="0">
                <a:latin typeface="Times New Roman"/>
                <a:cs typeface="Times New Roman"/>
              </a:rPr>
              <a:t>he</a:t>
            </a:r>
            <a:r>
              <a:rPr sz="1100" spc="5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, </a:t>
            </a:r>
            <a:r>
              <a:rPr sz="1100" spc="2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</a:t>
            </a:r>
            <a:r>
              <a:rPr sz="1100" spc="-15" dirty="0">
                <a:latin typeface="Times New Roman"/>
                <a:cs typeface="Times New Roman"/>
              </a:rPr>
              <a:t>n</a:t>
            </a:r>
            <a:r>
              <a:rPr sz="1100" dirty="0">
                <a:latin typeface="Times New Roman"/>
                <a:cs typeface="Times New Roman"/>
              </a:rPr>
              <a:t>ly 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sho</a:t>
            </a:r>
            <a:r>
              <a:rPr sz="1100" spc="5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t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dirty="0">
                <a:latin typeface="Times New Roman"/>
                <a:cs typeface="Times New Roman"/>
              </a:rPr>
              <a:t>r </a:t>
            </a:r>
            <a:r>
              <a:rPr sz="1100" spc="2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and </a:t>
            </a:r>
            <a:r>
              <a:rPr sz="1100" spc="2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w</a:t>
            </a:r>
            <a:r>
              <a:rPr sz="1100" dirty="0">
                <a:latin typeface="Times New Roman"/>
                <a:cs typeface="Times New Roman"/>
              </a:rPr>
              <a:t>i</a:t>
            </a:r>
            <a:r>
              <a:rPr sz="1100" spc="-15" dirty="0">
                <a:latin typeface="Times New Roman"/>
                <a:cs typeface="Times New Roman"/>
              </a:rPr>
              <a:t>d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dirty="0">
                <a:latin typeface="Times New Roman"/>
                <a:cs typeface="Times New Roman"/>
              </a:rPr>
              <a:t>r prop</a:t>
            </a:r>
            <a:r>
              <a:rPr sz="1100" spc="-15" dirty="0">
                <a:latin typeface="Times New Roman"/>
                <a:cs typeface="Times New Roman"/>
              </a:rPr>
              <a:t>o</a:t>
            </a:r>
            <a:r>
              <a:rPr sz="1100" dirty="0">
                <a:latin typeface="Times New Roman"/>
                <a:cs typeface="Times New Roman"/>
              </a:rPr>
              <a:t>r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ioned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bod</a:t>
            </a:r>
            <a:r>
              <a:rPr sz="1100" spc="-15" dirty="0">
                <a:latin typeface="Times New Roman"/>
                <a:cs typeface="Times New Roman"/>
              </a:rPr>
              <a:t>y</a:t>
            </a:r>
            <a:r>
              <a:rPr sz="1100" dirty="0">
                <a:latin typeface="Times New Roman"/>
                <a:cs typeface="Times New Roman"/>
              </a:rPr>
              <a:t>. 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t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ri</a:t>
            </a:r>
            <a:r>
              <a:rPr sz="1100" spc="-15" dirty="0">
                <a:latin typeface="Times New Roman"/>
                <a:cs typeface="Times New Roman"/>
              </a:rPr>
              <a:t>b</a:t>
            </a:r>
            <a:r>
              <a:rPr sz="1100" dirty="0">
                <a:latin typeface="Times New Roman"/>
                <a:cs typeface="Times New Roman"/>
              </a:rPr>
              <a:t>u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ed </a:t>
            </a:r>
            <a:r>
              <a:rPr sz="1100" spc="5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o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Ju</a:t>
            </a:r>
            <a:r>
              <a:rPr sz="1100" spc="-5" dirty="0">
                <a:latin typeface="Times New Roman"/>
                <a:cs typeface="Times New Roman"/>
              </a:rPr>
              <a:t>l</a:t>
            </a:r>
            <a:r>
              <a:rPr sz="1100" dirty="0">
                <a:latin typeface="Times New Roman"/>
                <a:cs typeface="Times New Roman"/>
              </a:rPr>
              <a:t>ius W</a:t>
            </a:r>
            <a:r>
              <a:rPr sz="1100" spc="-10" dirty="0">
                <a:latin typeface="Times New Roman"/>
                <a:cs typeface="Times New Roman"/>
              </a:rPr>
              <a:t>i</a:t>
            </a:r>
            <a:r>
              <a:rPr sz="1100" dirty="0">
                <a:latin typeface="Times New Roman"/>
                <a:cs typeface="Times New Roman"/>
              </a:rPr>
              <a:t>lh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dirty="0">
                <a:latin typeface="Times New Roman"/>
                <a:cs typeface="Times New Roman"/>
              </a:rPr>
              <a:t>l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dirty="0">
                <a:latin typeface="Times New Roman"/>
                <a:cs typeface="Times New Roman"/>
              </a:rPr>
              <a:t>s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and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C</a:t>
            </a:r>
            <a:r>
              <a:rPr sz="1100" dirty="0">
                <a:latin typeface="Times New Roman"/>
                <a:cs typeface="Times New Roman"/>
              </a:rPr>
              <a:t>o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dirty="0">
                <a:latin typeface="Times New Roman"/>
                <a:cs typeface="Times New Roman"/>
              </a:rPr>
              <a:t>pan</a:t>
            </a:r>
            <a:r>
              <a:rPr sz="1100" spc="-10" dirty="0">
                <a:latin typeface="Times New Roman"/>
                <a:cs typeface="Times New Roman"/>
              </a:rPr>
              <a:t>y</a:t>
            </a:r>
            <a:r>
              <a:rPr sz="1100" dirty="0">
                <a:latin typeface="Times New Roman"/>
                <a:cs typeface="Times New Roman"/>
              </a:rPr>
              <a:t>.</a:t>
            </a:r>
            <a:endParaRPr sz="1100">
              <a:latin typeface="Times New Roman"/>
              <a:cs typeface="Times New Roman"/>
            </a:endParaRPr>
          </a:p>
          <a:p>
            <a:pPr>
              <a:lnSpc>
                <a:spcPts val="750"/>
              </a:lnSpc>
              <a:spcBef>
                <a:spcPts val="39"/>
              </a:spcBef>
            </a:pPr>
            <a:endParaRPr sz="750"/>
          </a:p>
          <a:p>
            <a:pPr>
              <a:lnSpc>
                <a:spcPts val="1100"/>
              </a:lnSpc>
            </a:pPr>
            <a:endParaRPr sz="1100"/>
          </a:p>
          <a:p>
            <a:pPr marL="12700" marR="6350" algn="just">
              <a:lnSpc>
                <a:spcPct val="144100"/>
              </a:lnSpc>
            </a:pPr>
            <a:r>
              <a:rPr sz="1100" dirty="0">
                <a:latin typeface="Times New Roman"/>
                <a:cs typeface="Times New Roman"/>
              </a:rPr>
              <a:t>Pip</a:t>
            </a:r>
            <a:r>
              <a:rPr sz="1100" spc="-10" dirty="0">
                <a:latin typeface="Times New Roman"/>
                <a:cs typeface="Times New Roman"/>
              </a:rPr>
              <a:t>k</a:t>
            </a:r>
            <a:r>
              <a:rPr sz="1100" dirty="0">
                <a:latin typeface="Times New Roman"/>
                <a:cs typeface="Times New Roman"/>
              </a:rPr>
              <a:t>in  </a:t>
            </a:r>
            <a:r>
              <a:rPr sz="1100" spc="-4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-  </a:t>
            </a:r>
            <a:r>
              <a:rPr sz="1100" spc="-6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bulbous,</a:t>
            </a:r>
            <a:r>
              <a:rPr sz="1100" spc="1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be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n</a:t>
            </a:r>
            <a:r>
              <a:rPr sz="1100" spc="10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pot</a:t>
            </a:r>
            <a:r>
              <a:rPr sz="1100" spc="1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</a:t>
            </a:r>
            <a:r>
              <a:rPr sz="1100" spc="-15" dirty="0">
                <a:latin typeface="Times New Roman"/>
                <a:cs typeface="Times New Roman"/>
              </a:rPr>
              <a:t>y</a:t>
            </a:r>
            <a:r>
              <a:rPr sz="1100" dirty="0">
                <a:latin typeface="Times New Roman"/>
                <a:cs typeface="Times New Roman"/>
              </a:rPr>
              <a:t>pe</a:t>
            </a:r>
            <a:r>
              <a:rPr sz="1100" spc="105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v</a:t>
            </a:r>
            <a:r>
              <a:rPr sz="1100" dirty="0">
                <a:latin typeface="Times New Roman"/>
                <a:cs typeface="Times New Roman"/>
              </a:rPr>
              <a:t>essel</a:t>
            </a:r>
            <a:r>
              <a:rPr sz="1100" spc="11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w</a:t>
            </a:r>
            <a:r>
              <a:rPr sz="1100" dirty="0">
                <a:latin typeface="Times New Roman"/>
                <a:cs typeface="Times New Roman"/>
              </a:rPr>
              <a:t>i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h</a:t>
            </a:r>
            <a:r>
              <a:rPr sz="1100" spc="10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sha</a:t>
            </a:r>
            <a:r>
              <a:rPr sz="1100" spc="-10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p</a:t>
            </a:r>
            <a:r>
              <a:rPr sz="1100" spc="10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e</a:t>
            </a:r>
            <a:r>
              <a:rPr sz="1100" spc="-10" dirty="0">
                <a:latin typeface="Times New Roman"/>
                <a:cs typeface="Times New Roman"/>
              </a:rPr>
              <a:t>v</a:t>
            </a:r>
            <a:r>
              <a:rPr sz="1100" dirty="0">
                <a:latin typeface="Times New Roman"/>
                <a:cs typeface="Times New Roman"/>
              </a:rPr>
              <a:t>e</a:t>
            </a:r>
            <a:r>
              <a:rPr sz="1100" spc="5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ted</a:t>
            </a:r>
            <a:r>
              <a:rPr sz="1100" spc="10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i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dirty="0">
                <a:latin typeface="Times New Roman"/>
                <a:cs typeface="Times New Roman"/>
              </a:rPr>
              <a:t>,</a:t>
            </a:r>
            <a:r>
              <a:rPr sz="1100" spc="10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sho</a:t>
            </a:r>
            <a:r>
              <a:rPr sz="1100" spc="5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t  </a:t>
            </a:r>
            <a:r>
              <a:rPr sz="1100" spc="-5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spout </a:t>
            </a:r>
            <a:r>
              <a:rPr sz="1100" spc="-1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90</a:t>
            </a:r>
            <a:r>
              <a:rPr sz="1100" spc="9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de</a:t>
            </a:r>
            <a:r>
              <a:rPr sz="1100" spc="-10" dirty="0">
                <a:latin typeface="Times New Roman"/>
                <a:cs typeface="Times New Roman"/>
              </a:rPr>
              <a:t>g</a:t>
            </a:r>
            <a:r>
              <a:rPr sz="1100" dirty="0">
                <a:latin typeface="Times New Roman"/>
                <a:cs typeface="Times New Roman"/>
              </a:rPr>
              <a:t>rees</a:t>
            </a:r>
            <a:r>
              <a:rPr sz="1100" spc="1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</a:t>
            </a:r>
            <a:r>
              <a:rPr sz="1100" spc="10" dirty="0">
                <a:latin typeface="Times New Roman"/>
                <a:cs typeface="Times New Roman"/>
              </a:rPr>
              <a:t>f</a:t>
            </a:r>
            <a:r>
              <a:rPr sz="1100" dirty="0">
                <a:latin typeface="Times New Roman"/>
                <a:cs typeface="Times New Roman"/>
              </a:rPr>
              <a:t>f</a:t>
            </a:r>
            <a:r>
              <a:rPr sz="1100" spc="11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it</a:t>
            </a:r>
            <a:r>
              <a:rPr sz="1100" dirty="0">
                <a:latin typeface="Times New Roman"/>
                <a:cs typeface="Times New Roman"/>
              </a:rPr>
              <a:t>s hol</a:t>
            </a:r>
            <a:r>
              <a:rPr sz="1100" spc="-10" dirty="0">
                <a:latin typeface="Times New Roman"/>
                <a:cs typeface="Times New Roman"/>
              </a:rPr>
              <a:t>l</a:t>
            </a:r>
            <a:r>
              <a:rPr sz="1100" dirty="0">
                <a:latin typeface="Times New Roman"/>
                <a:cs typeface="Times New Roman"/>
              </a:rPr>
              <a:t>ow</a:t>
            </a:r>
            <a:r>
              <a:rPr sz="1100" spc="6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tube</a:t>
            </a:r>
            <a:r>
              <a:rPr sz="1100" spc="6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</a:t>
            </a:r>
            <a:r>
              <a:rPr sz="1100" spc="-15" dirty="0">
                <a:latin typeface="Times New Roman"/>
                <a:cs typeface="Times New Roman"/>
              </a:rPr>
              <a:t>y</a:t>
            </a:r>
            <a:r>
              <a:rPr sz="1100" dirty="0">
                <a:latin typeface="Times New Roman"/>
                <a:cs typeface="Times New Roman"/>
              </a:rPr>
              <a:t>pe</a:t>
            </a:r>
            <a:r>
              <a:rPr sz="1100" spc="7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han</a:t>
            </a:r>
            <a:r>
              <a:rPr sz="1100" spc="-10" dirty="0">
                <a:latin typeface="Times New Roman"/>
                <a:cs typeface="Times New Roman"/>
              </a:rPr>
              <a:t>d</a:t>
            </a:r>
            <a:r>
              <a:rPr sz="1100" dirty="0">
                <a:latin typeface="Times New Roman"/>
                <a:cs typeface="Times New Roman"/>
              </a:rPr>
              <a:t>le.</a:t>
            </a:r>
            <a:r>
              <a:rPr sz="1100" spc="70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S</a:t>
            </a:r>
            <a:r>
              <a:rPr sz="1100" dirty="0">
                <a:latin typeface="Times New Roman"/>
                <a:cs typeface="Times New Roman"/>
              </a:rPr>
              <a:t>pa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te</a:t>
            </a:r>
            <a:r>
              <a:rPr sz="1100" spc="-10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ed</a:t>
            </a:r>
            <a:r>
              <a:rPr sz="1100" spc="7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de</a:t>
            </a:r>
            <a:r>
              <a:rPr sz="1100" spc="-10" dirty="0">
                <a:latin typeface="Times New Roman"/>
                <a:cs typeface="Times New Roman"/>
              </a:rPr>
              <a:t>c</a:t>
            </a:r>
            <a:r>
              <a:rPr sz="1100" dirty="0">
                <a:latin typeface="Times New Roman"/>
                <a:cs typeface="Times New Roman"/>
              </a:rPr>
              <a:t>or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t</a:t>
            </a:r>
            <a:r>
              <a:rPr sz="1100" spc="-10" dirty="0">
                <a:latin typeface="Times New Roman"/>
                <a:cs typeface="Times New Roman"/>
              </a:rPr>
              <a:t>i</a:t>
            </a:r>
            <a:r>
              <a:rPr sz="1100" dirty="0">
                <a:latin typeface="Times New Roman"/>
                <a:cs typeface="Times New Roman"/>
              </a:rPr>
              <a:t>on</a:t>
            </a:r>
            <a:r>
              <a:rPr sz="1100" spc="70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y</a:t>
            </a:r>
            <a:r>
              <a:rPr sz="1100" dirty="0">
                <a:latin typeface="Times New Roman"/>
                <a:cs typeface="Times New Roman"/>
              </a:rPr>
              <a:t>e</a:t>
            </a:r>
            <a:r>
              <a:rPr sz="1100" spc="5" dirty="0">
                <a:latin typeface="Times New Roman"/>
                <a:cs typeface="Times New Roman"/>
              </a:rPr>
              <a:t>l</a:t>
            </a:r>
            <a:r>
              <a:rPr sz="1100" dirty="0">
                <a:latin typeface="Times New Roman"/>
                <a:cs typeface="Times New Roman"/>
              </a:rPr>
              <a:t>low</a:t>
            </a:r>
            <a:r>
              <a:rPr sz="1100" spc="5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w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5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e</a:t>
            </a:r>
            <a:r>
              <a:rPr sz="1100" spc="70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v</a:t>
            </a:r>
            <a:r>
              <a:rPr sz="1100" dirty="0">
                <a:latin typeface="Times New Roman"/>
                <a:cs typeface="Times New Roman"/>
              </a:rPr>
              <a:t>ess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dirty="0">
                <a:latin typeface="Times New Roman"/>
                <a:cs typeface="Times New Roman"/>
              </a:rPr>
              <a:t>ls</a:t>
            </a:r>
            <a:r>
              <a:rPr sz="1100" spc="7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wi</a:t>
            </a:r>
            <a:r>
              <a:rPr sz="1100" dirty="0">
                <a:latin typeface="Times New Roman"/>
                <a:cs typeface="Times New Roman"/>
              </a:rPr>
              <a:t>th</a:t>
            </a:r>
            <a:r>
              <a:rPr sz="1100" spc="7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-10" dirty="0">
                <a:latin typeface="Times New Roman"/>
                <a:cs typeface="Times New Roman"/>
              </a:rPr>
              <a:t>c</a:t>
            </a:r>
            <a:r>
              <a:rPr sz="1100" dirty="0">
                <a:latin typeface="Times New Roman"/>
                <a:cs typeface="Times New Roman"/>
              </a:rPr>
              <a:t>co</a:t>
            </a:r>
            <a:r>
              <a:rPr sz="1100" spc="-10" dirty="0">
                <a:latin typeface="Times New Roman"/>
                <a:cs typeface="Times New Roman"/>
              </a:rPr>
              <a:t>mm</a:t>
            </a:r>
            <a:r>
              <a:rPr sz="1100" dirty="0">
                <a:latin typeface="Times New Roman"/>
                <a:cs typeface="Times New Roman"/>
              </a:rPr>
              <a:t>oda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ing</a:t>
            </a:r>
            <a:r>
              <a:rPr sz="1100" spc="5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lids</a:t>
            </a:r>
            <a:r>
              <a:rPr sz="1100" spc="6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-10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e of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spc="10" dirty="0">
                <a:latin typeface="Times New Roman"/>
                <a:cs typeface="Times New Roman"/>
              </a:rPr>
              <a:t>J</a:t>
            </a:r>
            <a:r>
              <a:rPr sz="1100" spc="-15" dirty="0">
                <a:latin typeface="Times New Roman"/>
                <a:cs typeface="Times New Roman"/>
              </a:rPr>
              <a:t>u</a:t>
            </a:r>
            <a:r>
              <a:rPr sz="1100" dirty="0">
                <a:latin typeface="Times New Roman"/>
                <a:cs typeface="Times New Roman"/>
              </a:rPr>
              <a:t>li</a:t>
            </a:r>
            <a:r>
              <a:rPr sz="1100" spc="-15" dirty="0">
                <a:latin typeface="Times New Roman"/>
                <a:cs typeface="Times New Roman"/>
              </a:rPr>
              <a:t>u</a:t>
            </a:r>
            <a:r>
              <a:rPr sz="1100" dirty="0">
                <a:latin typeface="Times New Roman"/>
                <a:cs typeface="Times New Roman"/>
              </a:rPr>
              <a:t>s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W</a:t>
            </a:r>
            <a:r>
              <a:rPr sz="1100" dirty="0">
                <a:latin typeface="Times New Roman"/>
                <a:cs typeface="Times New Roman"/>
              </a:rPr>
              <a:t>i</a:t>
            </a:r>
            <a:r>
              <a:rPr sz="1100" spc="-10" dirty="0">
                <a:latin typeface="Times New Roman"/>
                <a:cs typeface="Times New Roman"/>
              </a:rPr>
              <a:t>l</a:t>
            </a:r>
            <a:r>
              <a:rPr sz="1100" dirty="0">
                <a:latin typeface="Times New Roman"/>
                <a:cs typeface="Times New Roman"/>
              </a:rPr>
              <a:t>he</a:t>
            </a:r>
            <a:r>
              <a:rPr sz="1100" spc="5" dirty="0">
                <a:latin typeface="Times New Roman"/>
                <a:cs typeface="Times New Roman"/>
              </a:rPr>
              <a:t>l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dirty="0">
                <a:latin typeface="Times New Roman"/>
                <a:cs typeface="Times New Roman"/>
              </a:rPr>
              <a:t>s.</a:t>
            </a:r>
            <a:endParaRPr sz="1100">
              <a:latin typeface="Times New Roman"/>
              <a:cs typeface="Times New Roman"/>
            </a:endParaRPr>
          </a:p>
        </p:txBody>
      </p:sp>
      <p:pic>
        <p:nvPicPr>
          <p:cNvPr id="4" name="~PP2157.WAV">
            <a:hlinkClick r:id="" action="ppaction://media"/>
          </p:cNvPr>
          <p:cNvPicPr>
            <a:picLocks noRot="1" noChangeAspect="1"/>
          </p:cNvPicPr>
          <p:nvPr>
            <a:wavAudioFile r:embed="rId1" name="~PP2157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8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349825" y="6152513"/>
            <a:ext cx="198718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Calibri"/>
                <a:cs typeface="Calibri"/>
              </a:rPr>
              <a:t>54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751866" y="5691537"/>
            <a:ext cx="3371476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5" dirty="0">
                <a:latin typeface="Times New Roman"/>
                <a:cs typeface="Times New Roman"/>
              </a:rPr>
              <a:t>F</a:t>
            </a:r>
            <a:r>
              <a:rPr sz="1100" spc="-20" dirty="0">
                <a:latin typeface="Times New Roman"/>
                <a:cs typeface="Times New Roman"/>
              </a:rPr>
              <a:t>I</a:t>
            </a:r>
            <a:r>
              <a:rPr sz="1100" spc="-10" dirty="0">
                <a:latin typeface="Times New Roman"/>
                <a:cs typeface="Times New Roman"/>
              </a:rPr>
              <a:t>GU</a:t>
            </a:r>
            <a:r>
              <a:rPr sz="1100" spc="-5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E 5: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Map of</a:t>
            </a:r>
            <a:r>
              <a:rPr sz="1100" spc="-10" dirty="0">
                <a:latin typeface="Times New Roman"/>
                <a:cs typeface="Times New Roman"/>
              </a:rPr>
              <a:t> U</a:t>
            </a:r>
            <a:r>
              <a:rPr sz="1100" dirty="0">
                <a:latin typeface="Times New Roman"/>
                <a:cs typeface="Times New Roman"/>
              </a:rPr>
              <a:t>pper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lton P</a:t>
            </a:r>
            <a:r>
              <a:rPr sz="1100" spc="-15" dirty="0">
                <a:latin typeface="Times New Roman"/>
                <a:cs typeface="Times New Roman"/>
              </a:rPr>
              <a:t>o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te</a:t>
            </a:r>
            <a:r>
              <a:rPr sz="1100" spc="5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y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</a:t>
            </a:r>
            <a:r>
              <a:rPr sz="1100" spc="-15" dirty="0">
                <a:latin typeface="Times New Roman"/>
                <a:cs typeface="Times New Roman"/>
              </a:rPr>
              <a:t>o</a:t>
            </a:r>
            <a:r>
              <a:rPr sz="1100" dirty="0">
                <a:latin typeface="Times New Roman"/>
                <a:cs typeface="Times New Roman"/>
              </a:rPr>
              <a:t>ca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io</a:t>
            </a:r>
            <a:r>
              <a:rPr sz="1100" spc="-15" dirty="0">
                <a:latin typeface="Times New Roman"/>
                <a:cs typeface="Times New Roman"/>
              </a:rPr>
              <a:t>n</a:t>
            </a:r>
            <a:r>
              <a:rPr sz="1100" dirty="0">
                <a:latin typeface="Times New Roman"/>
                <a:cs typeface="Times New Roman"/>
              </a:rPr>
              <a:t>s.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9" name="object 3"/>
          <p:cNvSpPr/>
          <p:nvPr/>
        </p:nvSpPr>
        <p:spPr>
          <a:xfrm>
            <a:off x="1043608" y="-65077"/>
            <a:ext cx="5704205" cy="73825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10" name="5-Point Star 9"/>
          <p:cNvSpPr/>
          <p:nvPr/>
        </p:nvSpPr>
        <p:spPr>
          <a:xfrm>
            <a:off x="2555776" y="0"/>
            <a:ext cx="266328" cy="221704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1" name="5-Point Star 10"/>
          <p:cNvSpPr/>
          <p:nvPr/>
        </p:nvSpPr>
        <p:spPr>
          <a:xfrm>
            <a:off x="2627784" y="1484784"/>
            <a:ext cx="266328" cy="221704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2" name="5-Point Star 11"/>
          <p:cNvSpPr/>
          <p:nvPr/>
        </p:nvSpPr>
        <p:spPr>
          <a:xfrm>
            <a:off x="4355976" y="3284984"/>
            <a:ext cx="266328" cy="221704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3" name="5-Point Star 12"/>
          <p:cNvSpPr/>
          <p:nvPr/>
        </p:nvSpPr>
        <p:spPr>
          <a:xfrm>
            <a:off x="4139952" y="5373216"/>
            <a:ext cx="266328" cy="221704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4" name="5-Point Star 13"/>
          <p:cNvSpPr/>
          <p:nvPr/>
        </p:nvSpPr>
        <p:spPr>
          <a:xfrm>
            <a:off x="2627784" y="2564904"/>
            <a:ext cx="266328" cy="221704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5" name="5-Point Star 14"/>
          <p:cNvSpPr/>
          <p:nvPr/>
        </p:nvSpPr>
        <p:spPr>
          <a:xfrm>
            <a:off x="6156176" y="5157192"/>
            <a:ext cx="266328" cy="221704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6" name="5-Point Star 15"/>
          <p:cNvSpPr/>
          <p:nvPr/>
        </p:nvSpPr>
        <p:spPr>
          <a:xfrm>
            <a:off x="1979712" y="4725144"/>
            <a:ext cx="266328" cy="221704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725296" y="64886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endParaRPr lang="en-GB" dirty="0"/>
          </a:p>
        </p:txBody>
      </p:sp>
      <p:pic>
        <p:nvPicPr>
          <p:cNvPr id="19" name="~PP3131.WAV">
            <a:hlinkClick r:id="" action="ppaction://media"/>
          </p:cNvPr>
          <p:cNvPicPr>
            <a:picLocks noRot="1" noChangeAspect="1"/>
          </p:cNvPicPr>
          <p:nvPr>
            <a:wavAudioFile r:embed="rId1" name="~PP3131.WAV"/>
          </p:nvPr>
        </p:nvPicPr>
        <p:blipFill>
          <a:blip r:embed="rId5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13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32048" y="3933056"/>
            <a:ext cx="8676456" cy="1845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ct val="100000"/>
              </a:lnSpc>
            </a:pPr>
            <a:r>
              <a:rPr sz="2400" u="sng" spc="10" dirty="0">
                <a:latin typeface="Times New Roman"/>
                <a:cs typeface="Times New Roman"/>
              </a:rPr>
              <a:t>J</a:t>
            </a:r>
            <a:r>
              <a:rPr sz="2400" u="sng" spc="-15" dirty="0">
                <a:latin typeface="Times New Roman"/>
                <a:cs typeface="Times New Roman"/>
              </a:rPr>
              <a:t>u</a:t>
            </a:r>
            <a:r>
              <a:rPr sz="2400" u="sng" spc="-10" dirty="0">
                <a:latin typeface="Times New Roman"/>
                <a:cs typeface="Times New Roman"/>
              </a:rPr>
              <a:t>l</a:t>
            </a:r>
            <a:r>
              <a:rPr sz="2400" u="sng" dirty="0">
                <a:latin typeface="Times New Roman"/>
                <a:cs typeface="Times New Roman"/>
              </a:rPr>
              <a:t>ius </a:t>
            </a:r>
            <a:r>
              <a:rPr sz="2400" u="sng" spc="-10" dirty="0">
                <a:latin typeface="Times New Roman"/>
                <a:cs typeface="Times New Roman"/>
              </a:rPr>
              <a:t>a</a:t>
            </a:r>
            <a:r>
              <a:rPr sz="2400" u="sng" dirty="0">
                <a:latin typeface="Times New Roman"/>
                <a:cs typeface="Times New Roman"/>
              </a:rPr>
              <a:t>nd </a:t>
            </a:r>
            <a:r>
              <a:rPr sz="2400" u="sng" spc="-10" dirty="0">
                <a:latin typeface="Times New Roman"/>
                <a:cs typeface="Times New Roman"/>
              </a:rPr>
              <a:t>H</a:t>
            </a:r>
            <a:r>
              <a:rPr sz="2400" u="sng" dirty="0">
                <a:latin typeface="Times New Roman"/>
                <a:cs typeface="Times New Roman"/>
              </a:rPr>
              <a:t>e</a:t>
            </a:r>
            <a:r>
              <a:rPr sz="2400" u="sng" spc="-10" dirty="0">
                <a:latin typeface="Times New Roman"/>
                <a:cs typeface="Times New Roman"/>
              </a:rPr>
              <a:t>n</a:t>
            </a:r>
            <a:r>
              <a:rPr sz="2400" u="sng" dirty="0">
                <a:latin typeface="Times New Roman"/>
                <a:cs typeface="Times New Roman"/>
              </a:rPr>
              <a:t>ry</a:t>
            </a:r>
            <a:r>
              <a:rPr sz="2400" u="sng" spc="-10" dirty="0">
                <a:latin typeface="Times New Roman"/>
                <a:cs typeface="Times New Roman"/>
              </a:rPr>
              <a:t> </a:t>
            </a:r>
            <a:r>
              <a:rPr sz="2400" u="sng" dirty="0" err="1" smtClean="0">
                <a:latin typeface="Times New Roman"/>
                <a:cs typeface="Times New Roman"/>
              </a:rPr>
              <a:t>W</a:t>
            </a:r>
            <a:r>
              <a:rPr sz="2400" u="sng" spc="5" dirty="0" err="1" smtClean="0">
                <a:latin typeface="Times New Roman"/>
                <a:cs typeface="Times New Roman"/>
              </a:rPr>
              <a:t>i</a:t>
            </a:r>
            <a:r>
              <a:rPr sz="2400" u="sng" spc="-10" dirty="0" err="1" smtClean="0">
                <a:latin typeface="Times New Roman"/>
                <a:cs typeface="Times New Roman"/>
              </a:rPr>
              <a:t>l</a:t>
            </a:r>
            <a:r>
              <a:rPr sz="2400" u="sng" dirty="0" err="1" smtClean="0">
                <a:latin typeface="Times New Roman"/>
                <a:cs typeface="Times New Roman"/>
              </a:rPr>
              <a:t>he</a:t>
            </a:r>
            <a:r>
              <a:rPr sz="2400" u="sng" spc="5" dirty="0" err="1" smtClean="0">
                <a:latin typeface="Times New Roman"/>
                <a:cs typeface="Times New Roman"/>
              </a:rPr>
              <a:t>l</a:t>
            </a:r>
            <a:r>
              <a:rPr sz="2400" u="sng" spc="-20" dirty="0" err="1" smtClean="0">
                <a:latin typeface="Times New Roman"/>
                <a:cs typeface="Times New Roman"/>
              </a:rPr>
              <a:t>m</a:t>
            </a:r>
            <a:r>
              <a:rPr sz="2400" u="sng" dirty="0" err="1" smtClean="0">
                <a:latin typeface="Times New Roman"/>
                <a:cs typeface="Times New Roman"/>
              </a:rPr>
              <a:t>s</a:t>
            </a:r>
            <a:r>
              <a:rPr sz="2400" u="sng" spc="5" dirty="0" smtClean="0">
                <a:latin typeface="Times New Roman"/>
                <a:cs typeface="Times New Roman"/>
              </a:rPr>
              <a:t> </a:t>
            </a:r>
            <a:r>
              <a:rPr sz="2400" u="sng" dirty="0">
                <a:latin typeface="Times New Roman"/>
                <a:cs typeface="Times New Roman"/>
              </a:rPr>
              <a:t>and Co</a:t>
            </a:r>
            <a:r>
              <a:rPr sz="2400" u="sng" spc="-25" dirty="0">
                <a:latin typeface="Times New Roman"/>
                <a:cs typeface="Times New Roman"/>
              </a:rPr>
              <a:t>m</a:t>
            </a:r>
            <a:r>
              <a:rPr sz="2400" u="sng" dirty="0">
                <a:latin typeface="Times New Roman"/>
                <a:cs typeface="Times New Roman"/>
              </a:rPr>
              <a:t>pany</a:t>
            </a:r>
          </a:p>
          <a:p>
            <a:pPr>
              <a:lnSpc>
                <a:spcPts val="750"/>
              </a:lnSpc>
              <a:spcBef>
                <a:spcPts val="46"/>
              </a:spcBef>
            </a:pPr>
            <a:endParaRPr sz="2400" dirty="0"/>
          </a:p>
          <a:p>
            <a:pPr>
              <a:lnSpc>
                <a:spcPts val="1100"/>
              </a:lnSpc>
            </a:pPr>
            <a:endParaRPr sz="2400" dirty="0"/>
          </a:p>
          <a:p>
            <a:pPr marL="12700" marR="6350">
              <a:lnSpc>
                <a:spcPct val="143800"/>
              </a:lnSpc>
            </a:pPr>
            <a:r>
              <a:rPr sz="2400" dirty="0">
                <a:latin typeface="Times New Roman"/>
                <a:cs typeface="Times New Roman"/>
              </a:rPr>
              <a:t>Pot</a:t>
            </a:r>
            <a:r>
              <a:rPr sz="2400" spc="-5" dirty="0">
                <a:latin typeface="Times New Roman"/>
                <a:cs typeface="Times New Roman"/>
              </a:rPr>
              <a:t>t</a:t>
            </a:r>
            <a:r>
              <a:rPr sz="2400" dirty="0">
                <a:latin typeface="Times New Roman"/>
                <a:cs typeface="Times New Roman"/>
              </a:rPr>
              <a:t>e</a:t>
            </a:r>
            <a:r>
              <a:rPr sz="2400" spc="5" dirty="0">
                <a:latin typeface="Times New Roman"/>
                <a:cs typeface="Times New Roman"/>
              </a:rPr>
              <a:t>r</a:t>
            </a:r>
            <a:r>
              <a:rPr sz="2400" dirty="0">
                <a:latin typeface="Times New Roman"/>
                <a:cs typeface="Times New Roman"/>
              </a:rPr>
              <a:t>y</a:t>
            </a:r>
            <a:r>
              <a:rPr sz="2400" spc="1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loc</a:t>
            </a:r>
            <a:r>
              <a:rPr sz="2400" spc="-10" dirty="0">
                <a:latin typeface="Times New Roman"/>
                <a:cs typeface="Times New Roman"/>
              </a:rPr>
              <a:t>a</a:t>
            </a:r>
            <a:r>
              <a:rPr sz="2400" dirty="0">
                <a:latin typeface="Times New Roman"/>
                <a:cs typeface="Times New Roman"/>
              </a:rPr>
              <a:t>ted</a:t>
            </a:r>
            <a:r>
              <a:rPr sz="2400" spc="1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</a:t>
            </a:r>
            <a:r>
              <a:rPr sz="2400" spc="13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B</a:t>
            </a:r>
            <a:r>
              <a:rPr sz="2400" dirty="0">
                <a:latin typeface="Times New Roman"/>
                <a:cs typeface="Times New Roman"/>
              </a:rPr>
              <a:t>o</a:t>
            </a:r>
            <a:r>
              <a:rPr sz="2400" spc="-10" dirty="0">
                <a:latin typeface="Times New Roman"/>
                <a:cs typeface="Times New Roman"/>
              </a:rPr>
              <a:t>zz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5" dirty="0">
                <a:latin typeface="Times New Roman"/>
                <a:cs typeface="Times New Roman"/>
              </a:rPr>
              <a:t>t</a:t>
            </a:r>
            <a:r>
              <a:rPr sz="2400" spc="-15" dirty="0">
                <a:latin typeface="Times New Roman"/>
                <a:cs typeface="Times New Roman"/>
              </a:rPr>
              <a:t>o</a:t>
            </a:r>
            <a:r>
              <a:rPr sz="2400" spc="-10" dirty="0">
                <a:latin typeface="Times New Roman"/>
                <a:cs typeface="Times New Roman"/>
              </a:rPr>
              <a:t>w</a:t>
            </a:r>
            <a:r>
              <a:rPr sz="2400" spc="5" dirty="0">
                <a:latin typeface="Times New Roman"/>
                <a:cs typeface="Times New Roman"/>
              </a:rPr>
              <a:t>n</a:t>
            </a:r>
            <a:r>
              <a:rPr sz="2400" dirty="0">
                <a:latin typeface="Times New Roman"/>
                <a:cs typeface="Times New Roman"/>
              </a:rPr>
              <a:t>,</a:t>
            </a:r>
            <a:r>
              <a:rPr sz="2400" spc="1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now</a:t>
            </a:r>
            <a:r>
              <a:rPr sz="2400" spc="12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A</a:t>
            </a:r>
            <a:r>
              <a:rPr sz="2400" dirty="0">
                <a:latin typeface="Times New Roman"/>
                <a:cs typeface="Times New Roman"/>
              </a:rPr>
              <a:t>lton</a:t>
            </a:r>
            <a:r>
              <a:rPr sz="2400" spc="1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prop</a:t>
            </a:r>
            <a:r>
              <a:rPr sz="2400" spc="-10" dirty="0">
                <a:latin typeface="Times New Roman"/>
                <a:cs typeface="Times New Roman"/>
              </a:rPr>
              <a:t>e</a:t>
            </a:r>
            <a:r>
              <a:rPr sz="2400" dirty="0">
                <a:latin typeface="Times New Roman"/>
                <a:cs typeface="Times New Roman"/>
              </a:rPr>
              <a:t>r,</a:t>
            </a:r>
            <a:r>
              <a:rPr sz="2400" spc="1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</a:t>
            </a:r>
            <a:r>
              <a:rPr sz="2400" spc="-10" dirty="0">
                <a:latin typeface="Times New Roman"/>
                <a:cs typeface="Times New Roman"/>
              </a:rPr>
              <a:t>etw</a:t>
            </a:r>
            <a:r>
              <a:rPr sz="2400" dirty="0">
                <a:latin typeface="Times New Roman"/>
                <a:cs typeface="Times New Roman"/>
              </a:rPr>
              <a:t>een</a:t>
            </a:r>
            <a:r>
              <a:rPr sz="2400" spc="130" dirty="0">
                <a:latin typeface="Times New Roman"/>
                <a:cs typeface="Times New Roman"/>
              </a:rPr>
              <a:t> </a:t>
            </a:r>
            <a:r>
              <a:rPr sz="2400" spc="-10" dirty="0" smtClean="0">
                <a:latin typeface="Times New Roman"/>
                <a:cs typeface="Times New Roman"/>
              </a:rPr>
              <a:t>O</a:t>
            </a:r>
            <a:r>
              <a:rPr sz="2400" dirty="0" smtClean="0">
                <a:latin typeface="Times New Roman"/>
                <a:cs typeface="Times New Roman"/>
              </a:rPr>
              <a:t>ak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spc="120" dirty="0" smtClean="0">
                <a:latin typeface="Times New Roman"/>
                <a:cs typeface="Times New Roman"/>
              </a:rPr>
              <a:t> </a:t>
            </a:r>
            <a:r>
              <a:rPr sz="2400" dirty="0" smtClean="0">
                <a:latin typeface="Times New Roman"/>
                <a:cs typeface="Times New Roman"/>
              </a:rPr>
              <a:t>and</a:t>
            </a:r>
            <a:r>
              <a:rPr sz="2400" spc="130" dirty="0" smtClean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Spr</a:t>
            </a:r>
            <a:r>
              <a:rPr sz="2400" spc="5" dirty="0">
                <a:latin typeface="Times New Roman"/>
                <a:cs typeface="Times New Roman"/>
              </a:rPr>
              <a:t>i</a:t>
            </a:r>
            <a:r>
              <a:rPr sz="2400" dirty="0">
                <a:latin typeface="Times New Roman"/>
                <a:cs typeface="Times New Roman"/>
              </a:rPr>
              <a:t>ng</a:t>
            </a:r>
            <a:r>
              <a:rPr sz="2400" spc="1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</a:t>
            </a:r>
            <a:r>
              <a:rPr sz="2400" spc="5" dirty="0">
                <a:latin typeface="Times New Roman"/>
                <a:cs typeface="Times New Roman"/>
              </a:rPr>
              <a:t>t</a:t>
            </a:r>
            <a:r>
              <a:rPr sz="2400" dirty="0">
                <a:latin typeface="Times New Roman"/>
                <a:cs typeface="Times New Roman"/>
              </a:rPr>
              <a:t>r</a:t>
            </a:r>
            <a:r>
              <a:rPr sz="2400" spc="-10" dirty="0">
                <a:latin typeface="Times New Roman"/>
                <a:cs typeface="Times New Roman"/>
              </a:rPr>
              <a:t>e</a:t>
            </a:r>
            <a:r>
              <a:rPr sz="2400" dirty="0">
                <a:latin typeface="Times New Roman"/>
                <a:cs typeface="Times New Roman"/>
              </a:rPr>
              <a:t>e</a:t>
            </a:r>
            <a:r>
              <a:rPr sz="2400" spc="5" dirty="0">
                <a:latin typeface="Times New Roman"/>
                <a:cs typeface="Times New Roman"/>
              </a:rPr>
              <a:t>t</a:t>
            </a:r>
            <a:r>
              <a:rPr sz="2400" dirty="0">
                <a:latin typeface="Times New Roman"/>
                <a:cs typeface="Times New Roman"/>
              </a:rPr>
              <a:t>,</a:t>
            </a:r>
            <a:r>
              <a:rPr sz="2400" spc="1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on</a:t>
            </a:r>
            <a:r>
              <a:rPr sz="2400" spc="1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1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</a:t>
            </a:r>
            <a:r>
              <a:rPr sz="2400" spc="-15" dirty="0">
                <a:latin typeface="Times New Roman"/>
                <a:cs typeface="Times New Roman"/>
              </a:rPr>
              <a:t>o</a:t>
            </a:r>
            <a:r>
              <a:rPr sz="2400" dirty="0">
                <a:latin typeface="Times New Roman"/>
                <a:cs typeface="Times New Roman"/>
              </a:rPr>
              <a:t>r</a:t>
            </a:r>
            <a:r>
              <a:rPr sz="2400" spc="-10" dirty="0">
                <a:latin typeface="Times New Roman"/>
                <a:cs typeface="Times New Roman"/>
              </a:rPr>
              <a:t>t</a:t>
            </a:r>
            <a:r>
              <a:rPr sz="2400" dirty="0">
                <a:latin typeface="Times New Roman"/>
                <a:cs typeface="Times New Roman"/>
              </a:rPr>
              <a:t>h s</a:t>
            </a:r>
            <a:r>
              <a:rPr sz="2400" spc="5" dirty="0">
                <a:latin typeface="Times New Roman"/>
                <a:cs typeface="Times New Roman"/>
              </a:rPr>
              <a:t>i</a:t>
            </a:r>
            <a:r>
              <a:rPr sz="2400" dirty="0">
                <a:latin typeface="Times New Roman"/>
                <a:cs typeface="Times New Roman"/>
              </a:rPr>
              <a:t>de</a:t>
            </a:r>
            <a:r>
              <a:rPr sz="2400" spc="1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120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Times New Roman"/>
                <a:cs typeface="Times New Roman"/>
              </a:rPr>
              <a:t>S</a:t>
            </a:r>
            <a:r>
              <a:rPr sz="2400" dirty="0">
                <a:latin typeface="Times New Roman"/>
                <a:cs typeface="Times New Roman"/>
              </a:rPr>
              <a:t>econd</a:t>
            </a:r>
            <a:r>
              <a:rPr sz="2400" spc="10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</a:t>
            </a:r>
            <a:r>
              <a:rPr sz="2400" spc="-10" dirty="0">
                <a:latin typeface="Times New Roman"/>
                <a:cs typeface="Times New Roman"/>
              </a:rPr>
              <a:t>t</a:t>
            </a:r>
            <a:r>
              <a:rPr sz="2400" dirty="0">
                <a:latin typeface="Times New Roman"/>
                <a:cs typeface="Times New Roman"/>
              </a:rPr>
              <a:t>re</a:t>
            </a:r>
            <a:r>
              <a:rPr sz="2400" spc="-10" dirty="0">
                <a:latin typeface="Times New Roman"/>
                <a:cs typeface="Times New Roman"/>
              </a:rPr>
              <a:t>e</a:t>
            </a:r>
            <a:r>
              <a:rPr sz="2400" dirty="0">
                <a:latin typeface="Times New Roman"/>
                <a:cs typeface="Times New Roman"/>
              </a:rPr>
              <a:t>t</a:t>
            </a:r>
            <a:r>
              <a:rPr sz="2400" spc="1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(E.</a:t>
            </a:r>
            <a:r>
              <a:rPr sz="2400" spc="10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B</a:t>
            </a:r>
            <a:r>
              <a:rPr sz="2400" dirty="0">
                <a:latin typeface="Times New Roman"/>
                <a:cs typeface="Times New Roman"/>
              </a:rPr>
              <a:t>roadwa</a:t>
            </a:r>
            <a:r>
              <a:rPr sz="2400" spc="-15" dirty="0">
                <a:latin typeface="Times New Roman"/>
                <a:cs typeface="Times New Roman"/>
              </a:rPr>
              <a:t>y</a:t>
            </a:r>
            <a:r>
              <a:rPr sz="2400" dirty="0">
                <a:latin typeface="Times New Roman"/>
                <a:cs typeface="Times New Roman"/>
              </a:rPr>
              <a:t>).  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endParaRPr sz="2400" dirty="0"/>
          </a:p>
          <a:p>
            <a:pPr marL="244475" algn="ctr">
              <a:lnSpc>
                <a:spcPct val="100000"/>
              </a:lnSpc>
            </a:pPr>
            <a:endParaRPr sz="11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92088" y="188640"/>
            <a:ext cx="6444208" cy="18646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948180" algn="l"/>
              </a:tabLst>
            </a:pPr>
            <a:endParaRPr lang="en-US" sz="2000" b="1" dirty="0" smtClean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1948180" algn="l"/>
              </a:tabLst>
            </a:pPr>
            <a:endParaRPr lang="en-US" sz="2000" b="1" dirty="0" smtClean="0">
              <a:latin typeface="Times New Roman"/>
              <a:cs typeface="Times New Roman"/>
            </a:endParaRPr>
          </a:p>
          <a:p>
            <a:pPr marL="12700" algn="ctr">
              <a:lnSpc>
                <a:spcPct val="100000"/>
              </a:lnSpc>
              <a:tabLst>
                <a:tab pos="1948180" algn="l"/>
              </a:tabLst>
            </a:pPr>
            <a:r>
              <a:rPr sz="3600" b="1" dirty="0" smtClean="0">
                <a:latin typeface="Times New Roman"/>
                <a:cs typeface="Times New Roman"/>
              </a:rPr>
              <a:t>J</a:t>
            </a:r>
            <a:r>
              <a:rPr sz="3600" b="1" spc="5" dirty="0" smtClean="0">
                <a:latin typeface="Times New Roman"/>
                <a:cs typeface="Times New Roman"/>
              </a:rPr>
              <a:t>u</a:t>
            </a:r>
            <a:r>
              <a:rPr sz="3600" b="1" dirty="0" smtClean="0">
                <a:latin typeface="Times New Roman"/>
                <a:cs typeface="Times New Roman"/>
              </a:rPr>
              <a:t>l</a:t>
            </a:r>
            <a:r>
              <a:rPr sz="3600" b="1" spc="-10" dirty="0" smtClean="0">
                <a:latin typeface="Times New Roman"/>
                <a:cs typeface="Times New Roman"/>
              </a:rPr>
              <a:t>i</a:t>
            </a:r>
            <a:r>
              <a:rPr sz="3600" b="1" dirty="0" smtClean="0">
                <a:latin typeface="Times New Roman"/>
                <a:cs typeface="Times New Roman"/>
              </a:rPr>
              <a:t>us </a:t>
            </a:r>
            <a:r>
              <a:rPr sz="3600" b="1" spc="-5" dirty="0" smtClean="0">
                <a:latin typeface="Times New Roman"/>
                <a:cs typeface="Times New Roman"/>
              </a:rPr>
              <a:t> </a:t>
            </a:r>
            <a:r>
              <a:rPr sz="3600" b="1" dirty="0" err="1" smtClean="0">
                <a:latin typeface="Times New Roman"/>
                <a:cs typeface="Times New Roman"/>
              </a:rPr>
              <a:t>Wi</a:t>
            </a:r>
            <a:r>
              <a:rPr sz="3600" b="1" spc="-10" dirty="0" err="1" smtClean="0">
                <a:latin typeface="Times New Roman"/>
                <a:cs typeface="Times New Roman"/>
              </a:rPr>
              <a:t>l</a:t>
            </a:r>
            <a:r>
              <a:rPr sz="3600" b="1" dirty="0" err="1" smtClean="0">
                <a:latin typeface="Times New Roman"/>
                <a:cs typeface="Times New Roman"/>
              </a:rPr>
              <a:t>he</a:t>
            </a:r>
            <a:r>
              <a:rPr sz="3600" b="1" spc="-10" dirty="0" err="1" smtClean="0">
                <a:latin typeface="Times New Roman"/>
                <a:cs typeface="Times New Roman"/>
              </a:rPr>
              <a:t>l</a:t>
            </a:r>
            <a:r>
              <a:rPr sz="3600" b="1" spc="-5" dirty="0" err="1" smtClean="0">
                <a:latin typeface="Times New Roman"/>
                <a:cs typeface="Times New Roman"/>
              </a:rPr>
              <a:t>m</a:t>
            </a:r>
            <a:r>
              <a:rPr sz="3600" b="1" dirty="0" err="1" smtClean="0">
                <a:latin typeface="Times New Roman"/>
                <a:cs typeface="Times New Roman"/>
              </a:rPr>
              <a:t>s</a:t>
            </a:r>
            <a:r>
              <a:rPr lang="en-US" sz="3600" b="1" dirty="0" smtClean="0">
                <a:latin typeface="Times New Roman"/>
                <a:cs typeface="Times New Roman"/>
              </a:rPr>
              <a:t> </a:t>
            </a:r>
            <a:r>
              <a:rPr sz="3600" b="1" dirty="0" smtClean="0">
                <a:latin typeface="Times New Roman"/>
                <a:cs typeface="Times New Roman"/>
              </a:rPr>
              <a:t>&amp; </a:t>
            </a:r>
            <a:r>
              <a:rPr sz="3600" b="1" spc="-10" dirty="0" smtClean="0">
                <a:latin typeface="Times New Roman"/>
                <a:cs typeface="Times New Roman"/>
              </a:rPr>
              <a:t> </a:t>
            </a:r>
            <a:r>
              <a:rPr sz="3600" b="1" dirty="0">
                <a:latin typeface="Times New Roman"/>
                <a:cs typeface="Times New Roman"/>
              </a:rPr>
              <a:t>Co</a:t>
            </a:r>
            <a:r>
              <a:rPr sz="3600" b="1" spc="-15" dirty="0">
                <a:latin typeface="Times New Roman"/>
                <a:cs typeface="Times New Roman"/>
              </a:rPr>
              <a:t>m</a:t>
            </a:r>
            <a:r>
              <a:rPr sz="3600" b="1" spc="-10" dirty="0">
                <a:latin typeface="Times New Roman"/>
                <a:cs typeface="Times New Roman"/>
              </a:rPr>
              <a:t>p</a:t>
            </a:r>
            <a:r>
              <a:rPr sz="3600" b="1" dirty="0">
                <a:latin typeface="Times New Roman"/>
                <a:cs typeface="Times New Roman"/>
              </a:rPr>
              <a:t>any</a:t>
            </a:r>
            <a:endParaRPr sz="3600" dirty="0">
              <a:latin typeface="Times New Roman"/>
              <a:cs typeface="Times New Roman"/>
            </a:endParaRPr>
          </a:p>
          <a:p>
            <a:pPr marL="12700" algn="ctr">
              <a:lnSpc>
                <a:spcPct val="100000"/>
              </a:lnSpc>
              <a:spcBef>
                <a:spcPts val="1080"/>
              </a:spcBef>
              <a:tabLst>
                <a:tab pos="582295" algn="l"/>
              </a:tabLst>
            </a:pPr>
            <a:r>
              <a:rPr lang="en-US" sz="3600" dirty="0" smtClean="0">
                <a:latin typeface="Times New Roman"/>
                <a:cs typeface="Times New Roman"/>
              </a:rPr>
              <a:t> </a:t>
            </a:r>
            <a:r>
              <a:rPr sz="3600" dirty="0" smtClean="0">
                <a:latin typeface="Times New Roman"/>
                <a:cs typeface="Times New Roman"/>
              </a:rPr>
              <a:t>1855   </a:t>
            </a:r>
            <a:r>
              <a:rPr sz="3600" dirty="0">
                <a:latin typeface="Times New Roman"/>
                <a:cs typeface="Times New Roman"/>
              </a:rPr>
              <a:t>-	1887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164127" y="2492896"/>
            <a:ext cx="1119841" cy="7313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 algn="just">
              <a:lnSpc>
                <a:spcPct val="143600"/>
              </a:lnSpc>
            </a:pPr>
            <a:r>
              <a:rPr sz="1100" spc="10" dirty="0">
                <a:latin typeface="Times New Roman"/>
                <a:cs typeface="Times New Roman"/>
              </a:rPr>
              <a:t>J</a:t>
            </a:r>
            <a:r>
              <a:rPr sz="1100" spc="-15" dirty="0">
                <a:latin typeface="Times New Roman"/>
                <a:cs typeface="Times New Roman"/>
              </a:rPr>
              <a:t>u</a:t>
            </a:r>
            <a:r>
              <a:rPr sz="1100" spc="-10" dirty="0">
                <a:latin typeface="Times New Roman"/>
                <a:cs typeface="Times New Roman"/>
              </a:rPr>
              <a:t>l</a:t>
            </a:r>
            <a:r>
              <a:rPr sz="1100" dirty="0">
                <a:latin typeface="Times New Roman"/>
                <a:cs typeface="Times New Roman"/>
              </a:rPr>
              <a:t>ius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W</a:t>
            </a:r>
            <a:r>
              <a:rPr sz="1100" spc="-10" dirty="0">
                <a:latin typeface="Times New Roman"/>
                <a:cs typeface="Times New Roman"/>
              </a:rPr>
              <a:t>i</a:t>
            </a:r>
            <a:r>
              <a:rPr sz="1100" dirty="0">
                <a:latin typeface="Times New Roman"/>
                <a:cs typeface="Times New Roman"/>
              </a:rPr>
              <a:t>lh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dirty="0">
                <a:latin typeface="Times New Roman"/>
                <a:cs typeface="Times New Roman"/>
              </a:rPr>
              <a:t>l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dirty="0">
                <a:latin typeface="Times New Roman"/>
                <a:cs typeface="Times New Roman"/>
              </a:rPr>
              <a:t>s </a:t>
            </a:r>
            <a:r>
              <a:rPr sz="1100" spc="-10" dirty="0">
                <a:latin typeface="Times New Roman"/>
                <a:cs typeface="Times New Roman"/>
              </a:rPr>
              <a:t>H</a:t>
            </a:r>
            <a:r>
              <a:rPr sz="1100" dirty="0">
                <a:latin typeface="Times New Roman"/>
                <a:cs typeface="Times New Roman"/>
              </a:rPr>
              <a:t>en</a:t>
            </a:r>
            <a:r>
              <a:rPr sz="1100" spc="5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y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W</a:t>
            </a:r>
            <a:r>
              <a:rPr sz="1100" spc="-10" dirty="0">
                <a:latin typeface="Times New Roman"/>
                <a:cs typeface="Times New Roman"/>
              </a:rPr>
              <a:t>i</a:t>
            </a:r>
            <a:r>
              <a:rPr sz="1100" dirty="0">
                <a:latin typeface="Times New Roman"/>
                <a:cs typeface="Times New Roman"/>
              </a:rPr>
              <a:t>lh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dirty="0">
                <a:latin typeface="Times New Roman"/>
                <a:cs typeface="Times New Roman"/>
              </a:rPr>
              <a:t>l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dirty="0">
                <a:latin typeface="Times New Roman"/>
                <a:cs typeface="Times New Roman"/>
              </a:rPr>
              <a:t>s W</a:t>
            </a:r>
            <a:r>
              <a:rPr sz="1100" spc="-10" dirty="0">
                <a:latin typeface="Times New Roman"/>
                <a:cs typeface="Times New Roman"/>
              </a:rPr>
              <a:t>i</a:t>
            </a:r>
            <a:r>
              <a:rPr sz="1100" dirty="0">
                <a:latin typeface="Times New Roman"/>
                <a:cs typeface="Times New Roman"/>
              </a:rPr>
              <a:t>l</a:t>
            </a:r>
            <a:r>
              <a:rPr sz="1100" spc="-10" dirty="0">
                <a:latin typeface="Times New Roman"/>
                <a:cs typeface="Times New Roman"/>
              </a:rPr>
              <a:t>l</a:t>
            </a:r>
            <a:r>
              <a:rPr sz="1100" dirty="0">
                <a:latin typeface="Times New Roman"/>
                <a:cs typeface="Times New Roman"/>
              </a:rPr>
              <a:t>iam 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H</a:t>
            </a:r>
            <a:r>
              <a:rPr sz="1100" dirty="0">
                <a:latin typeface="Times New Roman"/>
                <a:cs typeface="Times New Roman"/>
              </a:rPr>
              <a:t>ack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463634" y="2492896"/>
            <a:ext cx="468406" cy="7313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 indent="45720" algn="just">
              <a:lnSpc>
                <a:spcPct val="143600"/>
              </a:lnSpc>
            </a:pPr>
            <a:r>
              <a:rPr sz="1100" dirty="0">
                <a:latin typeface="Times New Roman"/>
                <a:cs typeface="Times New Roman"/>
              </a:rPr>
              <a:t>pot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er pot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er </a:t>
            </a:r>
            <a:r>
              <a:rPr sz="1100" spc="-15" dirty="0">
                <a:latin typeface="Times New Roman"/>
                <a:cs typeface="Times New Roman"/>
              </a:rPr>
              <a:t>p</a:t>
            </a:r>
            <a:r>
              <a:rPr sz="1100" dirty="0">
                <a:latin typeface="Times New Roman"/>
                <a:cs typeface="Times New Roman"/>
              </a:rPr>
              <a:t>ot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D14A2-F495-49D5-A5E2-27CBFBBAF14C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8" name="~PP701.WAV">
            <a:hlinkClick r:id="" action="ppaction://media"/>
          </p:cNvPr>
          <p:cNvPicPr>
            <a:picLocks noRot="1" noChangeAspect="1"/>
          </p:cNvPicPr>
          <p:nvPr>
            <a:wavAudioFile r:embed="rId1" name="~PP701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79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18766" y="5983626"/>
            <a:ext cx="198718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Calibri"/>
                <a:cs typeface="Calibri"/>
              </a:rPr>
              <a:t>57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67544" y="5301208"/>
            <a:ext cx="8280919" cy="12189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 algn="just">
              <a:lnSpc>
                <a:spcPct val="143800"/>
              </a:lnSpc>
            </a:pPr>
            <a:r>
              <a:rPr sz="1100" spc="5" dirty="0">
                <a:latin typeface="Times New Roman"/>
                <a:cs typeface="Times New Roman"/>
              </a:rPr>
              <a:t>F</a:t>
            </a:r>
            <a:r>
              <a:rPr sz="1100" spc="-20" dirty="0">
                <a:latin typeface="Times New Roman"/>
                <a:cs typeface="Times New Roman"/>
              </a:rPr>
              <a:t>I</a:t>
            </a:r>
            <a:r>
              <a:rPr sz="1100" spc="-10" dirty="0">
                <a:latin typeface="Times New Roman"/>
                <a:cs typeface="Times New Roman"/>
              </a:rPr>
              <a:t>GU</a:t>
            </a:r>
            <a:r>
              <a:rPr sz="1100" spc="-5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E</a:t>
            </a:r>
            <a:r>
              <a:rPr sz="1100" spc="6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6: </a:t>
            </a:r>
            <a:r>
              <a:rPr sz="1100" spc="12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H</a:t>
            </a:r>
            <a:r>
              <a:rPr sz="1100" dirty="0">
                <a:latin typeface="Times New Roman"/>
                <a:cs typeface="Times New Roman"/>
              </a:rPr>
              <a:t>o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dirty="0">
                <a:latin typeface="Times New Roman"/>
                <a:cs typeface="Times New Roman"/>
              </a:rPr>
              <a:t>e</a:t>
            </a:r>
            <a:r>
              <a:rPr sz="1100" spc="6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</a:t>
            </a:r>
            <a:r>
              <a:rPr sz="1100" spc="6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W</a:t>
            </a:r>
            <a:r>
              <a:rPr sz="1100" spc="-10" dirty="0">
                <a:latin typeface="Times New Roman"/>
                <a:cs typeface="Times New Roman"/>
              </a:rPr>
              <a:t>i</a:t>
            </a:r>
            <a:r>
              <a:rPr sz="1100" dirty="0">
                <a:latin typeface="Times New Roman"/>
                <a:cs typeface="Times New Roman"/>
              </a:rPr>
              <a:t>l</a:t>
            </a:r>
            <a:r>
              <a:rPr sz="1100" spc="-10" dirty="0">
                <a:latin typeface="Times New Roman"/>
                <a:cs typeface="Times New Roman"/>
              </a:rPr>
              <a:t>l</a:t>
            </a:r>
            <a:r>
              <a:rPr sz="1100" dirty="0">
                <a:latin typeface="Times New Roman"/>
                <a:cs typeface="Times New Roman"/>
              </a:rPr>
              <a:t>iam</a:t>
            </a:r>
            <a:r>
              <a:rPr sz="1100" spc="4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H</a:t>
            </a:r>
            <a:r>
              <a:rPr sz="1100" dirty="0">
                <a:latin typeface="Times New Roman"/>
                <a:cs typeface="Times New Roman"/>
              </a:rPr>
              <a:t>ack.</a:t>
            </a:r>
            <a:r>
              <a:rPr sz="1100" spc="5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B</a:t>
            </a:r>
            <a:r>
              <a:rPr sz="1100" dirty="0">
                <a:latin typeface="Times New Roman"/>
                <a:cs typeface="Times New Roman"/>
              </a:rPr>
              <a:t>uilt</a:t>
            </a:r>
            <a:r>
              <a:rPr sz="1100" spc="60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o</a:t>
            </a:r>
            <a:r>
              <a:rPr sz="1100" dirty="0">
                <a:latin typeface="Times New Roman"/>
                <a:cs typeface="Times New Roman"/>
              </a:rPr>
              <a:t>ff</a:t>
            </a:r>
            <a:r>
              <a:rPr sz="1100" spc="5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-10" dirty="0">
                <a:latin typeface="Times New Roman"/>
                <a:cs typeface="Times New Roman"/>
              </a:rPr>
              <a:t>l</a:t>
            </a:r>
            <a:r>
              <a:rPr sz="1100" dirty="0">
                <a:latin typeface="Times New Roman"/>
                <a:cs typeface="Times New Roman"/>
              </a:rPr>
              <a:t>ley</a:t>
            </a:r>
            <a:r>
              <a:rPr sz="1100" spc="4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dirty="0">
                <a:latin typeface="Times New Roman"/>
                <a:cs typeface="Times New Roman"/>
              </a:rPr>
              <a:t>ntr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nce</a:t>
            </a:r>
            <a:r>
              <a:rPr sz="1100" spc="4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to</a:t>
            </a:r>
            <a:r>
              <a:rPr sz="1100" spc="6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5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W</a:t>
            </a:r>
            <a:r>
              <a:rPr sz="1100" spc="-10" dirty="0">
                <a:latin typeface="Times New Roman"/>
                <a:cs typeface="Times New Roman"/>
              </a:rPr>
              <a:t>i</a:t>
            </a:r>
            <a:r>
              <a:rPr sz="1100" dirty="0">
                <a:latin typeface="Times New Roman"/>
                <a:cs typeface="Times New Roman"/>
              </a:rPr>
              <a:t>lh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dirty="0">
                <a:latin typeface="Times New Roman"/>
                <a:cs typeface="Times New Roman"/>
              </a:rPr>
              <a:t>l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dirty="0">
                <a:latin typeface="Times New Roman"/>
                <a:cs typeface="Times New Roman"/>
              </a:rPr>
              <a:t>s’</a:t>
            </a:r>
            <a:r>
              <a:rPr sz="1100" spc="60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p</a:t>
            </a:r>
            <a:r>
              <a:rPr sz="1100" dirty="0">
                <a:latin typeface="Times New Roman"/>
                <a:cs typeface="Times New Roman"/>
              </a:rPr>
              <a:t>ot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e</a:t>
            </a:r>
            <a:r>
              <a:rPr sz="1100" spc="5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y</a:t>
            </a:r>
            <a:r>
              <a:rPr sz="1100" spc="4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in</a:t>
            </a:r>
            <a:r>
              <a:rPr sz="1100" spc="55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1</a:t>
            </a:r>
            <a:r>
              <a:rPr sz="1100" dirty="0">
                <a:latin typeface="Times New Roman"/>
                <a:cs typeface="Times New Roman"/>
              </a:rPr>
              <a:t>886.</a:t>
            </a:r>
            <a:r>
              <a:rPr sz="1100" spc="45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T</a:t>
            </a:r>
            <a:r>
              <a:rPr sz="1100" spc="-15" dirty="0">
                <a:latin typeface="Times New Roman"/>
                <a:cs typeface="Times New Roman"/>
              </a:rPr>
              <a:t>h</a:t>
            </a:r>
            <a:r>
              <a:rPr sz="1100" dirty="0">
                <a:latin typeface="Times New Roman"/>
                <a:cs typeface="Times New Roman"/>
              </a:rPr>
              <a:t>e ho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dirty="0">
                <a:latin typeface="Times New Roman"/>
                <a:cs typeface="Times New Roman"/>
              </a:rPr>
              <a:t>e 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 </a:t>
            </a:r>
            <a:r>
              <a:rPr sz="1100" spc="-45" dirty="0">
                <a:latin typeface="Times New Roman"/>
                <a:cs typeface="Times New Roman"/>
              </a:rPr>
              <a:t> </a:t>
            </a:r>
            <a:r>
              <a:rPr sz="1100" spc="10" dirty="0">
                <a:latin typeface="Times New Roman"/>
                <a:cs typeface="Times New Roman"/>
              </a:rPr>
              <a:t>J</a:t>
            </a:r>
            <a:r>
              <a:rPr sz="1100" spc="-15" dirty="0">
                <a:latin typeface="Times New Roman"/>
                <a:cs typeface="Times New Roman"/>
              </a:rPr>
              <a:t>u</a:t>
            </a:r>
            <a:r>
              <a:rPr sz="1100" spc="-10" dirty="0">
                <a:latin typeface="Times New Roman"/>
                <a:cs typeface="Times New Roman"/>
              </a:rPr>
              <a:t>l</a:t>
            </a:r>
            <a:r>
              <a:rPr sz="1100" dirty="0">
                <a:latin typeface="Times New Roman"/>
                <a:cs typeface="Times New Roman"/>
              </a:rPr>
              <a:t>ius </a:t>
            </a:r>
            <a:r>
              <a:rPr sz="1100" spc="-4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W</a:t>
            </a:r>
            <a:r>
              <a:rPr sz="1100" spc="-10" dirty="0">
                <a:latin typeface="Times New Roman"/>
                <a:cs typeface="Times New Roman"/>
              </a:rPr>
              <a:t>i</a:t>
            </a:r>
            <a:r>
              <a:rPr sz="1100" dirty="0">
                <a:latin typeface="Times New Roman"/>
                <a:cs typeface="Times New Roman"/>
              </a:rPr>
              <a:t>lh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dirty="0">
                <a:latin typeface="Times New Roman"/>
                <a:cs typeface="Times New Roman"/>
              </a:rPr>
              <a:t>l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dirty="0">
                <a:latin typeface="Times New Roman"/>
                <a:cs typeface="Times New Roman"/>
              </a:rPr>
              <a:t>s </a:t>
            </a:r>
            <a:r>
              <a:rPr sz="1100" spc="-4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w</a:t>
            </a:r>
            <a:r>
              <a:rPr sz="1100" dirty="0">
                <a:latin typeface="Times New Roman"/>
                <a:cs typeface="Times New Roman"/>
              </a:rPr>
              <a:t>as 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l</a:t>
            </a:r>
            <a:r>
              <a:rPr sz="1100" dirty="0">
                <a:latin typeface="Times New Roman"/>
                <a:cs typeface="Times New Roman"/>
              </a:rPr>
              <a:t>oc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ted 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be</a:t>
            </a:r>
            <a:r>
              <a:rPr sz="1100" spc="-10" dirty="0">
                <a:latin typeface="Times New Roman"/>
                <a:cs typeface="Times New Roman"/>
              </a:rPr>
              <a:t>h</a:t>
            </a:r>
            <a:r>
              <a:rPr sz="1100" dirty="0">
                <a:latin typeface="Times New Roman"/>
                <a:cs typeface="Times New Roman"/>
              </a:rPr>
              <a:t>ind 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</a:t>
            </a:r>
            <a:r>
              <a:rPr sz="1100" spc="-15" dirty="0">
                <a:latin typeface="Times New Roman"/>
                <a:cs typeface="Times New Roman"/>
              </a:rPr>
              <a:t>h</a:t>
            </a:r>
            <a:r>
              <a:rPr sz="1100" dirty="0">
                <a:latin typeface="Times New Roman"/>
                <a:cs typeface="Times New Roman"/>
              </a:rPr>
              <a:t>is 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h</a:t>
            </a:r>
            <a:r>
              <a:rPr sz="1100" dirty="0">
                <a:latin typeface="Times New Roman"/>
                <a:cs typeface="Times New Roman"/>
              </a:rPr>
              <a:t>ouse </a:t>
            </a:r>
            <a:r>
              <a:rPr sz="1100" spc="-3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ne</a:t>
            </a:r>
            <a:r>
              <a:rPr sz="1100" spc="-10" dirty="0">
                <a:latin typeface="Times New Roman"/>
                <a:cs typeface="Times New Roman"/>
              </a:rPr>
              <a:t>x</a:t>
            </a:r>
            <a:r>
              <a:rPr sz="1100" dirty="0">
                <a:latin typeface="Times New Roman"/>
                <a:cs typeface="Times New Roman"/>
              </a:rPr>
              <a:t>t </a:t>
            </a:r>
            <a:r>
              <a:rPr sz="1100" spc="-4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to 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he 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-10" dirty="0">
                <a:latin typeface="Times New Roman"/>
                <a:cs typeface="Times New Roman"/>
              </a:rPr>
              <a:t>l</a:t>
            </a:r>
            <a:r>
              <a:rPr sz="1100" dirty="0">
                <a:latin typeface="Times New Roman"/>
                <a:cs typeface="Times New Roman"/>
              </a:rPr>
              <a:t>l </a:t>
            </a:r>
            <a:r>
              <a:rPr sz="1100" spc="-4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red </a:t>
            </a:r>
            <a:r>
              <a:rPr sz="1100" spc="-6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brick 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h</a:t>
            </a:r>
            <a:r>
              <a:rPr sz="1100" spc="-15" dirty="0">
                <a:latin typeface="Times New Roman"/>
                <a:cs typeface="Times New Roman"/>
              </a:rPr>
              <a:t>o</a:t>
            </a:r>
            <a:r>
              <a:rPr sz="1100" dirty="0">
                <a:latin typeface="Times New Roman"/>
                <a:cs typeface="Times New Roman"/>
              </a:rPr>
              <a:t>use </a:t>
            </a:r>
            <a:r>
              <a:rPr sz="1100" spc="-4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t 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far bac</a:t>
            </a:r>
            <a:r>
              <a:rPr sz="1100" spc="-15" dirty="0">
                <a:latin typeface="Times New Roman"/>
                <a:cs typeface="Times New Roman"/>
              </a:rPr>
              <a:t>kg</a:t>
            </a:r>
            <a:r>
              <a:rPr sz="1100" dirty="0">
                <a:latin typeface="Times New Roman"/>
                <a:cs typeface="Times New Roman"/>
              </a:rPr>
              <a:t>round</a:t>
            </a:r>
            <a:r>
              <a:rPr sz="1100" spc="7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ri</a:t>
            </a:r>
            <a:r>
              <a:rPr sz="1100" spc="-15" dirty="0">
                <a:latin typeface="Times New Roman"/>
                <a:cs typeface="Times New Roman"/>
              </a:rPr>
              <a:t>g</a:t>
            </a:r>
            <a:r>
              <a:rPr sz="1100" dirty="0">
                <a:latin typeface="Times New Roman"/>
                <a:cs typeface="Times New Roman"/>
              </a:rPr>
              <a:t>ht,</a:t>
            </a:r>
            <a:r>
              <a:rPr sz="1100" spc="55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he</a:t>
            </a:r>
            <a:r>
              <a:rPr sz="1100" spc="60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K</a:t>
            </a:r>
            <a:r>
              <a:rPr sz="1100" dirty="0">
                <a:latin typeface="Times New Roman"/>
                <a:cs typeface="Times New Roman"/>
              </a:rPr>
              <a:t>o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dirty="0">
                <a:latin typeface="Times New Roman"/>
                <a:cs typeface="Times New Roman"/>
              </a:rPr>
              <a:t>nig</a:t>
            </a:r>
            <a:r>
              <a:rPr sz="1100" spc="5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H</a:t>
            </a:r>
            <a:r>
              <a:rPr sz="1100" dirty="0">
                <a:latin typeface="Times New Roman"/>
                <a:cs typeface="Times New Roman"/>
              </a:rPr>
              <a:t>ous</a:t>
            </a:r>
            <a:r>
              <a:rPr sz="1100" spc="15" dirty="0">
                <a:latin typeface="Times New Roman"/>
                <a:cs typeface="Times New Roman"/>
              </a:rPr>
              <a:t>e</a:t>
            </a:r>
            <a:r>
              <a:rPr sz="1100" dirty="0">
                <a:latin typeface="Times New Roman"/>
                <a:cs typeface="Times New Roman"/>
              </a:rPr>
              <a:t>.</a:t>
            </a:r>
            <a:r>
              <a:rPr sz="1100" spc="7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Ext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dirty="0">
                <a:latin typeface="Times New Roman"/>
                <a:cs typeface="Times New Roman"/>
              </a:rPr>
              <a:t>ns</a:t>
            </a:r>
            <a:r>
              <a:rPr sz="1100" spc="5" dirty="0">
                <a:latin typeface="Times New Roman"/>
                <a:cs typeface="Times New Roman"/>
              </a:rPr>
              <a:t>i</a:t>
            </a:r>
            <a:r>
              <a:rPr sz="1100" spc="-15" dirty="0">
                <a:latin typeface="Times New Roman"/>
                <a:cs typeface="Times New Roman"/>
              </a:rPr>
              <a:t>v</a:t>
            </a:r>
            <a:r>
              <a:rPr sz="1100" dirty="0">
                <a:latin typeface="Times New Roman"/>
                <a:cs typeface="Times New Roman"/>
              </a:rPr>
              <a:t>e</a:t>
            </a:r>
            <a:r>
              <a:rPr sz="1100" spc="7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rch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dirty="0">
                <a:latin typeface="Times New Roman"/>
                <a:cs typeface="Times New Roman"/>
              </a:rPr>
              <a:t>olo</a:t>
            </a:r>
            <a:r>
              <a:rPr sz="1100" spc="-15" dirty="0">
                <a:latin typeface="Times New Roman"/>
                <a:cs typeface="Times New Roman"/>
              </a:rPr>
              <a:t>g</a:t>
            </a:r>
            <a:r>
              <a:rPr sz="1100" dirty="0">
                <a:latin typeface="Times New Roman"/>
                <a:cs typeface="Times New Roman"/>
              </a:rPr>
              <a:t>ic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l</a:t>
            </a:r>
            <a:r>
              <a:rPr sz="1100" spc="7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ex</a:t>
            </a:r>
            <a:r>
              <a:rPr sz="1100" spc="-10" dirty="0">
                <a:latin typeface="Times New Roman"/>
                <a:cs typeface="Times New Roman"/>
              </a:rPr>
              <a:t>c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-10" dirty="0">
                <a:latin typeface="Times New Roman"/>
                <a:cs typeface="Times New Roman"/>
              </a:rPr>
              <a:t>v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5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i</a:t>
            </a:r>
            <a:r>
              <a:rPr sz="1100" spc="-15" dirty="0">
                <a:latin typeface="Times New Roman"/>
                <a:cs typeface="Times New Roman"/>
              </a:rPr>
              <a:t>o</a:t>
            </a:r>
            <a:r>
              <a:rPr sz="1100" dirty="0">
                <a:latin typeface="Times New Roman"/>
                <a:cs typeface="Times New Roman"/>
              </a:rPr>
              <a:t>ns</a:t>
            </a:r>
            <a:r>
              <a:rPr sz="1100" spc="7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ha</a:t>
            </a:r>
            <a:r>
              <a:rPr sz="1100" spc="-10" dirty="0">
                <a:latin typeface="Times New Roman"/>
                <a:cs typeface="Times New Roman"/>
              </a:rPr>
              <a:t>v</a:t>
            </a:r>
            <a:r>
              <a:rPr sz="1100" dirty="0">
                <a:latin typeface="Times New Roman"/>
                <a:cs typeface="Times New Roman"/>
              </a:rPr>
              <a:t>e</a:t>
            </a:r>
            <a:r>
              <a:rPr sz="1100" spc="7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been</a:t>
            </a:r>
            <a:r>
              <a:rPr sz="1100" spc="7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co</a:t>
            </a:r>
            <a:r>
              <a:rPr sz="1100" spc="-10" dirty="0">
                <a:latin typeface="Times New Roman"/>
                <a:cs typeface="Times New Roman"/>
              </a:rPr>
              <a:t>n</a:t>
            </a:r>
            <a:r>
              <a:rPr sz="1100" dirty="0">
                <a:latin typeface="Times New Roman"/>
                <a:cs typeface="Times New Roman"/>
              </a:rPr>
              <a:t>du</a:t>
            </a:r>
            <a:r>
              <a:rPr sz="1100" spc="-10" dirty="0">
                <a:latin typeface="Times New Roman"/>
                <a:cs typeface="Times New Roman"/>
              </a:rPr>
              <a:t>c</a:t>
            </a:r>
            <a:r>
              <a:rPr sz="1100" dirty="0">
                <a:latin typeface="Times New Roman"/>
                <a:cs typeface="Times New Roman"/>
              </a:rPr>
              <a:t>ted</a:t>
            </a:r>
            <a:r>
              <a:rPr sz="1100" spc="80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on </a:t>
            </a:r>
            <a:r>
              <a:rPr sz="1100" dirty="0">
                <a:latin typeface="Times New Roman"/>
                <a:cs typeface="Times New Roman"/>
              </a:rPr>
              <a:t>th</a:t>
            </a:r>
            <a:r>
              <a:rPr sz="1100" spc="-10" dirty="0">
                <a:latin typeface="Times New Roman"/>
                <a:cs typeface="Times New Roman"/>
              </a:rPr>
              <a:t>i</a:t>
            </a:r>
            <a:r>
              <a:rPr sz="1100" dirty="0">
                <a:latin typeface="Times New Roman"/>
                <a:cs typeface="Times New Roman"/>
              </a:rPr>
              <a:t>s</a:t>
            </a:r>
            <a:r>
              <a:rPr sz="1100" spc="1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pro</a:t>
            </a:r>
            <a:r>
              <a:rPr sz="1100" spc="-15" dirty="0">
                <a:latin typeface="Times New Roman"/>
                <a:cs typeface="Times New Roman"/>
              </a:rPr>
              <a:t>p</a:t>
            </a:r>
            <a:r>
              <a:rPr sz="1100" dirty="0">
                <a:latin typeface="Times New Roman"/>
                <a:cs typeface="Times New Roman"/>
              </a:rPr>
              <a:t>e</a:t>
            </a:r>
            <a:r>
              <a:rPr sz="1100" spc="-10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t</a:t>
            </a:r>
            <a:r>
              <a:rPr sz="1100" spc="-15" dirty="0">
                <a:latin typeface="Times New Roman"/>
                <a:cs typeface="Times New Roman"/>
              </a:rPr>
              <a:t>y</a:t>
            </a:r>
            <a:r>
              <a:rPr sz="1100" dirty="0">
                <a:latin typeface="Times New Roman"/>
                <a:cs typeface="Times New Roman"/>
              </a:rPr>
              <a:t>’s</a:t>
            </a:r>
            <a:r>
              <a:rPr sz="1100" spc="12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c</a:t>
            </a:r>
            <a:r>
              <a:rPr sz="1100" spc="5" dirty="0">
                <a:latin typeface="Times New Roman"/>
                <a:cs typeface="Times New Roman"/>
              </a:rPr>
              <a:t>i</a:t>
            </a:r>
            <a:r>
              <a:rPr sz="1100" spc="-10" dirty="0">
                <a:latin typeface="Times New Roman"/>
                <a:cs typeface="Times New Roman"/>
              </a:rPr>
              <a:t>s</a:t>
            </a:r>
            <a:r>
              <a:rPr sz="1100" dirty="0">
                <a:latin typeface="Times New Roman"/>
                <a:cs typeface="Times New Roman"/>
              </a:rPr>
              <a:t>t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dirty="0">
                <a:latin typeface="Times New Roman"/>
                <a:cs typeface="Times New Roman"/>
              </a:rPr>
              <a:t>rns,</a:t>
            </a:r>
            <a:r>
              <a:rPr sz="1100" spc="120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p</a:t>
            </a:r>
            <a:r>
              <a:rPr sz="1100" dirty="0">
                <a:latin typeface="Times New Roman"/>
                <a:cs typeface="Times New Roman"/>
              </a:rPr>
              <a:t>r</a:t>
            </a:r>
            <a:r>
              <a:rPr sz="1100" spc="-10" dirty="0">
                <a:latin typeface="Times New Roman"/>
                <a:cs typeface="Times New Roman"/>
              </a:rPr>
              <a:t>i</a:t>
            </a:r>
            <a:r>
              <a:rPr sz="1100" spc="-15" dirty="0">
                <a:latin typeface="Times New Roman"/>
                <a:cs typeface="Times New Roman"/>
              </a:rPr>
              <a:t>v</a:t>
            </a:r>
            <a:r>
              <a:rPr sz="1100" dirty="0">
                <a:latin typeface="Times New Roman"/>
                <a:cs typeface="Times New Roman"/>
              </a:rPr>
              <a:t>ies,</a:t>
            </a:r>
            <a:r>
              <a:rPr sz="1100" spc="1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and</a:t>
            </a:r>
            <a:r>
              <a:rPr sz="1100" spc="12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w</a:t>
            </a:r>
            <a:r>
              <a:rPr sz="1100" dirty="0">
                <a:latin typeface="Times New Roman"/>
                <a:cs typeface="Times New Roman"/>
              </a:rPr>
              <a:t>e</a:t>
            </a:r>
            <a:r>
              <a:rPr sz="1100" spc="-10" dirty="0">
                <a:latin typeface="Times New Roman"/>
                <a:cs typeface="Times New Roman"/>
              </a:rPr>
              <a:t>l</a:t>
            </a:r>
            <a:r>
              <a:rPr sz="1100" dirty="0">
                <a:latin typeface="Times New Roman"/>
                <a:cs typeface="Times New Roman"/>
              </a:rPr>
              <a:t>ls.</a:t>
            </a:r>
            <a:r>
              <a:rPr sz="1100" spc="12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D</a:t>
            </a:r>
            <a:r>
              <a:rPr sz="1100" dirty="0">
                <a:latin typeface="Times New Roman"/>
                <a:cs typeface="Times New Roman"/>
              </a:rPr>
              <a:t>e</a:t>
            </a:r>
            <a:r>
              <a:rPr sz="1100" spc="-10" dirty="0">
                <a:latin typeface="Times New Roman"/>
                <a:cs typeface="Times New Roman"/>
              </a:rPr>
              <a:t>p</a:t>
            </a:r>
            <a:r>
              <a:rPr sz="1100" dirty="0">
                <a:latin typeface="Times New Roman"/>
                <a:cs typeface="Times New Roman"/>
              </a:rPr>
              <a:t>i</a:t>
            </a:r>
            <a:r>
              <a:rPr sz="1100" spc="-10" dirty="0">
                <a:latin typeface="Times New Roman"/>
                <a:cs typeface="Times New Roman"/>
              </a:rPr>
              <a:t>c</a:t>
            </a:r>
            <a:r>
              <a:rPr sz="1100" dirty="0">
                <a:latin typeface="Times New Roman"/>
                <a:cs typeface="Times New Roman"/>
              </a:rPr>
              <a:t>ted</a:t>
            </a:r>
            <a:r>
              <a:rPr sz="1100" spc="10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on</a:t>
            </a:r>
            <a:r>
              <a:rPr sz="1100" spc="1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de</a:t>
            </a:r>
            <a:r>
              <a:rPr sz="1100" spc="5" dirty="0">
                <a:latin typeface="Times New Roman"/>
                <a:cs typeface="Times New Roman"/>
              </a:rPr>
              <a:t>t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i</a:t>
            </a:r>
            <a:r>
              <a:rPr sz="1100" spc="-10" dirty="0">
                <a:latin typeface="Times New Roman"/>
                <a:cs typeface="Times New Roman"/>
              </a:rPr>
              <a:t>l</a:t>
            </a:r>
            <a:r>
              <a:rPr sz="1100" dirty="0">
                <a:latin typeface="Times New Roman"/>
                <a:cs typeface="Times New Roman"/>
              </a:rPr>
              <a:t>ed</a:t>
            </a:r>
            <a:r>
              <a:rPr sz="1100" spc="1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</a:t>
            </a:r>
            <a:r>
              <a:rPr sz="1100" spc="-10" dirty="0">
                <a:latin typeface="Times New Roman"/>
                <a:cs typeface="Times New Roman"/>
              </a:rPr>
              <a:t>k</a:t>
            </a:r>
            <a:r>
              <a:rPr sz="1100" dirty="0">
                <a:latin typeface="Times New Roman"/>
                <a:cs typeface="Times New Roman"/>
              </a:rPr>
              <a:t>e</a:t>
            </a:r>
            <a:r>
              <a:rPr sz="1100" spc="5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c</a:t>
            </a:r>
            <a:r>
              <a:rPr sz="1100" spc="-10" dirty="0">
                <a:latin typeface="Times New Roman"/>
                <a:cs typeface="Times New Roman"/>
              </a:rPr>
              <a:t>h</a:t>
            </a:r>
            <a:r>
              <a:rPr sz="1100" dirty="0">
                <a:latin typeface="Times New Roman"/>
                <a:cs typeface="Times New Roman"/>
              </a:rPr>
              <a:t>es</a:t>
            </a:r>
            <a:r>
              <a:rPr sz="1100" spc="120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o</a:t>
            </a:r>
            <a:r>
              <a:rPr sz="1100" dirty="0">
                <a:latin typeface="Times New Roman"/>
                <a:cs typeface="Times New Roman"/>
              </a:rPr>
              <a:t>f</a:t>
            </a:r>
            <a:r>
              <a:rPr sz="1100" spc="1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an</a:t>
            </a:r>
            <a:r>
              <a:rPr sz="1100" spc="1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1885</a:t>
            </a:r>
            <a:r>
              <a:rPr sz="1100" spc="1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Sanb</a:t>
            </a:r>
            <a:r>
              <a:rPr sz="1100" spc="-15" dirty="0">
                <a:latin typeface="Times New Roman"/>
                <a:cs typeface="Times New Roman"/>
              </a:rPr>
              <a:t>o</a:t>
            </a:r>
            <a:r>
              <a:rPr sz="1100" dirty="0">
                <a:latin typeface="Times New Roman"/>
                <a:cs typeface="Times New Roman"/>
              </a:rPr>
              <a:t>rn</a:t>
            </a:r>
            <a:r>
              <a:rPr sz="1100" spc="1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F</a:t>
            </a:r>
            <a:r>
              <a:rPr sz="1100" spc="-10" dirty="0">
                <a:latin typeface="Times New Roman"/>
                <a:cs typeface="Times New Roman"/>
              </a:rPr>
              <a:t>ir</a:t>
            </a:r>
            <a:r>
              <a:rPr sz="1100" dirty="0">
                <a:latin typeface="Times New Roman"/>
                <a:cs typeface="Times New Roman"/>
              </a:rPr>
              <a:t>e </a:t>
            </a:r>
            <a:r>
              <a:rPr sz="1100" spc="-20" dirty="0">
                <a:latin typeface="Times New Roman"/>
                <a:cs typeface="Times New Roman"/>
              </a:rPr>
              <a:t>I</a:t>
            </a:r>
            <a:r>
              <a:rPr sz="1100" dirty="0">
                <a:latin typeface="Times New Roman"/>
                <a:cs typeface="Times New Roman"/>
              </a:rPr>
              <a:t>nsu</a:t>
            </a:r>
            <a:r>
              <a:rPr sz="1100" spc="5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ance</a:t>
            </a:r>
            <a:r>
              <a:rPr sz="1100" spc="25" dirty="0">
                <a:latin typeface="Times New Roman"/>
                <a:cs typeface="Times New Roman"/>
              </a:rPr>
              <a:t> 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dirty="0">
                <a:latin typeface="Times New Roman"/>
                <a:cs typeface="Times New Roman"/>
              </a:rPr>
              <a:t>ap</a:t>
            </a:r>
            <a:r>
              <a:rPr sz="1100" spc="3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i</a:t>
            </a:r>
            <a:r>
              <a:rPr sz="1100" dirty="0">
                <a:latin typeface="Times New Roman"/>
                <a:cs typeface="Times New Roman"/>
              </a:rPr>
              <a:t>l</a:t>
            </a:r>
            <a:r>
              <a:rPr sz="1100" spc="-10" dirty="0">
                <a:latin typeface="Times New Roman"/>
                <a:cs typeface="Times New Roman"/>
              </a:rPr>
              <a:t>l</a:t>
            </a:r>
            <a:r>
              <a:rPr sz="1100" dirty="0">
                <a:latin typeface="Times New Roman"/>
                <a:cs typeface="Times New Roman"/>
              </a:rPr>
              <a:t>us</a:t>
            </a:r>
            <a:r>
              <a:rPr sz="1100" spc="-5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r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ti</a:t>
            </a:r>
            <a:r>
              <a:rPr sz="1100" spc="-15" dirty="0">
                <a:latin typeface="Times New Roman"/>
                <a:cs typeface="Times New Roman"/>
              </a:rPr>
              <a:t>o</a:t>
            </a:r>
            <a:r>
              <a:rPr sz="1100" dirty="0">
                <a:latin typeface="Times New Roman"/>
                <a:cs typeface="Times New Roman"/>
              </a:rPr>
              <a:t>n,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</a:t>
            </a:r>
            <a:r>
              <a:rPr sz="1100" spc="-10" dirty="0">
                <a:latin typeface="Times New Roman"/>
                <a:cs typeface="Times New Roman"/>
              </a:rPr>
              <a:t>w</a:t>
            </a:r>
            <a:r>
              <a:rPr sz="1100" dirty="0">
                <a:latin typeface="Times New Roman"/>
                <a:cs typeface="Times New Roman"/>
              </a:rPr>
              <a:t>o</a:t>
            </a:r>
            <a:r>
              <a:rPr sz="1100" spc="3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W</a:t>
            </a:r>
            <a:r>
              <a:rPr sz="1100" dirty="0">
                <a:latin typeface="Times New Roman"/>
                <a:cs typeface="Times New Roman"/>
              </a:rPr>
              <a:t>i</a:t>
            </a:r>
            <a:r>
              <a:rPr sz="1100" spc="-10" dirty="0">
                <a:latin typeface="Times New Roman"/>
                <a:cs typeface="Times New Roman"/>
              </a:rPr>
              <a:t>l</a:t>
            </a:r>
            <a:r>
              <a:rPr sz="1100" dirty="0">
                <a:latin typeface="Times New Roman"/>
                <a:cs typeface="Times New Roman"/>
              </a:rPr>
              <a:t>he</a:t>
            </a:r>
            <a:r>
              <a:rPr sz="1100" spc="5" dirty="0">
                <a:latin typeface="Times New Roman"/>
                <a:cs typeface="Times New Roman"/>
              </a:rPr>
              <a:t>l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dirty="0">
                <a:latin typeface="Times New Roman"/>
                <a:cs typeface="Times New Roman"/>
              </a:rPr>
              <a:t>s</a:t>
            </a:r>
            <a:r>
              <a:rPr sz="1100" spc="25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k</a:t>
            </a:r>
            <a:r>
              <a:rPr sz="1100" dirty="0">
                <a:latin typeface="Times New Roman"/>
                <a:cs typeface="Times New Roman"/>
              </a:rPr>
              <a:t>il</a:t>
            </a:r>
            <a:r>
              <a:rPr sz="1100" spc="-15" dirty="0">
                <a:latin typeface="Times New Roman"/>
                <a:cs typeface="Times New Roman"/>
              </a:rPr>
              <a:t>n</a:t>
            </a:r>
            <a:r>
              <a:rPr sz="1100" dirty="0">
                <a:latin typeface="Times New Roman"/>
                <a:cs typeface="Times New Roman"/>
              </a:rPr>
              <a:t>s</a:t>
            </a:r>
            <a:r>
              <a:rPr sz="1100" spc="2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we</a:t>
            </a:r>
            <a:r>
              <a:rPr sz="1100" dirty="0">
                <a:latin typeface="Times New Roman"/>
                <a:cs typeface="Times New Roman"/>
              </a:rPr>
              <a:t>re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</a:t>
            </a:r>
            <a:r>
              <a:rPr sz="1100" spc="-15" dirty="0">
                <a:latin typeface="Times New Roman"/>
                <a:cs typeface="Times New Roman"/>
              </a:rPr>
              <a:t>o</a:t>
            </a:r>
            <a:r>
              <a:rPr sz="1100" dirty="0">
                <a:latin typeface="Times New Roman"/>
                <a:cs typeface="Times New Roman"/>
              </a:rPr>
              <a:t>cat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dirty="0">
                <a:latin typeface="Times New Roman"/>
                <a:cs typeface="Times New Roman"/>
              </a:rPr>
              <a:t>d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in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ap</a:t>
            </a:r>
            <a:r>
              <a:rPr sz="1100" spc="-10" dirty="0">
                <a:latin typeface="Times New Roman"/>
                <a:cs typeface="Times New Roman"/>
              </a:rPr>
              <a:t>p</a:t>
            </a:r>
            <a:r>
              <a:rPr sz="1100" dirty="0">
                <a:latin typeface="Times New Roman"/>
                <a:cs typeface="Times New Roman"/>
              </a:rPr>
              <a:t>ro</a:t>
            </a:r>
            <a:r>
              <a:rPr sz="1100" spc="-15" dirty="0">
                <a:latin typeface="Times New Roman"/>
                <a:cs typeface="Times New Roman"/>
              </a:rPr>
              <a:t>x</a:t>
            </a:r>
            <a:r>
              <a:rPr sz="1100" dirty="0">
                <a:latin typeface="Times New Roman"/>
                <a:cs typeface="Times New Roman"/>
              </a:rPr>
              <a:t>i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5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e</a:t>
            </a:r>
            <a:r>
              <a:rPr sz="1100" spc="25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v</a:t>
            </a:r>
            <a:r>
              <a:rPr sz="1100" spc="-10" dirty="0">
                <a:latin typeface="Times New Roman"/>
                <a:cs typeface="Times New Roman"/>
              </a:rPr>
              <a:t>i</a:t>
            </a:r>
            <a:r>
              <a:rPr sz="1100" dirty="0">
                <a:latin typeface="Times New Roman"/>
                <a:cs typeface="Times New Roman"/>
              </a:rPr>
              <a:t>c</a:t>
            </a:r>
            <a:r>
              <a:rPr sz="1100" spc="5" dirty="0">
                <a:latin typeface="Times New Roman"/>
                <a:cs typeface="Times New Roman"/>
              </a:rPr>
              <a:t>i</a:t>
            </a:r>
            <a:r>
              <a:rPr sz="1100" spc="-15" dirty="0">
                <a:latin typeface="Times New Roman"/>
                <a:cs typeface="Times New Roman"/>
              </a:rPr>
              <a:t>n</a:t>
            </a:r>
            <a:r>
              <a:rPr sz="1100" dirty="0">
                <a:latin typeface="Times New Roman"/>
                <a:cs typeface="Times New Roman"/>
              </a:rPr>
              <a:t>ity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</a:t>
            </a:r>
            <a:r>
              <a:rPr sz="1100" spc="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</a:t>
            </a:r>
            <a:r>
              <a:rPr sz="1100" spc="-15" dirty="0">
                <a:latin typeface="Times New Roman"/>
                <a:cs typeface="Times New Roman"/>
              </a:rPr>
              <a:t>h</a:t>
            </a:r>
            <a:r>
              <a:rPr sz="1100" dirty="0">
                <a:latin typeface="Times New Roman"/>
                <a:cs typeface="Times New Roman"/>
              </a:rPr>
              <a:t>e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abo</a:t>
            </a:r>
            <a:r>
              <a:rPr sz="1100" spc="-10" dirty="0">
                <a:latin typeface="Times New Roman"/>
                <a:cs typeface="Times New Roman"/>
              </a:rPr>
              <a:t>v</a:t>
            </a:r>
            <a:r>
              <a:rPr sz="1100" dirty="0">
                <a:latin typeface="Times New Roman"/>
                <a:cs typeface="Times New Roman"/>
              </a:rPr>
              <a:t>e tr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sh </a:t>
            </a:r>
            <a:r>
              <a:rPr sz="1100" spc="-9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c</a:t>
            </a:r>
            <a:r>
              <a:rPr sz="1100" dirty="0">
                <a:latin typeface="Times New Roman"/>
                <a:cs typeface="Times New Roman"/>
              </a:rPr>
              <a:t>an </a:t>
            </a:r>
            <a:r>
              <a:rPr sz="1100" spc="-9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i</a:t>
            </a:r>
            <a:r>
              <a:rPr sz="1100" dirty="0">
                <a:latin typeface="Times New Roman"/>
                <a:cs typeface="Times New Roman"/>
              </a:rPr>
              <a:t>n </a:t>
            </a:r>
            <a:r>
              <a:rPr sz="1100" spc="-10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f</a:t>
            </a:r>
            <a:r>
              <a:rPr sz="1100" spc="-15" dirty="0">
                <a:latin typeface="Times New Roman"/>
                <a:cs typeface="Times New Roman"/>
              </a:rPr>
              <a:t>o</a:t>
            </a:r>
            <a:r>
              <a:rPr sz="1100" dirty="0">
                <a:latin typeface="Times New Roman"/>
                <a:cs typeface="Times New Roman"/>
              </a:rPr>
              <a:t>re</a:t>
            </a:r>
            <a:r>
              <a:rPr sz="1100" spc="-10" dirty="0">
                <a:latin typeface="Times New Roman"/>
                <a:cs typeface="Times New Roman"/>
              </a:rPr>
              <a:t>g</a:t>
            </a:r>
            <a:r>
              <a:rPr sz="1100" dirty="0">
                <a:latin typeface="Times New Roman"/>
                <a:cs typeface="Times New Roman"/>
              </a:rPr>
              <a:t>roun</a:t>
            </a:r>
            <a:r>
              <a:rPr sz="1100" spc="-10" dirty="0">
                <a:latin typeface="Times New Roman"/>
                <a:cs typeface="Times New Roman"/>
              </a:rPr>
              <a:t>d</a:t>
            </a:r>
            <a:r>
              <a:rPr sz="1100" dirty="0">
                <a:latin typeface="Times New Roman"/>
                <a:cs typeface="Times New Roman"/>
              </a:rPr>
              <a:t>.  </a:t>
            </a:r>
            <a:r>
              <a:rPr sz="1100" spc="75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he </a:t>
            </a:r>
            <a:r>
              <a:rPr sz="1100" spc="-10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e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rly </a:t>
            </a:r>
            <a:r>
              <a:rPr sz="1100" spc="-10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d</a:t>
            </a:r>
            <a:r>
              <a:rPr sz="1100" spc="-10" dirty="0">
                <a:latin typeface="Times New Roman"/>
                <a:cs typeface="Times New Roman"/>
              </a:rPr>
              <a:t>i</a:t>
            </a:r>
            <a:r>
              <a:rPr sz="1100" dirty="0">
                <a:latin typeface="Times New Roman"/>
                <a:cs typeface="Times New Roman"/>
              </a:rPr>
              <a:t>re</a:t>
            </a:r>
            <a:r>
              <a:rPr sz="1100" spc="-10" dirty="0">
                <a:latin typeface="Times New Roman"/>
                <a:cs typeface="Times New Roman"/>
              </a:rPr>
              <a:t>c</a:t>
            </a:r>
            <a:r>
              <a:rPr sz="1100" dirty="0">
                <a:latin typeface="Times New Roman"/>
                <a:cs typeface="Times New Roman"/>
              </a:rPr>
              <a:t>t</a:t>
            </a:r>
            <a:r>
              <a:rPr sz="1100" spc="-15" dirty="0">
                <a:latin typeface="Times New Roman"/>
                <a:cs typeface="Times New Roman"/>
              </a:rPr>
              <a:t>o</a:t>
            </a:r>
            <a:r>
              <a:rPr sz="1100" dirty="0">
                <a:latin typeface="Times New Roman"/>
                <a:cs typeface="Times New Roman"/>
              </a:rPr>
              <a:t>ri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dirty="0">
                <a:latin typeface="Times New Roman"/>
                <a:cs typeface="Times New Roman"/>
              </a:rPr>
              <a:t>s </a:t>
            </a:r>
            <a:r>
              <a:rPr sz="1100" spc="-9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-10" dirty="0">
                <a:latin typeface="Times New Roman"/>
                <a:cs typeface="Times New Roman"/>
              </a:rPr>
              <a:t>n</a:t>
            </a:r>
            <a:r>
              <a:rPr sz="1100" dirty="0">
                <a:latin typeface="Times New Roman"/>
                <a:cs typeface="Times New Roman"/>
              </a:rPr>
              <a:t>d </a:t>
            </a:r>
            <a:r>
              <a:rPr sz="1100" spc="-1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c</a:t>
            </a:r>
            <a:r>
              <a:rPr sz="1100" spc="5" dirty="0">
                <a:latin typeface="Times New Roman"/>
                <a:cs typeface="Times New Roman"/>
              </a:rPr>
              <a:t>i</a:t>
            </a:r>
            <a:r>
              <a:rPr sz="1100" dirty="0">
                <a:latin typeface="Times New Roman"/>
                <a:cs typeface="Times New Roman"/>
              </a:rPr>
              <a:t>ty </a:t>
            </a:r>
            <a:r>
              <a:rPr sz="1100" spc="-100" dirty="0">
                <a:latin typeface="Times New Roman"/>
                <a:cs typeface="Times New Roman"/>
              </a:rPr>
              <a:t> 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dirty="0">
                <a:latin typeface="Times New Roman"/>
                <a:cs typeface="Times New Roman"/>
              </a:rPr>
              <a:t>app</a:t>
            </a:r>
            <a:r>
              <a:rPr sz="1100" spc="5" dirty="0">
                <a:latin typeface="Times New Roman"/>
                <a:cs typeface="Times New Roman"/>
              </a:rPr>
              <a:t>i</a:t>
            </a:r>
            <a:r>
              <a:rPr sz="1100" dirty="0">
                <a:latin typeface="Times New Roman"/>
                <a:cs typeface="Times New Roman"/>
              </a:rPr>
              <a:t>n</a:t>
            </a:r>
            <a:r>
              <a:rPr sz="1100" spc="-15" dirty="0">
                <a:latin typeface="Times New Roman"/>
                <a:cs typeface="Times New Roman"/>
              </a:rPr>
              <a:t>g</a:t>
            </a:r>
            <a:r>
              <a:rPr sz="1100" dirty="0">
                <a:latin typeface="Times New Roman"/>
                <a:cs typeface="Times New Roman"/>
              </a:rPr>
              <a:t>s </a:t>
            </a:r>
            <a:r>
              <a:rPr sz="1100" spc="-9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lo</a:t>
            </a:r>
            <a:r>
              <a:rPr sz="1100" spc="-10" dirty="0">
                <a:latin typeface="Times New Roman"/>
                <a:cs typeface="Times New Roman"/>
              </a:rPr>
              <a:t>c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e </a:t>
            </a:r>
            <a:r>
              <a:rPr sz="1100" spc="-9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</a:t>
            </a:r>
            <a:r>
              <a:rPr sz="1100" spc="-15" dirty="0">
                <a:latin typeface="Times New Roman"/>
                <a:cs typeface="Times New Roman"/>
              </a:rPr>
              <a:t>h</a:t>
            </a:r>
            <a:r>
              <a:rPr sz="1100" dirty="0">
                <a:latin typeface="Times New Roman"/>
                <a:cs typeface="Times New Roman"/>
              </a:rPr>
              <a:t>is </a:t>
            </a:r>
            <a:r>
              <a:rPr sz="1100" spc="-10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prop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dirty="0">
                <a:latin typeface="Times New Roman"/>
                <a:cs typeface="Times New Roman"/>
              </a:rPr>
              <a:t>rty </a:t>
            </a:r>
            <a:r>
              <a:rPr sz="1100" spc="-1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as </a:t>
            </a:r>
            <a:r>
              <a:rPr sz="1100" spc="-95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S</a:t>
            </a:r>
            <a:r>
              <a:rPr sz="1100" dirty="0">
                <a:latin typeface="Times New Roman"/>
                <a:cs typeface="Times New Roman"/>
              </a:rPr>
              <a:t>eco</a:t>
            </a:r>
            <a:r>
              <a:rPr sz="1100" spc="-15" dirty="0">
                <a:latin typeface="Times New Roman"/>
                <a:cs typeface="Times New Roman"/>
              </a:rPr>
              <a:t>n</a:t>
            </a:r>
            <a:r>
              <a:rPr sz="1100" dirty="0">
                <a:latin typeface="Times New Roman"/>
                <a:cs typeface="Times New Roman"/>
              </a:rPr>
              <a:t>d St</a:t>
            </a:r>
            <a:r>
              <a:rPr sz="1100" spc="5" dirty="0">
                <a:latin typeface="Times New Roman"/>
                <a:cs typeface="Times New Roman"/>
              </a:rPr>
              <a:t>r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dirty="0">
                <a:latin typeface="Times New Roman"/>
                <a:cs typeface="Times New Roman"/>
              </a:rPr>
              <a:t>et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(</a:t>
            </a:r>
            <a:r>
              <a:rPr sz="1100" spc="-5" dirty="0">
                <a:latin typeface="Times New Roman"/>
                <a:cs typeface="Times New Roman"/>
              </a:rPr>
              <a:t>B</a:t>
            </a:r>
            <a:r>
              <a:rPr sz="1100" dirty="0">
                <a:latin typeface="Times New Roman"/>
                <a:cs typeface="Times New Roman"/>
              </a:rPr>
              <a:t>r</a:t>
            </a:r>
            <a:r>
              <a:rPr sz="1100" spc="-15" dirty="0">
                <a:latin typeface="Times New Roman"/>
                <a:cs typeface="Times New Roman"/>
              </a:rPr>
              <a:t>o</a:t>
            </a:r>
            <a:r>
              <a:rPr sz="1100" dirty="0">
                <a:latin typeface="Times New Roman"/>
                <a:cs typeface="Times New Roman"/>
              </a:rPr>
              <a:t>adwa</a:t>
            </a:r>
            <a:r>
              <a:rPr sz="1100" spc="-15" dirty="0">
                <a:latin typeface="Times New Roman"/>
                <a:cs typeface="Times New Roman"/>
              </a:rPr>
              <a:t>y</a:t>
            </a:r>
            <a:r>
              <a:rPr sz="1100" dirty="0">
                <a:latin typeface="Times New Roman"/>
                <a:cs typeface="Times New Roman"/>
              </a:rPr>
              <a:t>) b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dirty="0">
                <a:latin typeface="Times New Roman"/>
                <a:cs typeface="Times New Roman"/>
              </a:rPr>
              <a:t>t</a:t>
            </a:r>
            <a:r>
              <a:rPr sz="1100" spc="-10" dirty="0">
                <a:latin typeface="Times New Roman"/>
                <a:cs typeface="Times New Roman"/>
              </a:rPr>
              <a:t>w</a:t>
            </a:r>
            <a:r>
              <a:rPr sz="1100" dirty="0">
                <a:latin typeface="Times New Roman"/>
                <a:cs typeface="Times New Roman"/>
              </a:rPr>
              <a:t>een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O</a:t>
            </a:r>
            <a:r>
              <a:rPr sz="1100" dirty="0">
                <a:latin typeface="Times New Roman"/>
                <a:cs typeface="Times New Roman"/>
              </a:rPr>
              <a:t>ak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and Sprin</a:t>
            </a:r>
            <a:r>
              <a:rPr sz="1100" spc="-15" dirty="0">
                <a:latin typeface="Times New Roman"/>
                <a:cs typeface="Times New Roman"/>
              </a:rPr>
              <a:t>g</a:t>
            </a:r>
            <a:r>
              <a:rPr sz="1100" dirty="0">
                <a:latin typeface="Times New Roman"/>
                <a:cs typeface="Times New Roman"/>
              </a:rPr>
              <a:t>, </a:t>
            </a:r>
            <a:r>
              <a:rPr sz="1100" spc="-10" dirty="0">
                <a:latin typeface="Times New Roman"/>
                <a:cs typeface="Times New Roman"/>
              </a:rPr>
              <a:t>w</a:t>
            </a:r>
            <a:r>
              <a:rPr sz="1100" dirty="0">
                <a:latin typeface="Times New Roman"/>
                <a:cs typeface="Times New Roman"/>
              </a:rPr>
              <a:t>e</a:t>
            </a:r>
            <a:r>
              <a:rPr sz="1100" spc="-10" dirty="0">
                <a:latin typeface="Times New Roman"/>
                <a:cs typeface="Times New Roman"/>
              </a:rPr>
              <a:t>s</a:t>
            </a:r>
            <a:r>
              <a:rPr sz="1100" dirty="0">
                <a:latin typeface="Times New Roman"/>
                <a:cs typeface="Times New Roman"/>
              </a:rPr>
              <a:t>t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s</a:t>
            </a:r>
            <a:r>
              <a:rPr sz="1100" dirty="0">
                <a:latin typeface="Times New Roman"/>
                <a:cs typeface="Times New Roman"/>
              </a:rPr>
              <a:t>ide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 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lle</a:t>
            </a:r>
            <a:r>
              <a:rPr sz="1100" spc="-10" dirty="0">
                <a:latin typeface="Times New Roman"/>
                <a:cs typeface="Times New Roman"/>
              </a:rPr>
              <a:t>y</a:t>
            </a:r>
            <a:r>
              <a:rPr sz="1100" dirty="0">
                <a:latin typeface="Times New Roman"/>
                <a:cs typeface="Times New Roman"/>
              </a:rPr>
              <a:t>.</a:t>
            </a:r>
            <a:r>
              <a:rPr sz="1100" spc="1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D</a:t>
            </a:r>
            <a:r>
              <a:rPr sz="1100" dirty="0">
                <a:latin typeface="Times New Roman"/>
                <a:cs typeface="Times New Roman"/>
              </a:rPr>
              <a:t>ia</a:t>
            </a:r>
            <a:r>
              <a:rPr sz="1100" spc="-10" dirty="0">
                <a:latin typeface="Times New Roman"/>
                <a:cs typeface="Times New Roman"/>
              </a:rPr>
              <a:t>g</a:t>
            </a:r>
            <a:r>
              <a:rPr sz="1100" dirty="0">
                <a:latin typeface="Times New Roman"/>
                <a:cs typeface="Times New Roman"/>
              </a:rPr>
              <a:t>ram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 p</a:t>
            </a:r>
            <a:r>
              <a:rPr sz="1100" spc="-15" dirty="0">
                <a:latin typeface="Times New Roman"/>
                <a:cs typeface="Times New Roman"/>
              </a:rPr>
              <a:t>o</a:t>
            </a:r>
            <a:r>
              <a:rPr sz="1100" dirty="0">
                <a:latin typeface="Times New Roman"/>
                <a:cs typeface="Times New Roman"/>
              </a:rPr>
              <a:t>tt</a:t>
            </a:r>
            <a:r>
              <a:rPr sz="1100" spc="-10" dirty="0">
                <a:latin typeface="Times New Roman"/>
                <a:cs typeface="Times New Roman"/>
              </a:rPr>
              <a:t>er</a:t>
            </a:r>
            <a:r>
              <a:rPr sz="1100" dirty="0">
                <a:latin typeface="Times New Roman"/>
                <a:cs typeface="Times New Roman"/>
              </a:rPr>
              <a:t>y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at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top.</a:t>
            </a:r>
          </a:p>
        </p:txBody>
      </p:sp>
      <p:sp>
        <p:nvSpPr>
          <p:cNvPr id="16" name="object 4"/>
          <p:cNvSpPr/>
          <p:nvPr/>
        </p:nvSpPr>
        <p:spPr>
          <a:xfrm>
            <a:off x="2411760" y="2852936"/>
            <a:ext cx="3229610" cy="24244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" name="object 11"/>
          <p:cNvSpPr/>
          <p:nvPr/>
        </p:nvSpPr>
        <p:spPr>
          <a:xfrm>
            <a:off x="2051720" y="260648"/>
            <a:ext cx="4011422" cy="24577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D14A2-F495-49D5-A5E2-27CBFBBAF14C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7" name="Right Arrow 6"/>
          <p:cNvSpPr/>
          <p:nvPr/>
        </p:nvSpPr>
        <p:spPr>
          <a:xfrm>
            <a:off x="1187624" y="4653136"/>
            <a:ext cx="1440160" cy="432048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8" name="~PP3015.WAV">
            <a:hlinkClick r:id="" action="ppaction://media"/>
          </p:cNvPr>
          <p:cNvPicPr>
            <a:picLocks noRot="1" noChangeAspect="1"/>
          </p:cNvPicPr>
          <p:nvPr>
            <a:wavAudioFile r:embed="rId1" name="~PP3015.WAV"/>
          </p:nvPr>
        </p:nvPicPr>
        <p:blipFill>
          <a:blip r:embed="rId6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43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/>
          <p:nvPr/>
        </p:nvSpPr>
        <p:spPr>
          <a:xfrm>
            <a:off x="1619672" y="1484784"/>
            <a:ext cx="5227320" cy="35109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D14A2-F495-49D5-A5E2-27CBFBBAF14C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2195736" y="5517232"/>
            <a:ext cx="41809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WILHELMS   PIPKIN</a:t>
            </a:r>
            <a:endParaRPr lang="en-GB" sz="4000" dirty="0"/>
          </a:p>
        </p:txBody>
      </p:sp>
      <p:sp>
        <p:nvSpPr>
          <p:cNvPr id="6" name="Left Arrow 5"/>
          <p:cNvSpPr/>
          <p:nvPr/>
        </p:nvSpPr>
        <p:spPr>
          <a:xfrm rot="19826057">
            <a:off x="6490554" y="1876436"/>
            <a:ext cx="2304256" cy="50405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~PP86.WAV">
            <a:hlinkClick r:id="" action="ppaction://media"/>
          </p:cNvPr>
          <p:cNvPicPr>
            <a:picLocks noRot="1" noChangeAspect="1"/>
          </p:cNvPicPr>
          <p:nvPr>
            <a:wavAudioFile r:embed="rId1" name="~PP86.WAV"/>
          </p:nvPr>
        </p:nvPicPr>
        <p:blipFill>
          <a:blip r:embed="rId5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65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7"/>
          <p:cNvSpPr/>
          <p:nvPr/>
        </p:nvSpPr>
        <p:spPr>
          <a:xfrm>
            <a:off x="1619672" y="1340768"/>
            <a:ext cx="5228589" cy="39350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D14A2-F495-49D5-A5E2-27CBFBBAF14C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2339752" y="5661248"/>
            <a:ext cx="40655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WILHELMS  PIPKIN</a:t>
            </a:r>
            <a:endParaRPr lang="en-GB" sz="4000" dirty="0"/>
          </a:p>
        </p:txBody>
      </p:sp>
      <p:pic>
        <p:nvPicPr>
          <p:cNvPr id="5" name="~PP3653.WAV">
            <a:hlinkClick r:id="" action="ppaction://media"/>
          </p:cNvPr>
          <p:cNvPicPr>
            <a:picLocks noRot="1" noChangeAspect="1"/>
          </p:cNvPicPr>
          <p:nvPr>
            <a:wavAudioFile r:embed="rId1" name="~PP3653.WAV"/>
          </p:nvPr>
        </p:nvPicPr>
        <p:blipFill>
          <a:blip r:embed="rId5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88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23528" y="836712"/>
            <a:ext cx="2296795" cy="29476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8"/>
          <p:cNvSpPr/>
          <p:nvPr/>
        </p:nvSpPr>
        <p:spPr>
          <a:xfrm>
            <a:off x="2771800" y="980728"/>
            <a:ext cx="3072129" cy="25666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13"/>
          <p:cNvSpPr/>
          <p:nvPr/>
        </p:nvSpPr>
        <p:spPr>
          <a:xfrm>
            <a:off x="3347864" y="4149080"/>
            <a:ext cx="5588635" cy="233299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18"/>
          <p:cNvSpPr/>
          <p:nvPr/>
        </p:nvSpPr>
        <p:spPr>
          <a:xfrm>
            <a:off x="251520" y="4509120"/>
            <a:ext cx="2967355" cy="167830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23"/>
          <p:cNvSpPr/>
          <p:nvPr/>
        </p:nvSpPr>
        <p:spPr>
          <a:xfrm>
            <a:off x="6084168" y="1412776"/>
            <a:ext cx="2390775" cy="16967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D14A2-F495-49D5-A5E2-27CBFBBAF14C}" type="slidenum">
              <a:rPr lang="en-GB" smtClean="0"/>
              <a:pPr/>
              <a:t>17</a:t>
            </a:fld>
            <a:endParaRPr lang="en-GB"/>
          </a:p>
        </p:txBody>
      </p:sp>
      <p:pic>
        <p:nvPicPr>
          <p:cNvPr id="9" name="~PP3077.WAV">
            <a:hlinkClick r:id="" action="ppaction://media"/>
          </p:cNvPr>
          <p:cNvPicPr>
            <a:picLocks noRot="1" noChangeAspect="1"/>
          </p:cNvPicPr>
          <p:nvPr>
            <a:wavAudioFile r:embed="rId1" name="~PP3077.WAV"/>
          </p:nvPr>
        </p:nvPicPr>
        <p:blipFill>
          <a:blip r:embed="rId9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79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11560" y="764704"/>
            <a:ext cx="468052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="1" dirty="0" smtClean="0">
                <a:latin typeface="Times New Roman"/>
                <a:cs typeface="Times New Roman"/>
              </a:rPr>
              <a:t>Geo</a:t>
            </a:r>
            <a:r>
              <a:rPr sz="3600" b="1" spc="-10" dirty="0" smtClean="0">
                <a:latin typeface="Times New Roman"/>
                <a:cs typeface="Times New Roman"/>
              </a:rPr>
              <a:t>r</a:t>
            </a:r>
            <a:r>
              <a:rPr sz="3600" b="1" dirty="0" smtClean="0">
                <a:latin typeface="Times New Roman"/>
                <a:cs typeface="Times New Roman"/>
              </a:rPr>
              <a:t>ge</a:t>
            </a:r>
            <a:r>
              <a:rPr lang="en-US" sz="3600" b="1" dirty="0" smtClean="0">
                <a:latin typeface="Times New Roman"/>
                <a:cs typeface="Times New Roman"/>
              </a:rPr>
              <a:t>  </a:t>
            </a:r>
            <a:r>
              <a:rPr lang="en-US" sz="3600" b="1" dirty="0" err="1" smtClean="0">
                <a:latin typeface="Times New Roman"/>
                <a:cs typeface="Times New Roman"/>
              </a:rPr>
              <a:t>Swettenham</a:t>
            </a:r>
            <a:endParaRPr sz="36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47664" y="1484784"/>
            <a:ext cx="2573282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dirty="0">
                <a:latin typeface="Times New Roman"/>
                <a:cs typeface="Times New Roman"/>
              </a:rPr>
              <a:t>1843   -  </a:t>
            </a:r>
            <a:r>
              <a:rPr sz="3200" spc="-2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1867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652120" y="1545518"/>
            <a:ext cx="1409700" cy="7313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>
              <a:lnSpc>
                <a:spcPct val="143600"/>
              </a:lnSpc>
            </a:pPr>
            <a:r>
              <a:rPr sz="1100" spc="-10" dirty="0">
                <a:latin typeface="Times New Roman"/>
                <a:cs typeface="Times New Roman"/>
              </a:rPr>
              <a:t>G</a:t>
            </a:r>
            <a:r>
              <a:rPr sz="1100" dirty="0">
                <a:latin typeface="Times New Roman"/>
                <a:cs typeface="Times New Roman"/>
              </a:rPr>
              <a:t>eo</a:t>
            </a:r>
            <a:r>
              <a:rPr sz="1100" spc="5" dirty="0">
                <a:latin typeface="Times New Roman"/>
                <a:cs typeface="Times New Roman"/>
              </a:rPr>
              <a:t>r</a:t>
            </a:r>
            <a:r>
              <a:rPr sz="1100" spc="-15" dirty="0">
                <a:latin typeface="Times New Roman"/>
                <a:cs typeface="Times New Roman"/>
              </a:rPr>
              <a:t>g</a:t>
            </a:r>
            <a:r>
              <a:rPr sz="1100" dirty="0">
                <a:latin typeface="Times New Roman"/>
                <a:cs typeface="Times New Roman"/>
              </a:rPr>
              <a:t>e  S</a:t>
            </a:r>
            <a:r>
              <a:rPr sz="1100" spc="-10" dirty="0">
                <a:latin typeface="Times New Roman"/>
                <a:cs typeface="Times New Roman"/>
              </a:rPr>
              <a:t>w</a:t>
            </a:r>
            <a:r>
              <a:rPr sz="1100" dirty="0">
                <a:latin typeface="Times New Roman"/>
                <a:cs typeface="Times New Roman"/>
              </a:rPr>
              <a:t>e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ten</a:t>
            </a:r>
            <a:r>
              <a:rPr sz="1100" spc="-10" dirty="0">
                <a:latin typeface="Times New Roman"/>
                <a:cs typeface="Times New Roman"/>
              </a:rPr>
              <a:t>h</a:t>
            </a:r>
            <a:r>
              <a:rPr sz="1100" dirty="0">
                <a:latin typeface="Times New Roman"/>
                <a:cs typeface="Times New Roman"/>
              </a:rPr>
              <a:t>am </a:t>
            </a:r>
            <a:r>
              <a:rPr sz="1100" spc="-5" dirty="0">
                <a:latin typeface="Times New Roman"/>
                <a:cs typeface="Times New Roman"/>
              </a:rPr>
              <a:t>C</a:t>
            </a:r>
            <a:r>
              <a:rPr sz="1100" dirty="0">
                <a:latin typeface="Times New Roman"/>
                <a:cs typeface="Times New Roman"/>
              </a:rPr>
              <a:t>ha</a:t>
            </a:r>
            <a:r>
              <a:rPr sz="1100" spc="5" dirty="0">
                <a:latin typeface="Times New Roman"/>
                <a:cs typeface="Times New Roman"/>
              </a:rPr>
              <a:t>r</a:t>
            </a:r>
            <a:r>
              <a:rPr sz="1100" spc="-10" dirty="0">
                <a:latin typeface="Times New Roman"/>
                <a:cs typeface="Times New Roman"/>
              </a:rPr>
              <a:t>l</a:t>
            </a:r>
            <a:r>
              <a:rPr sz="1100" dirty="0">
                <a:latin typeface="Times New Roman"/>
                <a:cs typeface="Times New Roman"/>
              </a:rPr>
              <a:t>es 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Al</a:t>
            </a:r>
            <a:r>
              <a:rPr sz="1100" dirty="0">
                <a:latin typeface="Times New Roman"/>
                <a:cs typeface="Times New Roman"/>
              </a:rPr>
              <a:t>co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t </a:t>
            </a:r>
            <a:r>
              <a:rPr sz="1100" spc="-5" dirty="0">
                <a:latin typeface="Times New Roman"/>
                <a:cs typeface="Times New Roman"/>
              </a:rPr>
              <a:t>C</a:t>
            </a:r>
            <a:r>
              <a:rPr sz="1100" dirty="0">
                <a:latin typeface="Times New Roman"/>
                <a:cs typeface="Times New Roman"/>
              </a:rPr>
              <a:t>ha</a:t>
            </a:r>
            <a:r>
              <a:rPr sz="1100" spc="5" dirty="0">
                <a:latin typeface="Times New Roman"/>
                <a:cs typeface="Times New Roman"/>
              </a:rPr>
              <a:t>r</a:t>
            </a:r>
            <a:r>
              <a:rPr sz="1100" spc="-10" dirty="0">
                <a:latin typeface="Times New Roman"/>
                <a:cs typeface="Times New Roman"/>
              </a:rPr>
              <a:t>l</a:t>
            </a:r>
            <a:r>
              <a:rPr sz="1100" dirty="0">
                <a:latin typeface="Times New Roman"/>
                <a:cs typeface="Times New Roman"/>
              </a:rPr>
              <a:t>es 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Mo</a:t>
            </a:r>
            <a:r>
              <a:rPr sz="1100" spc="-10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ley </a:t>
            </a:r>
            <a:r>
              <a:rPr sz="1100" spc="-5" dirty="0">
                <a:latin typeface="Times New Roman"/>
                <a:cs typeface="Times New Roman"/>
              </a:rPr>
              <a:t>C</a:t>
            </a:r>
            <a:r>
              <a:rPr sz="1100" dirty="0">
                <a:latin typeface="Times New Roman"/>
                <a:cs typeface="Times New Roman"/>
              </a:rPr>
              <a:t>ha</a:t>
            </a:r>
            <a:r>
              <a:rPr sz="1100" spc="5" dirty="0">
                <a:latin typeface="Times New Roman"/>
                <a:cs typeface="Times New Roman"/>
              </a:rPr>
              <a:t>r</a:t>
            </a:r>
            <a:r>
              <a:rPr sz="1100" spc="-10" dirty="0">
                <a:latin typeface="Times New Roman"/>
                <a:cs typeface="Times New Roman"/>
              </a:rPr>
              <a:t>l</a:t>
            </a:r>
            <a:r>
              <a:rPr sz="1100" dirty="0">
                <a:latin typeface="Times New Roman"/>
                <a:cs typeface="Times New Roman"/>
              </a:rPr>
              <a:t>es 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B</a:t>
            </a:r>
            <a:r>
              <a:rPr sz="1100" spc="-10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o</a:t>
            </a:r>
            <a:r>
              <a:rPr sz="1100" spc="-10" dirty="0">
                <a:latin typeface="Times New Roman"/>
                <a:cs typeface="Times New Roman"/>
              </a:rPr>
              <a:t>w</a:t>
            </a:r>
            <a:r>
              <a:rPr sz="1100" dirty="0">
                <a:latin typeface="Times New Roman"/>
                <a:cs typeface="Times New Roman"/>
              </a:rPr>
              <a:t>n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164288" y="1517757"/>
            <a:ext cx="620059" cy="9751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 indent="19685">
              <a:lnSpc>
                <a:spcPct val="143600"/>
              </a:lnSpc>
            </a:pPr>
            <a:r>
              <a:rPr sz="1100" dirty="0">
                <a:latin typeface="Times New Roman"/>
                <a:cs typeface="Times New Roman"/>
              </a:rPr>
              <a:t>po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ter po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ter po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ter ne</a:t>
            </a:r>
            <a:r>
              <a:rPr sz="1100" spc="5" dirty="0">
                <a:latin typeface="Times New Roman"/>
                <a:cs typeface="Times New Roman"/>
              </a:rPr>
              <a:t>i</a:t>
            </a:r>
            <a:r>
              <a:rPr sz="1100" spc="-15" dirty="0">
                <a:latin typeface="Times New Roman"/>
                <a:cs typeface="Times New Roman"/>
              </a:rPr>
              <a:t>g</a:t>
            </a:r>
            <a:r>
              <a:rPr sz="1100" dirty="0">
                <a:latin typeface="Times New Roman"/>
                <a:cs typeface="Times New Roman"/>
              </a:rPr>
              <a:t>hbor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23528" y="2420888"/>
            <a:ext cx="8424936" cy="4274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ct val="100000"/>
              </a:lnSpc>
            </a:pPr>
            <a:r>
              <a:rPr sz="2000" spc="-10" dirty="0">
                <a:latin typeface="Times New Roman"/>
                <a:cs typeface="Times New Roman"/>
              </a:rPr>
              <a:t>G</a:t>
            </a:r>
            <a:r>
              <a:rPr sz="2000" dirty="0">
                <a:latin typeface="Times New Roman"/>
                <a:cs typeface="Times New Roman"/>
              </a:rPr>
              <a:t>eo</a:t>
            </a:r>
            <a:r>
              <a:rPr sz="2000" spc="5" dirty="0">
                <a:latin typeface="Times New Roman"/>
                <a:cs typeface="Times New Roman"/>
              </a:rPr>
              <a:t>r</a:t>
            </a:r>
            <a:r>
              <a:rPr sz="2000" spc="-15" dirty="0">
                <a:latin typeface="Times New Roman"/>
                <a:cs typeface="Times New Roman"/>
              </a:rPr>
              <a:t>g</a:t>
            </a:r>
            <a:r>
              <a:rPr sz="2000" dirty="0">
                <a:latin typeface="Times New Roman"/>
                <a:cs typeface="Times New Roman"/>
              </a:rPr>
              <a:t>e  S</a:t>
            </a:r>
            <a:r>
              <a:rPr sz="2000" spc="-10" dirty="0">
                <a:latin typeface="Times New Roman"/>
                <a:cs typeface="Times New Roman"/>
              </a:rPr>
              <a:t>w</a:t>
            </a:r>
            <a:r>
              <a:rPr sz="2000" dirty="0">
                <a:latin typeface="Times New Roman"/>
                <a:cs typeface="Times New Roman"/>
              </a:rPr>
              <a:t>e</a:t>
            </a:r>
            <a:r>
              <a:rPr sz="2000" spc="-10" dirty="0">
                <a:latin typeface="Times New Roman"/>
                <a:cs typeface="Times New Roman"/>
              </a:rPr>
              <a:t>t</a:t>
            </a:r>
            <a:r>
              <a:rPr sz="2000" dirty="0">
                <a:latin typeface="Times New Roman"/>
                <a:cs typeface="Times New Roman"/>
              </a:rPr>
              <a:t>ten</a:t>
            </a:r>
            <a:r>
              <a:rPr sz="2000" spc="-10" dirty="0">
                <a:latin typeface="Times New Roman"/>
                <a:cs typeface="Times New Roman"/>
              </a:rPr>
              <a:t>h</a:t>
            </a:r>
            <a:r>
              <a:rPr sz="2000" dirty="0">
                <a:latin typeface="Times New Roman"/>
                <a:cs typeface="Times New Roman"/>
              </a:rPr>
              <a:t>am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Pot</a:t>
            </a:r>
            <a:r>
              <a:rPr sz="2000" spc="5" dirty="0">
                <a:latin typeface="Times New Roman"/>
                <a:cs typeface="Times New Roman"/>
              </a:rPr>
              <a:t>t</a:t>
            </a:r>
            <a:r>
              <a:rPr sz="2000" dirty="0">
                <a:latin typeface="Times New Roman"/>
                <a:cs typeface="Times New Roman"/>
              </a:rPr>
              <a:t>e</a:t>
            </a:r>
            <a:r>
              <a:rPr sz="2000" spc="-10" dirty="0">
                <a:latin typeface="Times New Roman"/>
                <a:cs typeface="Times New Roman"/>
              </a:rPr>
              <a:t>r</a:t>
            </a:r>
            <a:r>
              <a:rPr sz="2000" dirty="0">
                <a:latin typeface="Times New Roman"/>
                <a:cs typeface="Times New Roman"/>
              </a:rPr>
              <a:t>y</a:t>
            </a:r>
          </a:p>
          <a:p>
            <a:pPr>
              <a:lnSpc>
                <a:spcPts val="800"/>
              </a:lnSpc>
              <a:spcBef>
                <a:spcPts val="5"/>
              </a:spcBef>
            </a:pPr>
            <a:endParaRPr sz="2000" dirty="0"/>
          </a:p>
          <a:p>
            <a:pPr>
              <a:lnSpc>
                <a:spcPts val="1100"/>
              </a:lnSpc>
            </a:pPr>
            <a:endParaRPr sz="2000" dirty="0"/>
          </a:p>
          <a:p>
            <a:pPr marL="12700" marR="6350" algn="just">
              <a:lnSpc>
                <a:spcPct val="143800"/>
              </a:lnSpc>
            </a:pPr>
            <a:r>
              <a:rPr sz="2800" spc="-10" dirty="0">
                <a:latin typeface="Times New Roman"/>
                <a:cs typeface="Times New Roman"/>
              </a:rPr>
              <a:t>A</a:t>
            </a:r>
            <a:r>
              <a:rPr sz="2800" dirty="0">
                <a:latin typeface="Times New Roman"/>
                <a:cs typeface="Times New Roman"/>
              </a:rPr>
              <a:t>n</a:t>
            </a:r>
            <a:r>
              <a:rPr sz="2800" spc="8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U</a:t>
            </a:r>
            <a:r>
              <a:rPr sz="2800" dirty="0">
                <a:latin typeface="Times New Roman"/>
                <a:cs typeface="Times New Roman"/>
              </a:rPr>
              <a:t>pper</a:t>
            </a:r>
            <a:r>
              <a:rPr sz="2800" spc="8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Al</a:t>
            </a:r>
            <a:r>
              <a:rPr sz="2800" dirty="0">
                <a:latin typeface="Times New Roman"/>
                <a:cs typeface="Times New Roman"/>
              </a:rPr>
              <a:t>ton</a:t>
            </a:r>
            <a:r>
              <a:rPr sz="2800" spc="8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p</a:t>
            </a:r>
            <a:r>
              <a:rPr sz="2800" spc="-15" dirty="0">
                <a:latin typeface="Times New Roman"/>
                <a:cs typeface="Times New Roman"/>
              </a:rPr>
              <a:t>o</a:t>
            </a:r>
            <a:r>
              <a:rPr sz="2800" spc="-10" dirty="0">
                <a:latin typeface="Times New Roman"/>
                <a:cs typeface="Times New Roman"/>
              </a:rPr>
              <a:t>t</a:t>
            </a:r>
            <a:r>
              <a:rPr sz="2800" dirty="0">
                <a:latin typeface="Times New Roman"/>
                <a:cs typeface="Times New Roman"/>
              </a:rPr>
              <a:t>ter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fr</a:t>
            </a:r>
            <a:r>
              <a:rPr sz="2800" spc="-15" dirty="0">
                <a:latin typeface="Times New Roman"/>
                <a:cs typeface="Times New Roman"/>
              </a:rPr>
              <a:t>o</a:t>
            </a:r>
            <a:r>
              <a:rPr sz="2800" dirty="0">
                <a:latin typeface="Times New Roman"/>
                <a:cs typeface="Times New Roman"/>
              </a:rPr>
              <a:t>m</a:t>
            </a:r>
            <a:r>
              <a:rPr sz="2800" spc="6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1850</a:t>
            </a:r>
            <a:r>
              <a:rPr sz="2800" spc="8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to</a:t>
            </a:r>
            <a:r>
              <a:rPr sz="2800" spc="8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1866. </a:t>
            </a:r>
            <a:r>
              <a:rPr sz="2800" spc="5" dirty="0" smtClean="0">
                <a:latin typeface="Times New Roman"/>
                <a:cs typeface="Times New Roman"/>
              </a:rPr>
              <a:t>T</a:t>
            </a:r>
            <a:r>
              <a:rPr sz="2800" dirty="0" smtClean="0">
                <a:latin typeface="Times New Roman"/>
                <a:cs typeface="Times New Roman"/>
              </a:rPr>
              <a:t>he</a:t>
            </a:r>
            <a:r>
              <a:rPr sz="2800" spc="60" dirty="0" smtClean="0">
                <a:latin typeface="Times New Roman"/>
                <a:cs typeface="Times New Roman"/>
              </a:rPr>
              <a:t> </a:t>
            </a:r>
            <a:r>
              <a:rPr lang="en-US" sz="2800" spc="60" dirty="0" err="1" smtClean="0">
                <a:latin typeface="Times New Roman"/>
                <a:cs typeface="Times New Roman"/>
              </a:rPr>
              <a:t>Swettenham</a:t>
            </a:r>
            <a:r>
              <a:rPr lang="en-US" sz="2800" spc="60" dirty="0" smtClean="0">
                <a:latin typeface="Times New Roman"/>
                <a:cs typeface="Times New Roman"/>
              </a:rPr>
              <a:t> </a:t>
            </a:r>
            <a:r>
              <a:rPr sz="2800" dirty="0" smtClean="0">
                <a:latin typeface="Times New Roman"/>
                <a:cs typeface="Times New Roman"/>
              </a:rPr>
              <a:t>p</a:t>
            </a:r>
            <a:r>
              <a:rPr sz="2800" spc="-15" dirty="0" smtClean="0">
                <a:latin typeface="Times New Roman"/>
                <a:cs typeface="Times New Roman"/>
              </a:rPr>
              <a:t>o</a:t>
            </a:r>
            <a:r>
              <a:rPr sz="2800" spc="-10" dirty="0" smtClean="0">
                <a:latin typeface="Times New Roman"/>
                <a:cs typeface="Times New Roman"/>
              </a:rPr>
              <a:t>t</a:t>
            </a:r>
            <a:r>
              <a:rPr sz="2800" dirty="0" smtClean="0">
                <a:latin typeface="Times New Roman"/>
                <a:cs typeface="Times New Roman"/>
              </a:rPr>
              <a:t>te</a:t>
            </a:r>
            <a:r>
              <a:rPr sz="2800" spc="5" dirty="0" smtClean="0">
                <a:latin typeface="Times New Roman"/>
                <a:cs typeface="Times New Roman"/>
              </a:rPr>
              <a:t>r</a:t>
            </a:r>
            <a:r>
              <a:rPr sz="2800" dirty="0" smtClean="0">
                <a:latin typeface="Times New Roman"/>
                <a:cs typeface="Times New Roman"/>
              </a:rPr>
              <a:t>y</a:t>
            </a:r>
            <a:r>
              <a:rPr sz="2800" spc="45" dirty="0" smtClean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w</a:t>
            </a:r>
            <a:r>
              <a:rPr sz="2800" dirty="0">
                <a:latin typeface="Times New Roman"/>
                <a:cs typeface="Times New Roman"/>
              </a:rPr>
              <a:t>as</a:t>
            </a:r>
            <a:r>
              <a:rPr sz="2800" spc="6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lo</a:t>
            </a:r>
            <a:r>
              <a:rPr sz="2800" spc="-10" dirty="0">
                <a:latin typeface="Times New Roman"/>
                <a:cs typeface="Times New Roman"/>
              </a:rPr>
              <a:t>c</a:t>
            </a:r>
            <a:r>
              <a:rPr sz="2800" dirty="0">
                <a:latin typeface="Times New Roman"/>
                <a:cs typeface="Times New Roman"/>
              </a:rPr>
              <a:t>a</a:t>
            </a:r>
            <a:r>
              <a:rPr sz="2800" spc="5" dirty="0">
                <a:latin typeface="Times New Roman"/>
                <a:cs typeface="Times New Roman"/>
              </a:rPr>
              <a:t>t</a:t>
            </a:r>
            <a:r>
              <a:rPr sz="2800" spc="-10" dirty="0">
                <a:latin typeface="Times New Roman"/>
                <a:cs typeface="Times New Roman"/>
              </a:rPr>
              <a:t>e</a:t>
            </a:r>
            <a:r>
              <a:rPr sz="2800" dirty="0">
                <a:latin typeface="Times New Roman"/>
                <a:cs typeface="Times New Roman"/>
              </a:rPr>
              <a:t>d</a:t>
            </a:r>
            <a:r>
              <a:rPr sz="2800" spc="5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at</a:t>
            </a:r>
            <a:r>
              <a:rPr sz="2800" spc="5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nort</a:t>
            </a:r>
            <a:r>
              <a:rPr sz="2800" spc="-15" dirty="0">
                <a:latin typeface="Times New Roman"/>
                <a:cs typeface="Times New Roman"/>
              </a:rPr>
              <a:t>h</a:t>
            </a:r>
            <a:r>
              <a:rPr sz="2800" dirty="0">
                <a:latin typeface="Times New Roman"/>
                <a:cs typeface="Times New Roman"/>
              </a:rPr>
              <a:t>ea</a:t>
            </a:r>
            <a:r>
              <a:rPr sz="2800" spc="-10" dirty="0">
                <a:latin typeface="Times New Roman"/>
                <a:cs typeface="Times New Roman"/>
              </a:rPr>
              <a:t>s</a:t>
            </a:r>
            <a:r>
              <a:rPr sz="2800" dirty="0">
                <a:latin typeface="Times New Roman"/>
                <a:cs typeface="Times New Roman"/>
              </a:rPr>
              <a:t>t</a:t>
            </a:r>
            <a:r>
              <a:rPr sz="2800" spc="6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c</a:t>
            </a:r>
            <a:r>
              <a:rPr sz="2800" spc="-10" dirty="0">
                <a:latin typeface="Times New Roman"/>
                <a:cs typeface="Times New Roman"/>
              </a:rPr>
              <a:t>o</a:t>
            </a:r>
            <a:r>
              <a:rPr sz="2800" dirty="0">
                <a:latin typeface="Times New Roman"/>
                <a:cs typeface="Times New Roman"/>
              </a:rPr>
              <a:t>rn</a:t>
            </a:r>
            <a:r>
              <a:rPr sz="2800" spc="-10" dirty="0">
                <a:latin typeface="Times New Roman"/>
                <a:cs typeface="Times New Roman"/>
              </a:rPr>
              <a:t>e</a:t>
            </a:r>
            <a:r>
              <a:rPr sz="2800" dirty="0">
                <a:latin typeface="Times New Roman"/>
                <a:cs typeface="Times New Roman"/>
              </a:rPr>
              <a:t>r of 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B</a:t>
            </a:r>
            <a:r>
              <a:rPr sz="2800" dirty="0">
                <a:latin typeface="Times New Roman"/>
                <a:cs typeface="Times New Roman"/>
              </a:rPr>
              <a:t>ro</a:t>
            </a:r>
            <a:r>
              <a:rPr sz="2800" spc="-10" dirty="0">
                <a:latin typeface="Times New Roman"/>
                <a:cs typeface="Times New Roman"/>
              </a:rPr>
              <a:t>w</a:t>
            </a:r>
            <a:r>
              <a:rPr sz="2800" dirty="0">
                <a:latin typeface="Times New Roman"/>
                <a:cs typeface="Times New Roman"/>
              </a:rPr>
              <a:t>n 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and 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Man</a:t>
            </a:r>
            <a:r>
              <a:rPr sz="2800" spc="-15" dirty="0">
                <a:latin typeface="Times New Roman"/>
                <a:cs typeface="Times New Roman"/>
              </a:rPr>
              <a:t>n</a:t>
            </a:r>
            <a:r>
              <a:rPr sz="2800" dirty="0">
                <a:latin typeface="Times New Roman"/>
                <a:cs typeface="Times New Roman"/>
              </a:rPr>
              <a:t>ing 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(</a:t>
            </a:r>
            <a:r>
              <a:rPr sz="2800" dirty="0">
                <a:latin typeface="Times New Roman"/>
                <a:cs typeface="Times New Roman"/>
              </a:rPr>
              <a:t>now 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Was</a:t>
            </a:r>
            <a:r>
              <a:rPr sz="2800" spc="-15" dirty="0">
                <a:latin typeface="Times New Roman"/>
                <a:cs typeface="Times New Roman"/>
              </a:rPr>
              <a:t>h</a:t>
            </a:r>
            <a:r>
              <a:rPr sz="2800" dirty="0">
                <a:latin typeface="Times New Roman"/>
                <a:cs typeface="Times New Roman"/>
              </a:rPr>
              <a:t>in</a:t>
            </a:r>
            <a:r>
              <a:rPr sz="2800" spc="-15" dirty="0">
                <a:latin typeface="Times New Roman"/>
                <a:cs typeface="Times New Roman"/>
              </a:rPr>
              <a:t>g</a:t>
            </a:r>
            <a:r>
              <a:rPr sz="2800" dirty="0">
                <a:latin typeface="Times New Roman"/>
                <a:cs typeface="Times New Roman"/>
              </a:rPr>
              <a:t>ton 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A</a:t>
            </a:r>
            <a:r>
              <a:rPr sz="2800" spc="-15" dirty="0">
                <a:latin typeface="Times New Roman"/>
                <a:cs typeface="Times New Roman"/>
              </a:rPr>
              <a:t>v</a:t>
            </a:r>
            <a:r>
              <a:rPr sz="2800" dirty="0">
                <a:latin typeface="Times New Roman"/>
                <a:cs typeface="Times New Roman"/>
              </a:rPr>
              <a:t>e., 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p</a:t>
            </a:r>
            <a:r>
              <a:rPr sz="2800" spc="-10" dirty="0">
                <a:latin typeface="Times New Roman"/>
                <a:cs typeface="Times New Roman"/>
              </a:rPr>
              <a:t>i</a:t>
            </a:r>
            <a:r>
              <a:rPr sz="2800" dirty="0">
                <a:latin typeface="Times New Roman"/>
                <a:cs typeface="Times New Roman"/>
              </a:rPr>
              <a:t>c</a:t>
            </a:r>
            <a:r>
              <a:rPr sz="2800" spc="5" dirty="0">
                <a:latin typeface="Times New Roman"/>
                <a:cs typeface="Times New Roman"/>
              </a:rPr>
              <a:t>t</a:t>
            </a:r>
            <a:r>
              <a:rPr sz="2800" dirty="0">
                <a:latin typeface="Times New Roman"/>
                <a:cs typeface="Times New Roman"/>
              </a:rPr>
              <a:t>u</a:t>
            </a:r>
            <a:r>
              <a:rPr sz="2800" spc="-10" dirty="0">
                <a:latin typeface="Times New Roman"/>
                <a:cs typeface="Times New Roman"/>
              </a:rPr>
              <a:t>r</a:t>
            </a:r>
            <a:r>
              <a:rPr sz="2800" dirty="0">
                <a:latin typeface="Times New Roman"/>
                <a:cs typeface="Times New Roman"/>
              </a:rPr>
              <a:t>ed 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abo</a:t>
            </a:r>
            <a:r>
              <a:rPr sz="2800" spc="-10" dirty="0">
                <a:latin typeface="Times New Roman"/>
                <a:cs typeface="Times New Roman"/>
              </a:rPr>
              <a:t>v</a:t>
            </a:r>
            <a:r>
              <a:rPr sz="2800" dirty="0">
                <a:latin typeface="Times New Roman"/>
                <a:cs typeface="Times New Roman"/>
              </a:rPr>
              <a:t>e</a:t>
            </a:r>
            <a:r>
              <a:rPr sz="2800" spc="5" dirty="0">
                <a:latin typeface="Times New Roman"/>
                <a:cs typeface="Times New Roman"/>
              </a:rPr>
              <a:t>)</a:t>
            </a:r>
            <a:r>
              <a:rPr sz="2800" dirty="0">
                <a:latin typeface="Times New Roman"/>
                <a:cs typeface="Times New Roman"/>
              </a:rPr>
              <a:t>. 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S</a:t>
            </a:r>
            <a:r>
              <a:rPr sz="2800" spc="-10" dirty="0">
                <a:latin typeface="Times New Roman"/>
                <a:cs typeface="Times New Roman"/>
              </a:rPr>
              <a:t>wet</a:t>
            </a:r>
            <a:r>
              <a:rPr sz="2800" dirty="0">
                <a:latin typeface="Times New Roman"/>
                <a:cs typeface="Times New Roman"/>
              </a:rPr>
              <a:t>ten</a:t>
            </a:r>
            <a:r>
              <a:rPr sz="2800" spc="-10" dirty="0">
                <a:latin typeface="Times New Roman"/>
                <a:cs typeface="Times New Roman"/>
              </a:rPr>
              <a:t>ha</a:t>
            </a:r>
            <a:r>
              <a:rPr sz="2800" dirty="0">
                <a:latin typeface="Times New Roman"/>
                <a:cs typeface="Times New Roman"/>
              </a:rPr>
              <a:t>m </a:t>
            </a:r>
            <a:r>
              <a:rPr sz="2800" spc="-20" dirty="0">
                <a:latin typeface="Times New Roman"/>
                <a:cs typeface="Times New Roman"/>
              </a:rPr>
              <a:t> m</a:t>
            </a:r>
            <a:r>
              <a:rPr sz="2800" dirty="0">
                <a:latin typeface="Times New Roman"/>
                <a:cs typeface="Times New Roman"/>
              </a:rPr>
              <a:t>anu</a:t>
            </a:r>
            <a:r>
              <a:rPr sz="2800" spc="5" dirty="0">
                <a:latin typeface="Times New Roman"/>
                <a:cs typeface="Times New Roman"/>
              </a:rPr>
              <a:t>f</a:t>
            </a:r>
            <a:r>
              <a:rPr sz="2800" dirty="0">
                <a:latin typeface="Times New Roman"/>
                <a:cs typeface="Times New Roman"/>
              </a:rPr>
              <a:t>actur</a:t>
            </a:r>
            <a:r>
              <a:rPr sz="2800" spc="-10" dirty="0">
                <a:latin typeface="Times New Roman"/>
                <a:cs typeface="Times New Roman"/>
              </a:rPr>
              <a:t>e</a:t>
            </a:r>
            <a:r>
              <a:rPr sz="2800" dirty="0">
                <a:latin typeface="Times New Roman"/>
                <a:cs typeface="Times New Roman"/>
              </a:rPr>
              <a:t>d </a:t>
            </a:r>
            <a:r>
              <a:rPr sz="2800" spc="-15" dirty="0">
                <a:latin typeface="Times New Roman"/>
                <a:cs typeface="Times New Roman"/>
              </a:rPr>
              <a:t>v</a:t>
            </a:r>
            <a:r>
              <a:rPr sz="2800" dirty="0">
                <a:latin typeface="Times New Roman"/>
                <a:cs typeface="Times New Roman"/>
              </a:rPr>
              <a:t>a</a:t>
            </a:r>
            <a:r>
              <a:rPr sz="2800" spc="5" dirty="0">
                <a:latin typeface="Times New Roman"/>
                <a:cs typeface="Times New Roman"/>
              </a:rPr>
              <a:t>r</a:t>
            </a:r>
            <a:r>
              <a:rPr sz="2800" dirty="0">
                <a:latin typeface="Times New Roman"/>
                <a:cs typeface="Times New Roman"/>
              </a:rPr>
              <a:t>ie</a:t>
            </a:r>
            <a:r>
              <a:rPr sz="2800" spc="5" dirty="0">
                <a:latin typeface="Times New Roman"/>
                <a:cs typeface="Times New Roman"/>
              </a:rPr>
              <a:t>t</a:t>
            </a:r>
            <a:r>
              <a:rPr sz="2800" dirty="0">
                <a:latin typeface="Times New Roman"/>
                <a:cs typeface="Times New Roman"/>
              </a:rPr>
              <a:t>y</a:t>
            </a:r>
            <a:r>
              <a:rPr sz="2800" spc="3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of</a:t>
            </a:r>
            <a:r>
              <a:rPr sz="2800" spc="3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e</a:t>
            </a:r>
            <a:r>
              <a:rPr sz="2800" dirty="0">
                <a:latin typeface="Times New Roman"/>
                <a:cs typeface="Times New Roman"/>
              </a:rPr>
              <a:t>a</a:t>
            </a:r>
            <a:r>
              <a:rPr sz="2800" spc="-10" dirty="0">
                <a:latin typeface="Times New Roman"/>
                <a:cs typeface="Times New Roman"/>
              </a:rPr>
              <a:t>r</a:t>
            </a:r>
            <a:r>
              <a:rPr sz="2800" dirty="0">
                <a:latin typeface="Times New Roman"/>
                <a:cs typeface="Times New Roman"/>
              </a:rPr>
              <a:t>thenw</a:t>
            </a:r>
            <a:r>
              <a:rPr sz="2800" spc="-15" dirty="0">
                <a:latin typeface="Times New Roman"/>
                <a:cs typeface="Times New Roman"/>
              </a:rPr>
              <a:t>a</a:t>
            </a:r>
            <a:r>
              <a:rPr sz="2800" dirty="0">
                <a:latin typeface="Times New Roman"/>
                <a:cs typeface="Times New Roman"/>
              </a:rPr>
              <a:t>re</a:t>
            </a:r>
            <a:r>
              <a:rPr sz="2800" spc="4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w</a:t>
            </a:r>
            <a:r>
              <a:rPr sz="2800" spc="-15" dirty="0">
                <a:latin typeface="Times New Roman"/>
                <a:cs typeface="Times New Roman"/>
              </a:rPr>
              <a:t>h</a:t>
            </a:r>
            <a:r>
              <a:rPr sz="2800" dirty="0">
                <a:latin typeface="Times New Roman"/>
                <a:cs typeface="Times New Roman"/>
              </a:rPr>
              <a:t>i</a:t>
            </a:r>
            <a:r>
              <a:rPr sz="2800" spc="-10" dirty="0">
                <a:latin typeface="Times New Roman"/>
                <a:cs typeface="Times New Roman"/>
              </a:rPr>
              <a:t>l</a:t>
            </a:r>
            <a:r>
              <a:rPr sz="2800" dirty="0">
                <a:latin typeface="Times New Roman"/>
                <a:cs typeface="Times New Roman"/>
              </a:rPr>
              <a:t>e</a:t>
            </a:r>
            <a:r>
              <a:rPr sz="2800" spc="6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e</a:t>
            </a:r>
            <a:r>
              <a:rPr sz="2800" spc="-20" dirty="0">
                <a:latin typeface="Times New Roman"/>
                <a:cs typeface="Times New Roman"/>
              </a:rPr>
              <a:t>m</a:t>
            </a:r>
            <a:r>
              <a:rPr sz="2800" dirty="0">
                <a:latin typeface="Times New Roman"/>
                <a:cs typeface="Times New Roman"/>
              </a:rPr>
              <a:t>plo</a:t>
            </a:r>
            <a:r>
              <a:rPr sz="2800" spc="-15" dirty="0">
                <a:latin typeface="Times New Roman"/>
                <a:cs typeface="Times New Roman"/>
              </a:rPr>
              <a:t>y</a:t>
            </a:r>
            <a:r>
              <a:rPr sz="2800" dirty="0">
                <a:latin typeface="Times New Roman"/>
                <a:cs typeface="Times New Roman"/>
              </a:rPr>
              <a:t>ing</a:t>
            </a:r>
            <a:r>
              <a:rPr sz="2800" spc="3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se</a:t>
            </a:r>
            <a:r>
              <a:rPr sz="2800" spc="-15" dirty="0">
                <a:latin typeface="Times New Roman"/>
                <a:cs typeface="Times New Roman"/>
              </a:rPr>
              <a:t>v</a:t>
            </a:r>
            <a:r>
              <a:rPr sz="2800" dirty="0">
                <a:latin typeface="Times New Roman"/>
                <a:cs typeface="Times New Roman"/>
              </a:rPr>
              <a:t>en</a:t>
            </a:r>
            <a:r>
              <a:rPr sz="2800" spc="45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Times New Roman"/>
                <a:cs typeface="Times New Roman"/>
              </a:rPr>
              <a:t>m</a:t>
            </a:r>
            <a:r>
              <a:rPr sz="2800" dirty="0">
                <a:latin typeface="Times New Roman"/>
                <a:cs typeface="Times New Roman"/>
              </a:rPr>
              <a:t>en</a:t>
            </a:r>
            <a:r>
              <a:rPr sz="2800" spc="4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in</a:t>
            </a:r>
            <a:r>
              <a:rPr sz="2800" spc="3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1860. </a:t>
            </a:r>
            <a:r>
              <a:rPr sz="2800" spc="5" dirty="0" smtClean="0">
                <a:latin typeface="Times New Roman"/>
                <a:cs typeface="Times New Roman"/>
              </a:rPr>
              <a:t>T</a:t>
            </a:r>
            <a:r>
              <a:rPr sz="2800" dirty="0" smtClean="0">
                <a:latin typeface="Times New Roman"/>
                <a:cs typeface="Times New Roman"/>
              </a:rPr>
              <a:t>he</a:t>
            </a:r>
            <a:r>
              <a:rPr sz="2800" spc="-10" dirty="0" smtClean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S</a:t>
            </a:r>
            <a:r>
              <a:rPr sz="2800" spc="-10" dirty="0">
                <a:latin typeface="Times New Roman"/>
                <a:cs typeface="Times New Roman"/>
              </a:rPr>
              <a:t>w</a:t>
            </a:r>
            <a:r>
              <a:rPr sz="2800" dirty="0">
                <a:latin typeface="Times New Roman"/>
                <a:cs typeface="Times New Roman"/>
              </a:rPr>
              <a:t>e</a:t>
            </a:r>
            <a:r>
              <a:rPr sz="2800" spc="-10" dirty="0">
                <a:latin typeface="Times New Roman"/>
                <a:cs typeface="Times New Roman"/>
              </a:rPr>
              <a:t>t</a:t>
            </a:r>
            <a:r>
              <a:rPr sz="2800" dirty="0">
                <a:latin typeface="Times New Roman"/>
                <a:cs typeface="Times New Roman"/>
              </a:rPr>
              <a:t>ten</a:t>
            </a:r>
            <a:r>
              <a:rPr sz="2800" spc="-10" dirty="0">
                <a:latin typeface="Times New Roman"/>
                <a:cs typeface="Times New Roman"/>
              </a:rPr>
              <a:t>h</a:t>
            </a:r>
            <a:r>
              <a:rPr sz="2800" dirty="0">
                <a:latin typeface="Times New Roman"/>
                <a:cs typeface="Times New Roman"/>
              </a:rPr>
              <a:t>am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pott</a:t>
            </a:r>
            <a:r>
              <a:rPr sz="2800" spc="-10" dirty="0">
                <a:latin typeface="Times New Roman"/>
                <a:cs typeface="Times New Roman"/>
              </a:rPr>
              <a:t>e</a:t>
            </a:r>
            <a:r>
              <a:rPr sz="2800" dirty="0">
                <a:latin typeface="Times New Roman"/>
                <a:cs typeface="Times New Roman"/>
              </a:rPr>
              <a:t>ry 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is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the o</a:t>
            </a:r>
            <a:r>
              <a:rPr sz="2800" spc="-10" dirty="0">
                <a:latin typeface="Times New Roman"/>
                <a:cs typeface="Times New Roman"/>
              </a:rPr>
              <a:t>n</a:t>
            </a:r>
            <a:r>
              <a:rPr sz="2800" dirty="0">
                <a:latin typeface="Times New Roman"/>
                <a:cs typeface="Times New Roman"/>
              </a:rPr>
              <a:t>ly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ide</a:t>
            </a:r>
            <a:r>
              <a:rPr sz="2800" spc="-10" dirty="0">
                <a:latin typeface="Times New Roman"/>
                <a:cs typeface="Times New Roman"/>
              </a:rPr>
              <a:t>n</a:t>
            </a:r>
            <a:r>
              <a:rPr sz="2800" dirty="0">
                <a:latin typeface="Times New Roman"/>
                <a:cs typeface="Times New Roman"/>
              </a:rPr>
              <a:t>t</a:t>
            </a:r>
            <a:r>
              <a:rPr sz="2800" spc="-10" dirty="0">
                <a:latin typeface="Times New Roman"/>
                <a:cs typeface="Times New Roman"/>
              </a:rPr>
              <a:t>i</a:t>
            </a:r>
            <a:r>
              <a:rPr sz="2800" dirty="0">
                <a:latin typeface="Times New Roman"/>
                <a:cs typeface="Times New Roman"/>
              </a:rPr>
              <a:t>f</a:t>
            </a:r>
            <a:r>
              <a:rPr sz="2800" spc="-10" dirty="0">
                <a:latin typeface="Times New Roman"/>
                <a:cs typeface="Times New Roman"/>
              </a:rPr>
              <a:t>i</a:t>
            </a:r>
            <a:r>
              <a:rPr sz="2800" dirty="0">
                <a:latin typeface="Times New Roman"/>
                <a:cs typeface="Times New Roman"/>
              </a:rPr>
              <a:t>ed </a:t>
            </a:r>
            <a:r>
              <a:rPr sz="2800" spc="-10" dirty="0">
                <a:latin typeface="Times New Roman"/>
                <a:cs typeface="Times New Roman"/>
              </a:rPr>
              <a:t>u</a:t>
            </a:r>
            <a:r>
              <a:rPr sz="2800" dirty="0">
                <a:latin typeface="Times New Roman"/>
                <a:cs typeface="Times New Roman"/>
              </a:rPr>
              <a:t>ser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of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Times New Roman"/>
                <a:cs typeface="Times New Roman"/>
              </a:rPr>
              <a:t>m</a:t>
            </a:r>
            <a:r>
              <a:rPr sz="2800" dirty="0">
                <a:latin typeface="Times New Roman"/>
                <a:cs typeface="Times New Roman"/>
              </a:rPr>
              <a:t>olds at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Al</a:t>
            </a:r>
            <a:r>
              <a:rPr sz="2800" dirty="0">
                <a:latin typeface="Times New Roman"/>
                <a:cs typeface="Times New Roman"/>
              </a:rPr>
              <a:t>ton.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D14A2-F495-49D5-A5E2-27CBFBBAF14C}" type="slidenum">
              <a:rPr lang="en-GB" smtClean="0"/>
              <a:pPr/>
              <a:t>18</a:t>
            </a:fld>
            <a:endParaRPr lang="en-GB"/>
          </a:p>
        </p:txBody>
      </p:sp>
      <p:pic>
        <p:nvPicPr>
          <p:cNvPr id="11" name="~PP1058.WAV">
            <a:hlinkClick r:id="" action="ppaction://media"/>
          </p:cNvPr>
          <p:cNvPicPr>
            <a:picLocks noRot="1" noChangeAspect="1"/>
          </p:cNvPicPr>
          <p:nvPr>
            <a:wavAudioFile r:embed="rId1" name="~PP1058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74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1520" y="620688"/>
            <a:ext cx="5735955" cy="51250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9"/>
          <p:cNvSpPr/>
          <p:nvPr/>
        </p:nvSpPr>
        <p:spPr>
          <a:xfrm>
            <a:off x="6372200" y="476672"/>
            <a:ext cx="2283714" cy="23545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11"/>
          <p:cNvSpPr/>
          <p:nvPr/>
        </p:nvSpPr>
        <p:spPr>
          <a:xfrm>
            <a:off x="6372200" y="3140968"/>
            <a:ext cx="2257679" cy="23526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D14A2-F495-49D5-A5E2-27CBFBBAF14C}" type="slidenum">
              <a:rPr lang="en-GB" smtClean="0"/>
              <a:pPr/>
              <a:t>19</a:t>
            </a:fld>
            <a:endParaRPr lang="en-GB"/>
          </a:p>
        </p:txBody>
      </p:sp>
      <p:pic>
        <p:nvPicPr>
          <p:cNvPr id="6" name="~PP1925.WAV">
            <a:hlinkClick r:id="" action="ppaction://media"/>
          </p:cNvPr>
          <p:cNvPicPr>
            <a:picLocks noRot="1" noChangeAspect="1"/>
          </p:cNvPicPr>
          <p:nvPr>
            <a:wavAudioFile r:embed="rId1" name="~PP1925.WAV"/>
          </p:nvPr>
        </p:nvPicPr>
        <p:blipFill>
          <a:blip r:embed="rId7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52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105273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The Potters, Kilns, and Stoneware of Upper Alton,</a:t>
            </a:r>
            <a:r>
              <a:rPr lang="en-US" b="1" smtClean="0">
                <a:solidFill>
                  <a:srgbClr val="C00000"/>
                </a:solidFill>
              </a:rPr>
              <a:t/>
            </a:r>
            <a:br>
              <a:rPr lang="en-US" b="1" smtClean="0">
                <a:solidFill>
                  <a:srgbClr val="C00000"/>
                </a:solidFill>
              </a:rPr>
            </a:br>
            <a:r>
              <a:rPr lang="en-US" b="1" smtClean="0">
                <a:solidFill>
                  <a:srgbClr val="C00000"/>
                </a:solidFill>
              </a:rPr>
              <a:t>Madison County</a:t>
            </a:r>
            <a:r>
              <a:rPr lang="en-US" b="1" dirty="0" smtClean="0">
                <a:solidFill>
                  <a:srgbClr val="C00000"/>
                </a:solidFill>
              </a:rPr>
              <a:t>, Illinois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sz="2800" b="1" dirty="0" smtClean="0">
                <a:solidFill>
                  <a:srgbClr val="C00000"/>
                </a:solidFill>
              </a:rPr>
              <a:t>by Greg Mathis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3573016"/>
            <a:ext cx="8168952" cy="1752600"/>
          </a:xfrm>
        </p:spPr>
        <p:txBody>
          <a:bodyPr/>
          <a:lstStyle/>
          <a:p>
            <a:r>
              <a:rPr lang="en-GB" b="1" dirty="0" smtClean="0">
                <a:solidFill>
                  <a:srgbClr val="002060"/>
                </a:solidFill>
              </a:rPr>
              <a:t>Hayner Genealogy &amp; Local History Library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Alton, Illinois 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December 7, 2016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D14A2-F495-49D5-A5E2-27CBFBBAF14C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6" name="~PP1717.WAV">
            <a:hlinkClick r:id="" action="ppaction://media"/>
          </p:cNvPr>
          <p:cNvPicPr>
            <a:picLocks noRot="1" noChangeAspect="1"/>
          </p:cNvPicPr>
          <p:nvPr>
            <a:wavAudioFile r:embed="rId1" name="~PP1717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49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47664" y="404664"/>
            <a:ext cx="5579110" cy="56476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D14A2-F495-49D5-A5E2-27CBFBBAF14C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465679" y="6093296"/>
            <a:ext cx="7994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SWETTENHAM   SWEET MEAT LIDDED JAR</a:t>
            </a:r>
            <a:endParaRPr lang="en-GB" sz="3600" dirty="0"/>
          </a:p>
        </p:txBody>
      </p:sp>
      <p:pic>
        <p:nvPicPr>
          <p:cNvPr id="5" name="~PP219.WAV">
            <a:hlinkClick r:id="" action="ppaction://media"/>
          </p:cNvPr>
          <p:cNvPicPr>
            <a:picLocks noRot="1" noChangeAspect="1"/>
          </p:cNvPicPr>
          <p:nvPr>
            <a:wavAudioFile r:embed="rId1" name="~PP219.WAV"/>
          </p:nvPr>
        </p:nvPicPr>
        <p:blipFill>
          <a:blip r:embed="rId5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8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7704" y="692696"/>
            <a:ext cx="4641850" cy="52184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D14A2-F495-49D5-A5E2-27CBFBBAF14C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467544" y="6021288"/>
            <a:ext cx="83710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SWETTENHAM   HOUND HANDLED PITCHER</a:t>
            </a:r>
            <a:endParaRPr lang="en-GB" sz="3600" dirty="0"/>
          </a:p>
        </p:txBody>
      </p:sp>
      <p:pic>
        <p:nvPicPr>
          <p:cNvPr id="5" name="~PP495.WAV">
            <a:hlinkClick r:id="" action="ppaction://media"/>
          </p:cNvPr>
          <p:cNvPicPr>
            <a:picLocks noRot="1" noChangeAspect="1"/>
          </p:cNvPicPr>
          <p:nvPr>
            <a:wavAudioFile r:embed="rId1" name="~PP495.WAV"/>
          </p:nvPr>
        </p:nvPicPr>
        <p:blipFill>
          <a:blip r:embed="rId5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9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"/>
          <p:cNvSpPr/>
          <p:nvPr/>
        </p:nvSpPr>
        <p:spPr>
          <a:xfrm>
            <a:off x="1619672" y="1124744"/>
            <a:ext cx="2636520" cy="14725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13"/>
          <p:cNvSpPr/>
          <p:nvPr/>
        </p:nvSpPr>
        <p:spPr>
          <a:xfrm>
            <a:off x="4644008" y="1124744"/>
            <a:ext cx="2784475" cy="15043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7"/>
          <p:cNvSpPr/>
          <p:nvPr/>
        </p:nvSpPr>
        <p:spPr>
          <a:xfrm>
            <a:off x="2987824" y="3068960"/>
            <a:ext cx="2755265" cy="17265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D14A2-F495-49D5-A5E2-27CBFBBAF14C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79512" y="5445224"/>
            <a:ext cx="8977138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       OXBOW OR RAMS HEAD EMBOSSED MARK </a:t>
            </a:r>
          </a:p>
          <a:p>
            <a:r>
              <a:rPr lang="en-US" sz="3200" dirty="0" smtClean="0"/>
              <a:t>“SWETTENHAM &amp; MORELY / UPPER ALTON ILLINOIS”</a:t>
            </a:r>
            <a:endParaRPr lang="en-GB" sz="3200" dirty="0" smtClean="0"/>
          </a:p>
          <a:p>
            <a:endParaRPr lang="en-GB" dirty="0"/>
          </a:p>
        </p:txBody>
      </p:sp>
      <p:pic>
        <p:nvPicPr>
          <p:cNvPr id="7" name="~PP2743.WAV">
            <a:hlinkClick r:id="" action="ppaction://media"/>
          </p:cNvPr>
          <p:cNvPicPr>
            <a:picLocks noRot="1" noChangeAspect="1"/>
          </p:cNvPicPr>
          <p:nvPr>
            <a:wavAudioFile r:embed="rId1" name="~PP2743.WAV"/>
          </p:nvPr>
        </p:nvPicPr>
        <p:blipFill>
          <a:blip r:embed="rId7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75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349825" y="5983626"/>
            <a:ext cx="198718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Calibri"/>
                <a:cs typeface="Calibri"/>
              </a:rPr>
              <a:t>68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59632" y="387581"/>
            <a:ext cx="7092280" cy="23933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>
              <a:lnSpc>
                <a:spcPct val="143500"/>
              </a:lnSpc>
              <a:tabLst>
                <a:tab pos="676910" algn="l"/>
                <a:tab pos="1142365" algn="l"/>
                <a:tab pos="2326005" algn="l"/>
                <a:tab pos="2736850" algn="l"/>
              </a:tabLst>
            </a:pPr>
            <a:r>
              <a:rPr sz="3600" b="1" dirty="0">
                <a:latin typeface="Times New Roman"/>
                <a:cs typeface="Times New Roman"/>
              </a:rPr>
              <a:t>Western </a:t>
            </a:r>
            <a:r>
              <a:rPr sz="3600" b="1" spc="-10" dirty="0">
                <a:latin typeface="Times New Roman"/>
                <a:cs typeface="Times New Roman"/>
              </a:rPr>
              <a:t> </a:t>
            </a:r>
            <a:r>
              <a:rPr sz="3600" b="1" dirty="0" smtClean="0">
                <a:latin typeface="Times New Roman"/>
                <a:cs typeface="Times New Roman"/>
              </a:rPr>
              <a:t>Sto</a:t>
            </a:r>
            <a:r>
              <a:rPr sz="3600" b="1" spc="-20" dirty="0" smtClean="0">
                <a:latin typeface="Times New Roman"/>
                <a:cs typeface="Times New Roman"/>
              </a:rPr>
              <a:t>n</a:t>
            </a:r>
            <a:r>
              <a:rPr sz="3600" b="1" dirty="0" smtClean="0">
                <a:latin typeface="Times New Roman"/>
                <a:cs typeface="Times New Roman"/>
              </a:rPr>
              <a:t>e</a:t>
            </a:r>
            <a:r>
              <a:rPr sz="3600" b="1" spc="-10" dirty="0" smtClean="0">
                <a:latin typeface="Times New Roman"/>
                <a:cs typeface="Times New Roman"/>
              </a:rPr>
              <a:t>w</a:t>
            </a:r>
            <a:r>
              <a:rPr sz="3600" b="1" dirty="0" smtClean="0">
                <a:latin typeface="Times New Roman"/>
                <a:cs typeface="Times New Roman"/>
              </a:rPr>
              <a:t>are</a:t>
            </a:r>
            <a:r>
              <a:rPr lang="en-US" sz="3600" b="1" dirty="0" smtClean="0">
                <a:latin typeface="Times New Roman"/>
                <a:cs typeface="Times New Roman"/>
              </a:rPr>
              <a:t>  </a:t>
            </a:r>
            <a:r>
              <a:rPr sz="3600" b="1" dirty="0" smtClean="0">
                <a:latin typeface="Times New Roman"/>
                <a:cs typeface="Times New Roman"/>
              </a:rPr>
              <a:t>C</a:t>
            </a:r>
            <a:r>
              <a:rPr sz="3600" b="1" spc="5" dirty="0" smtClean="0">
                <a:latin typeface="Times New Roman"/>
                <a:cs typeface="Times New Roman"/>
              </a:rPr>
              <a:t>o</a:t>
            </a:r>
            <a:r>
              <a:rPr sz="3600" b="1" spc="-15" dirty="0" smtClean="0">
                <a:latin typeface="Times New Roman"/>
                <a:cs typeface="Times New Roman"/>
              </a:rPr>
              <a:t>m</a:t>
            </a:r>
            <a:r>
              <a:rPr sz="3600" b="1" spc="-10" dirty="0" smtClean="0">
                <a:latin typeface="Times New Roman"/>
                <a:cs typeface="Times New Roman"/>
              </a:rPr>
              <a:t>p</a:t>
            </a:r>
            <a:r>
              <a:rPr sz="3600" b="1" dirty="0" smtClean="0">
                <a:latin typeface="Times New Roman"/>
                <a:cs typeface="Times New Roman"/>
              </a:rPr>
              <a:t>an</a:t>
            </a:r>
            <a:r>
              <a:rPr sz="3600" b="1" spc="5" dirty="0" smtClean="0">
                <a:latin typeface="Times New Roman"/>
                <a:cs typeface="Times New Roman"/>
              </a:rPr>
              <a:t>y</a:t>
            </a:r>
            <a:r>
              <a:rPr sz="3600" dirty="0">
                <a:latin typeface="Times New Roman"/>
                <a:cs typeface="Times New Roman"/>
              </a:rPr>
              <a:t>. </a:t>
            </a:r>
            <a:endParaRPr lang="en-US" sz="3600" dirty="0" smtClean="0">
              <a:latin typeface="Times New Roman"/>
              <a:cs typeface="Times New Roman"/>
            </a:endParaRPr>
          </a:p>
          <a:p>
            <a:pPr marL="12700" marR="6350">
              <a:lnSpc>
                <a:spcPct val="143500"/>
              </a:lnSpc>
              <a:tabLst>
                <a:tab pos="676910" algn="l"/>
                <a:tab pos="1142365" algn="l"/>
                <a:tab pos="2326005" algn="l"/>
                <a:tab pos="2736850" algn="l"/>
              </a:tabLst>
            </a:pPr>
            <a:r>
              <a:rPr lang="en-US" sz="3600" dirty="0" smtClean="0">
                <a:latin typeface="Times New Roman"/>
                <a:cs typeface="Times New Roman"/>
              </a:rPr>
              <a:t>   </a:t>
            </a:r>
            <a:r>
              <a:rPr sz="3600" dirty="0" smtClean="0">
                <a:latin typeface="Times New Roman"/>
                <a:cs typeface="Times New Roman"/>
              </a:rPr>
              <a:t>Buck</a:t>
            </a:r>
            <a:r>
              <a:rPr lang="en-US" sz="3600" dirty="0" smtClean="0">
                <a:latin typeface="Times New Roman"/>
                <a:cs typeface="Times New Roman"/>
              </a:rPr>
              <a:t> </a:t>
            </a:r>
            <a:r>
              <a:rPr sz="3600" spc="-10" dirty="0" smtClean="0">
                <a:latin typeface="Times New Roman"/>
                <a:cs typeface="Times New Roman"/>
              </a:rPr>
              <a:t>I</a:t>
            </a:r>
            <a:r>
              <a:rPr sz="3600" dirty="0" smtClean="0">
                <a:latin typeface="Times New Roman"/>
                <a:cs typeface="Times New Roman"/>
              </a:rPr>
              <a:t>nn</a:t>
            </a:r>
            <a:r>
              <a:rPr sz="3600" dirty="0">
                <a:latin typeface="Times New Roman"/>
                <a:cs typeface="Times New Roman"/>
              </a:rPr>
              <a:t>	(</a:t>
            </a:r>
            <a:r>
              <a:rPr sz="3600" spc="-10" dirty="0">
                <a:latin typeface="Times New Roman"/>
                <a:cs typeface="Times New Roman"/>
              </a:rPr>
              <a:t>N</a:t>
            </a:r>
            <a:r>
              <a:rPr sz="3600" dirty="0">
                <a:latin typeface="Times New Roman"/>
                <a:cs typeface="Times New Roman"/>
              </a:rPr>
              <a:t>or</a:t>
            </a:r>
            <a:r>
              <a:rPr sz="3600" spc="-10" dirty="0">
                <a:latin typeface="Times New Roman"/>
                <a:cs typeface="Times New Roman"/>
              </a:rPr>
              <a:t>t</a:t>
            </a:r>
            <a:r>
              <a:rPr sz="3600" dirty="0">
                <a:latin typeface="Times New Roman"/>
                <a:cs typeface="Times New Roman"/>
              </a:rPr>
              <a:t>h Al</a:t>
            </a:r>
            <a:r>
              <a:rPr sz="3600" spc="-10" dirty="0">
                <a:latin typeface="Times New Roman"/>
                <a:cs typeface="Times New Roman"/>
              </a:rPr>
              <a:t>t</a:t>
            </a:r>
            <a:r>
              <a:rPr sz="3600" dirty="0">
                <a:latin typeface="Times New Roman"/>
                <a:cs typeface="Times New Roman"/>
              </a:rPr>
              <a:t>on</a:t>
            </a:r>
            <a:r>
              <a:rPr sz="3600" dirty="0" smtClean="0">
                <a:latin typeface="Times New Roman"/>
                <a:cs typeface="Times New Roman"/>
              </a:rPr>
              <a:t>),</a:t>
            </a:r>
            <a:r>
              <a:rPr lang="en-US" sz="3600" dirty="0" smtClean="0">
                <a:latin typeface="Times New Roman"/>
                <a:cs typeface="Times New Roman"/>
              </a:rPr>
              <a:t> </a:t>
            </a:r>
            <a:r>
              <a:rPr sz="3600" dirty="0" smtClean="0">
                <a:latin typeface="Times New Roman"/>
                <a:cs typeface="Times New Roman"/>
              </a:rPr>
              <a:t>Il</a:t>
            </a:r>
            <a:r>
              <a:rPr sz="3600" spc="-10" dirty="0" smtClean="0">
                <a:latin typeface="Times New Roman"/>
                <a:cs typeface="Times New Roman"/>
              </a:rPr>
              <a:t>l</a:t>
            </a:r>
            <a:r>
              <a:rPr sz="3600" spc="-15" dirty="0" smtClean="0">
                <a:latin typeface="Times New Roman"/>
                <a:cs typeface="Times New Roman"/>
              </a:rPr>
              <a:t>s</a:t>
            </a:r>
            <a:r>
              <a:rPr sz="3600" dirty="0" smtClean="0">
                <a:latin typeface="Times New Roman"/>
                <a:cs typeface="Times New Roman"/>
              </a:rPr>
              <a:t>.</a:t>
            </a:r>
            <a:endParaRPr lang="en-US" sz="3600" dirty="0" smtClean="0">
              <a:latin typeface="Times New Roman"/>
              <a:cs typeface="Times New Roman"/>
            </a:endParaRPr>
          </a:p>
          <a:p>
            <a:pPr marL="12700" marR="6350">
              <a:lnSpc>
                <a:spcPct val="143500"/>
              </a:lnSpc>
              <a:tabLst>
                <a:tab pos="676910" algn="l"/>
                <a:tab pos="1142365" algn="l"/>
                <a:tab pos="2326005" algn="l"/>
                <a:tab pos="2736850" algn="l"/>
              </a:tabLst>
            </a:pPr>
            <a:r>
              <a:rPr lang="en-US" sz="3600" dirty="0" smtClean="0">
                <a:latin typeface="Times New Roman"/>
                <a:cs typeface="Times New Roman"/>
              </a:rPr>
              <a:t>             1868  -  1875</a:t>
            </a:r>
            <a:endParaRPr sz="3600" dirty="0">
              <a:latin typeface="Times New Roman"/>
              <a:cs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D14A2-F495-49D5-A5E2-27CBFBBAF14C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323528" y="3284984"/>
            <a:ext cx="8424936" cy="1882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6350" algn="just">
              <a:lnSpc>
                <a:spcPct val="143600"/>
              </a:lnSpc>
            </a:pPr>
            <a:r>
              <a:rPr lang="en-GB" sz="2800" dirty="0" smtClean="0">
                <a:latin typeface="Times New Roman"/>
                <a:cs typeface="Times New Roman"/>
              </a:rPr>
              <a:t>This pottery was loca</a:t>
            </a:r>
            <a:r>
              <a:rPr lang="en-GB" sz="2800" spc="-10" dirty="0" smtClean="0">
                <a:latin typeface="Times New Roman"/>
                <a:cs typeface="Times New Roman"/>
              </a:rPr>
              <a:t>t</a:t>
            </a:r>
            <a:r>
              <a:rPr lang="en-GB" sz="2800" dirty="0" smtClean="0">
                <a:latin typeface="Times New Roman"/>
                <a:cs typeface="Times New Roman"/>
              </a:rPr>
              <a:t>ed</a:t>
            </a:r>
            <a:r>
              <a:rPr lang="en-GB" sz="2800" spc="35" dirty="0" smtClean="0">
                <a:latin typeface="Times New Roman"/>
                <a:cs typeface="Times New Roman"/>
              </a:rPr>
              <a:t> </a:t>
            </a:r>
            <a:r>
              <a:rPr lang="en-GB" sz="2800" dirty="0" smtClean="0">
                <a:latin typeface="Times New Roman"/>
                <a:cs typeface="Times New Roman"/>
              </a:rPr>
              <a:t>ne</a:t>
            </a:r>
            <a:r>
              <a:rPr lang="en-GB" sz="2800" spc="-10" dirty="0" smtClean="0">
                <a:latin typeface="Times New Roman"/>
                <a:cs typeface="Times New Roman"/>
              </a:rPr>
              <a:t>a</a:t>
            </a:r>
            <a:r>
              <a:rPr lang="en-GB" sz="2800" dirty="0" smtClean="0">
                <a:latin typeface="Times New Roman"/>
                <a:cs typeface="Times New Roman"/>
              </a:rPr>
              <a:t>r</a:t>
            </a:r>
            <a:r>
              <a:rPr lang="en-GB" sz="2800" spc="35" dirty="0" smtClean="0">
                <a:latin typeface="Times New Roman"/>
                <a:cs typeface="Times New Roman"/>
              </a:rPr>
              <a:t> </a:t>
            </a:r>
            <a:r>
              <a:rPr lang="en-GB" sz="2800" dirty="0" smtClean="0">
                <a:latin typeface="Times New Roman"/>
                <a:cs typeface="Times New Roman"/>
              </a:rPr>
              <a:t>t</a:t>
            </a:r>
            <a:r>
              <a:rPr lang="en-GB" sz="2800" spc="-15" dirty="0" smtClean="0">
                <a:latin typeface="Times New Roman"/>
                <a:cs typeface="Times New Roman"/>
              </a:rPr>
              <a:t>h</a:t>
            </a:r>
            <a:r>
              <a:rPr lang="en-GB" sz="2800" dirty="0" smtClean="0">
                <a:latin typeface="Times New Roman"/>
                <a:cs typeface="Times New Roman"/>
              </a:rPr>
              <a:t>e</a:t>
            </a:r>
            <a:r>
              <a:rPr lang="en-GB" sz="2800" spc="35" dirty="0" smtClean="0">
                <a:latin typeface="Times New Roman"/>
                <a:cs typeface="Times New Roman"/>
              </a:rPr>
              <a:t> </a:t>
            </a:r>
            <a:r>
              <a:rPr lang="en-GB" sz="2800" dirty="0" smtClean="0">
                <a:latin typeface="Times New Roman"/>
                <a:cs typeface="Times New Roman"/>
              </a:rPr>
              <a:t>i</a:t>
            </a:r>
            <a:r>
              <a:rPr lang="en-GB" sz="2800" spc="-15" dirty="0" smtClean="0">
                <a:latin typeface="Times New Roman"/>
                <a:cs typeface="Times New Roman"/>
              </a:rPr>
              <a:t>n</a:t>
            </a:r>
            <a:r>
              <a:rPr lang="en-GB" sz="2800" dirty="0" smtClean="0">
                <a:latin typeface="Times New Roman"/>
                <a:cs typeface="Times New Roman"/>
              </a:rPr>
              <a:t>te</a:t>
            </a:r>
            <a:r>
              <a:rPr lang="en-GB" sz="2800" spc="-10" dirty="0" smtClean="0">
                <a:latin typeface="Times New Roman"/>
                <a:cs typeface="Times New Roman"/>
              </a:rPr>
              <a:t>r</a:t>
            </a:r>
            <a:r>
              <a:rPr lang="en-GB" sz="2800" dirty="0" smtClean="0">
                <a:latin typeface="Times New Roman"/>
                <a:cs typeface="Times New Roman"/>
              </a:rPr>
              <a:t>se</a:t>
            </a:r>
            <a:r>
              <a:rPr lang="en-GB" sz="2800" spc="-10" dirty="0" smtClean="0">
                <a:latin typeface="Times New Roman"/>
                <a:cs typeface="Times New Roman"/>
              </a:rPr>
              <a:t>c</a:t>
            </a:r>
            <a:r>
              <a:rPr lang="en-GB" sz="2800" dirty="0" smtClean="0">
                <a:latin typeface="Times New Roman"/>
                <a:cs typeface="Times New Roman"/>
              </a:rPr>
              <a:t>t</a:t>
            </a:r>
            <a:r>
              <a:rPr lang="en-GB" sz="2800" spc="-10" dirty="0" smtClean="0">
                <a:latin typeface="Times New Roman"/>
                <a:cs typeface="Times New Roman"/>
              </a:rPr>
              <a:t>i</a:t>
            </a:r>
            <a:r>
              <a:rPr lang="en-GB" sz="2800" dirty="0" smtClean="0">
                <a:latin typeface="Times New Roman"/>
                <a:cs typeface="Times New Roman"/>
              </a:rPr>
              <a:t>on</a:t>
            </a:r>
            <a:r>
              <a:rPr lang="en-GB" sz="2800" spc="35" dirty="0" smtClean="0">
                <a:latin typeface="Times New Roman"/>
                <a:cs typeface="Times New Roman"/>
              </a:rPr>
              <a:t> </a:t>
            </a:r>
            <a:r>
              <a:rPr lang="en-GB" sz="2800" dirty="0" smtClean="0">
                <a:latin typeface="Times New Roman"/>
                <a:cs typeface="Times New Roman"/>
              </a:rPr>
              <a:t>of </a:t>
            </a:r>
            <a:r>
              <a:rPr lang="en-GB" sz="2800" spc="85" dirty="0" smtClean="0">
                <a:latin typeface="Times New Roman"/>
                <a:cs typeface="Times New Roman"/>
              </a:rPr>
              <a:t> </a:t>
            </a:r>
            <a:r>
              <a:rPr lang="en-GB" sz="2800" spc="-10" dirty="0" smtClean="0">
                <a:latin typeface="Times New Roman"/>
                <a:cs typeface="Times New Roman"/>
              </a:rPr>
              <a:t>A</a:t>
            </a:r>
            <a:r>
              <a:rPr lang="en-GB" sz="2800" dirty="0" smtClean="0">
                <a:latin typeface="Times New Roman"/>
                <a:cs typeface="Times New Roman"/>
              </a:rPr>
              <a:t>bly</a:t>
            </a:r>
            <a:r>
              <a:rPr lang="en-GB" sz="2800" spc="25" dirty="0" smtClean="0">
                <a:latin typeface="Times New Roman"/>
                <a:cs typeface="Times New Roman"/>
              </a:rPr>
              <a:t> </a:t>
            </a:r>
            <a:r>
              <a:rPr lang="en-GB" sz="2800" dirty="0" smtClean="0">
                <a:latin typeface="Times New Roman"/>
                <a:cs typeface="Times New Roman"/>
              </a:rPr>
              <a:t>St</a:t>
            </a:r>
            <a:r>
              <a:rPr lang="en-GB" sz="2800" spc="5" dirty="0" smtClean="0">
                <a:latin typeface="Times New Roman"/>
                <a:cs typeface="Times New Roman"/>
              </a:rPr>
              <a:t>r</a:t>
            </a:r>
            <a:r>
              <a:rPr lang="en-GB" sz="2800" dirty="0" smtClean="0">
                <a:latin typeface="Times New Roman"/>
                <a:cs typeface="Times New Roman"/>
              </a:rPr>
              <a:t>e</a:t>
            </a:r>
            <a:r>
              <a:rPr lang="en-GB" sz="2800" spc="-10" dirty="0" smtClean="0">
                <a:latin typeface="Times New Roman"/>
                <a:cs typeface="Times New Roman"/>
              </a:rPr>
              <a:t>e</a:t>
            </a:r>
            <a:r>
              <a:rPr lang="en-GB" sz="2800" dirty="0" smtClean="0">
                <a:latin typeface="Times New Roman"/>
                <a:cs typeface="Times New Roman"/>
              </a:rPr>
              <a:t>t</a:t>
            </a:r>
            <a:r>
              <a:rPr lang="en-GB" sz="2800" spc="40" dirty="0" smtClean="0">
                <a:latin typeface="Times New Roman"/>
                <a:cs typeface="Times New Roman"/>
              </a:rPr>
              <a:t> </a:t>
            </a:r>
            <a:r>
              <a:rPr lang="en-GB" sz="2800" dirty="0" smtClean="0">
                <a:latin typeface="Times New Roman"/>
                <a:cs typeface="Times New Roman"/>
              </a:rPr>
              <a:t>and</a:t>
            </a:r>
            <a:r>
              <a:rPr lang="en-GB" sz="2800" spc="35" dirty="0" smtClean="0">
                <a:latin typeface="Times New Roman"/>
                <a:cs typeface="Times New Roman"/>
              </a:rPr>
              <a:t> </a:t>
            </a:r>
            <a:r>
              <a:rPr lang="en-GB" sz="2800" spc="-5" dirty="0" smtClean="0">
                <a:latin typeface="Times New Roman"/>
                <a:cs typeface="Times New Roman"/>
              </a:rPr>
              <a:t>C</a:t>
            </a:r>
            <a:r>
              <a:rPr lang="en-GB" sz="2800" dirty="0" smtClean="0">
                <a:latin typeface="Times New Roman"/>
                <a:cs typeface="Times New Roman"/>
              </a:rPr>
              <a:t>e</a:t>
            </a:r>
            <a:r>
              <a:rPr lang="en-GB" sz="2800" spc="-10" dirty="0" smtClean="0">
                <a:latin typeface="Times New Roman"/>
                <a:cs typeface="Times New Roman"/>
              </a:rPr>
              <a:t>n</a:t>
            </a:r>
            <a:r>
              <a:rPr lang="en-GB" sz="2800" dirty="0" smtClean="0">
                <a:latin typeface="Times New Roman"/>
                <a:cs typeface="Times New Roman"/>
              </a:rPr>
              <a:t>ter</a:t>
            </a:r>
            <a:r>
              <a:rPr lang="en-GB" sz="2800" spc="40" dirty="0" smtClean="0">
                <a:latin typeface="Times New Roman"/>
                <a:cs typeface="Times New Roman"/>
              </a:rPr>
              <a:t> </a:t>
            </a:r>
            <a:r>
              <a:rPr lang="en-GB" sz="2800" dirty="0" smtClean="0">
                <a:latin typeface="Times New Roman"/>
                <a:cs typeface="Times New Roman"/>
              </a:rPr>
              <a:t>on</a:t>
            </a:r>
            <a:r>
              <a:rPr lang="en-GB" sz="2800" spc="20" dirty="0" smtClean="0">
                <a:latin typeface="Times New Roman"/>
                <a:cs typeface="Times New Roman"/>
              </a:rPr>
              <a:t> </a:t>
            </a:r>
            <a:r>
              <a:rPr lang="en-GB" sz="2800" dirty="0" smtClean="0">
                <a:latin typeface="Times New Roman"/>
                <a:cs typeface="Times New Roman"/>
              </a:rPr>
              <a:t>the </a:t>
            </a:r>
            <a:r>
              <a:rPr lang="en-GB" sz="2800" spc="70" dirty="0" smtClean="0">
                <a:latin typeface="Times New Roman"/>
                <a:cs typeface="Times New Roman"/>
              </a:rPr>
              <a:t> </a:t>
            </a:r>
            <a:r>
              <a:rPr lang="en-GB" sz="2800" dirty="0" smtClean="0">
                <a:latin typeface="Times New Roman"/>
                <a:cs typeface="Times New Roman"/>
              </a:rPr>
              <a:t>no</a:t>
            </a:r>
            <a:r>
              <a:rPr lang="en-GB" sz="2800" spc="-10" dirty="0" smtClean="0">
                <a:latin typeface="Times New Roman"/>
                <a:cs typeface="Times New Roman"/>
              </a:rPr>
              <a:t>r</a:t>
            </a:r>
            <a:r>
              <a:rPr lang="en-GB" sz="2800" dirty="0" smtClean="0">
                <a:latin typeface="Times New Roman"/>
                <a:cs typeface="Times New Roman"/>
              </a:rPr>
              <a:t>th</a:t>
            </a:r>
            <a:r>
              <a:rPr lang="en-GB" sz="2800" spc="35" dirty="0" smtClean="0">
                <a:latin typeface="Times New Roman"/>
                <a:cs typeface="Times New Roman"/>
              </a:rPr>
              <a:t> </a:t>
            </a:r>
            <a:r>
              <a:rPr lang="en-GB" sz="2800" dirty="0" smtClean="0">
                <a:latin typeface="Times New Roman"/>
                <a:cs typeface="Times New Roman"/>
              </a:rPr>
              <a:t>ed</a:t>
            </a:r>
            <a:r>
              <a:rPr lang="en-GB" sz="2800" spc="-10" dirty="0" smtClean="0">
                <a:latin typeface="Times New Roman"/>
                <a:cs typeface="Times New Roman"/>
              </a:rPr>
              <a:t>g</a:t>
            </a:r>
            <a:r>
              <a:rPr lang="en-GB" sz="2800" dirty="0" smtClean="0">
                <a:latin typeface="Times New Roman"/>
                <a:cs typeface="Times New Roman"/>
              </a:rPr>
              <a:t>e</a:t>
            </a:r>
            <a:r>
              <a:rPr lang="en-GB" sz="2800" spc="35" dirty="0" smtClean="0">
                <a:latin typeface="Times New Roman"/>
                <a:cs typeface="Times New Roman"/>
              </a:rPr>
              <a:t> </a:t>
            </a:r>
            <a:r>
              <a:rPr lang="en-GB" sz="2800" dirty="0" smtClean="0">
                <a:latin typeface="Times New Roman"/>
                <a:cs typeface="Times New Roman"/>
              </a:rPr>
              <a:t>of</a:t>
            </a:r>
            <a:r>
              <a:rPr lang="en-GB" sz="2800" spc="35" dirty="0" smtClean="0">
                <a:latin typeface="Times New Roman"/>
                <a:cs typeface="Times New Roman"/>
              </a:rPr>
              <a:t> </a:t>
            </a:r>
            <a:r>
              <a:rPr lang="en-GB" sz="2800" spc="-20" dirty="0" smtClean="0">
                <a:latin typeface="Times New Roman"/>
                <a:cs typeface="Times New Roman"/>
              </a:rPr>
              <a:t>G</a:t>
            </a:r>
            <a:r>
              <a:rPr lang="en-GB" sz="2800" dirty="0" smtClean="0">
                <a:latin typeface="Times New Roman"/>
                <a:cs typeface="Times New Roman"/>
              </a:rPr>
              <a:t>reen</a:t>
            </a:r>
            <a:r>
              <a:rPr lang="en-GB" sz="2800" spc="-10" dirty="0" smtClean="0">
                <a:latin typeface="Times New Roman"/>
                <a:cs typeface="Times New Roman"/>
              </a:rPr>
              <a:t>w</a:t>
            </a:r>
            <a:r>
              <a:rPr lang="en-GB" sz="2800" dirty="0" smtClean="0">
                <a:latin typeface="Times New Roman"/>
                <a:cs typeface="Times New Roman"/>
              </a:rPr>
              <a:t>o</a:t>
            </a:r>
            <a:r>
              <a:rPr lang="en-GB" sz="2800" spc="-15" dirty="0" smtClean="0">
                <a:latin typeface="Times New Roman"/>
                <a:cs typeface="Times New Roman"/>
              </a:rPr>
              <a:t>o</a:t>
            </a:r>
            <a:r>
              <a:rPr lang="en-GB" sz="2800" spc="15" dirty="0" smtClean="0">
                <a:latin typeface="Times New Roman"/>
                <a:cs typeface="Times New Roman"/>
              </a:rPr>
              <a:t>d</a:t>
            </a:r>
            <a:r>
              <a:rPr lang="en-GB" sz="2800" dirty="0" smtClean="0">
                <a:latin typeface="Times New Roman"/>
                <a:cs typeface="Times New Roman"/>
              </a:rPr>
              <a:t>,</a:t>
            </a:r>
            <a:r>
              <a:rPr lang="en-GB" sz="2800" spc="35" dirty="0" smtClean="0">
                <a:latin typeface="Times New Roman"/>
                <a:cs typeface="Times New Roman"/>
              </a:rPr>
              <a:t> </a:t>
            </a:r>
            <a:r>
              <a:rPr lang="en-GB" sz="2800" spc="-10" dirty="0" smtClean="0">
                <a:latin typeface="Times New Roman"/>
                <a:cs typeface="Times New Roman"/>
              </a:rPr>
              <a:t>N</a:t>
            </a:r>
            <a:r>
              <a:rPr lang="en-GB" sz="2800" dirty="0" smtClean="0">
                <a:latin typeface="Times New Roman"/>
                <a:cs typeface="Times New Roman"/>
              </a:rPr>
              <a:t>or</a:t>
            </a:r>
            <a:r>
              <a:rPr lang="en-GB" sz="2800" spc="-10" dirty="0" smtClean="0">
                <a:latin typeface="Times New Roman"/>
                <a:cs typeface="Times New Roman"/>
              </a:rPr>
              <a:t>t</a:t>
            </a:r>
            <a:r>
              <a:rPr lang="en-GB" sz="2800" dirty="0" smtClean="0">
                <a:latin typeface="Times New Roman"/>
                <a:cs typeface="Times New Roman"/>
              </a:rPr>
              <a:t>h </a:t>
            </a:r>
            <a:r>
              <a:rPr lang="en-GB" sz="2800" spc="-10" dirty="0" smtClean="0">
                <a:latin typeface="Times New Roman"/>
                <a:cs typeface="Times New Roman"/>
              </a:rPr>
              <a:t>A</a:t>
            </a:r>
            <a:r>
              <a:rPr lang="en-GB" sz="2800" dirty="0" smtClean="0">
                <a:latin typeface="Times New Roman"/>
                <a:cs typeface="Times New Roman"/>
              </a:rPr>
              <a:t>lton</a:t>
            </a:r>
            <a:r>
              <a:rPr lang="en-GB" sz="2800" spc="10" dirty="0" smtClean="0">
                <a:latin typeface="Times New Roman"/>
                <a:cs typeface="Times New Roman"/>
              </a:rPr>
              <a:t> </a:t>
            </a:r>
            <a:r>
              <a:rPr lang="en-GB" sz="2800" dirty="0" smtClean="0">
                <a:latin typeface="Times New Roman"/>
                <a:cs typeface="Times New Roman"/>
              </a:rPr>
              <a:t>b</a:t>
            </a:r>
            <a:r>
              <a:rPr lang="en-GB" sz="2800" spc="-15" dirty="0" smtClean="0">
                <a:latin typeface="Times New Roman"/>
                <a:cs typeface="Times New Roman"/>
              </a:rPr>
              <a:t>o</a:t>
            </a:r>
            <a:r>
              <a:rPr lang="en-GB" sz="2800" dirty="0" smtClean="0">
                <a:latin typeface="Times New Roman"/>
                <a:cs typeface="Times New Roman"/>
              </a:rPr>
              <a:t>rd</a:t>
            </a:r>
            <a:r>
              <a:rPr lang="en-GB" sz="2800" spc="-10" dirty="0" smtClean="0">
                <a:latin typeface="Times New Roman"/>
                <a:cs typeface="Times New Roman"/>
              </a:rPr>
              <a:t>e</a:t>
            </a:r>
            <a:r>
              <a:rPr lang="en-GB" sz="2800" dirty="0" smtClean="0">
                <a:latin typeface="Times New Roman"/>
                <a:cs typeface="Times New Roman"/>
              </a:rPr>
              <a:t>ring </a:t>
            </a:r>
            <a:r>
              <a:rPr lang="en-GB" sz="2800" spc="-10" dirty="0" smtClean="0">
                <a:latin typeface="Times New Roman"/>
                <a:cs typeface="Times New Roman"/>
              </a:rPr>
              <a:t>G</a:t>
            </a:r>
            <a:r>
              <a:rPr lang="en-GB" sz="2800" dirty="0" smtClean="0">
                <a:latin typeface="Times New Roman"/>
                <a:cs typeface="Times New Roman"/>
              </a:rPr>
              <a:t>odf</a:t>
            </a:r>
            <a:r>
              <a:rPr lang="en-GB" sz="2800" spc="-10" dirty="0" smtClean="0">
                <a:latin typeface="Times New Roman"/>
                <a:cs typeface="Times New Roman"/>
              </a:rPr>
              <a:t>r</a:t>
            </a:r>
            <a:r>
              <a:rPr lang="en-GB" sz="2800" dirty="0" smtClean="0">
                <a:latin typeface="Times New Roman"/>
                <a:cs typeface="Times New Roman"/>
              </a:rPr>
              <a:t>e</a:t>
            </a:r>
            <a:r>
              <a:rPr lang="en-GB" sz="2800" spc="-10" dirty="0" smtClean="0">
                <a:latin typeface="Times New Roman"/>
                <a:cs typeface="Times New Roman"/>
              </a:rPr>
              <a:t>y</a:t>
            </a:r>
            <a:r>
              <a:rPr lang="en-GB" sz="2800" dirty="0" smtClean="0">
                <a:latin typeface="Times New Roman"/>
                <a:cs typeface="Times New Roman"/>
              </a:rPr>
              <a:t>,</a:t>
            </a:r>
            <a:r>
              <a:rPr lang="en-GB" sz="2800" spc="20" dirty="0" smtClean="0">
                <a:latin typeface="Times New Roman"/>
                <a:cs typeface="Times New Roman"/>
              </a:rPr>
              <a:t> </a:t>
            </a:r>
            <a:r>
              <a:rPr lang="en-GB" sz="2800" spc="-20" dirty="0" smtClean="0">
                <a:latin typeface="Times New Roman"/>
                <a:cs typeface="Times New Roman"/>
              </a:rPr>
              <a:t>I</a:t>
            </a:r>
            <a:r>
              <a:rPr lang="en-GB" sz="2800" dirty="0" smtClean="0">
                <a:latin typeface="Times New Roman"/>
                <a:cs typeface="Times New Roman"/>
              </a:rPr>
              <a:t>llin</a:t>
            </a:r>
            <a:r>
              <a:rPr lang="en-GB" sz="2800" spc="-15" dirty="0" smtClean="0">
                <a:latin typeface="Times New Roman"/>
                <a:cs typeface="Times New Roman"/>
              </a:rPr>
              <a:t>o</a:t>
            </a:r>
            <a:r>
              <a:rPr lang="en-GB" sz="2800" dirty="0" smtClean="0">
                <a:latin typeface="Times New Roman"/>
                <a:cs typeface="Times New Roman"/>
              </a:rPr>
              <a:t>i</a:t>
            </a:r>
            <a:r>
              <a:rPr lang="en-GB" sz="2800" spc="10" dirty="0" smtClean="0">
                <a:latin typeface="Times New Roman"/>
                <a:cs typeface="Times New Roman"/>
              </a:rPr>
              <a:t>s</a:t>
            </a:r>
            <a:r>
              <a:rPr lang="en-GB" sz="2800" dirty="0" smtClean="0">
                <a:latin typeface="Times New Roman"/>
                <a:cs typeface="Times New Roman"/>
              </a:rPr>
              <a:t>.  </a:t>
            </a:r>
            <a:endParaRPr lang="en-GB" sz="2800" dirty="0">
              <a:latin typeface="Times New Roman"/>
              <a:cs typeface="Times New Roman"/>
            </a:endParaRPr>
          </a:p>
        </p:txBody>
      </p:sp>
      <p:pic>
        <p:nvPicPr>
          <p:cNvPr id="8" name="~PP1479.WAV">
            <a:hlinkClick r:id="" action="ppaction://media"/>
          </p:cNvPr>
          <p:cNvPicPr>
            <a:picLocks noRot="1" noChangeAspect="1"/>
          </p:cNvPicPr>
          <p:nvPr>
            <a:wavAudioFile r:embed="rId1" name="~PP1479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53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4"/>
          <p:cNvSpPr txBox="1"/>
          <p:nvPr/>
        </p:nvSpPr>
        <p:spPr>
          <a:xfrm>
            <a:off x="2195736" y="3573016"/>
            <a:ext cx="4027170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5" dirty="0">
                <a:latin typeface="Times New Roman"/>
                <a:cs typeface="Times New Roman"/>
              </a:rPr>
              <a:t>F</a:t>
            </a:r>
            <a:r>
              <a:rPr sz="1100" spc="-20" dirty="0">
                <a:latin typeface="Times New Roman"/>
                <a:cs typeface="Times New Roman"/>
              </a:rPr>
              <a:t>I</a:t>
            </a:r>
            <a:r>
              <a:rPr sz="1100" spc="-10" dirty="0">
                <a:latin typeface="Times New Roman"/>
                <a:cs typeface="Times New Roman"/>
              </a:rPr>
              <a:t>GU</a:t>
            </a:r>
            <a:r>
              <a:rPr sz="1100" spc="-5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E 17  </a:t>
            </a:r>
            <a:r>
              <a:rPr sz="1100" spc="5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he Buck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spc="-20" dirty="0">
                <a:latin typeface="Times New Roman"/>
                <a:cs typeface="Times New Roman"/>
              </a:rPr>
              <a:t>I</a:t>
            </a:r>
            <a:r>
              <a:rPr sz="1100" dirty="0">
                <a:latin typeface="Times New Roman"/>
                <a:cs typeface="Times New Roman"/>
              </a:rPr>
              <a:t>nn d</a:t>
            </a:r>
            <a:r>
              <a:rPr sz="1100" spc="-10" dirty="0">
                <a:latin typeface="Times New Roman"/>
                <a:cs typeface="Times New Roman"/>
              </a:rPr>
              <a:t>w</a:t>
            </a:r>
            <a:r>
              <a:rPr sz="1100" dirty="0">
                <a:latin typeface="Times New Roman"/>
                <a:cs typeface="Times New Roman"/>
              </a:rPr>
              <a:t>e</a:t>
            </a:r>
            <a:r>
              <a:rPr sz="1100" spc="5" dirty="0">
                <a:latin typeface="Times New Roman"/>
                <a:cs typeface="Times New Roman"/>
              </a:rPr>
              <a:t>l</a:t>
            </a:r>
            <a:r>
              <a:rPr sz="1100" spc="-10" dirty="0">
                <a:latin typeface="Times New Roman"/>
                <a:cs typeface="Times New Roman"/>
              </a:rPr>
              <a:t>l</a:t>
            </a:r>
            <a:r>
              <a:rPr sz="1100" dirty="0">
                <a:latin typeface="Times New Roman"/>
                <a:cs typeface="Times New Roman"/>
              </a:rPr>
              <a:t>in</a:t>
            </a:r>
            <a:r>
              <a:rPr sz="1100" spc="-10" dirty="0">
                <a:latin typeface="Times New Roman"/>
                <a:cs typeface="Times New Roman"/>
              </a:rPr>
              <a:t>g</a:t>
            </a:r>
            <a:r>
              <a:rPr sz="1100" dirty="0">
                <a:latin typeface="Times New Roman"/>
                <a:cs typeface="Times New Roman"/>
              </a:rPr>
              <a:t>, bu</a:t>
            </a:r>
            <a:r>
              <a:rPr sz="1100" spc="-10" dirty="0">
                <a:latin typeface="Times New Roman"/>
                <a:cs typeface="Times New Roman"/>
              </a:rPr>
              <a:t>i</a:t>
            </a:r>
            <a:r>
              <a:rPr sz="1100" dirty="0">
                <a:latin typeface="Times New Roman"/>
                <a:cs typeface="Times New Roman"/>
              </a:rPr>
              <a:t>lt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in 1</a:t>
            </a:r>
            <a:r>
              <a:rPr sz="1100" spc="-15" dirty="0">
                <a:latin typeface="Times New Roman"/>
                <a:cs typeface="Times New Roman"/>
              </a:rPr>
              <a:t>8</a:t>
            </a:r>
            <a:r>
              <a:rPr sz="1100" dirty="0">
                <a:latin typeface="Times New Roman"/>
                <a:cs typeface="Times New Roman"/>
              </a:rPr>
              <a:t>37 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t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spc="-20" dirty="0">
                <a:latin typeface="Times New Roman"/>
                <a:cs typeface="Times New Roman"/>
              </a:rPr>
              <a:t>D</a:t>
            </a:r>
            <a:r>
              <a:rPr sz="1100" dirty="0">
                <a:latin typeface="Times New Roman"/>
                <a:cs typeface="Times New Roman"/>
              </a:rPr>
              <a:t>e</a:t>
            </a:r>
            <a:r>
              <a:rPr sz="1100" spc="5" dirty="0">
                <a:latin typeface="Times New Roman"/>
                <a:cs typeface="Times New Roman"/>
              </a:rPr>
              <a:t>l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dirty="0">
                <a:latin typeface="Times New Roman"/>
                <a:cs typeface="Times New Roman"/>
              </a:rPr>
              <a:t>ar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and </a:t>
            </a:r>
            <a:r>
              <a:rPr sz="1100" spc="-15" dirty="0">
                <a:latin typeface="Times New Roman"/>
                <a:cs typeface="Times New Roman"/>
              </a:rPr>
              <a:t>S</a:t>
            </a:r>
            <a:r>
              <a:rPr sz="1100" dirty="0">
                <a:latin typeface="Times New Roman"/>
                <a:cs typeface="Times New Roman"/>
              </a:rPr>
              <a:t>t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t</a:t>
            </a:r>
            <a:r>
              <a:rPr sz="1100" spc="10" dirty="0">
                <a:latin typeface="Times New Roman"/>
                <a:cs typeface="Times New Roman"/>
              </a:rPr>
              <a:t>e</a:t>
            </a:r>
            <a:r>
              <a:rPr sz="1100" dirty="0">
                <a:latin typeface="Times New Roman"/>
                <a:cs typeface="Times New Roman"/>
              </a:rPr>
              <a:t>.</a:t>
            </a:r>
          </a:p>
        </p:txBody>
      </p:sp>
      <p:sp>
        <p:nvSpPr>
          <p:cNvPr id="4" name="object 5"/>
          <p:cNvSpPr txBox="1"/>
          <p:nvPr/>
        </p:nvSpPr>
        <p:spPr>
          <a:xfrm>
            <a:off x="1403648" y="6244163"/>
            <a:ext cx="5687695" cy="497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17575" marR="6350" indent="-905510">
              <a:lnSpc>
                <a:spcPct val="144500"/>
              </a:lnSpc>
            </a:pPr>
            <a:r>
              <a:rPr sz="1100" spc="5" dirty="0">
                <a:latin typeface="Times New Roman"/>
                <a:cs typeface="Times New Roman"/>
              </a:rPr>
              <a:t>F</a:t>
            </a:r>
            <a:r>
              <a:rPr sz="1100" spc="-20" dirty="0">
                <a:latin typeface="Times New Roman"/>
                <a:cs typeface="Times New Roman"/>
              </a:rPr>
              <a:t>I</a:t>
            </a:r>
            <a:r>
              <a:rPr sz="1100" spc="-10" dirty="0">
                <a:latin typeface="Times New Roman"/>
                <a:cs typeface="Times New Roman"/>
              </a:rPr>
              <a:t>GU</a:t>
            </a:r>
            <a:r>
              <a:rPr sz="1100" spc="-5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E 18: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We</a:t>
            </a:r>
            <a:r>
              <a:rPr sz="1100" spc="-10" dirty="0">
                <a:latin typeface="Times New Roman"/>
                <a:cs typeface="Times New Roman"/>
              </a:rPr>
              <a:t>s</a:t>
            </a:r>
            <a:r>
              <a:rPr sz="1100" dirty="0">
                <a:latin typeface="Times New Roman"/>
                <a:cs typeface="Times New Roman"/>
              </a:rPr>
              <a:t>te</a:t>
            </a:r>
            <a:r>
              <a:rPr sz="1100" spc="-10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n Sto</a:t>
            </a:r>
            <a:r>
              <a:rPr sz="1100" spc="-10" dirty="0">
                <a:latin typeface="Times New Roman"/>
                <a:cs typeface="Times New Roman"/>
              </a:rPr>
              <a:t>n</a:t>
            </a:r>
            <a:r>
              <a:rPr sz="1100" dirty="0">
                <a:latin typeface="Times New Roman"/>
                <a:cs typeface="Times New Roman"/>
              </a:rPr>
              <a:t>eware </a:t>
            </a:r>
            <a:r>
              <a:rPr sz="1100" spc="-5" dirty="0">
                <a:latin typeface="Times New Roman"/>
                <a:cs typeface="Times New Roman"/>
              </a:rPr>
              <a:t>C</a:t>
            </a:r>
            <a:r>
              <a:rPr sz="1100" dirty="0">
                <a:latin typeface="Times New Roman"/>
                <a:cs typeface="Times New Roman"/>
              </a:rPr>
              <a:t>o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dirty="0">
                <a:latin typeface="Times New Roman"/>
                <a:cs typeface="Times New Roman"/>
              </a:rPr>
              <a:t>pany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w</a:t>
            </a:r>
            <a:r>
              <a:rPr sz="1100" dirty="0">
                <a:latin typeface="Times New Roman"/>
                <a:cs typeface="Times New Roman"/>
              </a:rPr>
              <a:t>as lo</a:t>
            </a:r>
            <a:r>
              <a:rPr sz="1100" spc="-10" dirty="0">
                <a:latin typeface="Times New Roman"/>
                <a:cs typeface="Times New Roman"/>
              </a:rPr>
              <a:t>c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-10" dirty="0">
                <a:latin typeface="Times New Roman"/>
                <a:cs typeface="Times New Roman"/>
              </a:rPr>
              <a:t>te</a:t>
            </a:r>
            <a:r>
              <a:rPr sz="1100" dirty="0">
                <a:latin typeface="Times New Roman"/>
                <a:cs typeface="Times New Roman"/>
              </a:rPr>
              <a:t>d no</a:t>
            </a:r>
            <a:r>
              <a:rPr sz="1100" spc="-10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st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o</a:t>
            </a:r>
            <a:r>
              <a:rPr sz="1100" dirty="0">
                <a:latin typeface="Times New Roman"/>
                <a:cs typeface="Times New Roman"/>
              </a:rPr>
              <a:t>f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in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e</a:t>
            </a:r>
            <a:r>
              <a:rPr sz="1100" spc="5" dirty="0">
                <a:latin typeface="Times New Roman"/>
                <a:cs typeface="Times New Roman"/>
              </a:rPr>
              <a:t>r</a:t>
            </a:r>
            <a:r>
              <a:rPr sz="1100" spc="-10" dirty="0">
                <a:latin typeface="Times New Roman"/>
                <a:cs typeface="Times New Roman"/>
              </a:rPr>
              <a:t>s</a:t>
            </a:r>
            <a:r>
              <a:rPr sz="1100" dirty="0">
                <a:latin typeface="Times New Roman"/>
                <a:cs typeface="Times New Roman"/>
              </a:rPr>
              <a:t>ec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ion</a:t>
            </a:r>
            <a:r>
              <a:rPr sz="1100" spc="-15" dirty="0">
                <a:latin typeface="Times New Roman"/>
                <a:cs typeface="Times New Roman"/>
              </a:rPr>
              <a:t> o</a:t>
            </a:r>
            <a:r>
              <a:rPr sz="1100" dirty="0">
                <a:latin typeface="Times New Roman"/>
                <a:cs typeface="Times New Roman"/>
              </a:rPr>
              <a:t>f </a:t>
            </a:r>
            <a:r>
              <a:rPr sz="1100" spc="-10" dirty="0">
                <a:latin typeface="Times New Roman"/>
                <a:cs typeface="Times New Roman"/>
              </a:rPr>
              <a:t>N</a:t>
            </a:r>
            <a:r>
              <a:rPr sz="1100" dirty="0">
                <a:latin typeface="Times New Roman"/>
                <a:cs typeface="Times New Roman"/>
              </a:rPr>
              <a:t>o</a:t>
            </a:r>
            <a:r>
              <a:rPr sz="1100" spc="-10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th 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lby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</a:t>
            </a:r>
            <a:r>
              <a:rPr sz="1100" spc="-5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re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dirty="0">
                <a:latin typeface="Times New Roman"/>
                <a:cs typeface="Times New Roman"/>
              </a:rPr>
              <a:t>t and </a:t>
            </a:r>
            <a:r>
              <a:rPr sz="1100" spc="-5" dirty="0">
                <a:latin typeface="Times New Roman"/>
                <a:cs typeface="Times New Roman"/>
              </a:rPr>
              <a:t>E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-10" dirty="0">
                <a:latin typeface="Times New Roman"/>
                <a:cs typeface="Times New Roman"/>
              </a:rPr>
              <a:t>s</a:t>
            </a:r>
            <a:r>
              <a:rPr sz="1100" dirty="0">
                <a:latin typeface="Times New Roman"/>
                <a:cs typeface="Times New Roman"/>
              </a:rPr>
              <a:t>t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C</a:t>
            </a:r>
            <a:r>
              <a:rPr sz="1100" dirty="0">
                <a:latin typeface="Times New Roman"/>
                <a:cs typeface="Times New Roman"/>
              </a:rPr>
              <a:t>e</a:t>
            </a:r>
            <a:r>
              <a:rPr sz="1100" spc="-10" dirty="0">
                <a:latin typeface="Times New Roman"/>
                <a:cs typeface="Times New Roman"/>
              </a:rPr>
              <a:t>n</a:t>
            </a:r>
            <a:r>
              <a:rPr sz="1100" dirty="0">
                <a:latin typeface="Times New Roman"/>
                <a:cs typeface="Times New Roman"/>
              </a:rPr>
              <a:t>t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dirty="0">
                <a:latin typeface="Times New Roman"/>
                <a:cs typeface="Times New Roman"/>
              </a:rPr>
              <a:t>r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D</a:t>
            </a:r>
            <a:r>
              <a:rPr sz="1100" dirty="0">
                <a:latin typeface="Times New Roman"/>
                <a:cs typeface="Times New Roman"/>
              </a:rPr>
              <a:t>r., </a:t>
            </a:r>
            <a:r>
              <a:rPr sz="1100" spc="-15" dirty="0">
                <a:latin typeface="Times New Roman"/>
                <a:cs typeface="Times New Roman"/>
              </a:rPr>
              <a:t>b</a:t>
            </a:r>
            <a:r>
              <a:rPr sz="1100" dirty="0">
                <a:latin typeface="Times New Roman"/>
                <a:cs typeface="Times New Roman"/>
              </a:rPr>
              <a:t>ord</a:t>
            </a:r>
            <a:r>
              <a:rPr sz="1100" spc="-10" dirty="0">
                <a:latin typeface="Times New Roman"/>
                <a:cs typeface="Times New Roman"/>
              </a:rPr>
              <a:t>er</a:t>
            </a:r>
            <a:r>
              <a:rPr sz="1100" dirty="0">
                <a:latin typeface="Times New Roman"/>
                <a:cs typeface="Times New Roman"/>
              </a:rPr>
              <a:t>ing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G</a:t>
            </a:r>
            <a:r>
              <a:rPr sz="1100" dirty="0">
                <a:latin typeface="Times New Roman"/>
                <a:cs typeface="Times New Roman"/>
              </a:rPr>
              <a:t>o</a:t>
            </a:r>
            <a:r>
              <a:rPr sz="1100" spc="-15" dirty="0">
                <a:latin typeface="Times New Roman"/>
                <a:cs typeface="Times New Roman"/>
              </a:rPr>
              <a:t>d</a:t>
            </a:r>
            <a:r>
              <a:rPr sz="1100" dirty="0">
                <a:latin typeface="Times New Roman"/>
                <a:cs typeface="Times New Roman"/>
              </a:rPr>
              <a:t>frey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c</a:t>
            </a:r>
            <a:r>
              <a:rPr sz="1100" spc="-10" dirty="0">
                <a:latin typeface="Times New Roman"/>
                <a:cs typeface="Times New Roman"/>
              </a:rPr>
              <a:t>i</a:t>
            </a:r>
            <a:r>
              <a:rPr sz="1100" dirty="0">
                <a:latin typeface="Times New Roman"/>
                <a:cs typeface="Times New Roman"/>
              </a:rPr>
              <a:t>ty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li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dirty="0">
                <a:latin typeface="Times New Roman"/>
                <a:cs typeface="Times New Roman"/>
              </a:rPr>
              <a:t>its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(by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p</a:t>
            </a:r>
            <a:r>
              <a:rPr sz="1100" spc="5" dirty="0">
                <a:latin typeface="Times New Roman"/>
                <a:cs typeface="Times New Roman"/>
              </a:rPr>
              <a:t>i</a:t>
            </a:r>
            <a:r>
              <a:rPr sz="1100" dirty="0">
                <a:latin typeface="Times New Roman"/>
                <a:cs typeface="Times New Roman"/>
              </a:rPr>
              <a:t>c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ur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dirty="0">
                <a:latin typeface="Times New Roman"/>
                <a:cs typeface="Times New Roman"/>
              </a:rPr>
              <a:t>d 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dirty="0">
                <a:latin typeface="Times New Roman"/>
                <a:cs typeface="Times New Roman"/>
              </a:rPr>
              <a:t>e</a:t>
            </a:r>
            <a:r>
              <a:rPr sz="1100" spc="5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ican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f</a:t>
            </a:r>
            <a:r>
              <a:rPr sz="1100" spc="-10" dirty="0">
                <a:latin typeface="Times New Roman"/>
                <a:cs typeface="Times New Roman"/>
              </a:rPr>
              <a:t>l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-5" dirty="0">
                <a:latin typeface="Times New Roman"/>
                <a:cs typeface="Times New Roman"/>
              </a:rPr>
              <a:t>g</a:t>
            </a:r>
            <a:r>
              <a:rPr sz="1100" dirty="0">
                <a:latin typeface="Times New Roman"/>
                <a:cs typeface="Times New Roman"/>
              </a:rPr>
              <a:t>).</a:t>
            </a:r>
          </a:p>
        </p:txBody>
      </p:sp>
      <p:sp>
        <p:nvSpPr>
          <p:cNvPr id="5" name="object 7"/>
          <p:cNvSpPr/>
          <p:nvPr/>
        </p:nvSpPr>
        <p:spPr>
          <a:xfrm>
            <a:off x="2843808" y="3861048"/>
            <a:ext cx="2875915" cy="23746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9"/>
          <p:cNvSpPr/>
          <p:nvPr/>
        </p:nvSpPr>
        <p:spPr>
          <a:xfrm>
            <a:off x="2123728" y="0"/>
            <a:ext cx="4069079" cy="35551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D14A2-F495-49D5-A5E2-27CBFBBAF14C}" type="slidenum">
              <a:rPr lang="en-GB" smtClean="0"/>
              <a:pPr/>
              <a:t>24</a:t>
            </a:fld>
            <a:endParaRPr lang="en-GB"/>
          </a:p>
        </p:txBody>
      </p:sp>
      <p:pic>
        <p:nvPicPr>
          <p:cNvPr id="8" name="~PP3738.WAV">
            <a:hlinkClick r:id="" action="ppaction://media"/>
          </p:cNvPr>
          <p:cNvPicPr>
            <a:picLocks noRot="1" noChangeAspect="1"/>
          </p:cNvPicPr>
          <p:nvPr>
            <a:wavAudioFile r:embed="rId1" name="~PP3738.WAV"/>
          </p:nvPr>
        </p:nvPicPr>
        <p:blipFill>
          <a:blip r:embed="rId6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70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3568" y="404664"/>
            <a:ext cx="5832475" cy="43675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7"/>
          <p:cNvSpPr/>
          <p:nvPr/>
        </p:nvSpPr>
        <p:spPr>
          <a:xfrm>
            <a:off x="6584950" y="3212976"/>
            <a:ext cx="2559050" cy="296608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12"/>
          <p:cNvSpPr/>
          <p:nvPr/>
        </p:nvSpPr>
        <p:spPr>
          <a:xfrm>
            <a:off x="6516216" y="188640"/>
            <a:ext cx="2435987" cy="297256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17"/>
          <p:cNvSpPr txBox="1"/>
          <p:nvPr/>
        </p:nvSpPr>
        <p:spPr>
          <a:xfrm>
            <a:off x="971600" y="5085184"/>
            <a:ext cx="5535930" cy="88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6350" algn="ctr">
              <a:lnSpc>
                <a:spcPct val="143600"/>
              </a:lnSpc>
            </a:pPr>
            <a:r>
              <a:rPr lang="en-US" sz="1100" spc="5" dirty="0" smtClean="0">
                <a:latin typeface="Times New Roman"/>
                <a:cs typeface="Times New Roman"/>
              </a:rPr>
              <a:t>Sample of c</a:t>
            </a:r>
            <a:r>
              <a:rPr sz="1100" dirty="0" smtClean="0">
                <a:latin typeface="Times New Roman"/>
                <a:cs typeface="Times New Roman"/>
              </a:rPr>
              <a:t>oba</a:t>
            </a:r>
            <a:r>
              <a:rPr sz="1100" spc="-10" dirty="0" smtClean="0">
                <a:latin typeface="Times New Roman"/>
                <a:cs typeface="Times New Roman"/>
              </a:rPr>
              <a:t>l</a:t>
            </a:r>
            <a:r>
              <a:rPr sz="1100" dirty="0" smtClean="0">
                <a:latin typeface="Times New Roman"/>
                <a:cs typeface="Times New Roman"/>
              </a:rPr>
              <a:t>t</a:t>
            </a:r>
            <a:r>
              <a:rPr sz="1100" spc="5" dirty="0" smtClean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s</a:t>
            </a:r>
            <a:r>
              <a:rPr sz="1100" dirty="0">
                <a:latin typeface="Times New Roman"/>
                <a:cs typeface="Times New Roman"/>
              </a:rPr>
              <a:t>ten</a:t>
            </a:r>
            <a:r>
              <a:rPr sz="1100" spc="-10" dirty="0">
                <a:latin typeface="Times New Roman"/>
                <a:cs typeface="Times New Roman"/>
              </a:rPr>
              <a:t>ci</a:t>
            </a:r>
            <a:r>
              <a:rPr sz="1100" dirty="0">
                <a:latin typeface="Times New Roman"/>
                <a:cs typeface="Times New Roman"/>
              </a:rPr>
              <a:t>led 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5" dirty="0">
                <a:latin typeface="Times New Roman"/>
                <a:cs typeface="Times New Roman"/>
              </a:rPr>
              <a:t>r</a:t>
            </a:r>
            <a:r>
              <a:rPr sz="1100" spc="-15" dirty="0">
                <a:latin typeface="Times New Roman"/>
                <a:cs typeface="Times New Roman"/>
              </a:rPr>
              <a:t>k</a:t>
            </a:r>
            <a:r>
              <a:rPr sz="1100" dirty="0">
                <a:latin typeface="Times New Roman"/>
                <a:cs typeface="Times New Roman"/>
              </a:rPr>
              <a:t>ed “W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dirty="0">
                <a:latin typeface="Times New Roman"/>
                <a:cs typeface="Times New Roman"/>
              </a:rPr>
              <a:t>s</a:t>
            </a:r>
            <a:r>
              <a:rPr sz="1100" spc="-5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e</a:t>
            </a:r>
            <a:r>
              <a:rPr sz="1100" spc="5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n </a:t>
            </a:r>
            <a:r>
              <a:rPr sz="1100" spc="-15" dirty="0">
                <a:latin typeface="Times New Roman"/>
                <a:cs typeface="Times New Roman"/>
              </a:rPr>
              <a:t>S</a:t>
            </a:r>
            <a:r>
              <a:rPr sz="1100" dirty="0">
                <a:latin typeface="Times New Roman"/>
                <a:cs typeface="Times New Roman"/>
              </a:rPr>
              <a:t>ton</a:t>
            </a:r>
            <a:r>
              <a:rPr sz="1100" spc="-10" dirty="0">
                <a:latin typeface="Times New Roman"/>
                <a:cs typeface="Times New Roman"/>
              </a:rPr>
              <a:t>ew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5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e Co</a:t>
            </a:r>
            <a:r>
              <a:rPr sz="1100" spc="-25" dirty="0">
                <a:latin typeface="Times New Roman"/>
                <a:cs typeface="Times New Roman"/>
              </a:rPr>
              <a:t>m</a:t>
            </a:r>
            <a:r>
              <a:rPr sz="1100" dirty="0">
                <a:latin typeface="Times New Roman"/>
                <a:cs typeface="Times New Roman"/>
              </a:rPr>
              <a:t>pa</a:t>
            </a:r>
            <a:r>
              <a:rPr sz="1100" spc="10" dirty="0">
                <a:latin typeface="Times New Roman"/>
                <a:cs typeface="Times New Roman"/>
              </a:rPr>
              <a:t>n</a:t>
            </a:r>
            <a:r>
              <a:rPr sz="1100" dirty="0">
                <a:latin typeface="Times New Roman"/>
                <a:cs typeface="Times New Roman"/>
              </a:rPr>
              <a:t>y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/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B</a:t>
            </a:r>
            <a:r>
              <a:rPr sz="1100" dirty="0">
                <a:latin typeface="Times New Roman"/>
                <a:cs typeface="Times New Roman"/>
              </a:rPr>
              <a:t>uck </a:t>
            </a:r>
            <a:r>
              <a:rPr sz="1100" spc="-20" dirty="0">
                <a:latin typeface="Times New Roman"/>
                <a:cs typeface="Times New Roman"/>
              </a:rPr>
              <a:t>I</a:t>
            </a:r>
            <a:r>
              <a:rPr sz="1100" dirty="0">
                <a:latin typeface="Times New Roman"/>
                <a:cs typeface="Times New Roman"/>
              </a:rPr>
              <a:t>nn, </a:t>
            </a:r>
            <a:r>
              <a:rPr sz="1100" spc="-20" dirty="0">
                <a:latin typeface="Times New Roman"/>
                <a:cs typeface="Times New Roman"/>
              </a:rPr>
              <a:t>I</a:t>
            </a:r>
            <a:r>
              <a:rPr sz="1100" dirty="0">
                <a:latin typeface="Times New Roman"/>
                <a:cs typeface="Times New Roman"/>
              </a:rPr>
              <a:t>lls.” sa</a:t>
            </a:r>
            <a:r>
              <a:rPr sz="1100" spc="-10" dirty="0">
                <a:latin typeface="Times New Roman"/>
                <a:cs typeface="Times New Roman"/>
              </a:rPr>
              <a:t>l</a:t>
            </a:r>
            <a:r>
              <a:rPr sz="1100" dirty="0">
                <a:latin typeface="Times New Roman"/>
                <a:cs typeface="Times New Roman"/>
              </a:rPr>
              <a:t>t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g</a:t>
            </a:r>
            <a:r>
              <a:rPr sz="1100" dirty="0">
                <a:latin typeface="Times New Roman"/>
                <a:cs typeface="Times New Roman"/>
              </a:rPr>
              <a:t>la</a:t>
            </a:r>
            <a:r>
              <a:rPr sz="1100" spc="-10" dirty="0">
                <a:latin typeface="Times New Roman"/>
                <a:cs typeface="Times New Roman"/>
              </a:rPr>
              <a:t>z</a:t>
            </a:r>
            <a:r>
              <a:rPr sz="1100" dirty="0">
                <a:latin typeface="Times New Roman"/>
                <a:cs typeface="Times New Roman"/>
              </a:rPr>
              <a:t>ed s</a:t>
            </a:r>
            <a:r>
              <a:rPr sz="1100" spc="5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o</a:t>
            </a:r>
            <a:r>
              <a:rPr sz="1100" spc="-10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-10" dirty="0">
                <a:latin typeface="Times New Roman"/>
                <a:cs typeface="Times New Roman"/>
              </a:rPr>
              <a:t>g</a:t>
            </a:r>
            <a:r>
              <a:rPr sz="1100" dirty="0">
                <a:latin typeface="Times New Roman"/>
                <a:cs typeface="Times New Roman"/>
              </a:rPr>
              <a:t>e s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r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i</a:t>
            </a:r>
            <a:r>
              <a:rPr sz="1100" spc="-15" dirty="0">
                <a:latin typeface="Times New Roman"/>
                <a:cs typeface="Times New Roman"/>
              </a:rPr>
              <a:t>g</a:t>
            </a:r>
            <a:r>
              <a:rPr sz="1100" dirty="0">
                <a:latin typeface="Times New Roman"/>
                <a:cs typeface="Times New Roman"/>
              </a:rPr>
              <a:t>ht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</a:t>
            </a:r>
            <a:r>
              <a:rPr sz="1100" spc="5" dirty="0">
                <a:latin typeface="Times New Roman"/>
                <a:cs typeface="Times New Roman"/>
              </a:rPr>
              <a:t>i</a:t>
            </a:r>
            <a:r>
              <a:rPr sz="1100" spc="-15" dirty="0">
                <a:latin typeface="Times New Roman"/>
                <a:cs typeface="Times New Roman"/>
              </a:rPr>
              <a:t>d</a:t>
            </a:r>
            <a:r>
              <a:rPr sz="1100" dirty="0">
                <a:latin typeface="Times New Roman"/>
                <a:cs typeface="Times New Roman"/>
              </a:rPr>
              <a:t>ed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ja</a:t>
            </a:r>
            <a:r>
              <a:rPr sz="1100" spc="-10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s </a:t>
            </a:r>
            <a:r>
              <a:rPr sz="1100" spc="-5" dirty="0">
                <a:latin typeface="Times New Roman"/>
                <a:cs typeface="Times New Roman"/>
              </a:rPr>
              <a:t>i</a:t>
            </a:r>
            <a:r>
              <a:rPr sz="1100" dirty="0">
                <a:latin typeface="Times New Roman"/>
                <a:cs typeface="Times New Roman"/>
              </a:rPr>
              <a:t>n cap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c</a:t>
            </a:r>
            <a:r>
              <a:rPr sz="1100" spc="-10" dirty="0">
                <a:latin typeface="Times New Roman"/>
                <a:cs typeface="Times New Roman"/>
              </a:rPr>
              <a:t>i</a:t>
            </a:r>
            <a:r>
              <a:rPr sz="1100" dirty="0">
                <a:latin typeface="Times New Roman"/>
                <a:cs typeface="Times New Roman"/>
              </a:rPr>
              <a:t>t</a:t>
            </a:r>
            <a:r>
              <a:rPr sz="1100" spc="-10" dirty="0">
                <a:latin typeface="Times New Roman"/>
                <a:cs typeface="Times New Roman"/>
              </a:rPr>
              <a:t>i</a:t>
            </a:r>
            <a:r>
              <a:rPr sz="1100" dirty="0">
                <a:latin typeface="Times New Roman"/>
                <a:cs typeface="Times New Roman"/>
              </a:rPr>
              <a:t>es </a:t>
            </a:r>
            <a:r>
              <a:rPr sz="1100" spc="-15" dirty="0">
                <a:latin typeface="Times New Roman"/>
                <a:cs typeface="Times New Roman"/>
              </a:rPr>
              <a:t>o</a:t>
            </a:r>
            <a:r>
              <a:rPr sz="1100" dirty="0">
                <a:latin typeface="Times New Roman"/>
                <a:cs typeface="Times New Roman"/>
              </a:rPr>
              <a:t>f 2, 3, </a:t>
            </a:r>
            <a:r>
              <a:rPr sz="1100" spc="-15" dirty="0">
                <a:latin typeface="Times New Roman"/>
                <a:cs typeface="Times New Roman"/>
              </a:rPr>
              <a:t>4</a:t>
            </a:r>
            <a:r>
              <a:rPr sz="1100" dirty="0">
                <a:latin typeface="Times New Roman"/>
                <a:cs typeface="Times New Roman"/>
              </a:rPr>
              <a:t>, and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6 </a:t>
            </a:r>
            <a:r>
              <a:rPr sz="1100" spc="-15" dirty="0">
                <a:latin typeface="Times New Roman"/>
                <a:cs typeface="Times New Roman"/>
              </a:rPr>
              <a:t>g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5" dirty="0">
                <a:latin typeface="Times New Roman"/>
                <a:cs typeface="Times New Roman"/>
              </a:rPr>
              <a:t>l</a:t>
            </a:r>
            <a:r>
              <a:rPr sz="1100" dirty="0">
                <a:latin typeface="Times New Roman"/>
                <a:cs typeface="Times New Roman"/>
              </a:rPr>
              <a:t>lons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and 4 </a:t>
            </a:r>
            <a:r>
              <a:rPr sz="1100" spc="-10" dirty="0">
                <a:latin typeface="Times New Roman"/>
                <a:cs typeface="Times New Roman"/>
              </a:rPr>
              <a:t>g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-10" dirty="0">
                <a:latin typeface="Times New Roman"/>
                <a:cs typeface="Times New Roman"/>
              </a:rPr>
              <a:t>l</a:t>
            </a:r>
            <a:r>
              <a:rPr sz="1100" dirty="0">
                <a:latin typeface="Times New Roman"/>
                <a:cs typeface="Times New Roman"/>
              </a:rPr>
              <a:t>lon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ch</a:t>
            </a:r>
            <a:r>
              <a:rPr sz="1100" spc="-10" dirty="0">
                <a:latin typeface="Times New Roman"/>
                <a:cs typeface="Times New Roman"/>
              </a:rPr>
              <a:t>ur</a:t>
            </a:r>
            <a:r>
              <a:rPr sz="1100" dirty="0">
                <a:latin typeface="Times New Roman"/>
                <a:cs typeface="Times New Roman"/>
              </a:rPr>
              <a:t>n (t</a:t>
            </a:r>
            <a:r>
              <a:rPr sz="1100" spc="-15" dirty="0">
                <a:latin typeface="Times New Roman"/>
                <a:cs typeface="Times New Roman"/>
              </a:rPr>
              <a:t>o</a:t>
            </a:r>
            <a:r>
              <a:rPr sz="1100" dirty="0">
                <a:latin typeface="Times New Roman"/>
                <a:cs typeface="Times New Roman"/>
              </a:rPr>
              <a:t>p ce</a:t>
            </a:r>
            <a:r>
              <a:rPr sz="1100" spc="-15" dirty="0">
                <a:latin typeface="Times New Roman"/>
                <a:cs typeface="Times New Roman"/>
              </a:rPr>
              <a:t>n</a:t>
            </a:r>
            <a:r>
              <a:rPr sz="1100" dirty="0">
                <a:latin typeface="Times New Roman"/>
                <a:cs typeface="Times New Roman"/>
              </a:rPr>
              <a:t>t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dirty="0">
                <a:latin typeface="Times New Roman"/>
                <a:cs typeface="Times New Roman"/>
              </a:rPr>
              <a:t>r).</a:t>
            </a:r>
          </a:p>
          <a:p>
            <a:pPr>
              <a:lnSpc>
                <a:spcPts val="550"/>
              </a:lnSpc>
              <a:spcBef>
                <a:spcPts val="8"/>
              </a:spcBef>
            </a:pPr>
            <a:endParaRPr sz="550" dirty="0"/>
          </a:p>
          <a:p>
            <a:pPr>
              <a:lnSpc>
                <a:spcPts val="1100"/>
              </a:lnSpc>
            </a:pPr>
            <a:endParaRPr sz="1100" dirty="0"/>
          </a:p>
          <a:p>
            <a:pPr marL="19050" algn="ctr">
              <a:lnSpc>
                <a:spcPct val="100000"/>
              </a:lnSpc>
            </a:pPr>
            <a:endParaRPr sz="1100" dirty="0">
              <a:latin typeface="Calibri"/>
              <a:cs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D14A2-F495-49D5-A5E2-27CBFBBAF14C}" type="slidenum">
              <a:rPr lang="en-GB" smtClean="0"/>
              <a:pPr/>
              <a:t>25</a:t>
            </a:fld>
            <a:endParaRPr lang="en-GB"/>
          </a:p>
        </p:txBody>
      </p:sp>
      <p:pic>
        <p:nvPicPr>
          <p:cNvPr id="8" name="~PP1695.WAV">
            <a:hlinkClick r:id="" action="ppaction://media"/>
          </p:cNvPr>
          <p:cNvPicPr>
            <a:picLocks noRot="1" noChangeAspect="1"/>
          </p:cNvPicPr>
          <p:nvPr>
            <a:wavAudioFile r:embed="rId1" name="~PP1695.WAV"/>
          </p:nvPr>
        </p:nvPicPr>
        <p:blipFill>
          <a:blip r:embed="rId7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62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D14A2-F495-49D5-A5E2-27CBFBBAF14C}" type="slidenum">
              <a:rPr lang="en-GB" smtClean="0"/>
              <a:pPr/>
              <a:t>26</a:t>
            </a:fld>
            <a:endParaRPr lang="en-GB"/>
          </a:p>
        </p:txBody>
      </p:sp>
      <p:pic>
        <p:nvPicPr>
          <p:cNvPr id="3" name="Picture 2" descr="alt1 042 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7664" y="1124744"/>
            <a:ext cx="5900533" cy="5426075"/>
          </a:xfrm>
          <a:prstGeom prst="rect">
            <a:avLst/>
          </a:prstGeom>
        </p:spPr>
      </p:pic>
      <p:pic>
        <p:nvPicPr>
          <p:cNvPr id="5" name="~PP304.WAV">
            <a:hlinkClick r:id="" action="ppaction://media"/>
          </p:cNvPr>
          <p:cNvPicPr>
            <a:picLocks noRot="1" noChangeAspect="1"/>
          </p:cNvPicPr>
          <p:nvPr>
            <a:wavAudioFile r:embed="rId1" name="~PP304.WAV"/>
          </p:nvPr>
        </p:nvPicPr>
        <p:blipFill>
          <a:blip r:embed="rId5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37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D14A2-F495-49D5-A5E2-27CBFBBAF14C}" type="slidenum">
              <a:rPr lang="en-GB" smtClean="0"/>
              <a:pPr/>
              <a:t>27</a:t>
            </a:fld>
            <a:endParaRPr lang="en-GB"/>
          </a:p>
        </p:txBody>
      </p:sp>
      <p:pic>
        <p:nvPicPr>
          <p:cNvPr id="3" name="Picture 2" descr="alt1 042 (2)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7224" y="908720"/>
            <a:ext cx="7699192" cy="4392488"/>
          </a:xfrm>
          <a:prstGeom prst="rect">
            <a:avLst/>
          </a:prstGeom>
        </p:spPr>
      </p:pic>
      <p:sp>
        <p:nvSpPr>
          <p:cNvPr id="4" name="Down Arrow 3"/>
          <p:cNvSpPr/>
          <p:nvPr/>
        </p:nvSpPr>
        <p:spPr>
          <a:xfrm>
            <a:off x="2123728" y="188640"/>
            <a:ext cx="432048" cy="18722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~PP2938.WAV">
            <a:hlinkClick r:id="" action="ppaction://media"/>
          </p:cNvPr>
          <p:cNvPicPr>
            <a:picLocks noRot="1" noChangeAspect="1"/>
          </p:cNvPicPr>
          <p:nvPr>
            <a:wavAudioFile r:embed="rId1" name="~PP2938.WAV"/>
          </p:nvPr>
        </p:nvPicPr>
        <p:blipFill>
          <a:blip r:embed="rId5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96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D14A2-F495-49D5-A5E2-27CBFBBAF14C}" type="slidenum">
              <a:rPr lang="en-GB" smtClean="0"/>
              <a:pPr/>
              <a:t>28</a:t>
            </a:fld>
            <a:endParaRPr lang="en-GB"/>
          </a:p>
        </p:txBody>
      </p:sp>
      <p:pic>
        <p:nvPicPr>
          <p:cNvPr id="3" name="Picture 2" descr="1-PTDC0007 (2)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137323"/>
            <a:ext cx="5511408" cy="6460029"/>
          </a:xfrm>
          <a:prstGeom prst="rect">
            <a:avLst/>
          </a:prstGeom>
        </p:spPr>
      </p:pic>
      <p:pic>
        <p:nvPicPr>
          <p:cNvPr id="4" name="~PP4007.WAV">
            <a:hlinkClick r:id="" action="ppaction://media"/>
          </p:cNvPr>
          <p:cNvPicPr>
            <a:picLocks noRot="1" noChangeAspect="1"/>
          </p:cNvPicPr>
          <p:nvPr>
            <a:wavAudioFile r:embed="rId1" name="~PP4007.WAV"/>
          </p:nvPr>
        </p:nvPicPr>
        <p:blipFill>
          <a:blip r:embed="rId5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78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D14A2-F495-49D5-A5E2-27CBFBBAF14C}" type="slidenum">
              <a:rPr lang="en-GB" smtClean="0"/>
              <a:pPr/>
              <a:t>29</a:t>
            </a:fld>
            <a:endParaRPr lang="en-GB"/>
          </a:p>
        </p:txBody>
      </p:sp>
      <p:pic>
        <p:nvPicPr>
          <p:cNvPr id="3" name="Picture 2" descr="1-PTDC0007 (2)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620688"/>
            <a:ext cx="8815000" cy="5544616"/>
          </a:xfrm>
          <a:prstGeom prst="rect">
            <a:avLst/>
          </a:prstGeom>
        </p:spPr>
      </p:pic>
      <p:sp>
        <p:nvSpPr>
          <p:cNvPr id="4" name="Down Arrow 3"/>
          <p:cNvSpPr/>
          <p:nvPr/>
        </p:nvSpPr>
        <p:spPr>
          <a:xfrm>
            <a:off x="1547664" y="144016"/>
            <a:ext cx="504056" cy="18448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~PP1201.WAV">
            <a:hlinkClick r:id="" action="ppaction://media"/>
          </p:cNvPr>
          <p:cNvPicPr>
            <a:picLocks noRot="1" noChangeAspect="1"/>
          </p:cNvPicPr>
          <p:nvPr>
            <a:wavAudioFile r:embed="rId1" name="~PP1201.WAV"/>
          </p:nvPr>
        </p:nvPicPr>
        <p:blipFill>
          <a:blip r:embed="rId5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3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D14A2-F495-49D5-A5E2-27CBFBBAF14C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3" name="Picture 2" descr="1-P70959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48725" y="0"/>
            <a:ext cx="4446549" cy="6858000"/>
          </a:xfrm>
          <a:prstGeom prst="rect">
            <a:avLst/>
          </a:prstGeom>
        </p:spPr>
      </p:pic>
      <p:pic>
        <p:nvPicPr>
          <p:cNvPr id="7" name="~PP3688.WAV">
            <a:hlinkClick r:id="" action="ppaction://media"/>
          </p:cNvPr>
          <p:cNvPicPr>
            <a:picLocks noRot="1" noChangeAspect="1"/>
          </p:cNvPicPr>
          <p:nvPr>
            <a:wavAudioFile r:embed="rId1" name="~PP3688.WAV"/>
          </p:nvPr>
        </p:nvPicPr>
        <p:blipFill>
          <a:blip r:embed="rId5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00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3528" y="2277976"/>
            <a:ext cx="8496944" cy="50394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 algn="just">
              <a:lnSpc>
                <a:spcPct val="143800"/>
              </a:lnSpc>
            </a:pPr>
            <a:r>
              <a:rPr sz="2400" spc="5" dirty="0">
                <a:latin typeface="Times New Roman"/>
                <a:cs typeface="Times New Roman"/>
              </a:rPr>
              <a:t>T</a:t>
            </a:r>
            <a:r>
              <a:rPr sz="2400" spc="-15" dirty="0">
                <a:latin typeface="Times New Roman"/>
                <a:cs typeface="Times New Roman"/>
              </a:rPr>
              <a:t>h</a:t>
            </a:r>
            <a:r>
              <a:rPr sz="2400" dirty="0">
                <a:latin typeface="Times New Roman"/>
                <a:cs typeface="Times New Roman"/>
              </a:rPr>
              <a:t>is</a:t>
            </a:r>
            <a:r>
              <a:rPr sz="2400" spc="7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U</a:t>
            </a:r>
            <a:r>
              <a:rPr sz="2400" spc="-15" dirty="0">
                <a:latin typeface="Times New Roman"/>
                <a:cs typeface="Times New Roman"/>
              </a:rPr>
              <a:t>p</a:t>
            </a:r>
            <a:r>
              <a:rPr sz="2400" dirty="0">
                <a:latin typeface="Times New Roman"/>
                <a:cs typeface="Times New Roman"/>
              </a:rPr>
              <a:t>per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Al</a:t>
            </a:r>
            <a:r>
              <a:rPr sz="2400" dirty="0">
                <a:latin typeface="Times New Roman"/>
                <a:cs typeface="Times New Roman"/>
              </a:rPr>
              <a:t>ton</a:t>
            </a:r>
            <a:r>
              <a:rPr sz="2400" spc="70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Times New Roman"/>
                <a:cs typeface="Times New Roman"/>
              </a:rPr>
              <a:t>p</a:t>
            </a:r>
            <a:r>
              <a:rPr sz="2400" dirty="0">
                <a:latin typeface="Times New Roman"/>
                <a:cs typeface="Times New Roman"/>
              </a:rPr>
              <a:t>o</a:t>
            </a:r>
            <a:r>
              <a:rPr sz="2400" spc="-10" dirty="0">
                <a:latin typeface="Times New Roman"/>
                <a:cs typeface="Times New Roman"/>
              </a:rPr>
              <a:t>t</a:t>
            </a:r>
            <a:r>
              <a:rPr sz="2400" dirty="0">
                <a:latin typeface="Times New Roman"/>
                <a:cs typeface="Times New Roman"/>
              </a:rPr>
              <a:t>te</a:t>
            </a:r>
            <a:r>
              <a:rPr sz="2400" spc="5" dirty="0">
                <a:latin typeface="Times New Roman"/>
                <a:cs typeface="Times New Roman"/>
              </a:rPr>
              <a:t>r</a:t>
            </a:r>
            <a:r>
              <a:rPr sz="2400" dirty="0">
                <a:latin typeface="Times New Roman"/>
                <a:cs typeface="Times New Roman"/>
              </a:rPr>
              <a:t>y</a:t>
            </a:r>
            <a:r>
              <a:rPr sz="2400" spc="55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Times New Roman"/>
                <a:cs typeface="Times New Roman"/>
              </a:rPr>
              <a:t>o</a:t>
            </a:r>
            <a:r>
              <a:rPr sz="2400" dirty="0">
                <a:latin typeface="Times New Roman"/>
                <a:cs typeface="Times New Roman"/>
              </a:rPr>
              <a:t>pe</a:t>
            </a:r>
            <a:r>
              <a:rPr sz="2400" spc="5" dirty="0">
                <a:latin typeface="Times New Roman"/>
                <a:cs typeface="Times New Roman"/>
              </a:rPr>
              <a:t>r</a:t>
            </a:r>
            <a:r>
              <a:rPr sz="2400" spc="-10" dirty="0">
                <a:latin typeface="Times New Roman"/>
                <a:cs typeface="Times New Roman"/>
              </a:rPr>
              <a:t>a</a:t>
            </a:r>
            <a:r>
              <a:rPr sz="2400" dirty="0">
                <a:latin typeface="Times New Roman"/>
                <a:cs typeface="Times New Roman"/>
              </a:rPr>
              <a:t>ted</a:t>
            </a:r>
            <a:r>
              <a:rPr sz="2400" spc="6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f</a:t>
            </a:r>
            <a:r>
              <a:rPr sz="2400" dirty="0">
                <a:latin typeface="Times New Roman"/>
                <a:cs typeface="Times New Roman"/>
              </a:rPr>
              <a:t>rom</a:t>
            </a:r>
            <a:r>
              <a:rPr sz="2400" spc="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1875</a:t>
            </a:r>
            <a:r>
              <a:rPr sz="2400" spc="7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t</a:t>
            </a:r>
            <a:r>
              <a:rPr sz="2400" dirty="0">
                <a:latin typeface="Times New Roman"/>
                <a:cs typeface="Times New Roman"/>
              </a:rPr>
              <a:t>o</a:t>
            </a:r>
            <a:r>
              <a:rPr sz="2400" spc="8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-</a:t>
            </a:r>
            <a:r>
              <a:rPr sz="2400" dirty="0">
                <a:latin typeface="Times New Roman"/>
                <a:cs typeface="Times New Roman"/>
              </a:rPr>
              <a:t>1888.  </a:t>
            </a:r>
            <a:r>
              <a:rPr sz="2400" spc="-13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Wi</a:t>
            </a:r>
            <a:r>
              <a:rPr sz="2400" dirty="0">
                <a:latin typeface="Times New Roman"/>
                <a:cs typeface="Times New Roman"/>
              </a:rPr>
              <a:t>l</a:t>
            </a:r>
            <a:r>
              <a:rPr sz="2400" spc="-10" dirty="0">
                <a:latin typeface="Times New Roman"/>
                <a:cs typeface="Times New Roman"/>
              </a:rPr>
              <a:t>l</a:t>
            </a:r>
            <a:r>
              <a:rPr sz="2400" dirty="0">
                <a:latin typeface="Times New Roman"/>
                <a:cs typeface="Times New Roman"/>
              </a:rPr>
              <a:t>iam</a:t>
            </a:r>
            <a:r>
              <a:rPr sz="2400" spc="55" dirty="0">
                <a:latin typeface="Times New Roman"/>
                <a:cs typeface="Times New Roman"/>
              </a:rPr>
              <a:t> </a:t>
            </a:r>
            <a:r>
              <a:rPr sz="2400" spc="10" dirty="0">
                <a:latin typeface="Times New Roman"/>
                <a:cs typeface="Times New Roman"/>
              </a:rPr>
              <a:t>J</a:t>
            </a:r>
            <a:r>
              <a:rPr sz="2400" dirty="0">
                <a:latin typeface="Times New Roman"/>
                <a:cs typeface="Times New Roman"/>
              </a:rPr>
              <a:t>. </a:t>
            </a:r>
            <a:r>
              <a:rPr sz="2400" spc="114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Mah</a:t>
            </a:r>
            <a:r>
              <a:rPr sz="2400" spc="-10" dirty="0">
                <a:latin typeface="Times New Roman"/>
                <a:cs typeface="Times New Roman"/>
              </a:rPr>
              <a:t>a</a:t>
            </a:r>
            <a:r>
              <a:rPr sz="2400" dirty="0">
                <a:latin typeface="Times New Roman"/>
                <a:cs typeface="Times New Roman"/>
              </a:rPr>
              <a:t>r</a:t>
            </a:r>
            <a:r>
              <a:rPr sz="2400" spc="7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wa</a:t>
            </a:r>
            <a:r>
              <a:rPr sz="2400" dirty="0">
                <a:latin typeface="Times New Roman"/>
                <a:cs typeface="Times New Roman"/>
              </a:rPr>
              <a:t>s</a:t>
            </a:r>
            <a:r>
              <a:rPr sz="2400" spc="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born</a:t>
            </a:r>
            <a:r>
              <a:rPr sz="2400" spc="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at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A</a:t>
            </a:r>
            <a:r>
              <a:rPr sz="2400" dirty="0">
                <a:latin typeface="Times New Roman"/>
                <a:cs typeface="Times New Roman"/>
              </a:rPr>
              <a:t>lb</a:t>
            </a:r>
            <a:r>
              <a:rPr sz="2400" spc="-10" dirty="0">
                <a:latin typeface="Times New Roman"/>
                <a:cs typeface="Times New Roman"/>
              </a:rPr>
              <a:t>a</a:t>
            </a:r>
            <a:r>
              <a:rPr sz="2400" dirty="0">
                <a:latin typeface="Times New Roman"/>
                <a:cs typeface="Times New Roman"/>
              </a:rPr>
              <a:t>n</a:t>
            </a:r>
            <a:r>
              <a:rPr sz="2400" spc="-15" dirty="0">
                <a:latin typeface="Times New Roman"/>
                <a:cs typeface="Times New Roman"/>
              </a:rPr>
              <a:t>y</a:t>
            </a:r>
            <a:r>
              <a:rPr sz="2400" dirty="0">
                <a:latin typeface="Times New Roman"/>
                <a:cs typeface="Times New Roman"/>
              </a:rPr>
              <a:t>, </a:t>
            </a:r>
            <a:r>
              <a:rPr sz="2400" spc="-10" dirty="0">
                <a:latin typeface="Times New Roman"/>
                <a:cs typeface="Times New Roman"/>
              </a:rPr>
              <a:t>N</a:t>
            </a:r>
            <a:r>
              <a:rPr sz="2400" dirty="0">
                <a:latin typeface="Times New Roman"/>
                <a:cs typeface="Times New Roman"/>
              </a:rPr>
              <a:t>ew</a:t>
            </a:r>
            <a:r>
              <a:rPr sz="2400" spc="4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Y</a:t>
            </a:r>
            <a:r>
              <a:rPr sz="2400" dirty="0">
                <a:latin typeface="Times New Roman"/>
                <a:cs typeface="Times New Roman"/>
              </a:rPr>
              <a:t>or</a:t>
            </a:r>
            <a:r>
              <a:rPr sz="2400" spc="-15" dirty="0">
                <a:latin typeface="Times New Roman"/>
                <a:cs typeface="Times New Roman"/>
              </a:rPr>
              <a:t>k</a:t>
            </a:r>
            <a:r>
              <a:rPr sz="2400" dirty="0">
                <a:latin typeface="Times New Roman"/>
                <a:cs typeface="Times New Roman"/>
              </a:rPr>
              <a:t>,</a:t>
            </a:r>
            <a:r>
              <a:rPr sz="2400" spc="4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O</a:t>
            </a:r>
            <a:r>
              <a:rPr sz="2400" dirty="0">
                <a:latin typeface="Times New Roman"/>
                <a:cs typeface="Times New Roman"/>
              </a:rPr>
              <a:t>c</a:t>
            </a:r>
            <a:r>
              <a:rPr sz="2400" spc="5" dirty="0">
                <a:latin typeface="Times New Roman"/>
                <a:cs typeface="Times New Roman"/>
              </a:rPr>
              <a:t>t</a:t>
            </a:r>
            <a:r>
              <a:rPr sz="2400" dirty="0">
                <a:latin typeface="Times New Roman"/>
                <a:cs typeface="Times New Roman"/>
              </a:rPr>
              <a:t>ober</a:t>
            </a:r>
            <a:r>
              <a:rPr sz="2400" spc="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7,</a:t>
            </a:r>
            <a:r>
              <a:rPr sz="2400" spc="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1843.</a:t>
            </a:r>
            <a:r>
              <a:rPr sz="2400" spc="45" dirty="0">
                <a:latin typeface="Times New Roman"/>
                <a:cs typeface="Times New Roman"/>
              </a:rPr>
              <a:t> </a:t>
            </a:r>
            <a:r>
              <a:rPr sz="2400" spc="5" dirty="0">
                <a:latin typeface="Times New Roman"/>
                <a:cs typeface="Times New Roman"/>
              </a:rPr>
              <a:t>T</a:t>
            </a:r>
            <a:r>
              <a:rPr sz="2400" dirty="0">
                <a:latin typeface="Times New Roman"/>
                <a:cs typeface="Times New Roman"/>
              </a:rPr>
              <a:t>he</a:t>
            </a:r>
            <a:r>
              <a:rPr sz="2400" spc="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</a:t>
            </a:r>
            <a:r>
              <a:rPr sz="2400" spc="-15" dirty="0">
                <a:latin typeface="Times New Roman"/>
                <a:cs typeface="Times New Roman"/>
              </a:rPr>
              <a:t>o</a:t>
            </a:r>
            <a:r>
              <a:rPr sz="2400" dirty="0">
                <a:latin typeface="Times New Roman"/>
                <a:cs typeface="Times New Roman"/>
              </a:rPr>
              <a:t>t</a:t>
            </a:r>
            <a:r>
              <a:rPr sz="2400" spc="-10" dirty="0">
                <a:latin typeface="Times New Roman"/>
                <a:cs typeface="Times New Roman"/>
              </a:rPr>
              <a:t>t</a:t>
            </a:r>
            <a:r>
              <a:rPr sz="2400" dirty="0">
                <a:latin typeface="Times New Roman"/>
                <a:cs typeface="Times New Roman"/>
              </a:rPr>
              <a:t>e</a:t>
            </a:r>
            <a:r>
              <a:rPr sz="2400" spc="5" dirty="0">
                <a:latin typeface="Times New Roman"/>
                <a:cs typeface="Times New Roman"/>
              </a:rPr>
              <a:t>r</a:t>
            </a:r>
            <a:r>
              <a:rPr sz="2400" dirty="0">
                <a:latin typeface="Times New Roman"/>
                <a:cs typeface="Times New Roman"/>
              </a:rPr>
              <a:t>y</a:t>
            </a:r>
            <a:r>
              <a:rPr sz="2400" spc="3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w</a:t>
            </a:r>
            <a:r>
              <a:rPr sz="2400" dirty="0">
                <a:latin typeface="Times New Roman"/>
                <a:cs typeface="Times New Roman"/>
              </a:rPr>
              <a:t>as</a:t>
            </a:r>
            <a:r>
              <a:rPr sz="2400" spc="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loc</a:t>
            </a:r>
            <a:r>
              <a:rPr sz="2400" spc="-10" dirty="0">
                <a:latin typeface="Times New Roman"/>
                <a:cs typeface="Times New Roman"/>
              </a:rPr>
              <a:t>a</a:t>
            </a:r>
            <a:r>
              <a:rPr sz="2400" dirty="0">
                <a:latin typeface="Times New Roman"/>
                <a:cs typeface="Times New Roman"/>
              </a:rPr>
              <a:t>ted</a:t>
            </a:r>
            <a:r>
              <a:rPr sz="2400" spc="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at</a:t>
            </a:r>
            <a:r>
              <a:rPr sz="2400" spc="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Po</a:t>
            </a:r>
            <a:r>
              <a:rPr sz="2400" spc="-10" dirty="0">
                <a:latin typeface="Times New Roman"/>
                <a:cs typeface="Times New Roman"/>
              </a:rPr>
              <a:t>w</a:t>
            </a:r>
            <a:r>
              <a:rPr sz="2400" dirty="0">
                <a:latin typeface="Times New Roman"/>
                <a:cs typeface="Times New Roman"/>
              </a:rPr>
              <a:t>ha</a:t>
            </a:r>
            <a:r>
              <a:rPr sz="2400" spc="-10" dirty="0">
                <a:latin typeface="Times New Roman"/>
                <a:cs typeface="Times New Roman"/>
              </a:rPr>
              <a:t>t</a:t>
            </a:r>
            <a:r>
              <a:rPr sz="2400" dirty="0">
                <a:latin typeface="Times New Roman"/>
                <a:cs typeface="Times New Roman"/>
              </a:rPr>
              <a:t>tan</a:t>
            </a:r>
            <a:r>
              <a:rPr sz="2400" spc="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on</a:t>
            </a:r>
            <a:r>
              <a:rPr sz="2400" spc="4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t</a:t>
            </a:r>
            <a:r>
              <a:rPr sz="2400" dirty="0">
                <a:latin typeface="Times New Roman"/>
                <a:cs typeface="Times New Roman"/>
              </a:rPr>
              <a:t>he</a:t>
            </a:r>
            <a:r>
              <a:rPr sz="2400" spc="4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w</a:t>
            </a:r>
            <a:r>
              <a:rPr sz="2400" dirty="0">
                <a:latin typeface="Times New Roman"/>
                <a:cs typeface="Times New Roman"/>
              </a:rPr>
              <a:t>e</a:t>
            </a:r>
            <a:r>
              <a:rPr sz="2400" spc="-10" dirty="0">
                <a:latin typeface="Times New Roman"/>
                <a:cs typeface="Times New Roman"/>
              </a:rPr>
              <a:t>s</a:t>
            </a:r>
            <a:r>
              <a:rPr sz="2400" dirty="0">
                <a:latin typeface="Times New Roman"/>
                <a:cs typeface="Times New Roman"/>
              </a:rPr>
              <a:t>t</a:t>
            </a:r>
            <a:r>
              <a:rPr sz="2400" spc="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</a:t>
            </a:r>
            <a:r>
              <a:rPr sz="2400" spc="-5" dirty="0">
                <a:latin typeface="Times New Roman"/>
                <a:cs typeface="Times New Roman"/>
              </a:rPr>
              <a:t>i</a:t>
            </a:r>
            <a:r>
              <a:rPr sz="2400" dirty="0">
                <a:latin typeface="Times New Roman"/>
                <a:cs typeface="Times New Roman"/>
              </a:rPr>
              <a:t>de</a:t>
            </a:r>
            <a:r>
              <a:rPr sz="2400" spc="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5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H</a:t>
            </a:r>
            <a:r>
              <a:rPr sz="2400" dirty="0">
                <a:latin typeface="Times New Roman"/>
                <a:cs typeface="Times New Roman"/>
              </a:rPr>
              <a:t>u</a:t>
            </a:r>
            <a:r>
              <a:rPr sz="2400" spc="-20" dirty="0">
                <a:latin typeface="Times New Roman"/>
                <a:cs typeface="Times New Roman"/>
              </a:rPr>
              <a:t>m</a:t>
            </a:r>
            <a:r>
              <a:rPr sz="2400" dirty="0">
                <a:latin typeface="Times New Roman"/>
                <a:cs typeface="Times New Roman"/>
              </a:rPr>
              <a:t>be</a:t>
            </a:r>
            <a:r>
              <a:rPr sz="2400" spc="5" dirty="0">
                <a:latin typeface="Times New Roman"/>
                <a:cs typeface="Times New Roman"/>
              </a:rPr>
              <a:t>r</a:t>
            </a:r>
            <a:r>
              <a:rPr sz="2400" dirty="0">
                <a:latin typeface="Times New Roman"/>
                <a:cs typeface="Times New Roman"/>
              </a:rPr>
              <a:t>t. </a:t>
            </a:r>
            <a:r>
              <a:rPr sz="2400" spc="-10" dirty="0">
                <a:latin typeface="Times New Roman"/>
                <a:cs typeface="Times New Roman"/>
              </a:rPr>
              <a:t>D</a:t>
            </a:r>
            <a:r>
              <a:rPr sz="2400" dirty="0">
                <a:latin typeface="Times New Roman"/>
                <a:cs typeface="Times New Roman"/>
              </a:rPr>
              <a:t>escen</a:t>
            </a:r>
            <a:r>
              <a:rPr sz="2400" spc="-15" dirty="0">
                <a:latin typeface="Times New Roman"/>
                <a:cs typeface="Times New Roman"/>
              </a:rPr>
              <a:t>d</a:t>
            </a:r>
            <a:r>
              <a:rPr sz="2400" dirty="0">
                <a:latin typeface="Times New Roman"/>
                <a:cs typeface="Times New Roman"/>
              </a:rPr>
              <a:t>an</a:t>
            </a:r>
            <a:r>
              <a:rPr sz="2400" spc="-10" dirty="0">
                <a:latin typeface="Times New Roman"/>
                <a:cs typeface="Times New Roman"/>
              </a:rPr>
              <a:t>t</a:t>
            </a:r>
            <a:r>
              <a:rPr sz="2400" dirty="0">
                <a:latin typeface="Times New Roman"/>
                <a:cs typeface="Times New Roman"/>
              </a:rPr>
              <a:t>s </a:t>
            </a:r>
            <a:r>
              <a:rPr sz="2400" spc="-90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Times New Roman"/>
                <a:cs typeface="Times New Roman"/>
              </a:rPr>
              <a:t>o</a:t>
            </a:r>
            <a:r>
              <a:rPr sz="2400" dirty="0">
                <a:latin typeface="Times New Roman"/>
                <a:cs typeface="Times New Roman"/>
              </a:rPr>
              <a:t>f </a:t>
            </a:r>
            <a:r>
              <a:rPr sz="2400" spc="-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S. </a:t>
            </a:r>
            <a:r>
              <a:rPr sz="2400" spc="-11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C</a:t>
            </a:r>
            <a:r>
              <a:rPr sz="2400" spc="-10" dirty="0">
                <a:latin typeface="Times New Roman"/>
                <a:cs typeface="Times New Roman"/>
              </a:rPr>
              <a:t>l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5" dirty="0">
                <a:latin typeface="Times New Roman"/>
                <a:cs typeface="Times New Roman"/>
              </a:rPr>
              <a:t>r</a:t>
            </a:r>
            <a:r>
              <a:rPr sz="2400" spc="-15" dirty="0">
                <a:latin typeface="Times New Roman"/>
                <a:cs typeface="Times New Roman"/>
              </a:rPr>
              <a:t>k</a:t>
            </a:r>
            <a:r>
              <a:rPr sz="2400" dirty="0">
                <a:latin typeface="Times New Roman"/>
                <a:cs typeface="Times New Roman"/>
              </a:rPr>
              <a:t>, </a:t>
            </a:r>
            <a:r>
              <a:rPr sz="2400" spc="-10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 </a:t>
            </a:r>
            <a:r>
              <a:rPr sz="2400" spc="-95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Times New Roman"/>
                <a:cs typeface="Times New Roman"/>
              </a:rPr>
              <a:t>o</a:t>
            </a:r>
            <a:r>
              <a:rPr sz="2400" dirty="0">
                <a:latin typeface="Times New Roman"/>
                <a:cs typeface="Times New Roman"/>
              </a:rPr>
              <a:t>ri</a:t>
            </a:r>
            <a:r>
              <a:rPr sz="2400" spc="-15" dirty="0">
                <a:latin typeface="Times New Roman"/>
                <a:cs typeface="Times New Roman"/>
              </a:rPr>
              <a:t>g</a:t>
            </a:r>
            <a:r>
              <a:rPr sz="2400" dirty="0">
                <a:latin typeface="Times New Roman"/>
                <a:cs typeface="Times New Roman"/>
              </a:rPr>
              <a:t>in</a:t>
            </a:r>
            <a:r>
              <a:rPr sz="2400" spc="-10" dirty="0">
                <a:latin typeface="Times New Roman"/>
                <a:cs typeface="Times New Roman"/>
              </a:rPr>
              <a:t>a</a:t>
            </a:r>
            <a:r>
              <a:rPr sz="2400" dirty="0">
                <a:latin typeface="Times New Roman"/>
                <a:cs typeface="Times New Roman"/>
              </a:rPr>
              <a:t>l </a:t>
            </a:r>
            <a:r>
              <a:rPr sz="2400" spc="-10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Ma</a:t>
            </a:r>
            <a:r>
              <a:rPr sz="2400" spc="-15" dirty="0">
                <a:latin typeface="Times New Roman"/>
                <a:cs typeface="Times New Roman"/>
              </a:rPr>
              <a:t>h</a:t>
            </a:r>
            <a:r>
              <a:rPr sz="2400" dirty="0">
                <a:latin typeface="Times New Roman"/>
                <a:cs typeface="Times New Roman"/>
              </a:rPr>
              <a:t>ar </a:t>
            </a:r>
            <a:r>
              <a:rPr sz="2400" spc="-10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</a:t>
            </a:r>
            <a:r>
              <a:rPr sz="2400" spc="-10" dirty="0">
                <a:latin typeface="Times New Roman"/>
                <a:cs typeface="Times New Roman"/>
              </a:rPr>
              <a:t>e</a:t>
            </a:r>
            <a:r>
              <a:rPr sz="2400" dirty="0">
                <a:latin typeface="Times New Roman"/>
                <a:cs typeface="Times New Roman"/>
              </a:rPr>
              <a:t>i</a:t>
            </a:r>
            <a:r>
              <a:rPr sz="2400" spc="-15" dirty="0">
                <a:latin typeface="Times New Roman"/>
                <a:cs typeface="Times New Roman"/>
              </a:rPr>
              <a:t>g</a:t>
            </a:r>
            <a:r>
              <a:rPr sz="2400" dirty="0">
                <a:latin typeface="Times New Roman"/>
                <a:cs typeface="Times New Roman"/>
              </a:rPr>
              <a:t>hbor, </a:t>
            </a:r>
            <a:r>
              <a:rPr sz="2400" spc="-1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re</a:t>
            </a:r>
            <a:r>
              <a:rPr sz="2400" spc="-10" dirty="0">
                <a:latin typeface="Times New Roman"/>
                <a:cs typeface="Times New Roman"/>
              </a:rPr>
              <a:t>s</a:t>
            </a:r>
            <a:r>
              <a:rPr sz="2400" dirty="0">
                <a:latin typeface="Times New Roman"/>
                <a:cs typeface="Times New Roman"/>
              </a:rPr>
              <a:t>ide </a:t>
            </a:r>
            <a:r>
              <a:rPr sz="2400" spc="-10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</a:t>
            </a:r>
            <a:r>
              <a:rPr sz="2400" spc="-15" dirty="0">
                <a:latin typeface="Times New Roman"/>
                <a:cs typeface="Times New Roman"/>
              </a:rPr>
              <a:t>o</a:t>
            </a:r>
            <a:r>
              <a:rPr sz="2400" dirty="0">
                <a:latin typeface="Times New Roman"/>
                <a:cs typeface="Times New Roman"/>
              </a:rPr>
              <a:t>day </a:t>
            </a:r>
            <a:r>
              <a:rPr sz="2400" spc="-10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by </a:t>
            </a:r>
            <a:r>
              <a:rPr sz="2400" spc="-1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 </a:t>
            </a:r>
            <a:r>
              <a:rPr sz="2400" spc="-10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Ma</a:t>
            </a:r>
            <a:r>
              <a:rPr sz="2400" dirty="0">
                <a:latin typeface="Times New Roman"/>
                <a:cs typeface="Times New Roman"/>
              </a:rPr>
              <a:t>har </a:t>
            </a:r>
            <a:r>
              <a:rPr sz="2400" spc="-10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po</a:t>
            </a:r>
            <a:r>
              <a:rPr sz="2400" spc="-10" dirty="0">
                <a:latin typeface="Times New Roman"/>
                <a:cs typeface="Times New Roman"/>
              </a:rPr>
              <a:t>t</a:t>
            </a:r>
            <a:r>
              <a:rPr sz="2400" dirty="0">
                <a:latin typeface="Times New Roman"/>
                <a:cs typeface="Times New Roman"/>
              </a:rPr>
              <a:t>t</a:t>
            </a:r>
            <a:r>
              <a:rPr sz="2400" spc="-10" dirty="0">
                <a:latin typeface="Times New Roman"/>
                <a:cs typeface="Times New Roman"/>
              </a:rPr>
              <a:t>e</a:t>
            </a:r>
            <a:r>
              <a:rPr sz="2400" dirty="0">
                <a:latin typeface="Times New Roman"/>
                <a:cs typeface="Times New Roman"/>
              </a:rPr>
              <a:t>ry </a:t>
            </a:r>
            <a:r>
              <a:rPr sz="2400" spc="-1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</a:t>
            </a:r>
            <a:r>
              <a:rPr sz="2400" spc="-5" dirty="0">
                <a:latin typeface="Times New Roman"/>
                <a:cs typeface="Times New Roman"/>
              </a:rPr>
              <a:t>i</a:t>
            </a:r>
            <a:r>
              <a:rPr sz="2400" dirty="0">
                <a:latin typeface="Times New Roman"/>
                <a:cs typeface="Times New Roman"/>
              </a:rPr>
              <a:t>te. W</a:t>
            </a:r>
            <a:r>
              <a:rPr sz="2400" spc="-10" dirty="0">
                <a:latin typeface="Times New Roman"/>
                <a:cs typeface="Times New Roman"/>
              </a:rPr>
              <a:t>i</a:t>
            </a:r>
            <a:r>
              <a:rPr sz="2400" dirty="0">
                <a:latin typeface="Times New Roman"/>
                <a:cs typeface="Times New Roman"/>
              </a:rPr>
              <a:t>l</a:t>
            </a:r>
            <a:r>
              <a:rPr sz="2400" spc="-10" dirty="0">
                <a:latin typeface="Times New Roman"/>
                <a:cs typeface="Times New Roman"/>
              </a:rPr>
              <a:t>l</a:t>
            </a:r>
            <a:r>
              <a:rPr sz="2400" dirty="0">
                <a:latin typeface="Times New Roman"/>
                <a:cs typeface="Times New Roman"/>
              </a:rPr>
              <a:t>iam</a:t>
            </a:r>
            <a:r>
              <a:rPr sz="2400" spc="90" dirty="0">
                <a:latin typeface="Times New Roman"/>
                <a:cs typeface="Times New Roman"/>
              </a:rPr>
              <a:t> </a:t>
            </a:r>
            <a:r>
              <a:rPr sz="2400" spc="10" dirty="0">
                <a:latin typeface="Times New Roman"/>
                <a:cs typeface="Times New Roman"/>
              </a:rPr>
              <a:t>J</a:t>
            </a:r>
            <a:r>
              <a:rPr sz="2400" dirty="0">
                <a:latin typeface="Times New Roman"/>
                <a:cs typeface="Times New Roman"/>
              </a:rPr>
              <a:t>.</a:t>
            </a:r>
            <a:r>
              <a:rPr sz="2400" spc="9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Ma</a:t>
            </a:r>
            <a:r>
              <a:rPr sz="2400" spc="-15" dirty="0">
                <a:latin typeface="Times New Roman"/>
                <a:cs typeface="Times New Roman"/>
              </a:rPr>
              <a:t>h</a:t>
            </a:r>
            <a:r>
              <a:rPr sz="2400" dirty="0">
                <a:latin typeface="Times New Roman"/>
                <a:cs typeface="Times New Roman"/>
              </a:rPr>
              <a:t>ar</a:t>
            </a:r>
            <a:r>
              <a:rPr sz="2400" spc="1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so</a:t>
            </a:r>
            <a:r>
              <a:rPr sz="2400" spc="-5" dirty="0">
                <a:latin typeface="Times New Roman"/>
                <a:cs typeface="Times New Roman"/>
              </a:rPr>
              <a:t>l</a:t>
            </a:r>
            <a:r>
              <a:rPr sz="2400" dirty="0">
                <a:latin typeface="Times New Roman"/>
                <a:cs typeface="Times New Roman"/>
              </a:rPr>
              <a:t>d</a:t>
            </a:r>
            <a:r>
              <a:rPr sz="2400" spc="10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10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v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5" dirty="0">
                <a:latin typeface="Times New Roman"/>
                <a:cs typeface="Times New Roman"/>
              </a:rPr>
              <a:t>r</a:t>
            </a:r>
            <a:r>
              <a:rPr sz="2400" spc="-10" dirty="0">
                <a:latin typeface="Times New Roman"/>
                <a:cs typeface="Times New Roman"/>
              </a:rPr>
              <a:t>i</a:t>
            </a:r>
            <a:r>
              <a:rPr sz="2400" dirty="0">
                <a:latin typeface="Times New Roman"/>
                <a:cs typeface="Times New Roman"/>
              </a:rPr>
              <a:t>e</a:t>
            </a:r>
            <a:r>
              <a:rPr sz="2400" spc="5" dirty="0">
                <a:latin typeface="Times New Roman"/>
                <a:cs typeface="Times New Roman"/>
              </a:rPr>
              <a:t>t</a:t>
            </a:r>
            <a:r>
              <a:rPr sz="2400" dirty="0">
                <a:latin typeface="Times New Roman"/>
                <a:cs typeface="Times New Roman"/>
              </a:rPr>
              <a:t>y</a:t>
            </a:r>
            <a:r>
              <a:rPr sz="2400" spc="9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114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u</a:t>
            </a:r>
            <a:r>
              <a:rPr sz="2400" spc="-10" dirty="0">
                <a:latin typeface="Times New Roman"/>
                <a:cs typeface="Times New Roman"/>
              </a:rPr>
              <a:t>t</a:t>
            </a:r>
            <a:r>
              <a:rPr sz="2400" dirty="0">
                <a:latin typeface="Times New Roman"/>
                <a:cs typeface="Times New Roman"/>
              </a:rPr>
              <a:t>i</a:t>
            </a:r>
            <a:r>
              <a:rPr sz="2400" spc="-10" dirty="0">
                <a:latin typeface="Times New Roman"/>
                <a:cs typeface="Times New Roman"/>
              </a:rPr>
              <a:t>l</a:t>
            </a:r>
            <a:r>
              <a:rPr sz="2400" dirty="0">
                <a:latin typeface="Times New Roman"/>
                <a:cs typeface="Times New Roman"/>
              </a:rPr>
              <a:t>i</a:t>
            </a:r>
            <a:r>
              <a:rPr sz="2400" spc="-10" dirty="0">
                <a:latin typeface="Times New Roman"/>
                <a:cs typeface="Times New Roman"/>
              </a:rPr>
              <a:t>t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-10" dirty="0">
                <a:latin typeface="Times New Roman"/>
                <a:cs typeface="Times New Roman"/>
              </a:rPr>
              <a:t>r</a:t>
            </a:r>
            <a:r>
              <a:rPr sz="2400" dirty="0">
                <a:latin typeface="Times New Roman"/>
                <a:cs typeface="Times New Roman"/>
              </a:rPr>
              <a:t>ian</a:t>
            </a:r>
            <a:r>
              <a:rPr sz="2400" spc="105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Times New Roman"/>
                <a:cs typeface="Times New Roman"/>
              </a:rPr>
              <a:t>u</a:t>
            </a:r>
            <a:r>
              <a:rPr sz="2400" dirty="0">
                <a:latin typeface="Times New Roman"/>
                <a:cs typeface="Times New Roman"/>
              </a:rPr>
              <a:t>se</a:t>
            </a:r>
            <a:r>
              <a:rPr sz="2400" spc="1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</a:t>
            </a:r>
            <a:r>
              <a:rPr sz="2400" spc="5" dirty="0">
                <a:latin typeface="Times New Roman"/>
                <a:cs typeface="Times New Roman"/>
              </a:rPr>
              <a:t>t</a:t>
            </a:r>
            <a:r>
              <a:rPr sz="2400" spc="-15" dirty="0">
                <a:latin typeface="Times New Roman"/>
                <a:cs typeface="Times New Roman"/>
              </a:rPr>
              <a:t>o</a:t>
            </a:r>
            <a:r>
              <a:rPr sz="2400" dirty="0">
                <a:latin typeface="Times New Roman"/>
                <a:cs typeface="Times New Roman"/>
              </a:rPr>
              <a:t>neware</a:t>
            </a:r>
            <a:r>
              <a:rPr sz="2400" spc="1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at</a:t>
            </a:r>
            <a:r>
              <a:rPr sz="2400" spc="1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h</a:t>
            </a:r>
            <a:r>
              <a:rPr sz="2400" spc="-10" dirty="0">
                <a:latin typeface="Times New Roman"/>
                <a:cs typeface="Times New Roman"/>
              </a:rPr>
              <a:t>i</a:t>
            </a:r>
            <a:r>
              <a:rPr sz="2400" dirty="0">
                <a:latin typeface="Times New Roman"/>
                <a:cs typeface="Times New Roman"/>
              </a:rPr>
              <a:t>s</a:t>
            </a:r>
            <a:r>
              <a:rPr sz="2400" spc="1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“</a:t>
            </a:r>
            <a:r>
              <a:rPr sz="2400" spc="-10" dirty="0">
                <a:latin typeface="Times New Roman"/>
                <a:cs typeface="Times New Roman"/>
              </a:rPr>
              <a:t>b</a:t>
            </a:r>
            <a:r>
              <a:rPr sz="2400" dirty="0">
                <a:latin typeface="Times New Roman"/>
                <a:cs typeface="Times New Roman"/>
              </a:rPr>
              <a:t>us</a:t>
            </a:r>
            <a:r>
              <a:rPr sz="2400" spc="-5" dirty="0">
                <a:latin typeface="Times New Roman"/>
                <a:cs typeface="Times New Roman"/>
              </a:rPr>
              <a:t>i</a:t>
            </a:r>
            <a:r>
              <a:rPr sz="2400" dirty="0">
                <a:latin typeface="Times New Roman"/>
                <a:cs typeface="Times New Roman"/>
              </a:rPr>
              <a:t>ne</a:t>
            </a:r>
            <a:r>
              <a:rPr sz="2400" spc="-10" dirty="0">
                <a:latin typeface="Times New Roman"/>
                <a:cs typeface="Times New Roman"/>
              </a:rPr>
              <a:t>s</a:t>
            </a:r>
            <a:r>
              <a:rPr sz="2400" dirty="0">
                <a:latin typeface="Times New Roman"/>
                <a:cs typeface="Times New Roman"/>
              </a:rPr>
              <a:t>s”</a:t>
            </a:r>
            <a:r>
              <a:rPr sz="2400" spc="110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Times New Roman"/>
                <a:cs typeface="Times New Roman"/>
              </a:rPr>
              <a:t>b</a:t>
            </a:r>
            <a:r>
              <a:rPr sz="2400" dirty="0">
                <a:latin typeface="Times New Roman"/>
                <a:cs typeface="Times New Roman"/>
              </a:rPr>
              <a:t>uil</a:t>
            </a:r>
            <a:r>
              <a:rPr sz="2400" spc="-15" dirty="0">
                <a:latin typeface="Times New Roman"/>
                <a:cs typeface="Times New Roman"/>
              </a:rPr>
              <a:t>d</a:t>
            </a:r>
            <a:r>
              <a:rPr sz="2400" dirty="0">
                <a:latin typeface="Times New Roman"/>
                <a:cs typeface="Times New Roman"/>
              </a:rPr>
              <a:t>ing</a:t>
            </a:r>
            <a:r>
              <a:rPr sz="2400" spc="1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</a:t>
            </a:r>
            <a:r>
              <a:rPr sz="2400" spc="-10" dirty="0">
                <a:latin typeface="Times New Roman"/>
                <a:cs typeface="Times New Roman"/>
              </a:rPr>
              <a:t>a</a:t>
            </a:r>
            <a:r>
              <a:rPr sz="2400" dirty="0">
                <a:latin typeface="Times New Roman"/>
                <a:cs typeface="Times New Roman"/>
              </a:rPr>
              <a:t>t</a:t>
            </a:r>
            <a:r>
              <a:rPr sz="2400" spc="11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wa</a:t>
            </a:r>
            <a:r>
              <a:rPr sz="2400" dirty="0">
                <a:latin typeface="Times New Roman"/>
                <a:cs typeface="Times New Roman"/>
              </a:rPr>
              <a:t>s loc</a:t>
            </a:r>
            <a:r>
              <a:rPr sz="2400" spc="-10" dirty="0">
                <a:latin typeface="Times New Roman"/>
                <a:cs typeface="Times New Roman"/>
              </a:rPr>
              <a:t>a</a:t>
            </a:r>
            <a:r>
              <a:rPr sz="2400" dirty="0">
                <a:latin typeface="Times New Roman"/>
                <a:cs typeface="Times New Roman"/>
              </a:rPr>
              <a:t>ted</a:t>
            </a:r>
            <a:r>
              <a:rPr sz="2400" spc="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one</a:t>
            </a:r>
            <a:r>
              <a:rPr sz="2400" spc="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h</a:t>
            </a:r>
            <a:r>
              <a:rPr sz="2400" spc="-10" dirty="0">
                <a:latin typeface="Times New Roman"/>
                <a:cs typeface="Times New Roman"/>
              </a:rPr>
              <a:t>a</a:t>
            </a:r>
            <a:r>
              <a:rPr sz="2400" dirty="0">
                <a:latin typeface="Times New Roman"/>
                <a:cs typeface="Times New Roman"/>
              </a:rPr>
              <a:t>lf</a:t>
            </a:r>
            <a:r>
              <a:rPr sz="2400" spc="8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m</a:t>
            </a:r>
            <a:r>
              <a:rPr sz="2400" dirty="0">
                <a:latin typeface="Times New Roman"/>
                <a:cs typeface="Times New Roman"/>
              </a:rPr>
              <a:t>ile</a:t>
            </a:r>
            <a:r>
              <a:rPr sz="2400" spc="9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s</a:t>
            </a:r>
            <a:r>
              <a:rPr sz="2400" dirty="0">
                <a:latin typeface="Times New Roman"/>
                <a:cs typeface="Times New Roman"/>
              </a:rPr>
              <a:t>ou</a:t>
            </a:r>
            <a:r>
              <a:rPr sz="2400" spc="-10" dirty="0">
                <a:latin typeface="Times New Roman"/>
                <a:cs typeface="Times New Roman"/>
              </a:rPr>
              <a:t>t</a:t>
            </a:r>
            <a:r>
              <a:rPr sz="2400" dirty="0">
                <a:latin typeface="Times New Roman"/>
                <a:cs typeface="Times New Roman"/>
              </a:rPr>
              <a:t>h</a:t>
            </a:r>
            <a:r>
              <a:rPr sz="2400" spc="9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</a:t>
            </a:r>
            <a:r>
              <a:rPr sz="2400" spc="-15" dirty="0">
                <a:latin typeface="Times New Roman"/>
                <a:cs typeface="Times New Roman"/>
              </a:rPr>
              <a:t>h</a:t>
            </a:r>
            <a:r>
              <a:rPr sz="2400" dirty="0">
                <a:latin typeface="Times New Roman"/>
                <a:cs typeface="Times New Roman"/>
              </a:rPr>
              <a:t>e</a:t>
            </a:r>
            <a:r>
              <a:rPr sz="2400" spc="9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</a:t>
            </a:r>
            <a:r>
              <a:rPr sz="2400" spc="-15" dirty="0">
                <a:latin typeface="Times New Roman"/>
                <a:cs typeface="Times New Roman"/>
              </a:rPr>
              <a:t>o</a:t>
            </a:r>
            <a:r>
              <a:rPr sz="2400" dirty="0">
                <a:latin typeface="Times New Roman"/>
                <a:cs typeface="Times New Roman"/>
              </a:rPr>
              <a:t>t</a:t>
            </a:r>
            <a:r>
              <a:rPr sz="2400" spc="-10" dirty="0">
                <a:latin typeface="Times New Roman"/>
                <a:cs typeface="Times New Roman"/>
              </a:rPr>
              <a:t>t</a:t>
            </a:r>
            <a:r>
              <a:rPr sz="2400" dirty="0">
                <a:latin typeface="Times New Roman"/>
                <a:cs typeface="Times New Roman"/>
              </a:rPr>
              <a:t>e</a:t>
            </a:r>
            <a:r>
              <a:rPr sz="2400" spc="5" dirty="0">
                <a:latin typeface="Times New Roman"/>
                <a:cs typeface="Times New Roman"/>
              </a:rPr>
              <a:t>r</a:t>
            </a:r>
            <a:r>
              <a:rPr sz="2400" dirty="0">
                <a:latin typeface="Times New Roman"/>
                <a:cs typeface="Times New Roman"/>
              </a:rPr>
              <a:t>y</a:t>
            </a:r>
            <a:r>
              <a:rPr sz="2400" spc="8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a</a:t>
            </a:r>
            <a:r>
              <a:rPr sz="2400" dirty="0">
                <a:latin typeface="Times New Roman"/>
                <a:cs typeface="Times New Roman"/>
              </a:rPr>
              <a:t>t</a:t>
            </a:r>
            <a:r>
              <a:rPr sz="2400" spc="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no</a:t>
            </a:r>
            <a:r>
              <a:rPr sz="2400" spc="-10" dirty="0">
                <a:latin typeface="Times New Roman"/>
                <a:cs typeface="Times New Roman"/>
              </a:rPr>
              <a:t>rt</a:t>
            </a:r>
            <a:r>
              <a:rPr sz="2400" dirty="0">
                <a:latin typeface="Times New Roman"/>
                <a:cs typeface="Times New Roman"/>
              </a:rPr>
              <a:t>hea</a:t>
            </a:r>
            <a:r>
              <a:rPr sz="2400" spc="-10" dirty="0">
                <a:latin typeface="Times New Roman"/>
                <a:cs typeface="Times New Roman"/>
              </a:rPr>
              <a:t>s</a:t>
            </a:r>
            <a:r>
              <a:rPr sz="2400" dirty="0">
                <a:latin typeface="Times New Roman"/>
                <a:cs typeface="Times New Roman"/>
              </a:rPr>
              <a:t>t</a:t>
            </a:r>
            <a:r>
              <a:rPr sz="2400" spc="10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c</a:t>
            </a:r>
            <a:r>
              <a:rPr sz="2400" dirty="0">
                <a:latin typeface="Times New Roman"/>
                <a:cs typeface="Times New Roman"/>
              </a:rPr>
              <a:t>orn</a:t>
            </a:r>
            <a:r>
              <a:rPr sz="2400" spc="-10" dirty="0">
                <a:latin typeface="Times New Roman"/>
                <a:cs typeface="Times New Roman"/>
              </a:rPr>
              <a:t>e</a:t>
            </a:r>
            <a:r>
              <a:rPr sz="2400" dirty="0">
                <a:latin typeface="Times New Roman"/>
                <a:cs typeface="Times New Roman"/>
              </a:rPr>
              <a:t>r</a:t>
            </a:r>
            <a:r>
              <a:rPr sz="2400" spc="95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Times New Roman"/>
                <a:cs typeface="Times New Roman"/>
              </a:rPr>
              <a:t>o</a:t>
            </a:r>
            <a:r>
              <a:rPr sz="2400" dirty="0">
                <a:latin typeface="Times New Roman"/>
                <a:cs typeface="Times New Roman"/>
              </a:rPr>
              <a:t>f</a:t>
            </a:r>
            <a:r>
              <a:rPr sz="2400" spc="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Man</a:t>
            </a:r>
            <a:r>
              <a:rPr sz="2400" spc="-15" dirty="0">
                <a:latin typeface="Times New Roman"/>
                <a:cs typeface="Times New Roman"/>
              </a:rPr>
              <a:t>n</a:t>
            </a:r>
            <a:r>
              <a:rPr sz="2400" dirty="0">
                <a:latin typeface="Times New Roman"/>
                <a:cs typeface="Times New Roman"/>
              </a:rPr>
              <a:t>ing</a:t>
            </a:r>
            <a:r>
              <a:rPr sz="2400" spc="11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(</a:t>
            </a:r>
            <a:r>
              <a:rPr sz="2400" dirty="0">
                <a:latin typeface="Times New Roman"/>
                <a:cs typeface="Times New Roman"/>
              </a:rPr>
              <a:t>Was</a:t>
            </a:r>
            <a:r>
              <a:rPr sz="2400" spc="-10" dirty="0">
                <a:latin typeface="Times New Roman"/>
                <a:cs typeface="Times New Roman"/>
              </a:rPr>
              <a:t>h</a:t>
            </a:r>
            <a:r>
              <a:rPr sz="2400" dirty="0">
                <a:latin typeface="Times New Roman"/>
                <a:cs typeface="Times New Roman"/>
              </a:rPr>
              <a:t>in</a:t>
            </a:r>
            <a:r>
              <a:rPr sz="2400" spc="-15" dirty="0">
                <a:latin typeface="Times New Roman"/>
                <a:cs typeface="Times New Roman"/>
              </a:rPr>
              <a:t>g</a:t>
            </a:r>
            <a:r>
              <a:rPr sz="2400" dirty="0">
                <a:latin typeface="Times New Roman"/>
                <a:cs typeface="Times New Roman"/>
              </a:rPr>
              <a:t>ton)</a:t>
            </a:r>
            <a:r>
              <a:rPr sz="2400" spc="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-10" dirty="0">
                <a:latin typeface="Times New Roman"/>
                <a:cs typeface="Times New Roman"/>
              </a:rPr>
              <a:t>n</a:t>
            </a:r>
            <a:r>
              <a:rPr sz="2400" dirty="0">
                <a:latin typeface="Times New Roman"/>
                <a:cs typeface="Times New Roman"/>
              </a:rPr>
              <a:t>d </a:t>
            </a:r>
            <a:r>
              <a:rPr sz="2400" spc="-5" dirty="0">
                <a:latin typeface="Times New Roman"/>
                <a:cs typeface="Times New Roman"/>
              </a:rPr>
              <a:t>C</a:t>
            </a:r>
            <a:r>
              <a:rPr sz="2400" dirty="0">
                <a:latin typeface="Times New Roman"/>
                <a:cs typeface="Times New Roman"/>
              </a:rPr>
              <a:t>olle</a:t>
            </a:r>
            <a:r>
              <a:rPr sz="2400" spc="-10" dirty="0">
                <a:latin typeface="Times New Roman"/>
                <a:cs typeface="Times New Roman"/>
              </a:rPr>
              <a:t>g</a:t>
            </a:r>
            <a:r>
              <a:rPr sz="2400" dirty="0">
                <a:latin typeface="Times New Roman"/>
                <a:cs typeface="Times New Roman"/>
              </a:rPr>
              <a:t>e</a:t>
            </a:r>
            <a:r>
              <a:rPr sz="2400" spc="6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A</a:t>
            </a:r>
            <a:r>
              <a:rPr sz="2400" spc="-15" dirty="0">
                <a:latin typeface="Times New Roman"/>
                <a:cs typeface="Times New Roman"/>
              </a:rPr>
              <a:t>v</a:t>
            </a:r>
            <a:r>
              <a:rPr sz="2400" dirty="0">
                <a:latin typeface="Times New Roman"/>
                <a:cs typeface="Times New Roman"/>
              </a:rPr>
              <a:t>enue.</a:t>
            </a:r>
            <a:r>
              <a:rPr sz="2400" spc="45" dirty="0">
                <a:latin typeface="Times New Roman"/>
                <a:cs typeface="Times New Roman"/>
              </a:rPr>
              <a:t> </a:t>
            </a:r>
            <a:endParaRPr sz="2400" dirty="0"/>
          </a:p>
          <a:p>
            <a:pPr marL="12700" marR="6350" algn="just">
              <a:lnSpc>
                <a:spcPct val="143800"/>
              </a:lnSpc>
            </a:pPr>
            <a:endParaRPr sz="1100" dirty="0">
              <a:latin typeface="Times New Roman"/>
              <a:cs typeface="Times New Roman"/>
            </a:endParaRPr>
          </a:p>
          <a:p>
            <a:pPr>
              <a:lnSpc>
                <a:spcPts val="650"/>
              </a:lnSpc>
              <a:spcBef>
                <a:spcPts val="8"/>
              </a:spcBef>
            </a:pPr>
            <a:endParaRPr sz="650" dirty="0"/>
          </a:p>
          <a:p>
            <a:pPr>
              <a:lnSpc>
                <a:spcPts val="1100"/>
              </a:lnSpc>
            </a:pPr>
            <a:endParaRPr sz="1100" dirty="0"/>
          </a:p>
          <a:p>
            <a:pPr>
              <a:lnSpc>
                <a:spcPts val="1100"/>
              </a:lnSpc>
            </a:pPr>
            <a:endParaRPr sz="1100" dirty="0"/>
          </a:p>
          <a:p>
            <a:pPr marL="245110" algn="ctr">
              <a:lnSpc>
                <a:spcPct val="100000"/>
              </a:lnSpc>
            </a:pPr>
            <a:r>
              <a:rPr sz="1100" dirty="0">
                <a:latin typeface="Calibri"/>
                <a:cs typeface="Calibri"/>
              </a:rPr>
              <a:t>71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330122" y="574510"/>
            <a:ext cx="6626253" cy="11259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712470" algn="l"/>
              </a:tabLst>
            </a:pPr>
            <a:r>
              <a:rPr sz="3200" b="1" dirty="0">
                <a:latin typeface="Times New Roman"/>
                <a:cs typeface="Times New Roman"/>
              </a:rPr>
              <a:t>W. J.	</a:t>
            </a:r>
            <a:r>
              <a:rPr sz="3200" b="1" spc="-10" dirty="0">
                <a:latin typeface="Times New Roman"/>
                <a:cs typeface="Times New Roman"/>
              </a:rPr>
              <a:t>M</a:t>
            </a:r>
            <a:r>
              <a:rPr sz="3200" b="1" dirty="0">
                <a:latin typeface="Times New Roman"/>
                <a:cs typeface="Times New Roman"/>
              </a:rPr>
              <a:t>ahar</a:t>
            </a:r>
            <a:r>
              <a:rPr sz="3200" b="1" spc="-10" dirty="0">
                <a:latin typeface="Times New Roman"/>
                <a:cs typeface="Times New Roman"/>
              </a:rPr>
              <a:t> </a:t>
            </a:r>
            <a:r>
              <a:rPr sz="3200" b="1" dirty="0">
                <a:latin typeface="Times New Roman"/>
                <a:cs typeface="Times New Roman"/>
              </a:rPr>
              <a:t>Stone</a:t>
            </a:r>
            <a:r>
              <a:rPr sz="3200" b="1" spc="-15" dirty="0">
                <a:latin typeface="Times New Roman"/>
                <a:cs typeface="Times New Roman"/>
              </a:rPr>
              <a:t>w</a:t>
            </a:r>
            <a:r>
              <a:rPr sz="3200" b="1" dirty="0">
                <a:latin typeface="Times New Roman"/>
                <a:cs typeface="Times New Roman"/>
              </a:rPr>
              <a:t>are</a:t>
            </a:r>
            <a:r>
              <a:rPr sz="3200" b="1" spc="-5" dirty="0">
                <a:latin typeface="Times New Roman"/>
                <a:cs typeface="Times New Roman"/>
              </a:rPr>
              <a:t> </a:t>
            </a:r>
            <a:r>
              <a:rPr sz="3200" b="1" spc="-10" dirty="0">
                <a:latin typeface="Times New Roman"/>
                <a:cs typeface="Times New Roman"/>
              </a:rPr>
              <a:t>M</a:t>
            </a:r>
            <a:r>
              <a:rPr sz="3200" b="1" dirty="0">
                <a:latin typeface="Times New Roman"/>
                <a:cs typeface="Times New Roman"/>
              </a:rPr>
              <a:t>a</a:t>
            </a:r>
            <a:r>
              <a:rPr sz="3200" b="1" spc="5" dirty="0">
                <a:latin typeface="Times New Roman"/>
                <a:cs typeface="Times New Roman"/>
              </a:rPr>
              <a:t>n</a:t>
            </a:r>
            <a:r>
              <a:rPr sz="3200" b="1" spc="-10" dirty="0">
                <a:latin typeface="Times New Roman"/>
                <a:cs typeface="Times New Roman"/>
              </a:rPr>
              <a:t>u</a:t>
            </a:r>
            <a:r>
              <a:rPr sz="3200" b="1" dirty="0">
                <a:latin typeface="Times New Roman"/>
                <a:cs typeface="Times New Roman"/>
              </a:rPr>
              <a:t>f</a:t>
            </a:r>
            <a:r>
              <a:rPr sz="3200" b="1" spc="5" dirty="0">
                <a:latin typeface="Times New Roman"/>
                <a:cs typeface="Times New Roman"/>
              </a:rPr>
              <a:t>a</a:t>
            </a:r>
            <a:r>
              <a:rPr sz="3200" b="1" spc="-15" dirty="0">
                <a:latin typeface="Times New Roman"/>
                <a:cs typeface="Times New Roman"/>
              </a:rPr>
              <a:t>c</a:t>
            </a:r>
            <a:r>
              <a:rPr sz="3200" b="1" dirty="0">
                <a:latin typeface="Times New Roman"/>
                <a:cs typeface="Times New Roman"/>
              </a:rPr>
              <a:t>turer</a:t>
            </a:r>
            <a:endParaRPr sz="3200" dirty="0">
              <a:latin typeface="Times New Roman"/>
              <a:cs typeface="Times New Roman"/>
            </a:endParaRPr>
          </a:p>
          <a:p>
            <a:pPr marL="12700" algn="ctr">
              <a:lnSpc>
                <a:spcPct val="100000"/>
              </a:lnSpc>
              <a:spcBef>
                <a:spcPts val="1080"/>
              </a:spcBef>
            </a:pPr>
            <a:r>
              <a:rPr sz="3200" dirty="0">
                <a:latin typeface="Times New Roman"/>
                <a:cs typeface="Times New Roman"/>
              </a:rPr>
              <a:t>1875  - </a:t>
            </a:r>
            <a:r>
              <a:rPr sz="3200" spc="-2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1888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162283" y="1963579"/>
            <a:ext cx="1185581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W</a:t>
            </a:r>
            <a:r>
              <a:rPr sz="1100" spc="-10" dirty="0">
                <a:latin typeface="Times New Roman"/>
                <a:cs typeface="Times New Roman"/>
              </a:rPr>
              <a:t>i</a:t>
            </a:r>
            <a:r>
              <a:rPr sz="1100" dirty="0">
                <a:latin typeface="Times New Roman"/>
                <a:cs typeface="Times New Roman"/>
              </a:rPr>
              <a:t>l</a:t>
            </a:r>
            <a:r>
              <a:rPr sz="1100" spc="-10" dirty="0">
                <a:latin typeface="Times New Roman"/>
                <a:cs typeface="Times New Roman"/>
              </a:rPr>
              <a:t>l</a:t>
            </a:r>
            <a:r>
              <a:rPr sz="1100" dirty="0">
                <a:latin typeface="Times New Roman"/>
                <a:cs typeface="Times New Roman"/>
              </a:rPr>
              <a:t>iam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spc="10" dirty="0">
                <a:latin typeface="Times New Roman"/>
                <a:cs typeface="Times New Roman"/>
              </a:rPr>
              <a:t>J</a:t>
            </a:r>
            <a:r>
              <a:rPr sz="1100" dirty="0">
                <a:latin typeface="Times New Roman"/>
                <a:cs typeface="Times New Roman"/>
              </a:rPr>
              <a:t>.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Mah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r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491880" y="1963579"/>
            <a:ext cx="1152712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dirty="0">
                <a:latin typeface="Times New Roman"/>
                <a:cs typeface="Times New Roman"/>
              </a:rPr>
              <a:t>e</a:t>
            </a:r>
            <a:r>
              <a:rPr sz="1100" spc="5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chant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/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p</a:t>
            </a:r>
            <a:r>
              <a:rPr sz="1100" spc="-15" dirty="0">
                <a:latin typeface="Times New Roman"/>
                <a:cs typeface="Times New Roman"/>
              </a:rPr>
              <a:t>o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ter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820601" y="1963579"/>
            <a:ext cx="1191559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E</a:t>
            </a:r>
            <a:r>
              <a:rPr sz="1100" spc="-25" dirty="0">
                <a:latin typeface="Times New Roman"/>
                <a:cs typeface="Times New Roman"/>
              </a:rPr>
              <a:t>m</a:t>
            </a:r>
            <a:r>
              <a:rPr sz="1100" dirty="0">
                <a:latin typeface="Times New Roman"/>
                <a:cs typeface="Times New Roman"/>
              </a:rPr>
              <a:t>plo</a:t>
            </a:r>
            <a:r>
              <a:rPr sz="1100" spc="-15" dirty="0">
                <a:latin typeface="Times New Roman"/>
                <a:cs typeface="Times New Roman"/>
              </a:rPr>
              <a:t>y</a:t>
            </a:r>
            <a:r>
              <a:rPr sz="1100" dirty="0">
                <a:latin typeface="Times New Roman"/>
                <a:cs typeface="Times New Roman"/>
              </a:rPr>
              <a:t>ed  5 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dirty="0">
                <a:latin typeface="Times New Roman"/>
                <a:cs typeface="Times New Roman"/>
              </a:rPr>
              <a:t>en</a:t>
            </a:r>
          </a:p>
        </p:txBody>
      </p:sp>
      <p:pic>
        <p:nvPicPr>
          <p:cNvPr id="8" name="~PP428.WAV">
            <a:hlinkClick r:id="" action="ppaction://media"/>
          </p:cNvPr>
          <p:cNvPicPr>
            <a:picLocks noRot="1" noChangeAspect="1"/>
          </p:cNvPicPr>
          <p:nvPr>
            <a:wavAudioFile r:embed="rId1" name="~PP428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18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31640" y="5373216"/>
            <a:ext cx="6069106" cy="6591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F</a:t>
            </a:r>
            <a:r>
              <a:rPr sz="1100" spc="-10" dirty="0">
                <a:latin typeface="Times New Roman"/>
                <a:cs typeface="Times New Roman"/>
              </a:rPr>
              <a:t>IGU</a:t>
            </a:r>
            <a:r>
              <a:rPr sz="1100" spc="-5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E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21: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Mah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r</a:t>
            </a:r>
            <a:r>
              <a:rPr sz="1100" spc="-10" dirty="0">
                <a:latin typeface="Times New Roman"/>
                <a:cs typeface="Times New Roman"/>
              </a:rPr>
              <a:t>’</a:t>
            </a:r>
            <a:r>
              <a:rPr sz="1100" dirty="0">
                <a:latin typeface="Times New Roman"/>
                <a:cs typeface="Times New Roman"/>
              </a:rPr>
              <a:t>s bu</a:t>
            </a:r>
            <a:r>
              <a:rPr sz="1100" spc="-10" dirty="0">
                <a:latin typeface="Times New Roman"/>
                <a:cs typeface="Times New Roman"/>
              </a:rPr>
              <a:t>si</a:t>
            </a:r>
            <a:r>
              <a:rPr sz="1100" dirty="0">
                <a:latin typeface="Times New Roman"/>
                <a:cs typeface="Times New Roman"/>
              </a:rPr>
              <a:t>ness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at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n</a:t>
            </a:r>
            <a:r>
              <a:rPr sz="1100" spc="-15" dirty="0">
                <a:latin typeface="Times New Roman"/>
                <a:cs typeface="Times New Roman"/>
              </a:rPr>
              <a:t>o</a:t>
            </a:r>
            <a:r>
              <a:rPr sz="1100" dirty="0">
                <a:latin typeface="Times New Roman"/>
                <a:cs typeface="Times New Roman"/>
              </a:rPr>
              <a:t>r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he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st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c</a:t>
            </a:r>
            <a:r>
              <a:rPr sz="1100" dirty="0">
                <a:latin typeface="Times New Roman"/>
                <a:cs typeface="Times New Roman"/>
              </a:rPr>
              <a:t>or</a:t>
            </a:r>
            <a:r>
              <a:rPr sz="1100" spc="-15" dirty="0">
                <a:latin typeface="Times New Roman"/>
                <a:cs typeface="Times New Roman"/>
              </a:rPr>
              <a:t>n</a:t>
            </a:r>
            <a:r>
              <a:rPr sz="1100" dirty="0">
                <a:latin typeface="Times New Roman"/>
                <a:cs typeface="Times New Roman"/>
              </a:rPr>
              <a:t>er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o</a:t>
            </a:r>
            <a:r>
              <a:rPr sz="1100" dirty="0">
                <a:latin typeface="Times New Roman"/>
                <a:cs typeface="Times New Roman"/>
              </a:rPr>
              <a:t>f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C</a:t>
            </a:r>
            <a:r>
              <a:rPr sz="1100" dirty="0">
                <a:latin typeface="Times New Roman"/>
                <a:cs typeface="Times New Roman"/>
              </a:rPr>
              <a:t>olle</a:t>
            </a:r>
            <a:r>
              <a:rPr sz="1100" spc="-10" dirty="0">
                <a:latin typeface="Times New Roman"/>
                <a:cs typeface="Times New Roman"/>
              </a:rPr>
              <a:t>g</a:t>
            </a:r>
            <a:r>
              <a:rPr sz="1100" dirty="0">
                <a:latin typeface="Times New Roman"/>
                <a:cs typeface="Times New Roman"/>
              </a:rPr>
              <a:t>e A</a:t>
            </a:r>
            <a:r>
              <a:rPr sz="1100" spc="-20" dirty="0">
                <a:latin typeface="Times New Roman"/>
                <a:cs typeface="Times New Roman"/>
              </a:rPr>
              <a:t>v</a:t>
            </a:r>
            <a:r>
              <a:rPr sz="1100" dirty="0">
                <a:latin typeface="Times New Roman"/>
                <a:cs typeface="Times New Roman"/>
              </a:rPr>
              <a:t>e. and </a:t>
            </a:r>
            <a:r>
              <a:rPr sz="1100" spc="-5" dirty="0">
                <a:latin typeface="Times New Roman"/>
                <a:cs typeface="Times New Roman"/>
              </a:rPr>
              <a:t>B</a:t>
            </a:r>
            <a:r>
              <a:rPr sz="1100" spc="-10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oadw</a:t>
            </a:r>
            <a:r>
              <a:rPr sz="1100" spc="-15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y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(top l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dirty="0">
                <a:latin typeface="Times New Roman"/>
                <a:cs typeface="Times New Roman"/>
              </a:rPr>
              <a:t>f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).</a:t>
            </a:r>
          </a:p>
          <a:p>
            <a:pPr>
              <a:lnSpc>
                <a:spcPts val="1100"/>
              </a:lnSpc>
            </a:pPr>
            <a:endParaRPr sz="1100" dirty="0"/>
          </a:p>
          <a:p>
            <a:pPr>
              <a:lnSpc>
                <a:spcPts val="1400"/>
              </a:lnSpc>
              <a:spcBef>
                <a:spcPts val="10"/>
              </a:spcBef>
            </a:pPr>
            <a:endParaRPr sz="1400" dirty="0"/>
          </a:p>
          <a:p>
            <a:pPr marL="460375" algn="ctr">
              <a:lnSpc>
                <a:spcPct val="100000"/>
              </a:lnSpc>
            </a:pPr>
            <a:endParaRPr sz="11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63688" y="2708920"/>
            <a:ext cx="5421406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M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har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p</a:t>
            </a:r>
            <a:r>
              <a:rPr sz="1100" dirty="0">
                <a:latin typeface="Times New Roman"/>
                <a:cs typeface="Times New Roman"/>
              </a:rPr>
              <a:t>ot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e</a:t>
            </a:r>
            <a:r>
              <a:rPr sz="1100" spc="5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y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</a:t>
            </a:r>
            <a:r>
              <a:rPr sz="1100" spc="-5" dirty="0">
                <a:latin typeface="Times New Roman"/>
                <a:cs typeface="Times New Roman"/>
              </a:rPr>
              <a:t>i</a:t>
            </a:r>
            <a:r>
              <a:rPr sz="1100" dirty="0">
                <a:latin typeface="Times New Roman"/>
                <a:cs typeface="Times New Roman"/>
              </a:rPr>
              <a:t>te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loc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ted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at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no</a:t>
            </a:r>
            <a:r>
              <a:rPr sz="1100" spc="-10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th</a:t>
            </a:r>
            <a:r>
              <a:rPr sz="1100" spc="-20" dirty="0">
                <a:latin typeface="Times New Roman"/>
                <a:cs typeface="Times New Roman"/>
              </a:rPr>
              <a:t>w</a:t>
            </a:r>
            <a:r>
              <a:rPr sz="1100" dirty="0">
                <a:latin typeface="Times New Roman"/>
                <a:cs typeface="Times New Roman"/>
              </a:rPr>
              <a:t>est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c</a:t>
            </a:r>
            <a:r>
              <a:rPr sz="1100" spc="10" dirty="0">
                <a:latin typeface="Times New Roman"/>
                <a:cs typeface="Times New Roman"/>
              </a:rPr>
              <a:t>o</a:t>
            </a:r>
            <a:r>
              <a:rPr sz="1100" dirty="0">
                <a:latin typeface="Times New Roman"/>
                <a:cs typeface="Times New Roman"/>
              </a:rPr>
              <a:t>r</a:t>
            </a:r>
            <a:r>
              <a:rPr sz="1100" spc="-15" dirty="0">
                <a:latin typeface="Times New Roman"/>
                <a:cs typeface="Times New Roman"/>
              </a:rPr>
              <a:t>n</a:t>
            </a:r>
            <a:r>
              <a:rPr sz="1100" dirty="0">
                <a:latin typeface="Times New Roman"/>
                <a:cs typeface="Times New Roman"/>
              </a:rPr>
              <a:t>er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o</a:t>
            </a:r>
            <a:r>
              <a:rPr sz="1100" dirty="0">
                <a:latin typeface="Times New Roman"/>
                <a:cs typeface="Times New Roman"/>
              </a:rPr>
              <a:t>f 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Po</a:t>
            </a:r>
            <a:r>
              <a:rPr sz="1100" spc="-10" dirty="0">
                <a:latin typeface="Times New Roman"/>
                <a:cs typeface="Times New Roman"/>
              </a:rPr>
              <a:t>w</a:t>
            </a:r>
            <a:r>
              <a:rPr sz="1100" dirty="0">
                <a:latin typeface="Times New Roman"/>
                <a:cs typeface="Times New Roman"/>
              </a:rPr>
              <a:t>h</a:t>
            </a:r>
            <a:r>
              <a:rPr sz="1100" spc="-10" dirty="0">
                <a:latin typeface="Times New Roman"/>
                <a:cs typeface="Times New Roman"/>
              </a:rPr>
              <a:t>at</a:t>
            </a:r>
            <a:r>
              <a:rPr sz="1100" dirty="0">
                <a:latin typeface="Times New Roman"/>
                <a:cs typeface="Times New Roman"/>
              </a:rPr>
              <a:t>tan 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spc="-15" dirty="0">
                <a:latin typeface="Times New Roman"/>
                <a:cs typeface="Times New Roman"/>
              </a:rPr>
              <a:t>n</a:t>
            </a:r>
            <a:r>
              <a:rPr sz="1100" dirty="0">
                <a:latin typeface="Times New Roman"/>
                <a:cs typeface="Times New Roman"/>
              </a:rPr>
              <a:t>d </a:t>
            </a:r>
            <a:r>
              <a:rPr sz="1100" spc="-10" dirty="0">
                <a:latin typeface="Times New Roman"/>
                <a:cs typeface="Times New Roman"/>
              </a:rPr>
              <a:t>H</a:t>
            </a:r>
            <a:r>
              <a:rPr sz="1100" dirty="0">
                <a:latin typeface="Times New Roman"/>
                <a:cs typeface="Times New Roman"/>
              </a:rPr>
              <a:t>u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dirty="0">
                <a:latin typeface="Times New Roman"/>
                <a:cs typeface="Times New Roman"/>
              </a:rPr>
              <a:t>be</a:t>
            </a:r>
            <a:r>
              <a:rPr sz="1100" spc="5" dirty="0">
                <a:latin typeface="Times New Roman"/>
                <a:cs typeface="Times New Roman"/>
              </a:rPr>
              <a:t>r</a:t>
            </a:r>
            <a:r>
              <a:rPr sz="1100" dirty="0">
                <a:latin typeface="Times New Roman"/>
                <a:cs typeface="Times New Roman"/>
              </a:rPr>
              <a:t>t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spc="10" dirty="0">
                <a:latin typeface="Times New Roman"/>
                <a:cs typeface="Times New Roman"/>
              </a:rPr>
              <a:t>s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re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spc="5" dirty="0">
                <a:latin typeface="Times New Roman"/>
                <a:cs typeface="Times New Roman"/>
              </a:rPr>
              <a:t>t</a:t>
            </a:r>
            <a:r>
              <a:rPr sz="1100" dirty="0">
                <a:latin typeface="Times New Roman"/>
                <a:cs typeface="Times New Roman"/>
              </a:rPr>
              <a:t>s.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0" name="object 7"/>
          <p:cNvSpPr/>
          <p:nvPr/>
        </p:nvSpPr>
        <p:spPr>
          <a:xfrm>
            <a:off x="2627784" y="332656"/>
            <a:ext cx="2633726" cy="21788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9"/>
          <p:cNvSpPr/>
          <p:nvPr/>
        </p:nvSpPr>
        <p:spPr>
          <a:xfrm>
            <a:off x="2771800" y="3284984"/>
            <a:ext cx="2443480" cy="19143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D14A2-F495-49D5-A5E2-27CBFBBAF14C}" type="slidenum">
              <a:rPr lang="en-GB" smtClean="0"/>
              <a:pPr/>
              <a:t>31</a:t>
            </a:fld>
            <a:endParaRPr lang="en-GB"/>
          </a:p>
        </p:txBody>
      </p:sp>
      <p:pic>
        <p:nvPicPr>
          <p:cNvPr id="7" name="~PP2778.WAV">
            <a:hlinkClick r:id="" action="ppaction://media"/>
          </p:cNvPr>
          <p:cNvPicPr>
            <a:picLocks noRot="1" noChangeAspect="1"/>
          </p:cNvPicPr>
          <p:nvPr>
            <a:wavAudioFile r:embed="rId1" name="~PP2778.WAV"/>
          </p:nvPr>
        </p:nvPicPr>
        <p:blipFill>
          <a:blip r:embed="rId6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97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/>
          <p:cNvSpPr/>
          <p:nvPr/>
        </p:nvSpPr>
        <p:spPr>
          <a:xfrm>
            <a:off x="395536" y="1772816"/>
            <a:ext cx="2602864" cy="32689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8"/>
          <p:cNvSpPr/>
          <p:nvPr/>
        </p:nvSpPr>
        <p:spPr>
          <a:xfrm>
            <a:off x="3347829" y="1772816"/>
            <a:ext cx="2520315" cy="32810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19"/>
          <p:cNvSpPr/>
          <p:nvPr/>
        </p:nvSpPr>
        <p:spPr>
          <a:xfrm>
            <a:off x="6228184" y="1700808"/>
            <a:ext cx="2430780" cy="34631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D14A2-F495-49D5-A5E2-27CBFBBAF14C}" type="slidenum">
              <a:rPr lang="en-GB" smtClean="0"/>
              <a:pPr/>
              <a:t>32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0" y="5103674"/>
            <a:ext cx="875169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spc="-10" dirty="0" smtClean="0">
                <a:latin typeface="Times New Roman"/>
                <a:cs typeface="Times New Roman"/>
              </a:rPr>
              <a:t>           S</a:t>
            </a:r>
            <a:r>
              <a:rPr lang="en-GB" sz="3600" dirty="0" smtClean="0">
                <a:latin typeface="Times New Roman"/>
                <a:cs typeface="Times New Roman"/>
              </a:rPr>
              <a:t>a</a:t>
            </a:r>
            <a:r>
              <a:rPr lang="en-GB" sz="3600" spc="-10" dirty="0" smtClean="0">
                <a:latin typeface="Times New Roman"/>
                <a:cs typeface="Times New Roman"/>
              </a:rPr>
              <a:t>l</a:t>
            </a:r>
            <a:r>
              <a:rPr lang="en-GB" sz="3600" dirty="0" smtClean="0">
                <a:latin typeface="Times New Roman"/>
                <a:cs typeface="Times New Roman"/>
              </a:rPr>
              <a:t>t</a:t>
            </a:r>
            <a:r>
              <a:rPr lang="en-GB" sz="3600" spc="5" dirty="0" smtClean="0">
                <a:latin typeface="Times New Roman"/>
                <a:cs typeface="Times New Roman"/>
              </a:rPr>
              <a:t> </a:t>
            </a:r>
            <a:r>
              <a:rPr lang="en-GB" sz="3600" spc="-15" dirty="0" smtClean="0">
                <a:latin typeface="Times New Roman"/>
                <a:cs typeface="Times New Roman"/>
              </a:rPr>
              <a:t>g</a:t>
            </a:r>
            <a:r>
              <a:rPr lang="en-GB" sz="3600" dirty="0" smtClean="0">
                <a:latin typeface="Times New Roman"/>
                <a:cs typeface="Times New Roman"/>
              </a:rPr>
              <a:t>la</a:t>
            </a:r>
            <a:r>
              <a:rPr lang="en-GB" sz="3600" spc="-10" dirty="0" smtClean="0">
                <a:latin typeface="Times New Roman"/>
                <a:cs typeface="Times New Roman"/>
              </a:rPr>
              <a:t>z</a:t>
            </a:r>
            <a:r>
              <a:rPr lang="en-GB" sz="3600" dirty="0" smtClean="0">
                <a:latin typeface="Times New Roman"/>
                <a:cs typeface="Times New Roman"/>
              </a:rPr>
              <a:t>ed jars read “W.</a:t>
            </a:r>
            <a:r>
              <a:rPr lang="en-GB" sz="3600" spc="-15" dirty="0" smtClean="0">
                <a:latin typeface="Times New Roman"/>
                <a:cs typeface="Times New Roman"/>
              </a:rPr>
              <a:t> </a:t>
            </a:r>
            <a:r>
              <a:rPr lang="en-GB" sz="3600" dirty="0" smtClean="0">
                <a:latin typeface="Times New Roman"/>
                <a:cs typeface="Times New Roman"/>
              </a:rPr>
              <a:t>J. </a:t>
            </a:r>
            <a:r>
              <a:rPr lang="en-GB" sz="3600" spc="-10" dirty="0" smtClean="0">
                <a:latin typeface="Times New Roman"/>
                <a:cs typeface="Times New Roman"/>
              </a:rPr>
              <a:t>M</a:t>
            </a:r>
            <a:r>
              <a:rPr lang="en-GB" sz="3600" dirty="0" smtClean="0">
                <a:latin typeface="Times New Roman"/>
                <a:cs typeface="Times New Roman"/>
              </a:rPr>
              <a:t>ahar</a:t>
            </a:r>
            <a:r>
              <a:rPr lang="en-GB" sz="3600" spc="-10" dirty="0" smtClean="0">
                <a:latin typeface="Times New Roman"/>
                <a:cs typeface="Times New Roman"/>
              </a:rPr>
              <a:t> </a:t>
            </a:r>
          </a:p>
          <a:p>
            <a:r>
              <a:rPr lang="en-GB" sz="3600" dirty="0" smtClean="0">
                <a:latin typeface="Times New Roman"/>
                <a:cs typeface="Times New Roman"/>
              </a:rPr>
              <a:t>/ Sto</a:t>
            </a:r>
            <a:r>
              <a:rPr lang="en-GB" sz="3600" spc="-15" dirty="0" smtClean="0">
                <a:latin typeface="Times New Roman"/>
                <a:cs typeface="Times New Roman"/>
              </a:rPr>
              <a:t>n</a:t>
            </a:r>
            <a:r>
              <a:rPr lang="en-GB" sz="3600" dirty="0" smtClean="0">
                <a:latin typeface="Times New Roman"/>
                <a:cs typeface="Times New Roman"/>
              </a:rPr>
              <a:t>e W</a:t>
            </a:r>
            <a:r>
              <a:rPr lang="en-GB" sz="3600" spc="-10" dirty="0" smtClean="0">
                <a:latin typeface="Times New Roman"/>
                <a:cs typeface="Times New Roman"/>
              </a:rPr>
              <a:t>a</a:t>
            </a:r>
            <a:r>
              <a:rPr lang="en-GB" sz="3600" dirty="0" smtClean="0">
                <a:latin typeface="Times New Roman"/>
                <a:cs typeface="Times New Roman"/>
              </a:rPr>
              <a:t>re</a:t>
            </a:r>
            <a:r>
              <a:rPr lang="en-GB" sz="3600" spc="-10" dirty="0" smtClean="0">
                <a:latin typeface="Times New Roman"/>
                <a:cs typeface="Times New Roman"/>
              </a:rPr>
              <a:t> </a:t>
            </a:r>
            <a:r>
              <a:rPr lang="en-GB" sz="3600" dirty="0" smtClean="0">
                <a:latin typeface="Times New Roman"/>
                <a:cs typeface="Times New Roman"/>
              </a:rPr>
              <a:t>Man</a:t>
            </a:r>
            <a:r>
              <a:rPr lang="en-GB" sz="3600" spc="-15" dirty="0" smtClean="0">
                <a:latin typeface="Times New Roman"/>
                <a:cs typeface="Times New Roman"/>
              </a:rPr>
              <a:t>u</a:t>
            </a:r>
            <a:r>
              <a:rPr lang="en-GB" sz="3600" dirty="0" smtClean="0">
                <a:latin typeface="Times New Roman"/>
                <a:cs typeface="Times New Roman"/>
              </a:rPr>
              <a:t>f</a:t>
            </a:r>
            <a:r>
              <a:rPr lang="en-GB" sz="3600" spc="-10" dirty="0" smtClean="0">
                <a:latin typeface="Times New Roman"/>
                <a:cs typeface="Times New Roman"/>
              </a:rPr>
              <a:t>a</a:t>
            </a:r>
            <a:r>
              <a:rPr lang="en-GB" sz="3600" dirty="0" smtClean="0">
                <a:latin typeface="Times New Roman"/>
                <a:cs typeface="Times New Roman"/>
              </a:rPr>
              <a:t>c</a:t>
            </a:r>
            <a:r>
              <a:rPr lang="en-GB" sz="3600" spc="5" dirty="0" smtClean="0">
                <a:latin typeface="Times New Roman"/>
                <a:cs typeface="Times New Roman"/>
              </a:rPr>
              <a:t>t</a:t>
            </a:r>
            <a:r>
              <a:rPr lang="en-GB" sz="3600" spc="-15" dirty="0" smtClean="0">
                <a:latin typeface="Times New Roman"/>
                <a:cs typeface="Times New Roman"/>
              </a:rPr>
              <a:t>u</a:t>
            </a:r>
            <a:r>
              <a:rPr lang="en-GB" sz="3600" dirty="0" smtClean="0">
                <a:latin typeface="Times New Roman"/>
                <a:cs typeface="Times New Roman"/>
              </a:rPr>
              <a:t>re</a:t>
            </a:r>
            <a:r>
              <a:rPr lang="en-GB" sz="3600" spc="-10" dirty="0" smtClean="0">
                <a:latin typeface="Times New Roman"/>
                <a:cs typeface="Times New Roman"/>
              </a:rPr>
              <a:t>r / Upper Alton Ill.”</a:t>
            </a:r>
          </a:p>
          <a:p>
            <a:endParaRPr lang="en-GB" sz="3600" dirty="0"/>
          </a:p>
        </p:txBody>
      </p:sp>
      <p:pic>
        <p:nvPicPr>
          <p:cNvPr id="7" name="~PP15.WAV">
            <a:hlinkClick r:id="" action="ppaction://media"/>
          </p:cNvPr>
          <p:cNvPicPr>
            <a:picLocks noRot="1" noChangeAspect="1"/>
          </p:cNvPicPr>
          <p:nvPr>
            <a:wavAudioFile r:embed="rId1" name="~PP15.WAV"/>
          </p:nvPr>
        </p:nvPicPr>
        <p:blipFill>
          <a:blip r:embed="rId7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12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179512" y="0"/>
            <a:ext cx="9000999" cy="11197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2800" b="1" dirty="0">
                <a:latin typeface="Times New Roman"/>
                <a:cs typeface="Times New Roman"/>
              </a:rPr>
              <a:t>The Al</a:t>
            </a:r>
            <a:r>
              <a:rPr sz="2800" b="1" spc="-10" dirty="0">
                <a:latin typeface="Times New Roman"/>
                <a:cs typeface="Times New Roman"/>
              </a:rPr>
              <a:t>t</a:t>
            </a:r>
            <a:r>
              <a:rPr sz="2800" b="1" dirty="0">
                <a:latin typeface="Times New Roman"/>
                <a:cs typeface="Times New Roman"/>
              </a:rPr>
              <a:t>on </a:t>
            </a:r>
            <a:r>
              <a:rPr sz="2800" b="1" spc="-10" dirty="0">
                <a:latin typeface="Times New Roman"/>
                <a:cs typeface="Times New Roman"/>
              </a:rPr>
              <a:t>Ju</a:t>
            </a:r>
            <a:r>
              <a:rPr sz="2800" b="1" dirty="0">
                <a:latin typeface="Times New Roman"/>
                <a:cs typeface="Times New Roman"/>
              </a:rPr>
              <a:t>nction </a:t>
            </a:r>
            <a:r>
              <a:rPr sz="2800" b="1" spc="-15" dirty="0">
                <a:latin typeface="Times New Roman"/>
                <a:cs typeface="Times New Roman"/>
              </a:rPr>
              <a:t>S</a:t>
            </a:r>
            <a:r>
              <a:rPr sz="2800" b="1" dirty="0">
                <a:latin typeface="Times New Roman"/>
                <a:cs typeface="Times New Roman"/>
              </a:rPr>
              <a:t>tone</a:t>
            </a:r>
            <a:r>
              <a:rPr sz="2800" b="1" spc="-10" dirty="0">
                <a:latin typeface="Times New Roman"/>
                <a:cs typeface="Times New Roman"/>
              </a:rPr>
              <a:t>w</a:t>
            </a:r>
            <a:r>
              <a:rPr sz="2800" b="1" dirty="0">
                <a:latin typeface="Times New Roman"/>
                <a:cs typeface="Times New Roman"/>
              </a:rPr>
              <a:t>are Pi</a:t>
            </a:r>
            <a:r>
              <a:rPr sz="2800" b="1" spc="5" dirty="0">
                <a:latin typeface="Times New Roman"/>
                <a:cs typeface="Times New Roman"/>
              </a:rPr>
              <a:t>p</a:t>
            </a:r>
            <a:r>
              <a:rPr sz="2800" b="1" dirty="0">
                <a:latin typeface="Times New Roman"/>
                <a:cs typeface="Times New Roman"/>
              </a:rPr>
              <a:t>e</a:t>
            </a:r>
            <a:r>
              <a:rPr sz="2800" b="1" spc="-15" dirty="0">
                <a:latin typeface="Times New Roman"/>
                <a:cs typeface="Times New Roman"/>
              </a:rPr>
              <a:t> </a:t>
            </a:r>
            <a:r>
              <a:rPr sz="2800" b="1" dirty="0">
                <a:latin typeface="Times New Roman"/>
                <a:cs typeface="Times New Roman"/>
              </a:rPr>
              <a:t>Co</a:t>
            </a:r>
            <a:r>
              <a:rPr sz="2800" b="1" spc="-15" dirty="0">
                <a:latin typeface="Times New Roman"/>
                <a:cs typeface="Times New Roman"/>
              </a:rPr>
              <a:t>m</a:t>
            </a:r>
            <a:r>
              <a:rPr sz="2800" b="1" dirty="0">
                <a:latin typeface="Times New Roman"/>
                <a:cs typeface="Times New Roman"/>
              </a:rPr>
              <a:t>p</a:t>
            </a:r>
            <a:r>
              <a:rPr sz="2800" b="1" spc="5" dirty="0">
                <a:latin typeface="Times New Roman"/>
                <a:cs typeface="Times New Roman"/>
              </a:rPr>
              <a:t>a</a:t>
            </a:r>
            <a:r>
              <a:rPr sz="2800" b="1" spc="-10" dirty="0">
                <a:latin typeface="Times New Roman"/>
                <a:cs typeface="Times New Roman"/>
              </a:rPr>
              <a:t>n</a:t>
            </a:r>
            <a:r>
              <a:rPr sz="2800" b="1" dirty="0">
                <a:latin typeface="Times New Roman"/>
                <a:cs typeface="Times New Roman"/>
              </a:rPr>
              <a:t>y</a:t>
            </a:r>
            <a:endParaRPr sz="2800" dirty="0">
              <a:latin typeface="Times New Roman"/>
              <a:cs typeface="Times New Roman"/>
            </a:endParaRPr>
          </a:p>
          <a:p>
            <a:pPr marL="12700" marR="3652520" algn="ctr">
              <a:lnSpc>
                <a:spcPct val="144500"/>
              </a:lnSpc>
              <a:spcBef>
                <a:spcPts val="490"/>
              </a:spcBef>
            </a:pPr>
            <a:r>
              <a:rPr lang="en-US" sz="2800" spc="-10" dirty="0" smtClean="0">
                <a:latin typeface="Times New Roman"/>
                <a:cs typeface="Times New Roman"/>
              </a:rPr>
              <a:t>                      </a:t>
            </a:r>
            <a:r>
              <a:rPr sz="2800" spc="-10" dirty="0" smtClean="0">
                <a:latin typeface="Times New Roman"/>
                <a:cs typeface="Times New Roman"/>
              </a:rPr>
              <a:t>A</a:t>
            </a:r>
            <a:r>
              <a:rPr sz="2800" dirty="0" smtClean="0">
                <a:latin typeface="Times New Roman"/>
                <a:cs typeface="Times New Roman"/>
              </a:rPr>
              <a:t>lton</a:t>
            </a:r>
            <a:r>
              <a:rPr sz="2800" spc="-15" dirty="0" smtClean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Jun</a:t>
            </a:r>
            <a:r>
              <a:rPr sz="2800" spc="-10" dirty="0">
                <a:latin typeface="Times New Roman"/>
                <a:cs typeface="Times New Roman"/>
              </a:rPr>
              <a:t>c</a:t>
            </a:r>
            <a:r>
              <a:rPr sz="2800" dirty="0">
                <a:latin typeface="Times New Roman"/>
                <a:cs typeface="Times New Roman"/>
              </a:rPr>
              <a:t>ti</a:t>
            </a:r>
            <a:r>
              <a:rPr sz="2800" spc="-15" dirty="0">
                <a:latin typeface="Times New Roman"/>
                <a:cs typeface="Times New Roman"/>
              </a:rPr>
              <a:t>o</a:t>
            </a:r>
            <a:r>
              <a:rPr sz="2800" dirty="0">
                <a:latin typeface="Times New Roman"/>
                <a:cs typeface="Times New Roman"/>
              </a:rPr>
              <a:t>n, </a:t>
            </a:r>
            <a:r>
              <a:rPr sz="2800" spc="-20" dirty="0">
                <a:latin typeface="Times New Roman"/>
                <a:cs typeface="Times New Roman"/>
              </a:rPr>
              <a:t>I</a:t>
            </a:r>
            <a:r>
              <a:rPr sz="2800" dirty="0">
                <a:latin typeface="Times New Roman"/>
                <a:cs typeface="Times New Roman"/>
              </a:rPr>
              <a:t>llin</a:t>
            </a:r>
            <a:r>
              <a:rPr sz="2800" spc="-15" dirty="0">
                <a:latin typeface="Times New Roman"/>
                <a:cs typeface="Times New Roman"/>
              </a:rPr>
              <a:t>o</a:t>
            </a:r>
            <a:r>
              <a:rPr sz="2800" dirty="0">
                <a:latin typeface="Times New Roman"/>
                <a:cs typeface="Times New Roman"/>
              </a:rPr>
              <a:t>i</a:t>
            </a:r>
            <a:r>
              <a:rPr sz="2800" spc="5" dirty="0">
                <a:latin typeface="Times New Roman"/>
                <a:cs typeface="Times New Roman"/>
              </a:rPr>
              <a:t>s</a:t>
            </a:r>
            <a:r>
              <a:rPr sz="2800" dirty="0" smtClean="0">
                <a:latin typeface="Times New Roman"/>
                <a:cs typeface="Times New Roman"/>
              </a:rPr>
              <a:t>.</a:t>
            </a:r>
            <a:r>
              <a:rPr lang="en-US" sz="2800" dirty="0" smtClean="0">
                <a:latin typeface="Times New Roman"/>
                <a:cs typeface="Times New Roman"/>
              </a:rPr>
              <a:t>  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9" name="object 2"/>
          <p:cNvSpPr/>
          <p:nvPr/>
        </p:nvSpPr>
        <p:spPr>
          <a:xfrm>
            <a:off x="1763688" y="1484784"/>
            <a:ext cx="5121910" cy="67163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D14A2-F495-49D5-A5E2-27CBFBBAF14C}" type="slidenum">
              <a:rPr lang="en-GB" smtClean="0"/>
              <a:pPr/>
              <a:t>33</a:t>
            </a:fld>
            <a:endParaRPr lang="en-GB"/>
          </a:p>
        </p:txBody>
      </p:sp>
      <p:pic>
        <p:nvPicPr>
          <p:cNvPr id="5" name="~PP131.WAV">
            <a:hlinkClick r:id="" action="ppaction://media"/>
          </p:cNvPr>
          <p:cNvPicPr>
            <a:picLocks noRot="1" noChangeAspect="1"/>
          </p:cNvPicPr>
          <p:nvPr>
            <a:wavAudioFile r:embed="rId1" name="~PP131.WAV"/>
          </p:nvPr>
        </p:nvPicPr>
        <p:blipFill>
          <a:blip r:embed="rId5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34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1560" y="260648"/>
            <a:ext cx="1567815" cy="23971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7"/>
          <p:cNvSpPr/>
          <p:nvPr/>
        </p:nvSpPr>
        <p:spPr>
          <a:xfrm>
            <a:off x="2339752" y="260648"/>
            <a:ext cx="3181985" cy="2400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15"/>
          <p:cNvSpPr/>
          <p:nvPr/>
        </p:nvSpPr>
        <p:spPr>
          <a:xfrm>
            <a:off x="539552" y="2780928"/>
            <a:ext cx="4959350" cy="384937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D14A2-F495-49D5-A5E2-27CBFBBAF14C}" type="slidenum">
              <a:rPr lang="en-GB" smtClean="0"/>
              <a:pPr/>
              <a:t>34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5724128" y="1268760"/>
            <a:ext cx="3190297" cy="3847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   </a:t>
            </a:r>
            <a:r>
              <a:rPr lang="en-US" sz="5400" dirty="0" smtClean="0"/>
              <a:t>ALTON</a:t>
            </a:r>
          </a:p>
          <a:p>
            <a:r>
              <a:rPr lang="en-US" sz="5400" dirty="0" smtClean="0"/>
              <a:t>JUNCTION</a:t>
            </a:r>
          </a:p>
          <a:p>
            <a:r>
              <a:rPr lang="en-US" sz="4400" dirty="0" smtClean="0"/>
              <a:t> SEWER PIPE </a:t>
            </a:r>
          </a:p>
          <a:p>
            <a:r>
              <a:rPr lang="en-US" sz="4400" dirty="0" smtClean="0"/>
              <a:t>  COMPANY</a:t>
            </a:r>
          </a:p>
          <a:p>
            <a:endParaRPr lang="en-GB" sz="4800" dirty="0"/>
          </a:p>
        </p:txBody>
      </p:sp>
      <p:pic>
        <p:nvPicPr>
          <p:cNvPr id="7" name="~PP53.WAV">
            <a:hlinkClick r:id="" action="ppaction://media"/>
          </p:cNvPr>
          <p:cNvPicPr>
            <a:picLocks noRot="1" noChangeAspect="1"/>
          </p:cNvPicPr>
          <p:nvPr>
            <a:wavAudioFile r:embed="rId1" name="~PP53.WAV"/>
          </p:nvPr>
        </p:nvPicPr>
        <p:blipFill>
          <a:blip r:embed="rId7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48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4349" y="116632"/>
            <a:ext cx="8628131" cy="7017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sz="3600" dirty="0" smtClean="0"/>
              <a:t>                    </a:t>
            </a:r>
            <a:r>
              <a:rPr lang="en-US" sz="3600" u="sng" dirty="0" smtClean="0"/>
              <a:t>Upper Alton Potters</a:t>
            </a:r>
            <a:r>
              <a:rPr lang="en-US" sz="3600" dirty="0" smtClean="0"/>
              <a:t>:</a:t>
            </a:r>
          </a:p>
          <a:p>
            <a:endParaRPr lang="en-US" sz="3600" dirty="0" smtClean="0"/>
          </a:p>
          <a:p>
            <a:r>
              <a:rPr lang="en-US" sz="3600" dirty="0" smtClean="0"/>
              <a:t>1.  Kiln locations, and Stoneware.</a:t>
            </a:r>
          </a:p>
          <a:p>
            <a:endParaRPr lang="en-US" sz="3600" dirty="0"/>
          </a:p>
          <a:p>
            <a:r>
              <a:rPr lang="en-US" sz="3600" dirty="0" smtClean="0"/>
              <a:t>2.  Salu Land Purchases</a:t>
            </a:r>
          </a:p>
          <a:p>
            <a:endParaRPr lang="en-US" sz="3600" dirty="0"/>
          </a:p>
          <a:p>
            <a:r>
              <a:rPr lang="en-US" sz="3600" dirty="0" smtClean="0"/>
              <a:t>3.  Land Deeds of  Warnack &amp; Ulrich-Wietfeld</a:t>
            </a:r>
          </a:p>
          <a:p>
            <a:endParaRPr lang="en-US" sz="3600" dirty="0"/>
          </a:p>
          <a:p>
            <a:r>
              <a:rPr lang="en-US" sz="3600" dirty="0" smtClean="0"/>
              <a:t>4.  Heirlooms, Family Portraits,  Genealogy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D14A2-F495-49D5-A5E2-27CBFBBAF14C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5" name="~PP3417.WAV">
            <a:hlinkClick r:id="" action="ppaction://media"/>
          </p:cNvPr>
          <p:cNvPicPr>
            <a:picLocks noRot="1" noChangeAspect="1"/>
          </p:cNvPicPr>
          <p:nvPr>
            <a:wavAudioFile r:embed="rId1" name="~PP3417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82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908720"/>
            <a:ext cx="5200463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WHO</a:t>
            </a:r>
            <a:r>
              <a:rPr lang="en-US" sz="1600" dirty="0" smtClean="0"/>
              <a:t>   POTTERS</a:t>
            </a:r>
            <a:endParaRPr lang="en-US" sz="3200" dirty="0" smtClean="0"/>
          </a:p>
          <a:p>
            <a:endParaRPr lang="en-US" sz="3200" dirty="0" smtClean="0"/>
          </a:p>
          <a:p>
            <a:r>
              <a:rPr lang="en-US" sz="3200" dirty="0" smtClean="0"/>
              <a:t>WHERE  </a:t>
            </a:r>
            <a:r>
              <a:rPr lang="en-US" sz="1600" dirty="0" smtClean="0"/>
              <a:t>SPECIFIC KILN LOCATION / WASTER DUMPS</a:t>
            </a:r>
            <a:endParaRPr lang="en-US" sz="3200" dirty="0" smtClean="0"/>
          </a:p>
          <a:p>
            <a:endParaRPr lang="en-US" sz="3200" dirty="0" smtClean="0"/>
          </a:p>
          <a:p>
            <a:r>
              <a:rPr lang="en-US" sz="3200" dirty="0" smtClean="0"/>
              <a:t>WHEN  </a:t>
            </a:r>
            <a:r>
              <a:rPr lang="en-US" sz="1600" dirty="0" smtClean="0"/>
              <a:t>DATES OF MANUFACRURING</a:t>
            </a:r>
            <a:endParaRPr lang="en-US" sz="3200" dirty="0" smtClean="0"/>
          </a:p>
          <a:p>
            <a:endParaRPr lang="en-US" sz="3200" dirty="0" smtClean="0"/>
          </a:p>
          <a:p>
            <a:r>
              <a:rPr lang="en-US" sz="3200" dirty="0" smtClean="0"/>
              <a:t>WHAT  </a:t>
            </a:r>
            <a:r>
              <a:rPr lang="en-US" sz="1600" dirty="0" smtClean="0"/>
              <a:t>TYPES OF CERAMIC OBJECT PRODUCED</a:t>
            </a:r>
            <a:endParaRPr lang="en-US" sz="3200" dirty="0" smtClean="0"/>
          </a:p>
          <a:p>
            <a:endParaRPr lang="en-US" sz="3200" dirty="0" smtClean="0"/>
          </a:p>
          <a:p>
            <a:r>
              <a:rPr lang="en-US" sz="3200" dirty="0" smtClean="0"/>
              <a:t>WHY  </a:t>
            </a:r>
            <a:r>
              <a:rPr lang="en-US" sz="1600" dirty="0" smtClean="0"/>
              <a:t>SETTLE IN UPPER  ALTON</a:t>
            </a:r>
            <a:endParaRPr lang="en-US" sz="3200" dirty="0" smtClean="0"/>
          </a:p>
          <a:p>
            <a:endParaRPr lang="en-GB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D14A2-F495-49D5-A5E2-27CBFBBAF14C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5" name="~PP1605.WAV">
            <a:hlinkClick r:id="" action="ppaction://media"/>
          </p:cNvPr>
          <p:cNvPicPr>
            <a:picLocks noRot="1" noChangeAspect="1"/>
          </p:cNvPicPr>
          <p:nvPr>
            <a:wavAudioFile r:embed="rId1" name="~PP1605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63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395536" y="703165"/>
            <a:ext cx="8136904" cy="53181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marR="6350" indent="-457200">
              <a:lnSpc>
                <a:spcPct val="143700"/>
              </a:lnSpc>
              <a:buAutoNum type="arabicPeriod"/>
            </a:pPr>
            <a:r>
              <a:rPr sz="2400" dirty="0" smtClean="0">
                <a:latin typeface="Times New Roman"/>
                <a:cs typeface="Times New Roman"/>
              </a:rPr>
              <a:t>Prof</a:t>
            </a:r>
            <a:r>
              <a:rPr sz="2400" spc="-5" dirty="0" smtClean="0">
                <a:latin typeface="Times New Roman"/>
                <a:cs typeface="Times New Roman"/>
              </a:rPr>
              <a:t>e</a:t>
            </a:r>
            <a:r>
              <a:rPr sz="2400" spc="10" dirty="0" smtClean="0">
                <a:latin typeface="Times New Roman"/>
                <a:cs typeface="Times New Roman"/>
              </a:rPr>
              <a:t>s</a:t>
            </a:r>
            <a:r>
              <a:rPr sz="2400" dirty="0" smtClean="0">
                <a:latin typeface="Times New Roman"/>
                <a:cs typeface="Times New Roman"/>
              </a:rPr>
              <a:t>s</a:t>
            </a:r>
            <a:r>
              <a:rPr sz="2400" spc="5" dirty="0" smtClean="0">
                <a:latin typeface="Times New Roman"/>
                <a:cs typeface="Times New Roman"/>
              </a:rPr>
              <a:t>io</a:t>
            </a:r>
            <a:r>
              <a:rPr sz="2400" dirty="0" smtClean="0">
                <a:latin typeface="Times New Roman"/>
                <a:cs typeface="Times New Roman"/>
              </a:rPr>
              <a:t>n</a:t>
            </a:r>
            <a:r>
              <a:rPr sz="2400" spc="10" dirty="0" smtClean="0">
                <a:latin typeface="Times New Roman"/>
                <a:cs typeface="Times New Roman"/>
              </a:rPr>
              <a:t>al</a:t>
            </a:r>
            <a:r>
              <a:rPr sz="2400" spc="65" dirty="0" smtClean="0">
                <a:latin typeface="Times New Roman"/>
                <a:cs typeface="Times New Roman"/>
              </a:rPr>
              <a:t> </a:t>
            </a:r>
            <a:r>
              <a:rPr sz="2400" spc="15" dirty="0">
                <a:latin typeface="Times New Roman"/>
                <a:cs typeface="Times New Roman"/>
              </a:rPr>
              <a:t>and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a</a:t>
            </a:r>
            <a:r>
              <a:rPr sz="2400" spc="25" dirty="0">
                <a:latin typeface="Times New Roman"/>
                <a:cs typeface="Times New Roman"/>
              </a:rPr>
              <a:t>m</a:t>
            </a:r>
            <a:r>
              <a:rPr sz="2400" spc="-5" dirty="0">
                <a:latin typeface="Times New Roman"/>
                <a:cs typeface="Times New Roman"/>
              </a:rPr>
              <a:t>a</a:t>
            </a:r>
            <a:r>
              <a:rPr sz="2400" spc="5" dirty="0">
                <a:latin typeface="Times New Roman"/>
                <a:cs typeface="Times New Roman"/>
              </a:rPr>
              <a:t>t</a:t>
            </a:r>
            <a:r>
              <a:rPr sz="2400" dirty="0">
                <a:latin typeface="Times New Roman"/>
                <a:cs typeface="Times New Roman"/>
              </a:rPr>
              <a:t>eu</a:t>
            </a:r>
            <a:r>
              <a:rPr sz="2400" spc="10" dirty="0">
                <a:latin typeface="Times New Roman"/>
                <a:cs typeface="Times New Roman"/>
              </a:rPr>
              <a:t>r</a:t>
            </a:r>
            <a:r>
              <a:rPr sz="2400" spc="90" dirty="0">
                <a:latin typeface="Times New Roman"/>
                <a:cs typeface="Times New Roman"/>
              </a:rPr>
              <a:t> </a:t>
            </a:r>
            <a:r>
              <a:rPr lang="en-US" sz="2400" spc="90" dirty="0" smtClean="0">
                <a:latin typeface="Times New Roman"/>
                <a:cs typeface="Times New Roman"/>
              </a:rPr>
              <a:t>archaeological </a:t>
            </a:r>
            <a:r>
              <a:rPr sz="2400" spc="-5" dirty="0" smtClean="0">
                <a:latin typeface="Times New Roman"/>
                <a:cs typeface="Times New Roman"/>
              </a:rPr>
              <a:t>e</a:t>
            </a:r>
            <a:r>
              <a:rPr sz="2400" spc="15" dirty="0" smtClean="0">
                <a:latin typeface="Times New Roman"/>
                <a:cs typeface="Times New Roman"/>
              </a:rPr>
              <a:t>x</a:t>
            </a:r>
            <a:r>
              <a:rPr sz="2400" spc="-5" dirty="0" smtClean="0">
                <a:latin typeface="Times New Roman"/>
                <a:cs typeface="Times New Roman"/>
              </a:rPr>
              <a:t>c</a:t>
            </a:r>
            <a:r>
              <a:rPr sz="2400" spc="15" dirty="0" smtClean="0">
                <a:latin typeface="Times New Roman"/>
                <a:cs typeface="Times New Roman"/>
              </a:rPr>
              <a:t>av</a:t>
            </a:r>
            <a:r>
              <a:rPr sz="2400" spc="-5" dirty="0" smtClean="0">
                <a:latin typeface="Times New Roman"/>
                <a:cs typeface="Times New Roman"/>
              </a:rPr>
              <a:t>a</a:t>
            </a:r>
            <a:r>
              <a:rPr sz="2400" spc="5" dirty="0" smtClean="0">
                <a:latin typeface="Times New Roman"/>
                <a:cs typeface="Times New Roman"/>
              </a:rPr>
              <a:t>t</a:t>
            </a:r>
            <a:r>
              <a:rPr sz="2400" spc="-15" dirty="0" smtClean="0">
                <a:latin typeface="Times New Roman"/>
                <a:cs typeface="Times New Roman"/>
              </a:rPr>
              <a:t>i</a:t>
            </a:r>
            <a:r>
              <a:rPr sz="2400" spc="15" dirty="0" smtClean="0">
                <a:latin typeface="Times New Roman"/>
                <a:cs typeface="Times New Roman"/>
              </a:rPr>
              <a:t>o</a:t>
            </a:r>
            <a:r>
              <a:rPr sz="2400" spc="-5" dirty="0" smtClean="0">
                <a:latin typeface="Times New Roman"/>
                <a:cs typeface="Times New Roman"/>
              </a:rPr>
              <a:t>n</a:t>
            </a:r>
            <a:r>
              <a:rPr sz="2400" spc="10" dirty="0" smtClean="0">
                <a:latin typeface="Times New Roman"/>
                <a:cs typeface="Times New Roman"/>
              </a:rPr>
              <a:t>s</a:t>
            </a:r>
            <a:r>
              <a:rPr lang="en-US" sz="2400" spc="10" dirty="0" smtClean="0">
                <a:latin typeface="Times New Roman"/>
                <a:cs typeface="Times New Roman"/>
              </a:rPr>
              <a:t> </a:t>
            </a:r>
            <a:r>
              <a:rPr sz="2400" spc="15" dirty="0" smtClean="0">
                <a:latin typeface="Times New Roman"/>
                <a:cs typeface="Times New Roman"/>
              </a:rPr>
              <a:t>and</a:t>
            </a:r>
            <a:r>
              <a:rPr sz="2400" spc="75" dirty="0" smtClean="0">
                <a:latin typeface="Times New Roman"/>
                <a:cs typeface="Times New Roman"/>
              </a:rPr>
              <a:t> </a:t>
            </a:r>
            <a:r>
              <a:rPr lang="en-US" sz="2400" spc="75" dirty="0" smtClean="0">
                <a:latin typeface="Times New Roman"/>
                <a:cs typeface="Times New Roman"/>
              </a:rPr>
              <a:t>digs </a:t>
            </a:r>
            <a:r>
              <a:rPr sz="2400" dirty="0" smtClean="0">
                <a:latin typeface="Times New Roman"/>
                <a:cs typeface="Times New Roman"/>
              </a:rPr>
              <a:t>b</a:t>
            </a:r>
            <a:r>
              <a:rPr sz="2400" spc="15" dirty="0" smtClean="0">
                <a:latin typeface="Times New Roman"/>
                <a:cs typeface="Times New Roman"/>
              </a:rPr>
              <a:t>y</a:t>
            </a:r>
            <a:r>
              <a:rPr sz="2400" spc="65" dirty="0" smtClean="0">
                <a:latin typeface="Times New Roman"/>
                <a:cs typeface="Times New Roman"/>
              </a:rPr>
              <a:t> </a:t>
            </a:r>
            <a:r>
              <a:rPr sz="2400" spc="5" dirty="0">
                <a:latin typeface="Times New Roman"/>
                <a:cs typeface="Times New Roman"/>
              </a:rPr>
              <a:t>th</a:t>
            </a:r>
            <a:r>
              <a:rPr sz="2400" spc="10" dirty="0">
                <a:latin typeface="Times New Roman"/>
                <a:cs typeface="Times New Roman"/>
              </a:rPr>
              <a:t>e</a:t>
            </a:r>
            <a:r>
              <a:rPr sz="2400" spc="70" dirty="0">
                <a:latin typeface="Times New Roman"/>
                <a:cs typeface="Times New Roman"/>
              </a:rPr>
              <a:t> </a:t>
            </a:r>
            <a:r>
              <a:rPr sz="2400" spc="15" dirty="0">
                <a:latin typeface="Times New Roman"/>
                <a:cs typeface="Times New Roman"/>
              </a:rPr>
              <a:t>p</a:t>
            </a:r>
            <a:r>
              <a:rPr sz="2400" spc="-5" dirty="0">
                <a:latin typeface="Times New Roman"/>
                <a:cs typeface="Times New Roman"/>
              </a:rPr>
              <a:t>o</a:t>
            </a:r>
            <a:r>
              <a:rPr sz="2400" spc="5" dirty="0">
                <a:latin typeface="Times New Roman"/>
                <a:cs typeface="Times New Roman"/>
              </a:rPr>
              <a:t>t</a:t>
            </a:r>
            <a:r>
              <a:rPr sz="2400" spc="95" dirty="0">
                <a:latin typeface="Times New Roman"/>
                <a:cs typeface="Times New Roman"/>
              </a:rPr>
              <a:t> </a:t>
            </a:r>
            <a:r>
              <a:rPr sz="2400" spc="-5" dirty="0" smtClean="0">
                <a:latin typeface="Times New Roman"/>
                <a:cs typeface="Times New Roman"/>
              </a:rPr>
              <a:t>hunte</a:t>
            </a:r>
            <a:r>
              <a:rPr sz="2400" spc="10" dirty="0" smtClean="0">
                <a:latin typeface="Times New Roman"/>
                <a:cs typeface="Times New Roman"/>
              </a:rPr>
              <a:t>r</a:t>
            </a:r>
            <a:r>
              <a:rPr lang="en-US" sz="2400" spc="10" dirty="0" smtClean="0">
                <a:latin typeface="Times New Roman"/>
                <a:cs typeface="Times New Roman"/>
              </a:rPr>
              <a:t> provide us insight.</a:t>
            </a:r>
          </a:p>
          <a:p>
            <a:pPr marL="469900" marR="6350" indent="-457200">
              <a:lnSpc>
                <a:spcPct val="143700"/>
              </a:lnSpc>
            </a:pPr>
            <a:r>
              <a:rPr sz="2400" spc="70" dirty="0" smtClean="0">
                <a:latin typeface="Times New Roman"/>
                <a:cs typeface="Times New Roman"/>
              </a:rPr>
              <a:t> </a:t>
            </a:r>
            <a:endParaRPr lang="en-US" sz="2400" spc="70" dirty="0" smtClean="0">
              <a:latin typeface="Times New Roman"/>
              <a:cs typeface="Times New Roman"/>
            </a:endParaRPr>
          </a:p>
          <a:p>
            <a:pPr marL="469900" marR="6350" indent="-457200">
              <a:lnSpc>
                <a:spcPct val="143700"/>
              </a:lnSpc>
            </a:pPr>
            <a:r>
              <a:rPr lang="en-US" sz="2400" spc="5" dirty="0" smtClean="0">
                <a:latin typeface="Times New Roman"/>
                <a:cs typeface="Times New Roman"/>
              </a:rPr>
              <a:t> 2.  Envisioned on recoveries at pottery waster dumps….. Is a time that reflects on the broken pottery shard, a piece of </a:t>
            </a:r>
            <a:r>
              <a:rPr lang="en-US" sz="2400" dirty="0" smtClean="0">
                <a:latin typeface="Times New Roman"/>
                <a:cs typeface="Times New Roman"/>
              </a:rPr>
              <a:t> ceramic vessel</a:t>
            </a:r>
            <a:r>
              <a:rPr sz="2400" spc="-135" dirty="0" smtClean="0">
                <a:latin typeface="Times New Roman"/>
                <a:cs typeface="Times New Roman"/>
              </a:rPr>
              <a:t> </a:t>
            </a:r>
            <a:r>
              <a:rPr lang="en-US" sz="2400" spc="-135" dirty="0" smtClean="0">
                <a:latin typeface="Times New Roman"/>
                <a:cs typeface="Times New Roman"/>
              </a:rPr>
              <a:t>that once </a:t>
            </a:r>
            <a:r>
              <a:rPr sz="2400" dirty="0" smtClean="0">
                <a:latin typeface="Times New Roman"/>
                <a:cs typeface="Times New Roman"/>
              </a:rPr>
              <a:t>pr</a:t>
            </a:r>
            <a:r>
              <a:rPr sz="2400" spc="-5" dirty="0" smtClean="0">
                <a:latin typeface="Times New Roman"/>
                <a:cs typeface="Times New Roman"/>
              </a:rPr>
              <a:t>e</a:t>
            </a:r>
            <a:r>
              <a:rPr sz="2400" dirty="0" smtClean="0">
                <a:latin typeface="Times New Roman"/>
                <a:cs typeface="Times New Roman"/>
              </a:rPr>
              <a:t>s</a:t>
            </a:r>
            <a:r>
              <a:rPr sz="2400" spc="-15" dirty="0" smtClean="0">
                <a:latin typeface="Times New Roman"/>
                <a:cs typeface="Times New Roman"/>
              </a:rPr>
              <a:t>e</a:t>
            </a:r>
            <a:r>
              <a:rPr sz="2400" dirty="0" smtClean="0">
                <a:latin typeface="Times New Roman"/>
                <a:cs typeface="Times New Roman"/>
              </a:rPr>
              <a:t>rve</a:t>
            </a:r>
            <a:r>
              <a:rPr sz="2400" spc="15" dirty="0" smtClean="0">
                <a:latin typeface="Times New Roman"/>
                <a:cs typeface="Times New Roman"/>
              </a:rPr>
              <a:t>d</a:t>
            </a:r>
            <a:r>
              <a:rPr sz="2400" dirty="0" smtClean="0">
                <a:latin typeface="Times New Roman"/>
                <a:cs typeface="Times New Roman"/>
              </a:rPr>
              <a:t> </a:t>
            </a:r>
            <a:r>
              <a:rPr sz="2400" spc="-125" dirty="0" smtClean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th</a:t>
            </a:r>
            <a:r>
              <a:rPr sz="2400" spc="10" dirty="0">
                <a:latin typeface="Times New Roman"/>
                <a:cs typeface="Times New Roman"/>
              </a:rPr>
              <a:t>e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f</a:t>
            </a:r>
            <a:r>
              <a:rPr sz="2400" spc="-5" dirty="0">
                <a:latin typeface="Times New Roman"/>
                <a:cs typeface="Times New Roman"/>
              </a:rPr>
              <a:t>a</a:t>
            </a:r>
            <a:r>
              <a:rPr sz="2400" spc="15" dirty="0">
                <a:latin typeface="Times New Roman"/>
                <a:cs typeface="Times New Roman"/>
              </a:rPr>
              <a:t>m</a:t>
            </a:r>
            <a:r>
              <a:rPr sz="2400" spc="-5" dirty="0">
                <a:latin typeface="Times New Roman"/>
                <a:cs typeface="Times New Roman"/>
              </a:rPr>
              <a:t>ily</a:t>
            </a:r>
            <a:r>
              <a:rPr sz="2400" dirty="0">
                <a:latin typeface="Times New Roman"/>
                <a:cs typeface="Times New Roman"/>
              </a:rPr>
              <a:t>’</a:t>
            </a:r>
            <a:r>
              <a:rPr sz="2400" spc="10" dirty="0">
                <a:latin typeface="Times New Roman"/>
                <a:cs typeface="Times New Roman"/>
              </a:rPr>
              <a:t>s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fo</a:t>
            </a:r>
            <a:r>
              <a:rPr sz="2400" spc="15" dirty="0">
                <a:latin typeface="Times New Roman"/>
                <a:cs typeface="Times New Roman"/>
              </a:rPr>
              <a:t>od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</a:t>
            </a:r>
            <a:r>
              <a:rPr sz="2400" spc="15" dirty="0">
                <a:latin typeface="Times New Roman"/>
                <a:cs typeface="Times New Roman"/>
              </a:rPr>
              <a:t>d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</a:t>
            </a:r>
            <a:r>
              <a:rPr sz="2400" spc="-15" dirty="0">
                <a:latin typeface="Times New Roman"/>
                <a:cs typeface="Times New Roman"/>
              </a:rPr>
              <a:t>e</a:t>
            </a:r>
            <a:r>
              <a:rPr sz="2400" dirty="0">
                <a:latin typeface="Times New Roman"/>
                <a:cs typeface="Times New Roman"/>
              </a:rPr>
              <a:t>rve</a:t>
            </a:r>
            <a:r>
              <a:rPr sz="2400" spc="15" dirty="0">
                <a:latin typeface="Times New Roman"/>
                <a:cs typeface="Times New Roman"/>
              </a:rPr>
              <a:t>d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70" dirty="0">
                <a:latin typeface="Times New Roman"/>
                <a:cs typeface="Times New Roman"/>
              </a:rPr>
              <a:t> </a:t>
            </a:r>
            <a:r>
              <a:rPr lang="en-US" sz="2400" spc="-5" dirty="0" smtClean="0">
                <a:latin typeface="Times New Roman"/>
                <a:cs typeface="Times New Roman"/>
              </a:rPr>
              <a:t>a</a:t>
            </a:r>
            <a:r>
              <a:rPr sz="2400" spc="45" dirty="0" smtClean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</a:t>
            </a:r>
            <a:r>
              <a:rPr sz="2400" spc="-5" dirty="0">
                <a:latin typeface="Times New Roman"/>
                <a:cs typeface="Times New Roman"/>
              </a:rPr>
              <a:t>a</a:t>
            </a:r>
            <a:r>
              <a:rPr sz="2400" spc="15" dirty="0">
                <a:latin typeface="Times New Roman"/>
                <a:cs typeface="Times New Roman"/>
              </a:rPr>
              <a:t>m</a:t>
            </a:r>
            <a:r>
              <a:rPr sz="2400" spc="-10" dirty="0">
                <a:latin typeface="Times New Roman"/>
                <a:cs typeface="Times New Roman"/>
              </a:rPr>
              <a:t>il</a:t>
            </a:r>
            <a:r>
              <a:rPr sz="2400" spc="15" dirty="0">
                <a:latin typeface="Times New Roman"/>
                <a:cs typeface="Times New Roman"/>
              </a:rPr>
              <a:t>y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fo</a:t>
            </a:r>
            <a:r>
              <a:rPr sz="2400" spc="10" dirty="0">
                <a:latin typeface="Times New Roman"/>
                <a:cs typeface="Times New Roman"/>
              </a:rPr>
              <a:t>r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gener</a:t>
            </a:r>
            <a:r>
              <a:rPr sz="2400" spc="-5" dirty="0">
                <a:latin typeface="Times New Roman"/>
                <a:cs typeface="Times New Roman"/>
              </a:rPr>
              <a:t>ati</a:t>
            </a:r>
            <a:r>
              <a:rPr sz="2400" spc="15" dirty="0">
                <a:latin typeface="Times New Roman"/>
                <a:cs typeface="Times New Roman"/>
              </a:rPr>
              <a:t>o</a:t>
            </a:r>
            <a:r>
              <a:rPr sz="2400" spc="-5" dirty="0">
                <a:latin typeface="Times New Roman"/>
                <a:cs typeface="Times New Roman"/>
              </a:rPr>
              <a:t>n</a:t>
            </a:r>
            <a:r>
              <a:rPr sz="2400" dirty="0">
                <a:latin typeface="Times New Roman"/>
                <a:cs typeface="Times New Roman"/>
              </a:rPr>
              <a:t>s</a:t>
            </a:r>
            <a:r>
              <a:rPr sz="2400" spc="5" dirty="0">
                <a:latin typeface="Times New Roman"/>
                <a:cs typeface="Times New Roman"/>
              </a:rPr>
              <a:t>.</a:t>
            </a:r>
            <a:r>
              <a:rPr sz="2400" dirty="0">
                <a:latin typeface="Times New Roman"/>
                <a:cs typeface="Times New Roman"/>
              </a:rPr>
              <a:t> </a:t>
            </a:r>
            <a:endParaRPr lang="en-US" sz="2400" dirty="0" smtClean="0">
              <a:latin typeface="Times New Roman"/>
              <a:cs typeface="Times New Roman"/>
            </a:endParaRPr>
          </a:p>
          <a:p>
            <a:pPr marL="469900" marR="6350" indent="-457200">
              <a:lnSpc>
                <a:spcPct val="143700"/>
              </a:lnSpc>
            </a:pPr>
            <a:r>
              <a:rPr sz="2400" spc="60" dirty="0" smtClean="0">
                <a:latin typeface="Times New Roman"/>
                <a:cs typeface="Times New Roman"/>
              </a:rPr>
              <a:t> </a:t>
            </a:r>
            <a:endParaRPr lang="en-US" sz="2400" spc="60" dirty="0" smtClean="0">
              <a:latin typeface="Times New Roman"/>
              <a:cs typeface="Times New Roman"/>
            </a:endParaRPr>
          </a:p>
          <a:p>
            <a:pPr marL="469900" marR="6350" indent="-457200">
              <a:lnSpc>
                <a:spcPct val="143700"/>
              </a:lnSpc>
            </a:pPr>
            <a:r>
              <a:rPr lang="en-US" sz="2400" spc="15" dirty="0" smtClean="0">
                <a:latin typeface="Times New Roman"/>
                <a:cs typeface="Times New Roman"/>
              </a:rPr>
              <a:t>3.  </a:t>
            </a:r>
            <a:r>
              <a:rPr sz="2400" spc="15" dirty="0" smtClean="0">
                <a:latin typeface="Times New Roman"/>
                <a:cs typeface="Times New Roman"/>
              </a:rPr>
              <a:t>Most</a:t>
            </a:r>
            <a:r>
              <a:rPr sz="2400" spc="20" dirty="0" smtClean="0">
                <a:latin typeface="Times New Roman"/>
                <a:cs typeface="Times New Roman"/>
              </a:rPr>
              <a:t> </a:t>
            </a:r>
            <a:r>
              <a:rPr sz="2400" spc="10" dirty="0">
                <a:latin typeface="Times New Roman"/>
                <a:cs typeface="Times New Roman"/>
              </a:rPr>
              <a:t>sto</a:t>
            </a:r>
            <a:r>
              <a:rPr sz="2400" spc="5" dirty="0">
                <a:latin typeface="Times New Roman"/>
                <a:cs typeface="Times New Roman"/>
              </a:rPr>
              <a:t>n</a:t>
            </a:r>
            <a:r>
              <a:rPr sz="2400" spc="15" dirty="0">
                <a:latin typeface="Times New Roman"/>
                <a:cs typeface="Times New Roman"/>
              </a:rPr>
              <a:t>eware</a:t>
            </a:r>
            <a:r>
              <a:rPr sz="2400" spc="25" dirty="0">
                <a:latin typeface="Times New Roman"/>
                <a:cs typeface="Times New Roman"/>
              </a:rPr>
              <a:t> </a:t>
            </a:r>
            <a:r>
              <a:rPr sz="2400" spc="10" dirty="0">
                <a:latin typeface="Times New Roman"/>
                <a:cs typeface="Times New Roman"/>
              </a:rPr>
              <a:t>pro</a:t>
            </a:r>
            <a:r>
              <a:rPr sz="2400" spc="5" dirty="0">
                <a:latin typeface="Times New Roman"/>
                <a:cs typeface="Times New Roman"/>
              </a:rPr>
              <a:t>d</a:t>
            </a:r>
            <a:r>
              <a:rPr sz="2400" spc="15" dirty="0">
                <a:latin typeface="Times New Roman"/>
                <a:cs typeface="Times New Roman"/>
              </a:rPr>
              <a:t>uced</a:t>
            </a:r>
            <a:r>
              <a:rPr sz="2400" spc="30" dirty="0">
                <a:latin typeface="Times New Roman"/>
                <a:cs typeface="Times New Roman"/>
              </a:rPr>
              <a:t> </a:t>
            </a:r>
            <a:r>
              <a:rPr sz="2400" spc="10" dirty="0">
                <a:latin typeface="Times New Roman"/>
                <a:cs typeface="Times New Roman"/>
              </a:rPr>
              <a:t>at</a:t>
            </a:r>
            <a:r>
              <a:rPr sz="2400" spc="20" dirty="0">
                <a:latin typeface="Times New Roman"/>
                <a:cs typeface="Times New Roman"/>
              </a:rPr>
              <a:t> U</a:t>
            </a:r>
            <a:r>
              <a:rPr sz="2400" spc="5" dirty="0">
                <a:latin typeface="Times New Roman"/>
                <a:cs typeface="Times New Roman"/>
              </a:rPr>
              <a:t>p</a:t>
            </a:r>
            <a:r>
              <a:rPr sz="2400" spc="10" dirty="0">
                <a:latin typeface="Times New Roman"/>
                <a:cs typeface="Times New Roman"/>
              </a:rPr>
              <a:t>per</a:t>
            </a:r>
            <a:r>
              <a:rPr sz="2400" spc="25" dirty="0">
                <a:latin typeface="Times New Roman"/>
                <a:cs typeface="Times New Roman"/>
              </a:rPr>
              <a:t> </a:t>
            </a:r>
            <a:r>
              <a:rPr sz="2400" spc="20" dirty="0">
                <a:latin typeface="Times New Roman"/>
                <a:cs typeface="Times New Roman"/>
              </a:rPr>
              <a:t>A</a:t>
            </a:r>
            <a:r>
              <a:rPr sz="2400" spc="-5" dirty="0">
                <a:latin typeface="Times New Roman"/>
                <a:cs typeface="Times New Roman"/>
              </a:rPr>
              <a:t>l</a:t>
            </a:r>
            <a:r>
              <a:rPr sz="2400" spc="5" dirty="0">
                <a:latin typeface="Times New Roman"/>
                <a:cs typeface="Times New Roman"/>
              </a:rPr>
              <a:t>to</a:t>
            </a:r>
            <a:r>
              <a:rPr sz="2400" spc="15" dirty="0">
                <a:latin typeface="Times New Roman"/>
                <a:cs typeface="Times New Roman"/>
              </a:rPr>
              <a:t>n</a:t>
            </a:r>
            <a:r>
              <a:rPr sz="2400" spc="30" dirty="0">
                <a:latin typeface="Times New Roman"/>
                <a:cs typeface="Times New Roman"/>
              </a:rPr>
              <a:t> </a:t>
            </a:r>
            <a:r>
              <a:rPr sz="2400" spc="15" dirty="0">
                <a:latin typeface="Times New Roman"/>
                <a:cs typeface="Times New Roman"/>
              </a:rPr>
              <a:t>was</a:t>
            </a:r>
            <a:r>
              <a:rPr sz="2400" spc="20" dirty="0">
                <a:latin typeface="Times New Roman"/>
                <a:cs typeface="Times New Roman"/>
              </a:rPr>
              <a:t> </a:t>
            </a:r>
            <a:r>
              <a:rPr sz="2400" spc="5" dirty="0">
                <a:latin typeface="Times New Roman"/>
                <a:cs typeface="Times New Roman"/>
              </a:rPr>
              <a:t>in</a:t>
            </a:r>
            <a:r>
              <a:rPr sz="2400" spc="10" dirty="0">
                <a:latin typeface="Times New Roman"/>
                <a:cs typeface="Times New Roman"/>
              </a:rPr>
              <a:t>te</a:t>
            </a:r>
            <a:r>
              <a:rPr sz="2400" spc="5" dirty="0">
                <a:latin typeface="Times New Roman"/>
                <a:cs typeface="Times New Roman"/>
              </a:rPr>
              <a:t>n</a:t>
            </a:r>
            <a:r>
              <a:rPr sz="2400" spc="20" dirty="0">
                <a:latin typeface="Times New Roman"/>
                <a:cs typeface="Times New Roman"/>
              </a:rPr>
              <a:t>d</a:t>
            </a:r>
            <a:r>
              <a:rPr sz="2400" spc="15" dirty="0">
                <a:latin typeface="Times New Roman"/>
                <a:cs typeface="Times New Roman"/>
              </a:rPr>
              <a:t>ed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15" dirty="0">
                <a:latin typeface="Times New Roman"/>
                <a:cs typeface="Times New Roman"/>
              </a:rPr>
              <a:t>f</a:t>
            </a:r>
            <a:r>
              <a:rPr sz="2400" spc="10" dirty="0">
                <a:latin typeface="Times New Roman"/>
                <a:cs typeface="Times New Roman"/>
              </a:rPr>
              <a:t>or</a:t>
            </a:r>
            <a:r>
              <a:rPr sz="2400" spc="40" dirty="0">
                <a:latin typeface="Times New Roman"/>
                <a:cs typeface="Times New Roman"/>
              </a:rPr>
              <a:t> </a:t>
            </a:r>
            <a:r>
              <a:rPr sz="2400" spc="5" dirty="0">
                <a:latin typeface="Times New Roman"/>
                <a:cs typeface="Times New Roman"/>
              </a:rPr>
              <a:t>th</a:t>
            </a:r>
            <a:r>
              <a:rPr sz="2400" spc="10" dirty="0">
                <a:latin typeface="Times New Roman"/>
                <a:cs typeface="Times New Roman"/>
              </a:rPr>
              <a:t>e</a:t>
            </a:r>
            <a:r>
              <a:rPr sz="2400" spc="25" dirty="0">
                <a:latin typeface="Times New Roman"/>
                <a:cs typeface="Times New Roman"/>
              </a:rPr>
              <a:t> </a:t>
            </a:r>
            <a:r>
              <a:rPr lang="en-US" sz="2400" spc="25" dirty="0" smtClean="0">
                <a:latin typeface="Times New Roman"/>
                <a:cs typeface="Times New Roman"/>
              </a:rPr>
              <a:t>    </a:t>
            </a:r>
            <a:r>
              <a:rPr sz="2400" spc="10" dirty="0" smtClean="0">
                <a:latin typeface="Times New Roman"/>
                <a:cs typeface="Times New Roman"/>
              </a:rPr>
              <a:t>bas</a:t>
            </a:r>
            <a:r>
              <a:rPr sz="2400" spc="-10" dirty="0" smtClean="0">
                <a:latin typeface="Times New Roman"/>
                <a:cs typeface="Times New Roman"/>
              </a:rPr>
              <a:t>i</a:t>
            </a:r>
            <a:r>
              <a:rPr sz="2400" spc="10" dirty="0" smtClean="0">
                <a:latin typeface="Times New Roman"/>
                <a:cs typeface="Times New Roman"/>
              </a:rPr>
              <a:t>c</a:t>
            </a:r>
            <a:r>
              <a:rPr sz="2400" spc="20" dirty="0" smtClean="0">
                <a:latin typeface="Times New Roman"/>
                <a:cs typeface="Times New Roman"/>
              </a:rPr>
              <a:t> </a:t>
            </a:r>
            <a:r>
              <a:rPr sz="2400" spc="15" dirty="0">
                <a:latin typeface="Times New Roman"/>
                <a:cs typeface="Times New Roman"/>
              </a:rPr>
              <a:t>u</a:t>
            </a:r>
            <a:r>
              <a:rPr sz="2400" spc="-5" dirty="0">
                <a:latin typeface="Times New Roman"/>
                <a:cs typeface="Times New Roman"/>
              </a:rPr>
              <a:t>t</a:t>
            </a:r>
            <a:r>
              <a:rPr sz="2400" spc="5" dirty="0">
                <a:latin typeface="Times New Roman"/>
                <a:cs typeface="Times New Roman"/>
              </a:rPr>
              <a:t>i</a:t>
            </a:r>
            <a:r>
              <a:rPr sz="2400" spc="-5" dirty="0">
                <a:latin typeface="Times New Roman"/>
                <a:cs typeface="Times New Roman"/>
              </a:rPr>
              <a:t>l</a:t>
            </a:r>
            <a:r>
              <a:rPr sz="2400" spc="5" dirty="0">
                <a:latin typeface="Times New Roman"/>
                <a:cs typeface="Times New Roman"/>
              </a:rPr>
              <a:t>i</a:t>
            </a:r>
            <a:r>
              <a:rPr sz="2400" spc="-5" dirty="0">
                <a:latin typeface="Times New Roman"/>
                <a:cs typeface="Times New Roman"/>
              </a:rPr>
              <a:t>ta</a:t>
            </a:r>
            <a:r>
              <a:rPr sz="2400" spc="15" dirty="0">
                <a:latin typeface="Times New Roman"/>
                <a:cs typeface="Times New Roman"/>
              </a:rPr>
              <a:t>r</a:t>
            </a:r>
            <a:r>
              <a:rPr sz="2400" spc="10" dirty="0">
                <a:latin typeface="Times New Roman"/>
                <a:cs typeface="Times New Roman"/>
              </a:rPr>
              <a:t>ian</a:t>
            </a:r>
            <a:r>
              <a:rPr sz="2400" spc="15" dirty="0">
                <a:latin typeface="Times New Roman"/>
                <a:cs typeface="Times New Roman"/>
              </a:rPr>
              <a:t> </a:t>
            </a:r>
            <a:r>
              <a:rPr sz="2400" spc="10" dirty="0">
                <a:latin typeface="Times New Roman"/>
                <a:cs typeface="Times New Roman"/>
              </a:rPr>
              <a:t>use</a:t>
            </a:r>
            <a:r>
              <a:rPr sz="2400" spc="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</a:t>
            </a:r>
            <a:r>
              <a:rPr sz="2400" spc="10" dirty="0">
                <a:latin typeface="Times New Roman"/>
                <a:cs typeface="Times New Roman"/>
              </a:rPr>
              <a:t>f</a:t>
            </a:r>
            <a:r>
              <a:rPr sz="2400" spc="30" dirty="0">
                <a:latin typeface="Times New Roman"/>
                <a:cs typeface="Times New Roman"/>
              </a:rPr>
              <a:t> </a:t>
            </a:r>
            <a:r>
              <a:rPr sz="2400" spc="10" dirty="0">
                <a:latin typeface="Times New Roman"/>
                <a:cs typeface="Times New Roman"/>
              </a:rPr>
              <a:t>st</a:t>
            </a:r>
            <a:r>
              <a:rPr sz="2400" dirty="0">
                <a:latin typeface="Times New Roman"/>
                <a:cs typeface="Times New Roman"/>
              </a:rPr>
              <a:t>o</a:t>
            </a:r>
            <a:r>
              <a:rPr sz="2400" spc="15" dirty="0">
                <a:latin typeface="Times New Roman"/>
                <a:cs typeface="Times New Roman"/>
              </a:rPr>
              <a:t>rage</a:t>
            </a:r>
            <a:r>
              <a:rPr sz="2400" spc="20" dirty="0">
                <a:latin typeface="Times New Roman"/>
                <a:cs typeface="Times New Roman"/>
              </a:rPr>
              <a:t> </a:t>
            </a:r>
            <a:r>
              <a:rPr sz="2400" spc="15" dirty="0">
                <a:latin typeface="Times New Roman"/>
                <a:cs typeface="Times New Roman"/>
              </a:rPr>
              <a:t>and</a:t>
            </a:r>
            <a:r>
              <a:rPr sz="2400" spc="10" dirty="0">
                <a:latin typeface="Times New Roman"/>
                <a:cs typeface="Times New Roman"/>
              </a:rPr>
              <a:t> s</a:t>
            </a:r>
            <a:r>
              <a:rPr sz="2400" dirty="0">
                <a:latin typeface="Times New Roman"/>
                <a:cs typeface="Times New Roman"/>
              </a:rPr>
              <a:t>e</a:t>
            </a:r>
            <a:r>
              <a:rPr sz="2400" spc="15" dirty="0">
                <a:latin typeface="Times New Roman"/>
                <a:cs typeface="Times New Roman"/>
              </a:rPr>
              <a:t>rv</a:t>
            </a:r>
            <a:r>
              <a:rPr sz="2400" spc="-5" dirty="0">
                <a:latin typeface="Times New Roman"/>
                <a:cs typeface="Times New Roman"/>
              </a:rPr>
              <a:t>i</a:t>
            </a:r>
            <a:r>
              <a:rPr sz="2400" spc="15" dirty="0">
                <a:latin typeface="Times New Roman"/>
                <a:cs typeface="Times New Roman"/>
              </a:rPr>
              <a:t>ng</a:t>
            </a:r>
            <a:r>
              <a:rPr sz="2400" spc="110" dirty="0">
                <a:latin typeface="Times New Roman"/>
                <a:cs typeface="Times New Roman"/>
              </a:rPr>
              <a:t> </a:t>
            </a:r>
            <a:r>
              <a:rPr sz="2400" spc="15" dirty="0" smtClean="0">
                <a:latin typeface="Times New Roman"/>
                <a:cs typeface="Times New Roman"/>
              </a:rPr>
              <a:t>fo</a:t>
            </a:r>
            <a:r>
              <a:rPr sz="2400" spc="5" dirty="0" smtClean="0">
                <a:latin typeface="Times New Roman"/>
                <a:cs typeface="Times New Roman"/>
              </a:rPr>
              <a:t>o</a:t>
            </a:r>
            <a:r>
              <a:rPr sz="2400" spc="10" dirty="0" smtClean="0">
                <a:latin typeface="Times New Roman"/>
                <a:cs typeface="Times New Roman"/>
              </a:rPr>
              <a:t>ds</a:t>
            </a:r>
            <a:r>
              <a:rPr lang="en-US" sz="2400" spc="10" dirty="0" smtClean="0">
                <a:latin typeface="Times New Roman"/>
                <a:cs typeface="Times New Roman"/>
              </a:rPr>
              <a:t>. 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D14A2-F495-49D5-A5E2-27CBFBBAF14C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7" name="~PP1461.WAV">
            <a:hlinkClick r:id="" action="ppaction://media"/>
          </p:cNvPr>
          <p:cNvPicPr>
            <a:picLocks noRot="1" noChangeAspect="1"/>
          </p:cNvPicPr>
          <p:nvPr>
            <a:wavAudioFile r:embed="rId1" name="~PP1461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46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23528" y="145968"/>
            <a:ext cx="8424936" cy="6307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 algn="just">
              <a:lnSpc>
                <a:spcPct val="143700"/>
              </a:lnSpc>
            </a:pPr>
            <a:r>
              <a:rPr lang="en-US" spc="-10" dirty="0" smtClean="0">
                <a:latin typeface="Times New Roman"/>
                <a:cs typeface="Times New Roman"/>
              </a:rPr>
              <a:t>                                     </a:t>
            </a:r>
            <a:r>
              <a:rPr lang="en-US" sz="2000" u="sng" spc="-10" dirty="0" smtClean="0">
                <a:latin typeface="Times New Roman"/>
                <a:cs typeface="Times New Roman"/>
              </a:rPr>
              <a:t>THE  LAND  OF  MILK   AND    HONEY</a:t>
            </a:r>
          </a:p>
          <a:p>
            <a:pPr marL="12700" marR="6350" algn="just">
              <a:lnSpc>
                <a:spcPct val="143700"/>
              </a:lnSpc>
            </a:pPr>
            <a:r>
              <a:rPr lang="en-US" sz="2000" spc="-10" dirty="0" smtClean="0">
                <a:latin typeface="Times New Roman"/>
                <a:cs typeface="Times New Roman"/>
              </a:rPr>
              <a:t>1.  </a:t>
            </a:r>
            <a:r>
              <a:rPr sz="2000" spc="-10" dirty="0" smtClean="0">
                <a:latin typeface="Times New Roman"/>
                <a:cs typeface="Times New Roman"/>
              </a:rPr>
              <a:t>A</a:t>
            </a:r>
            <a:r>
              <a:rPr sz="2000" dirty="0" smtClean="0">
                <a:latin typeface="Times New Roman"/>
                <a:cs typeface="Times New Roman"/>
              </a:rPr>
              <a:t>s </a:t>
            </a:r>
            <a:r>
              <a:rPr sz="2000" spc="-10" dirty="0" smtClean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Times New Roman"/>
                <a:cs typeface="Times New Roman"/>
              </a:rPr>
              <a:t>A</a:t>
            </a:r>
            <a:r>
              <a:rPr sz="2000" spc="-20" dirty="0">
                <a:latin typeface="Times New Roman"/>
                <a:cs typeface="Times New Roman"/>
              </a:rPr>
              <a:t>m</a:t>
            </a:r>
            <a:r>
              <a:rPr sz="2000" dirty="0">
                <a:latin typeface="Times New Roman"/>
                <a:cs typeface="Times New Roman"/>
              </a:rPr>
              <a:t>e</a:t>
            </a:r>
            <a:r>
              <a:rPr sz="2000" spc="5" dirty="0">
                <a:latin typeface="Times New Roman"/>
                <a:cs typeface="Times New Roman"/>
              </a:rPr>
              <a:t>r</a:t>
            </a:r>
            <a:r>
              <a:rPr sz="2000" dirty="0">
                <a:latin typeface="Times New Roman"/>
                <a:cs typeface="Times New Roman"/>
              </a:rPr>
              <a:t>ic</a:t>
            </a:r>
            <a:r>
              <a:rPr sz="2000" spc="-10" dirty="0">
                <a:latin typeface="Times New Roman"/>
                <a:cs typeface="Times New Roman"/>
              </a:rPr>
              <a:t>a</a:t>
            </a:r>
            <a:r>
              <a:rPr sz="2000" dirty="0">
                <a:latin typeface="Times New Roman"/>
                <a:cs typeface="Times New Roman"/>
              </a:rPr>
              <a:t>’s 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M</a:t>
            </a:r>
            <a:r>
              <a:rPr sz="2000" spc="-5" dirty="0">
                <a:latin typeface="Times New Roman"/>
                <a:cs typeface="Times New Roman"/>
              </a:rPr>
              <a:t>i</a:t>
            </a:r>
            <a:r>
              <a:rPr sz="2000" dirty="0">
                <a:latin typeface="Times New Roman"/>
                <a:cs typeface="Times New Roman"/>
              </a:rPr>
              <a:t>d</a:t>
            </a:r>
            <a:r>
              <a:rPr sz="2000" spc="-10" dirty="0">
                <a:latin typeface="Times New Roman"/>
                <a:cs typeface="Times New Roman"/>
              </a:rPr>
              <a:t>w</a:t>
            </a:r>
            <a:r>
              <a:rPr sz="2000" dirty="0">
                <a:latin typeface="Times New Roman"/>
                <a:cs typeface="Times New Roman"/>
              </a:rPr>
              <a:t>e</a:t>
            </a:r>
            <a:r>
              <a:rPr sz="2000" spc="-10" dirty="0">
                <a:latin typeface="Times New Roman"/>
                <a:cs typeface="Times New Roman"/>
              </a:rPr>
              <a:t>s</a:t>
            </a:r>
            <a:r>
              <a:rPr sz="2000" dirty="0">
                <a:latin typeface="Times New Roman"/>
                <a:cs typeface="Times New Roman"/>
              </a:rPr>
              <a:t>t 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</a:t>
            </a:r>
            <a:r>
              <a:rPr sz="2000" spc="-10" dirty="0">
                <a:latin typeface="Times New Roman"/>
                <a:cs typeface="Times New Roman"/>
              </a:rPr>
              <a:t>r</a:t>
            </a:r>
            <a:r>
              <a:rPr sz="2000" dirty="0">
                <a:latin typeface="Times New Roman"/>
                <a:cs typeface="Times New Roman"/>
              </a:rPr>
              <a:t>ont</a:t>
            </a:r>
            <a:r>
              <a:rPr sz="2000" spc="-10" dirty="0">
                <a:latin typeface="Times New Roman"/>
                <a:cs typeface="Times New Roman"/>
              </a:rPr>
              <a:t>i</a:t>
            </a:r>
            <a:r>
              <a:rPr sz="2000" dirty="0">
                <a:latin typeface="Times New Roman"/>
                <a:cs typeface="Times New Roman"/>
              </a:rPr>
              <a:t>er 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re</a:t>
            </a:r>
            <a:r>
              <a:rPr sz="2000" spc="-10" dirty="0">
                <a:latin typeface="Times New Roman"/>
                <a:cs typeface="Times New Roman"/>
              </a:rPr>
              <a:t>g</a:t>
            </a:r>
            <a:r>
              <a:rPr sz="2000" dirty="0">
                <a:latin typeface="Times New Roman"/>
                <a:cs typeface="Times New Roman"/>
              </a:rPr>
              <a:t>io</a:t>
            </a:r>
            <a:r>
              <a:rPr sz="2000" spc="-15" dirty="0">
                <a:latin typeface="Times New Roman"/>
                <a:cs typeface="Times New Roman"/>
              </a:rPr>
              <a:t>n</a:t>
            </a:r>
            <a:r>
              <a:rPr sz="2000" dirty="0">
                <a:latin typeface="Times New Roman"/>
                <a:cs typeface="Times New Roman"/>
              </a:rPr>
              <a:t>s 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beca</a:t>
            </a:r>
            <a:r>
              <a:rPr sz="2000" spc="-20" dirty="0">
                <a:latin typeface="Times New Roman"/>
                <a:cs typeface="Times New Roman"/>
              </a:rPr>
              <a:t>m</a:t>
            </a:r>
            <a:r>
              <a:rPr sz="2000" dirty="0">
                <a:latin typeface="Times New Roman"/>
                <a:cs typeface="Times New Roman"/>
              </a:rPr>
              <a:t>e 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se</a:t>
            </a:r>
            <a:r>
              <a:rPr sz="2000" spc="-10" dirty="0">
                <a:latin typeface="Times New Roman"/>
                <a:cs typeface="Times New Roman"/>
              </a:rPr>
              <a:t>t</a:t>
            </a:r>
            <a:r>
              <a:rPr sz="2000" dirty="0">
                <a:latin typeface="Times New Roman"/>
                <a:cs typeface="Times New Roman"/>
              </a:rPr>
              <a:t>tl</a:t>
            </a:r>
            <a:r>
              <a:rPr sz="2000" spc="-10" dirty="0">
                <a:latin typeface="Times New Roman"/>
                <a:cs typeface="Times New Roman"/>
              </a:rPr>
              <a:t>e</a:t>
            </a:r>
            <a:r>
              <a:rPr sz="2000" dirty="0">
                <a:latin typeface="Times New Roman"/>
                <a:cs typeface="Times New Roman"/>
              </a:rPr>
              <a:t>d 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in 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 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spc="30" dirty="0">
                <a:latin typeface="Times New Roman"/>
                <a:cs typeface="Times New Roman"/>
              </a:rPr>
              <a:t>e</a:t>
            </a:r>
            <a:r>
              <a:rPr sz="2000" spc="-10" dirty="0">
                <a:latin typeface="Times New Roman"/>
                <a:cs typeface="Times New Roman"/>
              </a:rPr>
              <a:t>a</a:t>
            </a:r>
            <a:r>
              <a:rPr sz="2000" dirty="0">
                <a:latin typeface="Times New Roman"/>
                <a:cs typeface="Times New Roman"/>
              </a:rPr>
              <a:t>rly 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N</a:t>
            </a:r>
            <a:r>
              <a:rPr sz="2000" dirty="0">
                <a:latin typeface="Times New Roman"/>
                <a:cs typeface="Times New Roman"/>
              </a:rPr>
              <a:t>ine</a:t>
            </a:r>
            <a:r>
              <a:rPr sz="2000" spc="-10" dirty="0">
                <a:latin typeface="Times New Roman"/>
                <a:cs typeface="Times New Roman"/>
              </a:rPr>
              <a:t>t</a:t>
            </a:r>
            <a:r>
              <a:rPr sz="2000" dirty="0">
                <a:latin typeface="Times New Roman"/>
                <a:cs typeface="Times New Roman"/>
              </a:rPr>
              <a:t>ee</a:t>
            </a:r>
            <a:r>
              <a:rPr sz="2000" spc="-15" dirty="0">
                <a:latin typeface="Times New Roman"/>
                <a:cs typeface="Times New Roman"/>
              </a:rPr>
              <a:t>n</a:t>
            </a:r>
            <a:r>
              <a:rPr sz="2000" dirty="0">
                <a:latin typeface="Times New Roman"/>
                <a:cs typeface="Times New Roman"/>
              </a:rPr>
              <a:t>th 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</a:t>
            </a:r>
            <a:r>
              <a:rPr sz="2000" dirty="0">
                <a:latin typeface="Times New Roman"/>
                <a:cs typeface="Times New Roman"/>
              </a:rPr>
              <a:t>en</a:t>
            </a:r>
            <a:r>
              <a:rPr sz="2000" spc="5" dirty="0">
                <a:latin typeface="Times New Roman"/>
                <a:cs typeface="Times New Roman"/>
              </a:rPr>
              <a:t>t</a:t>
            </a:r>
            <a:r>
              <a:rPr sz="2000" spc="-15" dirty="0">
                <a:latin typeface="Times New Roman"/>
                <a:cs typeface="Times New Roman"/>
              </a:rPr>
              <a:t>u</a:t>
            </a:r>
            <a:r>
              <a:rPr sz="2000" dirty="0">
                <a:latin typeface="Times New Roman"/>
                <a:cs typeface="Times New Roman"/>
              </a:rPr>
              <a:t>r</a:t>
            </a:r>
            <a:r>
              <a:rPr sz="2000" spc="-15" dirty="0">
                <a:latin typeface="Times New Roman"/>
                <a:cs typeface="Times New Roman"/>
              </a:rPr>
              <a:t>y</a:t>
            </a:r>
            <a:r>
              <a:rPr sz="2000" dirty="0">
                <a:latin typeface="Times New Roman"/>
                <a:cs typeface="Times New Roman"/>
              </a:rPr>
              <a:t>,   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Times New Roman"/>
                <a:cs typeface="Times New Roman"/>
              </a:rPr>
              <a:t>m</a:t>
            </a: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10" dirty="0">
                <a:latin typeface="Times New Roman"/>
                <a:cs typeface="Times New Roman"/>
              </a:rPr>
              <a:t>n</a:t>
            </a:r>
            <a:r>
              <a:rPr sz="2000" dirty="0">
                <a:latin typeface="Times New Roman"/>
                <a:cs typeface="Times New Roman"/>
              </a:rPr>
              <a:t>y see</a:t>
            </a:r>
            <a:r>
              <a:rPr sz="2000" spc="-10" dirty="0">
                <a:latin typeface="Times New Roman"/>
                <a:cs typeface="Times New Roman"/>
              </a:rPr>
              <a:t>k</a:t>
            </a:r>
            <a:r>
              <a:rPr sz="2000" dirty="0">
                <a:latin typeface="Times New Roman"/>
                <a:cs typeface="Times New Roman"/>
              </a:rPr>
              <a:t>ing  </a:t>
            </a:r>
            <a:r>
              <a:rPr sz="2000" spc="-1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</a:t>
            </a:r>
            <a:r>
              <a:rPr sz="2000" spc="-20" dirty="0">
                <a:latin typeface="Times New Roman"/>
                <a:cs typeface="Times New Roman"/>
              </a:rPr>
              <a:t>m</a:t>
            </a:r>
            <a:r>
              <a:rPr sz="2000" dirty="0">
                <a:latin typeface="Times New Roman"/>
                <a:cs typeface="Times New Roman"/>
              </a:rPr>
              <a:t>pro</a:t>
            </a:r>
            <a:r>
              <a:rPr sz="2000" spc="-15" dirty="0">
                <a:latin typeface="Times New Roman"/>
                <a:cs typeface="Times New Roman"/>
              </a:rPr>
              <a:t>v</a:t>
            </a:r>
            <a:r>
              <a:rPr sz="2000" dirty="0">
                <a:latin typeface="Times New Roman"/>
                <a:cs typeface="Times New Roman"/>
              </a:rPr>
              <a:t>ed  </a:t>
            </a:r>
            <a:r>
              <a:rPr sz="2000" spc="-1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</a:t>
            </a:r>
            <a:r>
              <a:rPr sz="2000" spc="-10" dirty="0">
                <a:latin typeface="Times New Roman"/>
                <a:cs typeface="Times New Roman"/>
              </a:rPr>
              <a:t>o</a:t>
            </a:r>
            <a:r>
              <a:rPr sz="2000" dirty="0">
                <a:latin typeface="Times New Roman"/>
                <a:cs typeface="Times New Roman"/>
              </a:rPr>
              <a:t>c</a:t>
            </a:r>
            <a:r>
              <a:rPr sz="2000" spc="5" dirty="0">
                <a:latin typeface="Times New Roman"/>
                <a:cs typeface="Times New Roman"/>
              </a:rPr>
              <a:t>i</a:t>
            </a:r>
            <a:r>
              <a:rPr sz="2000" spc="-10" dirty="0">
                <a:latin typeface="Times New Roman"/>
                <a:cs typeface="Times New Roman"/>
              </a:rPr>
              <a:t>a</a:t>
            </a:r>
            <a:r>
              <a:rPr sz="2000" dirty="0">
                <a:latin typeface="Times New Roman"/>
                <a:cs typeface="Times New Roman"/>
              </a:rPr>
              <a:t>l,</a:t>
            </a:r>
            <a:r>
              <a:rPr sz="2000" spc="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econo</a:t>
            </a:r>
            <a:r>
              <a:rPr sz="2000" spc="-20" dirty="0">
                <a:latin typeface="Times New Roman"/>
                <a:cs typeface="Times New Roman"/>
              </a:rPr>
              <a:t>m</a:t>
            </a:r>
            <a:r>
              <a:rPr sz="2000" dirty="0">
                <a:latin typeface="Times New Roman"/>
                <a:cs typeface="Times New Roman"/>
              </a:rPr>
              <a:t>ic,</a:t>
            </a:r>
            <a:r>
              <a:rPr sz="2000" spc="8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-10" dirty="0">
                <a:latin typeface="Times New Roman"/>
                <a:cs typeface="Times New Roman"/>
              </a:rPr>
              <a:t>n</a:t>
            </a:r>
            <a:r>
              <a:rPr sz="2000" dirty="0">
                <a:latin typeface="Times New Roman"/>
                <a:cs typeface="Times New Roman"/>
              </a:rPr>
              <a:t>d</a:t>
            </a:r>
            <a:r>
              <a:rPr sz="2000" spc="8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r</a:t>
            </a:r>
            <a:r>
              <a:rPr sz="2000" dirty="0">
                <a:latin typeface="Times New Roman"/>
                <a:cs typeface="Times New Roman"/>
              </a:rPr>
              <a:t>e</a:t>
            </a:r>
            <a:r>
              <a:rPr sz="2000" spc="-10" dirty="0">
                <a:latin typeface="Times New Roman"/>
                <a:cs typeface="Times New Roman"/>
              </a:rPr>
              <a:t>l</a:t>
            </a:r>
            <a:r>
              <a:rPr sz="2000" dirty="0">
                <a:latin typeface="Times New Roman"/>
                <a:cs typeface="Times New Roman"/>
              </a:rPr>
              <a:t>i</a:t>
            </a:r>
            <a:r>
              <a:rPr sz="2000" spc="-15" dirty="0">
                <a:latin typeface="Times New Roman"/>
                <a:cs typeface="Times New Roman"/>
              </a:rPr>
              <a:t>g</a:t>
            </a:r>
            <a:r>
              <a:rPr sz="2000" dirty="0">
                <a:latin typeface="Times New Roman"/>
                <a:cs typeface="Times New Roman"/>
              </a:rPr>
              <a:t>ious</a:t>
            </a:r>
            <a:r>
              <a:rPr sz="2000" spc="7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</a:t>
            </a:r>
            <a:r>
              <a:rPr sz="2000" spc="-10" dirty="0">
                <a:latin typeface="Times New Roman"/>
                <a:cs typeface="Times New Roman"/>
              </a:rPr>
              <a:t>o</a:t>
            </a:r>
            <a:r>
              <a:rPr sz="2000" dirty="0">
                <a:latin typeface="Times New Roman"/>
                <a:cs typeface="Times New Roman"/>
              </a:rPr>
              <a:t>ndi</a:t>
            </a:r>
            <a:r>
              <a:rPr sz="2000" spc="-10" dirty="0">
                <a:latin typeface="Times New Roman"/>
                <a:cs typeface="Times New Roman"/>
              </a:rPr>
              <a:t>t</a:t>
            </a:r>
            <a:r>
              <a:rPr sz="2000" dirty="0">
                <a:latin typeface="Times New Roman"/>
                <a:cs typeface="Times New Roman"/>
              </a:rPr>
              <a:t>io</a:t>
            </a:r>
            <a:r>
              <a:rPr sz="2000" spc="-15" dirty="0">
                <a:latin typeface="Times New Roman"/>
                <a:cs typeface="Times New Roman"/>
              </a:rPr>
              <a:t>n</a:t>
            </a:r>
            <a:r>
              <a:rPr sz="2000" dirty="0">
                <a:latin typeface="Times New Roman"/>
                <a:cs typeface="Times New Roman"/>
              </a:rPr>
              <a:t>s  </a:t>
            </a:r>
            <a:r>
              <a:rPr sz="2000" spc="-1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took</a:t>
            </a:r>
            <a:r>
              <a:rPr sz="2000" spc="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ad</a:t>
            </a:r>
            <a:r>
              <a:rPr sz="2000" spc="-10" dirty="0">
                <a:latin typeface="Times New Roman"/>
                <a:cs typeface="Times New Roman"/>
              </a:rPr>
              <a:t>v</a:t>
            </a:r>
            <a:r>
              <a:rPr sz="2000" dirty="0">
                <a:latin typeface="Times New Roman"/>
                <a:cs typeface="Times New Roman"/>
              </a:rPr>
              <a:t>an</a:t>
            </a:r>
            <a:r>
              <a:rPr sz="2000" spc="5" dirty="0">
                <a:latin typeface="Times New Roman"/>
                <a:cs typeface="Times New Roman"/>
              </a:rPr>
              <a:t>t</a:t>
            </a: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-10" dirty="0">
                <a:latin typeface="Times New Roman"/>
                <a:cs typeface="Times New Roman"/>
              </a:rPr>
              <a:t>g</a:t>
            </a:r>
            <a:r>
              <a:rPr sz="2000" dirty="0">
                <a:latin typeface="Times New Roman"/>
                <a:cs typeface="Times New Roman"/>
              </a:rPr>
              <a:t>e</a:t>
            </a:r>
            <a:r>
              <a:rPr sz="2000" spc="8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Times New Roman"/>
                <a:cs typeface="Times New Roman"/>
              </a:rPr>
              <a:t>o</a:t>
            </a:r>
            <a:r>
              <a:rPr sz="2000" dirty="0">
                <a:latin typeface="Times New Roman"/>
                <a:cs typeface="Times New Roman"/>
              </a:rPr>
              <a:t>f</a:t>
            </a:r>
            <a:r>
              <a:rPr sz="2000" spc="8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</a:t>
            </a:r>
            <a:r>
              <a:rPr sz="2000" spc="-15" dirty="0">
                <a:latin typeface="Times New Roman"/>
                <a:cs typeface="Times New Roman"/>
              </a:rPr>
              <a:t>h</a:t>
            </a:r>
            <a:r>
              <a:rPr sz="2000" dirty="0">
                <a:latin typeface="Times New Roman"/>
                <a:cs typeface="Times New Roman"/>
              </a:rPr>
              <a:t>e</a:t>
            </a:r>
            <a:r>
              <a:rPr sz="2000" spc="8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</a:t>
            </a:r>
            <a:r>
              <a:rPr sz="2000" spc="-15" dirty="0">
                <a:latin typeface="Times New Roman"/>
                <a:cs typeface="Times New Roman"/>
              </a:rPr>
              <a:t>p</a:t>
            </a:r>
            <a:r>
              <a:rPr sz="2000" dirty="0">
                <a:latin typeface="Times New Roman"/>
                <a:cs typeface="Times New Roman"/>
              </a:rPr>
              <a:t>po</a:t>
            </a:r>
            <a:r>
              <a:rPr sz="2000" spc="-10" dirty="0">
                <a:latin typeface="Times New Roman"/>
                <a:cs typeface="Times New Roman"/>
              </a:rPr>
              <a:t>r</a:t>
            </a:r>
            <a:r>
              <a:rPr sz="2000" dirty="0">
                <a:latin typeface="Times New Roman"/>
                <a:cs typeface="Times New Roman"/>
              </a:rPr>
              <a:t>tu</a:t>
            </a:r>
            <a:r>
              <a:rPr sz="2000" spc="-15" dirty="0">
                <a:latin typeface="Times New Roman"/>
                <a:cs typeface="Times New Roman"/>
              </a:rPr>
              <a:t>n</a:t>
            </a:r>
            <a:r>
              <a:rPr sz="2000" dirty="0">
                <a:latin typeface="Times New Roman"/>
                <a:cs typeface="Times New Roman"/>
              </a:rPr>
              <a:t>ity</a:t>
            </a:r>
            <a:r>
              <a:rPr sz="2000" spc="7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t</a:t>
            </a:r>
            <a:r>
              <a:rPr sz="2000" dirty="0">
                <a:latin typeface="Times New Roman"/>
                <a:cs typeface="Times New Roman"/>
              </a:rPr>
              <a:t>o obt</a:t>
            </a:r>
            <a:r>
              <a:rPr sz="2000" spc="-10" dirty="0">
                <a:latin typeface="Times New Roman"/>
                <a:cs typeface="Times New Roman"/>
              </a:rPr>
              <a:t>a</a:t>
            </a:r>
            <a:r>
              <a:rPr sz="2000" dirty="0">
                <a:latin typeface="Times New Roman"/>
                <a:cs typeface="Times New Roman"/>
              </a:rPr>
              <a:t>in </a:t>
            </a:r>
            <a:r>
              <a:rPr sz="2000" spc="-15" dirty="0">
                <a:latin typeface="Times New Roman"/>
                <a:cs typeface="Times New Roman"/>
              </a:rPr>
              <a:t> g</a:t>
            </a:r>
            <a:r>
              <a:rPr sz="2000" dirty="0">
                <a:latin typeface="Times New Roman"/>
                <a:cs typeface="Times New Roman"/>
              </a:rPr>
              <a:t>ood </a:t>
            </a:r>
            <a:r>
              <a:rPr sz="2000" spc="-15" dirty="0">
                <a:latin typeface="Times New Roman"/>
                <a:cs typeface="Times New Roman"/>
              </a:rPr>
              <a:t> q</a:t>
            </a:r>
            <a:r>
              <a:rPr sz="2000" dirty="0">
                <a:latin typeface="Times New Roman"/>
                <a:cs typeface="Times New Roman"/>
              </a:rPr>
              <a:t>ua</a:t>
            </a:r>
            <a:r>
              <a:rPr sz="2000" spc="-10" dirty="0">
                <a:latin typeface="Times New Roman"/>
                <a:cs typeface="Times New Roman"/>
              </a:rPr>
              <a:t>l</a:t>
            </a:r>
            <a:r>
              <a:rPr sz="2000" dirty="0">
                <a:latin typeface="Times New Roman"/>
                <a:cs typeface="Times New Roman"/>
              </a:rPr>
              <a:t>ity 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Times New Roman"/>
                <a:cs typeface="Times New Roman"/>
              </a:rPr>
              <a:t>g</a:t>
            </a:r>
            <a:r>
              <a:rPr sz="2000" dirty="0">
                <a:latin typeface="Times New Roman"/>
                <a:cs typeface="Times New Roman"/>
              </a:rPr>
              <a:t>rou</a:t>
            </a:r>
            <a:r>
              <a:rPr sz="2000" spc="-15" dirty="0">
                <a:latin typeface="Times New Roman"/>
                <a:cs typeface="Times New Roman"/>
              </a:rPr>
              <a:t>n</a:t>
            </a:r>
            <a:r>
              <a:rPr sz="2000" dirty="0">
                <a:latin typeface="Times New Roman"/>
                <a:cs typeface="Times New Roman"/>
              </a:rPr>
              <a:t>d   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a</a:t>
            </a:r>
            <a:r>
              <a:rPr sz="2000" dirty="0">
                <a:latin typeface="Times New Roman"/>
                <a:cs typeface="Times New Roman"/>
              </a:rPr>
              <a:t>t 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low 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Times New Roman"/>
                <a:cs typeface="Times New Roman"/>
              </a:rPr>
              <a:t>p</a:t>
            </a:r>
            <a:r>
              <a:rPr sz="2000" dirty="0">
                <a:latin typeface="Times New Roman"/>
                <a:cs typeface="Times New Roman"/>
              </a:rPr>
              <a:t>ri</a:t>
            </a:r>
            <a:r>
              <a:rPr sz="2000" spc="-10" dirty="0">
                <a:latin typeface="Times New Roman"/>
                <a:cs typeface="Times New Roman"/>
              </a:rPr>
              <a:t>c</a:t>
            </a:r>
            <a:r>
              <a:rPr sz="2000" dirty="0">
                <a:latin typeface="Times New Roman"/>
                <a:cs typeface="Times New Roman"/>
              </a:rPr>
              <a:t>es. </a:t>
            </a:r>
            <a:endParaRPr lang="en-US" sz="2000" dirty="0" smtClean="0">
              <a:latin typeface="Times New Roman"/>
              <a:cs typeface="Times New Roman"/>
            </a:endParaRPr>
          </a:p>
          <a:p>
            <a:pPr marL="12700" marR="6350" algn="just">
              <a:lnSpc>
                <a:spcPct val="143700"/>
              </a:lnSpc>
            </a:pPr>
            <a:endParaRPr lang="en-US" sz="2000" dirty="0" smtClean="0">
              <a:latin typeface="Times New Roman"/>
              <a:cs typeface="Times New Roman"/>
            </a:endParaRPr>
          </a:p>
          <a:p>
            <a:pPr marL="12700" marR="6350" algn="just">
              <a:lnSpc>
                <a:spcPct val="143700"/>
              </a:lnSpc>
            </a:pPr>
            <a:r>
              <a:rPr lang="en-US" sz="2000" dirty="0" smtClean="0">
                <a:latin typeface="Times New Roman"/>
                <a:cs typeface="Times New Roman"/>
              </a:rPr>
              <a:t>2.  </a:t>
            </a:r>
            <a:r>
              <a:rPr sz="2000" dirty="0" smtClean="0">
                <a:latin typeface="Times New Roman"/>
                <a:cs typeface="Times New Roman"/>
              </a:rPr>
              <a:t>Mo</a:t>
            </a:r>
            <a:r>
              <a:rPr sz="2000" spc="-10" dirty="0" smtClean="0">
                <a:latin typeface="Times New Roman"/>
                <a:cs typeface="Times New Roman"/>
              </a:rPr>
              <a:t>s</a:t>
            </a:r>
            <a:r>
              <a:rPr sz="2000" dirty="0" smtClean="0">
                <a:latin typeface="Times New Roman"/>
                <a:cs typeface="Times New Roman"/>
              </a:rPr>
              <a:t>t</a:t>
            </a:r>
            <a:r>
              <a:rPr sz="2000" spc="85" dirty="0" smtClean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co</a:t>
            </a:r>
            <a:r>
              <a:rPr sz="2000" spc="-20" dirty="0">
                <a:latin typeface="Times New Roman"/>
                <a:cs typeface="Times New Roman"/>
              </a:rPr>
              <a:t>mm</a:t>
            </a:r>
            <a:r>
              <a:rPr sz="2000" dirty="0">
                <a:latin typeface="Times New Roman"/>
                <a:cs typeface="Times New Roman"/>
              </a:rPr>
              <a:t>on</a:t>
            </a:r>
            <a:r>
              <a:rPr sz="2000" spc="9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w</a:t>
            </a:r>
            <a:r>
              <a:rPr sz="2000" dirty="0">
                <a:latin typeface="Times New Roman"/>
                <a:cs typeface="Times New Roman"/>
              </a:rPr>
              <a:t>e</a:t>
            </a:r>
            <a:r>
              <a:rPr sz="2000" spc="5" dirty="0">
                <a:latin typeface="Times New Roman"/>
                <a:cs typeface="Times New Roman"/>
              </a:rPr>
              <a:t>r</a:t>
            </a:r>
            <a:r>
              <a:rPr sz="2000" dirty="0">
                <a:latin typeface="Times New Roman"/>
                <a:cs typeface="Times New Roman"/>
              </a:rPr>
              <a:t>e</a:t>
            </a:r>
            <a:r>
              <a:rPr sz="2000" spc="70" dirty="0">
                <a:latin typeface="Times New Roman"/>
                <a:cs typeface="Times New Roman"/>
              </a:rPr>
              <a:t> </a:t>
            </a:r>
            <a:r>
              <a:rPr lang="en-US" sz="2000" dirty="0" smtClean="0">
                <a:latin typeface="Times New Roman"/>
                <a:cs typeface="Times New Roman"/>
              </a:rPr>
              <a:t>immigrants</a:t>
            </a:r>
            <a:r>
              <a:rPr sz="2000" spc="75" dirty="0" smtClean="0">
                <a:latin typeface="Times New Roman"/>
                <a:cs typeface="Times New Roman"/>
              </a:rPr>
              <a:t> </a:t>
            </a:r>
            <a:r>
              <a:rPr lang="en-US" sz="2000" spc="-15" dirty="0" smtClean="0">
                <a:latin typeface="Times New Roman"/>
                <a:cs typeface="Times New Roman"/>
              </a:rPr>
              <a:t>seeking</a:t>
            </a:r>
            <a:r>
              <a:rPr sz="2000" spc="70" dirty="0" smtClean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Times New Roman"/>
                <a:cs typeface="Times New Roman"/>
              </a:rPr>
              <a:t>g</a:t>
            </a:r>
            <a:r>
              <a:rPr sz="2000" dirty="0">
                <a:latin typeface="Times New Roman"/>
                <a:cs typeface="Times New Roman"/>
              </a:rPr>
              <a:t>ood</a:t>
            </a:r>
            <a:r>
              <a:rPr sz="2000" spc="80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Times New Roman"/>
                <a:cs typeface="Times New Roman"/>
              </a:rPr>
              <a:t>g</a:t>
            </a:r>
            <a:r>
              <a:rPr sz="2000" dirty="0">
                <a:latin typeface="Times New Roman"/>
                <a:cs typeface="Times New Roman"/>
              </a:rPr>
              <a:t>round</a:t>
            </a:r>
            <a:r>
              <a:rPr sz="2000" spc="8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f</a:t>
            </a:r>
            <a:r>
              <a:rPr sz="2000" dirty="0">
                <a:latin typeface="Times New Roman"/>
                <a:cs typeface="Times New Roman"/>
              </a:rPr>
              <a:t>or</a:t>
            </a:r>
            <a:r>
              <a:rPr sz="2000" spc="7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fa</a:t>
            </a:r>
            <a:r>
              <a:rPr sz="2000" spc="5" dirty="0">
                <a:latin typeface="Times New Roman"/>
                <a:cs typeface="Times New Roman"/>
              </a:rPr>
              <a:t>r</a:t>
            </a:r>
            <a:r>
              <a:rPr sz="2000" spc="-20" dirty="0">
                <a:latin typeface="Times New Roman"/>
                <a:cs typeface="Times New Roman"/>
              </a:rPr>
              <a:t>m</a:t>
            </a:r>
            <a:r>
              <a:rPr sz="2000" dirty="0">
                <a:latin typeface="Times New Roman"/>
                <a:cs typeface="Times New Roman"/>
              </a:rPr>
              <a:t>in</a:t>
            </a:r>
            <a:r>
              <a:rPr sz="2000" spc="15" dirty="0">
                <a:latin typeface="Times New Roman"/>
                <a:cs typeface="Times New Roman"/>
              </a:rPr>
              <a:t>g</a:t>
            </a:r>
            <a:r>
              <a:rPr sz="2000" dirty="0">
                <a:latin typeface="Times New Roman"/>
                <a:cs typeface="Times New Roman"/>
              </a:rPr>
              <a:t>.</a:t>
            </a:r>
            <a:r>
              <a:rPr sz="2000" spc="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So</a:t>
            </a:r>
            <a:r>
              <a:rPr sz="2000" spc="-20" dirty="0">
                <a:latin typeface="Times New Roman"/>
                <a:cs typeface="Times New Roman"/>
              </a:rPr>
              <a:t>m</a:t>
            </a:r>
            <a:r>
              <a:rPr sz="2000" dirty="0">
                <a:latin typeface="Times New Roman"/>
                <a:cs typeface="Times New Roman"/>
              </a:rPr>
              <a:t>e</a:t>
            </a:r>
            <a:r>
              <a:rPr sz="2000" spc="8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</a:t>
            </a:r>
            <a:r>
              <a:rPr sz="2000" spc="-10" dirty="0">
                <a:latin typeface="Times New Roman"/>
                <a:cs typeface="Times New Roman"/>
              </a:rPr>
              <a:t>a</a:t>
            </a:r>
            <a:r>
              <a:rPr sz="2000" dirty="0">
                <a:latin typeface="Times New Roman"/>
                <a:cs typeface="Times New Roman"/>
              </a:rPr>
              <a:t>t fa</a:t>
            </a:r>
            <a:r>
              <a:rPr sz="2000" spc="5" dirty="0">
                <a:latin typeface="Times New Roman"/>
                <a:cs typeface="Times New Roman"/>
              </a:rPr>
              <a:t>r</a:t>
            </a:r>
            <a:r>
              <a:rPr sz="2000" spc="-20" dirty="0">
                <a:latin typeface="Times New Roman"/>
                <a:cs typeface="Times New Roman"/>
              </a:rPr>
              <a:t>m</a:t>
            </a:r>
            <a:r>
              <a:rPr sz="2000" dirty="0">
                <a:latin typeface="Times New Roman"/>
                <a:cs typeface="Times New Roman"/>
              </a:rPr>
              <a:t>ed</a:t>
            </a:r>
            <a:r>
              <a:rPr sz="2000" spc="7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a</a:t>
            </a:r>
            <a:r>
              <a:rPr sz="2000" dirty="0">
                <a:latin typeface="Times New Roman"/>
                <a:cs typeface="Times New Roman"/>
              </a:rPr>
              <a:t>lso</a:t>
            </a:r>
            <a:r>
              <a:rPr sz="2000" spc="7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Times New Roman"/>
                <a:cs typeface="Times New Roman"/>
              </a:rPr>
              <a:t>p</a:t>
            </a:r>
            <a:r>
              <a:rPr sz="2000" dirty="0">
                <a:latin typeface="Times New Roman"/>
                <a:cs typeface="Times New Roman"/>
              </a:rPr>
              <a:t>o</a:t>
            </a:r>
            <a:r>
              <a:rPr sz="2000" spc="-10" dirty="0">
                <a:latin typeface="Times New Roman"/>
                <a:cs typeface="Times New Roman"/>
              </a:rPr>
              <a:t>t</a:t>
            </a:r>
            <a:r>
              <a:rPr sz="2000" dirty="0">
                <a:latin typeface="Times New Roman"/>
                <a:cs typeface="Times New Roman"/>
              </a:rPr>
              <a:t>ted</a:t>
            </a:r>
            <a:r>
              <a:rPr sz="2000" spc="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on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6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s</a:t>
            </a:r>
            <a:r>
              <a:rPr sz="2000" dirty="0">
                <a:latin typeface="Times New Roman"/>
                <a:cs typeface="Times New Roman"/>
              </a:rPr>
              <a:t>ide</a:t>
            </a:r>
            <a:r>
              <a:rPr sz="2000" spc="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to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sa</a:t>
            </a:r>
            <a:r>
              <a:rPr sz="2000" spc="-10" dirty="0">
                <a:latin typeface="Times New Roman"/>
                <a:cs typeface="Times New Roman"/>
              </a:rPr>
              <a:t>t</a:t>
            </a:r>
            <a:r>
              <a:rPr sz="2000" dirty="0">
                <a:latin typeface="Times New Roman"/>
                <a:cs typeface="Times New Roman"/>
              </a:rPr>
              <a:t>i</a:t>
            </a:r>
            <a:r>
              <a:rPr sz="2000" spc="-10" dirty="0">
                <a:latin typeface="Times New Roman"/>
                <a:cs typeface="Times New Roman"/>
              </a:rPr>
              <a:t>s</a:t>
            </a:r>
            <a:r>
              <a:rPr sz="2000" dirty="0">
                <a:latin typeface="Times New Roman"/>
                <a:cs typeface="Times New Roman"/>
              </a:rPr>
              <a:t>fy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</a:t>
            </a:r>
            <a:r>
              <a:rPr sz="2000" spc="-10" dirty="0">
                <a:latin typeface="Times New Roman"/>
                <a:cs typeface="Times New Roman"/>
              </a:rPr>
              <a:t>e</a:t>
            </a:r>
            <a:r>
              <a:rPr sz="2000" dirty="0">
                <a:latin typeface="Times New Roman"/>
                <a:cs typeface="Times New Roman"/>
              </a:rPr>
              <a:t>ir</a:t>
            </a:r>
            <a:r>
              <a:rPr sz="2000" spc="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pe</a:t>
            </a:r>
            <a:r>
              <a:rPr sz="2000" spc="-10" dirty="0">
                <a:latin typeface="Times New Roman"/>
                <a:cs typeface="Times New Roman"/>
              </a:rPr>
              <a:t>r</a:t>
            </a:r>
            <a:r>
              <a:rPr sz="2000" dirty="0">
                <a:latin typeface="Times New Roman"/>
                <a:cs typeface="Times New Roman"/>
              </a:rPr>
              <a:t>son</a:t>
            </a:r>
            <a:r>
              <a:rPr sz="2000" spc="-10" dirty="0">
                <a:latin typeface="Times New Roman"/>
                <a:cs typeface="Times New Roman"/>
              </a:rPr>
              <a:t>a</a:t>
            </a:r>
            <a:r>
              <a:rPr sz="2000" dirty="0">
                <a:latin typeface="Times New Roman"/>
                <a:cs typeface="Times New Roman"/>
              </a:rPr>
              <a:t>l</a:t>
            </a:r>
            <a:r>
              <a:rPr sz="2000" spc="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hous</a:t>
            </a:r>
            <a:r>
              <a:rPr sz="2000" spc="-10" dirty="0">
                <a:latin typeface="Times New Roman"/>
                <a:cs typeface="Times New Roman"/>
              </a:rPr>
              <a:t>e</a:t>
            </a:r>
            <a:r>
              <a:rPr sz="2000" dirty="0">
                <a:latin typeface="Times New Roman"/>
                <a:cs typeface="Times New Roman"/>
              </a:rPr>
              <a:t>hold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s</a:t>
            </a:r>
            <a:r>
              <a:rPr sz="2000" dirty="0">
                <a:latin typeface="Times New Roman"/>
                <a:cs typeface="Times New Roman"/>
              </a:rPr>
              <a:t>to</a:t>
            </a:r>
            <a:r>
              <a:rPr sz="2000" spc="-10" dirty="0">
                <a:latin typeface="Times New Roman"/>
                <a:cs typeface="Times New Roman"/>
              </a:rPr>
              <a:t>r</a:t>
            </a: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-10" dirty="0">
                <a:latin typeface="Times New Roman"/>
                <a:cs typeface="Times New Roman"/>
              </a:rPr>
              <a:t>g</a:t>
            </a:r>
            <a:r>
              <a:rPr sz="2000" dirty="0">
                <a:latin typeface="Times New Roman"/>
                <a:cs typeface="Times New Roman"/>
              </a:rPr>
              <a:t>e</a:t>
            </a:r>
            <a:r>
              <a:rPr sz="2000" spc="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nee</a:t>
            </a:r>
            <a:r>
              <a:rPr sz="2000" spc="-15" dirty="0">
                <a:latin typeface="Times New Roman"/>
                <a:cs typeface="Times New Roman"/>
              </a:rPr>
              <a:t>d</a:t>
            </a:r>
            <a:r>
              <a:rPr sz="2000" dirty="0">
                <a:latin typeface="Times New Roman"/>
                <a:cs typeface="Times New Roman"/>
              </a:rPr>
              <a:t>s. </a:t>
            </a:r>
            <a:r>
              <a:rPr sz="2000" spc="13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O</a:t>
            </a:r>
            <a:r>
              <a:rPr sz="2000" dirty="0">
                <a:latin typeface="Times New Roman"/>
                <a:cs typeface="Times New Roman"/>
              </a:rPr>
              <a:t>cca</a:t>
            </a:r>
            <a:r>
              <a:rPr sz="2000" spc="-10" dirty="0">
                <a:latin typeface="Times New Roman"/>
                <a:cs typeface="Times New Roman"/>
              </a:rPr>
              <a:t>s</a:t>
            </a:r>
            <a:r>
              <a:rPr sz="2000" dirty="0">
                <a:latin typeface="Times New Roman"/>
                <a:cs typeface="Times New Roman"/>
              </a:rPr>
              <a:t>ion</a:t>
            </a:r>
            <a:r>
              <a:rPr sz="2000" spc="-10" dirty="0">
                <a:latin typeface="Times New Roman"/>
                <a:cs typeface="Times New Roman"/>
              </a:rPr>
              <a:t>a</a:t>
            </a:r>
            <a:r>
              <a:rPr sz="2000" dirty="0">
                <a:latin typeface="Times New Roman"/>
                <a:cs typeface="Times New Roman"/>
              </a:rPr>
              <a:t>lly,</a:t>
            </a:r>
            <a:r>
              <a:rPr sz="2000" spc="7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t</a:t>
            </a:r>
            <a:r>
              <a:rPr sz="2000" dirty="0">
                <a:latin typeface="Times New Roman"/>
                <a:cs typeface="Times New Roman"/>
              </a:rPr>
              <a:t>he</a:t>
            </a:r>
            <a:r>
              <a:rPr sz="2000" spc="-10" dirty="0">
                <a:latin typeface="Times New Roman"/>
                <a:cs typeface="Times New Roman"/>
              </a:rPr>
              <a:t>i</a:t>
            </a:r>
            <a:r>
              <a:rPr sz="2000" dirty="0">
                <a:latin typeface="Times New Roman"/>
                <a:cs typeface="Times New Roman"/>
              </a:rPr>
              <a:t>r secon</a:t>
            </a:r>
            <a:r>
              <a:rPr sz="2000" spc="-15" dirty="0">
                <a:latin typeface="Times New Roman"/>
                <a:cs typeface="Times New Roman"/>
              </a:rPr>
              <a:t>d</a:t>
            </a: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5" dirty="0">
                <a:latin typeface="Times New Roman"/>
                <a:cs typeface="Times New Roman"/>
              </a:rPr>
              <a:t>r</a:t>
            </a:r>
            <a:r>
              <a:rPr sz="2000" dirty="0">
                <a:latin typeface="Times New Roman"/>
                <a:cs typeface="Times New Roman"/>
              </a:rPr>
              <a:t>y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</a:t>
            </a:r>
            <a:r>
              <a:rPr sz="2000" spc="5" dirty="0">
                <a:latin typeface="Times New Roman"/>
                <a:cs typeface="Times New Roman"/>
              </a:rPr>
              <a:t>i</a:t>
            </a:r>
            <a:r>
              <a:rPr sz="2000" dirty="0">
                <a:latin typeface="Times New Roman"/>
                <a:cs typeface="Times New Roman"/>
              </a:rPr>
              <a:t>de</a:t>
            </a:r>
            <a:r>
              <a:rPr sz="2000" spc="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</a:t>
            </a:r>
            <a:r>
              <a:rPr sz="2000" spc="-10" dirty="0">
                <a:latin typeface="Times New Roman"/>
                <a:cs typeface="Times New Roman"/>
              </a:rPr>
              <a:t>a</a:t>
            </a:r>
            <a:r>
              <a:rPr sz="2000" dirty="0">
                <a:latin typeface="Times New Roman"/>
                <a:cs typeface="Times New Roman"/>
              </a:rPr>
              <a:t>le</a:t>
            </a:r>
            <a:r>
              <a:rPr sz="2000" spc="-10" dirty="0">
                <a:latin typeface="Times New Roman"/>
                <a:cs typeface="Times New Roman"/>
              </a:rPr>
              <a:t>n</a:t>
            </a:r>
            <a:r>
              <a:rPr sz="2000" dirty="0">
                <a:latin typeface="Times New Roman"/>
                <a:cs typeface="Times New Roman"/>
              </a:rPr>
              <a:t>t</a:t>
            </a:r>
            <a:r>
              <a:rPr sz="2000" spc="7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7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p</a:t>
            </a:r>
            <a:r>
              <a:rPr sz="2000" spc="-15" dirty="0">
                <a:latin typeface="Times New Roman"/>
                <a:cs typeface="Times New Roman"/>
              </a:rPr>
              <a:t>o</a:t>
            </a:r>
            <a:r>
              <a:rPr sz="2000" dirty="0">
                <a:latin typeface="Times New Roman"/>
                <a:cs typeface="Times New Roman"/>
              </a:rPr>
              <a:t>t</a:t>
            </a:r>
            <a:r>
              <a:rPr sz="2000" spc="-10" dirty="0">
                <a:latin typeface="Times New Roman"/>
                <a:cs typeface="Times New Roman"/>
              </a:rPr>
              <a:t>t</a:t>
            </a:r>
            <a:r>
              <a:rPr sz="2000" dirty="0">
                <a:latin typeface="Times New Roman"/>
                <a:cs typeface="Times New Roman"/>
              </a:rPr>
              <a:t>ing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expanded</a:t>
            </a:r>
            <a:r>
              <a:rPr sz="2000" spc="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to</a:t>
            </a:r>
            <a:r>
              <a:rPr sz="2000" spc="9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pro</a:t>
            </a:r>
            <a:r>
              <a:rPr sz="2000" spc="-15" dirty="0">
                <a:latin typeface="Times New Roman"/>
                <a:cs typeface="Times New Roman"/>
              </a:rPr>
              <a:t>v</a:t>
            </a:r>
            <a:r>
              <a:rPr sz="2000" dirty="0">
                <a:latin typeface="Times New Roman"/>
                <a:cs typeface="Times New Roman"/>
              </a:rPr>
              <a:t>i</a:t>
            </a:r>
            <a:r>
              <a:rPr sz="2000" spc="-15" dirty="0">
                <a:latin typeface="Times New Roman"/>
                <a:cs typeface="Times New Roman"/>
              </a:rPr>
              <a:t>d</a:t>
            </a:r>
            <a:r>
              <a:rPr sz="2000" dirty="0">
                <a:latin typeface="Times New Roman"/>
                <a:cs typeface="Times New Roman"/>
              </a:rPr>
              <a:t>e</a:t>
            </a:r>
            <a:r>
              <a:rPr sz="2000" spc="7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t</a:t>
            </a:r>
            <a:r>
              <a:rPr sz="2000" dirty="0">
                <a:latin typeface="Times New Roman"/>
                <a:cs typeface="Times New Roman"/>
              </a:rPr>
              <a:t>he</a:t>
            </a:r>
            <a:r>
              <a:rPr sz="2000" spc="5" dirty="0">
                <a:latin typeface="Times New Roman"/>
                <a:cs typeface="Times New Roman"/>
              </a:rPr>
              <a:t>i</a:t>
            </a:r>
            <a:r>
              <a:rPr sz="2000" dirty="0">
                <a:latin typeface="Times New Roman"/>
                <a:cs typeface="Times New Roman"/>
              </a:rPr>
              <a:t>r</a:t>
            </a:r>
            <a:r>
              <a:rPr sz="2000" spc="75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Times New Roman"/>
                <a:cs typeface="Times New Roman"/>
              </a:rPr>
              <a:t>m</a:t>
            </a:r>
            <a:r>
              <a:rPr sz="2000" dirty="0">
                <a:latin typeface="Times New Roman"/>
                <a:cs typeface="Times New Roman"/>
              </a:rPr>
              <a:t>anu</a:t>
            </a:r>
            <a:r>
              <a:rPr sz="2000" spc="5" dirty="0">
                <a:latin typeface="Times New Roman"/>
                <a:cs typeface="Times New Roman"/>
              </a:rPr>
              <a:t>f</a:t>
            </a:r>
            <a:r>
              <a:rPr sz="2000" spc="-10" dirty="0">
                <a:latin typeface="Times New Roman"/>
                <a:cs typeface="Times New Roman"/>
              </a:rPr>
              <a:t>a</a:t>
            </a:r>
            <a:r>
              <a:rPr sz="2000" dirty="0">
                <a:latin typeface="Times New Roman"/>
                <a:cs typeface="Times New Roman"/>
              </a:rPr>
              <a:t>c</a:t>
            </a:r>
            <a:r>
              <a:rPr sz="2000" spc="5" dirty="0">
                <a:latin typeface="Times New Roman"/>
                <a:cs typeface="Times New Roman"/>
              </a:rPr>
              <a:t>t</a:t>
            </a:r>
            <a:r>
              <a:rPr sz="2000" spc="-15" dirty="0">
                <a:latin typeface="Times New Roman"/>
                <a:cs typeface="Times New Roman"/>
              </a:rPr>
              <a:t>u</a:t>
            </a:r>
            <a:r>
              <a:rPr sz="2000" dirty="0">
                <a:latin typeface="Times New Roman"/>
                <a:cs typeface="Times New Roman"/>
              </a:rPr>
              <a:t>red</a:t>
            </a:r>
            <a:r>
              <a:rPr sz="2000" spc="7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wa</a:t>
            </a:r>
            <a:r>
              <a:rPr sz="2000" dirty="0">
                <a:latin typeface="Times New Roman"/>
                <a:cs typeface="Times New Roman"/>
              </a:rPr>
              <a:t>res</a:t>
            </a:r>
            <a:r>
              <a:rPr sz="2000" spc="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to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ne</a:t>
            </a:r>
            <a:r>
              <a:rPr sz="2000" spc="5" dirty="0">
                <a:latin typeface="Times New Roman"/>
                <a:cs typeface="Times New Roman"/>
              </a:rPr>
              <a:t>i</a:t>
            </a:r>
            <a:r>
              <a:rPr sz="2000" spc="-15" dirty="0">
                <a:latin typeface="Times New Roman"/>
                <a:cs typeface="Times New Roman"/>
              </a:rPr>
              <a:t>g</a:t>
            </a:r>
            <a:r>
              <a:rPr sz="2000" dirty="0">
                <a:latin typeface="Times New Roman"/>
                <a:cs typeface="Times New Roman"/>
              </a:rPr>
              <a:t>hbor</a:t>
            </a:r>
            <a:r>
              <a:rPr sz="2000" spc="-10" dirty="0">
                <a:latin typeface="Times New Roman"/>
                <a:cs typeface="Times New Roman"/>
              </a:rPr>
              <a:t>i</a:t>
            </a:r>
            <a:r>
              <a:rPr sz="2000" dirty="0">
                <a:latin typeface="Times New Roman"/>
                <a:cs typeface="Times New Roman"/>
              </a:rPr>
              <a:t>ng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fa</a:t>
            </a:r>
            <a:r>
              <a:rPr sz="2000" spc="5" dirty="0">
                <a:latin typeface="Times New Roman"/>
                <a:cs typeface="Times New Roman"/>
              </a:rPr>
              <a:t>r</a:t>
            </a:r>
            <a:r>
              <a:rPr sz="2000" spc="-20" dirty="0">
                <a:latin typeface="Times New Roman"/>
                <a:cs typeface="Times New Roman"/>
              </a:rPr>
              <a:t>m</a:t>
            </a:r>
            <a:r>
              <a:rPr sz="2000" dirty="0">
                <a:latin typeface="Times New Roman"/>
                <a:cs typeface="Times New Roman"/>
              </a:rPr>
              <a:t>s and 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</a:t>
            </a:r>
            <a:r>
              <a:rPr sz="2000" spc="-15" dirty="0">
                <a:latin typeface="Times New Roman"/>
                <a:cs typeface="Times New Roman"/>
              </a:rPr>
              <a:t>h</a:t>
            </a:r>
            <a:r>
              <a:rPr sz="2000" dirty="0">
                <a:latin typeface="Times New Roman"/>
                <a:cs typeface="Times New Roman"/>
              </a:rPr>
              <a:t>e 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</a:t>
            </a:r>
            <a:r>
              <a:rPr sz="2000" spc="-20" dirty="0">
                <a:latin typeface="Times New Roman"/>
                <a:cs typeface="Times New Roman"/>
              </a:rPr>
              <a:t>mm</a:t>
            </a:r>
            <a:r>
              <a:rPr sz="2000" dirty="0">
                <a:latin typeface="Times New Roman"/>
                <a:cs typeface="Times New Roman"/>
              </a:rPr>
              <a:t>ed</a:t>
            </a:r>
            <a:r>
              <a:rPr sz="2000" spc="5" dirty="0">
                <a:latin typeface="Times New Roman"/>
                <a:cs typeface="Times New Roman"/>
              </a:rPr>
              <a:t>i</a:t>
            </a: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5" dirty="0">
                <a:latin typeface="Times New Roman"/>
                <a:cs typeface="Times New Roman"/>
              </a:rPr>
              <a:t>t</a:t>
            </a:r>
            <a:r>
              <a:rPr sz="2000" dirty="0">
                <a:latin typeface="Times New Roman"/>
                <a:cs typeface="Times New Roman"/>
              </a:rPr>
              <a:t>e 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co</a:t>
            </a:r>
            <a:r>
              <a:rPr sz="2000" spc="-20" dirty="0">
                <a:latin typeface="Times New Roman"/>
                <a:cs typeface="Times New Roman"/>
              </a:rPr>
              <a:t>m</a:t>
            </a:r>
            <a:r>
              <a:rPr sz="2000" spc="-10" dirty="0">
                <a:latin typeface="Times New Roman"/>
                <a:cs typeface="Times New Roman"/>
              </a:rPr>
              <a:t>m</a:t>
            </a:r>
            <a:r>
              <a:rPr sz="2000" dirty="0">
                <a:latin typeface="Times New Roman"/>
                <a:cs typeface="Times New Roman"/>
              </a:rPr>
              <a:t>unit</a:t>
            </a:r>
            <a:r>
              <a:rPr sz="2000" spc="-5" dirty="0">
                <a:latin typeface="Times New Roman"/>
                <a:cs typeface="Times New Roman"/>
              </a:rPr>
              <a:t>y</a:t>
            </a:r>
            <a:r>
              <a:rPr sz="2000" dirty="0">
                <a:latin typeface="Times New Roman"/>
                <a:cs typeface="Times New Roman"/>
              </a:rPr>
              <a:t>. 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endParaRPr lang="en-US" sz="2000" spc="-25" dirty="0" smtClean="0">
              <a:latin typeface="Times New Roman"/>
              <a:cs typeface="Times New Roman"/>
            </a:endParaRPr>
          </a:p>
          <a:p>
            <a:pPr marL="12700" marR="6350" algn="just">
              <a:lnSpc>
                <a:spcPct val="143700"/>
              </a:lnSpc>
            </a:pPr>
            <a:endParaRPr lang="en-US" sz="2000" dirty="0" smtClean="0">
              <a:latin typeface="Times New Roman"/>
              <a:cs typeface="Times New Roman"/>
            </a:endParaRPr>
          </a:p>
          <a:p>
            <a:pPr marL="12700" marR="6350" algn="just">
              <a:lnSpc>
                <a:spcPct val="143700"/>
              </a:lnSpc>
            </a:pPr>
            <a:r>
              <a:rPr lang="en-US" sz="2000" dirty="0" smtClean="0">
                <a:latin typeface="Times New Roman"/>
                <a:cs typeface="Times New Roman"/>
              </a:rPr>
              <a:t>3.  </a:t>
            </a:r>
            <a:r>
              <a:rPr sz="2000" dirty="0" smtClean="0">
                <a:latin typeface="Times New Roman"/>
                <a:cs typeface="Times New Roman"/>
              </a:rPr>
              <a:t>Pot </a:t>
            </a:r>
            <a:r>
              <a:rPr sz="2000" spc="-20" dirty="0" smtClean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Times New Roman"/>
                <a:cs typeface="Times New Roman"/>
              </a:rPr>
              <a:t>m</a:t>
            </a: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-10" dirty="0">
                <a:latin typeface="Times New Roman"/>
                <a:cs typeface="Times New Roman"/>
              </a:rPr>
              <a:t>k</a:t>
            </a:r>
            <a:r>
              <a:rPr sz="2000" dirty="0">
                <a:latin typeface="Times New Roman"/>
                <a:cs typeface="Times New Roman"/>
              </a:rPr>
              <a:t>ing 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Times New Roman"/>
                <a:cs typeface="Times New Roman"/>
              </a:rPr>
              <a:t>g</a:t>
            </a:r>
            <a:r>
              <a:rPr sz="2000" dirty="0">
                <a:latin typeface="Times New Roman"/>
                <a:cs typeface="Times New Roman"/>
              </a:rPr>
              <a:t>rew 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furt</a:t>
            </a:r>
            <a:r>
              <a:rPr sz="2000" spc="-15" dirty="0">
                <a:latin typeface="Times New Roman"/>
                <a:cs typeface="Times New Roman"/>
              </a:rPr>
              <a:t>h</a:t>
            </a:r>
            <a:r>
              <a:rPr sz="2000" dirty="0">
                <a:latin typeface="Times New Roman"/>
                <a:cs typeface="Times New Roman"/>
              </a:rPr>
              <a:t>er 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into 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 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p</a:t>
            </a:r>
            <a:r>
              <a:rPr sz="2000" spc="-10" dirty="0">
                <a:latin typeface="Times New Roman"/>
                <a:cs typeface="Times New Roman"/>
              </a:rPr>
              <a:t>r</a:t>
            </a:r>
            <a:r>
              <a:rPr sz="2000" dirty="0">
                <a:latin typeface="Times New Roman"/>
                <a:cs typeface="Times New Roman"/>
              </a:rPr>
              <a:t>i</a:t>
            </a:r>
            <a:r>
              <a:rPr sz="2000" spc="-20" dirty="0">
                <a:latin typeface="Times New Roman"/>
                <a:cs typeface="Times New Roman"/>
              </a:rPr>
              <a:t>m</a:t>
            </a: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5" dirty="0">
                <a:latin typeface="Times New Roman"/>
                <a:cs typeface="Times New Roman"/>
              </a:rPr>
              <a:t>r</a:t>
            </a:r>
            <a:r>
              <a:rPr sz="2000" dirty="0">
                <a:latin typeface="Times New Roman"/>
                <a:cs typeface="Times New Roman"/>
              </a:rPr>
              <a:t>y 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10" dirty="0">
                <a:latin typeface="Times New Roman"/>
                <a:cs typeface="Times New Roman"/>
              </a:rPr>
              <a:t>b</a:t>
            </a:r>
            <a:r>
              <a:rPr sz="2000" dirty="0">
                <a:latin typeface="Times New Roman"/>
                <a:cs typeface="Times New Roman"/>
              </a:rPr>
              <a:t>us</a:t>
            </a:r>
            <a:r>
              <a:rPr sz="2000" spc="5" dirty="0">
                <a:latin typeface="Times New Roman"/>
                <a:cs typeface="Times New Roman"/>
              </a:rPr>
              <a:t>i</a:t>
            </a:r>
            <a:r>
              <a:rPr sz="2000" dirty="0">
                <a:latin typeface="Times New Roman"/>
                <a:cs typeface="Times New Roman"/>
              </a:rPr>
              <a:t>n</a:t>
            </a:r>
            <a:r>
              <a:rPr sz="2000" spc="-10" dirty="0">
                <a:latin typeface="Times New Roman"/>
                <a:cs typeface="Times New Roman"/>
              </a:rPr>
              <a:t>e</a:t>
            </a:r>
            <a:r>
              <a:rPr sz="2000" dirty="0">
                <a:latin typeface="Times New Roman"/>
                <a:cs typeface="Times New Roman"/>
              </a:rPr>
              <a:t>ss  </a:t>
            </a:r>
            <a:r>
              <a:rPr sz="2000" spc="-10" dirty="0">
                <a:latin typeface="Times New Roman"/>
                <a:cs typeface="Times New Roman"/>
              </a:rPr>
              <a:t>a</a:t>
            </a:r>
            <a:r>
              <a:rPr sz="2000" dirty="0">
                <a:latin typeface="Times New Roman"/>
                <a:cs typeface="Times New Roman"/>
              </a:rPr>
              <a:t>t 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h</a:t>
            </a:r>
            <a:r>
              <a:rPr sz="2000" spc="-10" dirty="0">
                <a:latin typeface="Times New Roman"/>
                <a:cs typeface="Times New Roman"/>
              </a:rPr>
              <a:t>a</a:t>
            </a:r>
            <a:r>
              <a:rPr sz="2000" dirty="0">
                <a:latin typeface="Times New Roman"/>
                <a:cs typeface="Times New Roman"/>
              </a:rPr>
              <a:t>nd 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-10" dirty="0">
                <a:latin typeface="Times New Roman"/>
                <a:cs typeface="Times New Roman"/>
              </a:rPr>
              <a:t>n</a:t>
            </a:r>
            <a:r>
              <a:rPr sz="2000" dirty="0">
                <a:latin typeface="Times New Roman"/>
                <a:cs typeface="Times New Roman"/>
              </a:rPr>
              <a:t>d fa</a:t>
            </a:r>
            <a:r>
              <a:rPr sz="2000" spc="5" dirty="0">
                <a:latin typeface="Times New Roman"/>
                <a:cs typeface="Times New Roman"/>
              </a:rPr>
              <a:t>r</a:t>
            </a:r>
            <a:r>
              <a:rPr sz="2000" spc="-20" dirty="0">
                <a:latin typeface="Times New Roman"/>
                <a:cs typeface="Times New Roman"/>
              </a:rPr>
              <a:t>m</a:t>
            </a:r>
            <a:r>
              <a:rPr sz="2000" dirty="0">
                <a:latin typeface="Times New Roman"/>
                <a:cs typeface="Times New Roman"/>
              </a:rPr>
              <a:t>ing  beca</a:t>
            </a:r>
            <a:r>
              <a:rPr sz="2000" spc="-20" dirty="0">
                <a:latin typeface="Times New Roman"/>
                <a:cs typeface="Times New Roman"/>
              </a:rPr>
              <a:t>m</a:t>
            </a:r>
            <a:r>
              <a:rPr sz="2000" dirty="0">
                <a:latin typeface="Times New Roman"/>
                <a:cs typeface="Times New Roman"/>
              </a:rPr>
              <a:t>e </a:t>
            </a:r>
            <a:r>
              <a:rPr sz="2000" spc="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</a:t>
            </a:r>
            <a:r>
              <a:rPr sz="2000" spc="-15" dirty="0">
                <a:latin typeface="Times New Roman"/>
                <a:cs typeface="Times New Roman"/>
              </a:rPr>
              <a:t>h</a:t>
            </a:r>
            <a:r>
              <a:rPr sz="2000" dirty="0">
                <a:latin typeface="Times New Roman"/>
                <a:cs typeface="Times New Roman"/>
              </a:rPr>
              <a:t>e  sec</a:t>
            </a:r>
            <a:r>
              <a:rPr sz="2000" spc="-10" dirty="0">
                <a:latin typeface="Times New Roman"/>
                <a:cs typeface="Times New Roman"/>
              </a:rPr>
              <a:t>o</a:t>
            </a:r>
            <a:r>
              <a:rPr sz="2000" dirty="0">
                <a:latin typeface="Times New Roman"/>
                <a:cs typeface="Times New Roman"/>
              </a:rPr>
              <a:t>nda</a:t>
            </a:r>
            <a:r>
              <a:rPr sz="2000" spc="5" dirty="0">
                <a:latin typeface="Times New Roman"/>
                <a:cs typeface="Times New Roman"/>
              </a:rPr>
              <a:t>r</a:t>
            </a:r>
            <a:r>
              <a:rPr sz="2000" dirty="0">
                <a:latin typeface="Times New Roman"/>
                <a:cs typeface="Times New Roman"/>
              </a:rPr>
              <a:t>y  </a:t>
            </a:r>
            <a:r>
              <a:rPr sz="2000" spc="-10" dirty="0">
                <a:latin typeface="Times New Roman"/>
                <a:cs typeface="Times New Roman"/>
              </a:rPr>
              <a:t>f</a:t>
            </a: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-20" dirty="0">
                <a:latin typeface="Times New Roman"/>
                <a:cs typeface="Times New Roman"/>
              </a:rPr>
              <a:t>m</a:t>
            </a:r>
            <a:r>
              <a:rPr sz="2000" dirty="0">
                <a:latin typeface="Times New Roman"/>
                <a:cs typeface="Times New Roman"/>
              </a:rPr>
              <a:t>ily  tas</a:t>
            </a:r>
            <a:r>
              <a:rPr sz="2000" spc="-15" dirty="0">
                <a:latin typeface="Times New Roman"/>
                <a:cs typeface="Times New Roman"/>
              </a:rPr>
              <a:t>k</a:t>
            </a:r>
            <a:r>
              <a:rPr sz="2000" dirty="0">
                <a:latin typeface="Times New Roman"/>
                <a:cs typeface="Times New Roman"/>
              </a:rPr>
              <a:t>. </a:t>
            </a:r>
            <a:r>
              <a:rPr lang="en-US" sz="2000" dirty="0" smtClean="0">
                <a:latin typeface="Times New Roman"/>
                <a:cs typeface="Times New Roman"/>
              </a:rPr>
              <a:t>Examples of this w</a:t>
            </a:r>
            <a:r>
              <a:rPr sz="2000" dirty="0" smtClean="0">
                <a:latin typeface="Times New Roman"/>
                <a:cs typeface="Times New Roman"/>
              </a:rPr>
              <a:t>e</a:t>
            </a:r>
            <a:r>
              <a:rPr sz="2000" spc="5" dirty="0" smtClean="0">
                <a:latin typeface="Times New Roman"/>
                <a:cs typeface="Times New Roman"/>
              </a:rPr>
              <a:t>r</a:t>
            </a:r>
            <a:r>
              <a:rPr sz="2000" dirty="0" smtClean="0">
                <a:latin typeface="Times New Roman"/>
                <a:cs typeface="Times New Roman"/>
              </a:rPr>
              <a:t>e</a:t>
            </a:r>
            <a:r>
              <a:rPr sz="2000" spc="105" dirty="0" smtClean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10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f</a:t>
            </a: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-20" dirty="0">
                <a:latin typeface="Times New Roman"/>
                <a:cs typeface="Times New Roman"/>
              </a:rPr>
              <a:t>m</a:t>
            </a:r>
            <a:r>
              <a:rPr sz="2000" dirty="0">
                <a:latin typeface="Times New Roman"/>
                <a:cs typeface="Times New Roman"/>
              </a:rPr>
              <a:t>ily</a:t>
            </a:r>
            <a:r>
              <a:rPr sz="2000" spc="9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ope</a:t>
            </a:r>
            <a:r>
              <a:rPr sz="2000" spc="5" dirty="0">
                <a:latin typeface="Times New Roman"/>
                <a:cs typeface="Times New Roman"/>
              </a:rPr>
              <a:t>r</a:t>
            </a: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-10" dirty="0">
                <a:latin typeface="Times New Roman"/>
                <a:cs typeface="Times New Roman"/>
              </a:rPr>
              <a:t>ti</a:t>
            </a:r>
            <a:r>
              <a:rPr sz="2000" dirty="0">
                <a:latin typeface="Times New Roman"/>
                <a:cs typeface="Times New Roman"/>
              </a:rPr>
              <a:t>ons</a:t>
            </a:r>
            <a:r>
              <a:rPr sz="2000" spc="1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11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Ul</a:t>
            </a:r>
            <a:r>
              <a:rPr sz="2000" dirty="0">
                <a:latin typeface="Times New Roman"/>
                <a:cs typeface="Times New Roman"/>
              </a:rPr>
              <a:t>ri</a:t>
            </a:r>
            <a:r>
              <a:rPr sz="2000" spc="-10" dirty="0">
                <a:latin typeface="Times New Roman"/>
                <a:cs typeface="Times New Roman"/>
              </a:rPr>
              <a:t>c</a:t>
            </a:r>
            <a:r>
              <a:rPr sz="2000" spc="15" dirty="0">
                <a:latin typeface="Times New Roman"/>
                <a:cs typeface="Times New Roman"/>
              </a:rPr>
              <a:t>h</a:t>
            </a:r>
            <a:r>
              <a:rPr sz="2000" spc="-20" dirty="0">
                <a:latin typeface="Times New Roman"/>
                <a:cs typeface="Times New Roman"/>
              </a:rPr>
              <a:t>-</a:t>
            </a:r>
            <a:r>
              <a:rPr sz="2000" dirty="0">
                <a:latin typeface="Times New Roman"/>
                <a:cs typeface="Times New Roman"/>
              </a:rPr>
              <a:t>W</a:t>
            </a:r>
            <a:r>
              <a:rPr sz="2000" spc="5" dirty="0">
                <a:latin typeface="Times New Roman"/>
                <a:cs typeface="Times New Roman"/>
              </a:rPr>
              <a:t>i</a:t>
            </a:r>
            <a:r>
              <a:rPr sz="2000" dirty="0">
                <a:latin typeface="Times New Roman"/>
                <a:cs typeface="Times New Roman"/>
              </a:rPr>
              <a:t>e</a:t>
            </a:r>
            <a:r>
              <a:rPr sz="2000" spc="5" dirty="0">
                <a:latin typeface="Times New Roman"/>
                <a:cs typeface="Times New Roman"/>
              </a:rPr>
              <a:t>t</a:t>
            </a:r>
            <a:r>
              <a:rPr sz="2000" spc="-10" dirty="0">
                <a:latin typeface="Times New Roman"/>
                <a:cs typeface="Times New Roman"/>
              </a:rPr>
              <a:t>f</a:t>
            </a:r>
            <a:r>
              <a:rPr sz="2000" dirty="0">
                <a:latin typeface="Times New Roman"/>
                <a:cs typeface="Times New Roman"/>
              </a:rPr>
              <a:t>e</a:t>
            </a:r>
            <a:r>
              <a:rPr sz="2000" spc="5" dirty="0">
                <a:latin typeface="Times New Roman"/>
                <a:cs typeface="Times New Roman"/>
              </a:rPr>
              <a:t>l</a:t>
            </a:r>
            <a:r>
              <a:rPr sz="2000" dirty="0">
                <a:latin typeface="Times New Roman"/>
                <a:cs typeface="Times New Roman"/>
              </a:rPr>
              <a:t>d</a:t>
            </a:r>
            <a:r>
              <a:rPr sz="2000" spc="10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a</a:t>
            </a:r>
            <a:r>
              <a:rPr sz="2000" dirty="0">
                <a:latin typeface="Times New Roman"/>
                <a:cs typeface="Times New Roman"/>
              </a:rPr>
              <a:t>nd</a:t>
            </a:r>
            <a:r>
              <a:rPr sz="2000" spc="105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Times New Roman"/>
                <a:cs typeface="Times New Roman"/>
              </a:rPr>
              <a:t>I</a:t>
            </a:r>
            <a:r>
              <a:rPr sz="2000" dirty="0">
                <a:latin typeface="Times New Roman"/>
                <a:cs typeface="Times New Roman"/>
              </a:rPr>
              <a:t>saac</a:t>
            </a:r>
            <a:r>
              <a:rPr sz="2000" spc="1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E.</a:t>
            </a:r>
            <a:r>
              <a:rPr sz="2000" spc="10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War</a:t>
            </a:r>
            <a:r>
              <a:rPr sz="2000" spc="-15" dirty="0">
                <a:latin typeface="Times New Roman"/>
                <a:cs typeface="Times New Roman"/>
              </a:rPr>
              <a:t>n</a:t>
            </a:r>
            <a:r>
              <a:rPr sz="2000" dirty="0">
                <a:latin typeface="Times New Roman"/>
                <a:cs typeface="Times New Roman"/>
              </a:rPr>
              <a:t>ack</a:t>
            </a:r>
            <a:r>
              <a:rPr sz="2000" spc="9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at </a:t>
            </a:r>
            <a:r>
              <a:rPr sz="2000" spc="-10" dirty="0">
                <a:latin typeface="Times New Roman"/>
                <a:cs typeface="Times New Roman"/>
              </a:rPr>
              <a:t>U</a:t>
            </a:r>
            <a:r>
              <a:rPr sz="2000" dirty="0">
                <a:latin typeface="Times New Roman"/>
                <a:cs typeface="Times New Roman"/>
              </a:rPr>
              <a:t>pper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Al</a:t>
            </a:r>
            <a:r>
              <a:rPr sz="2000" dirty="0">
                <a:latin typeface="Times New Roman"/>
                <a:cs typeface="Times New Roman"/>
              </a:rPr>
              <a:t>ton, </a:t>
            </a:r>
            <a:r>
              <a:rPr sz="2000" spc="-20" dirty="0">
                <a:latin typeface="Times New Roman"/>
                <a:cs typeface="Times New Roman"/>
              </a:rPr>
              <a:t>I</a:t>
            </a:r>
            <a:r>
              <a:rPr sz="2000" dirty="0">
                <a:latin typeface="Times New Roman"/>
                <a:cs typeface="Times New Roman"/>
              </a:rPr>
              <a:t>ll</a:t>
            </a:r>
            <a:r>
              <a:rPr sz="2000" spc="-10" dirty="0">
                <a:latin typeface="Times New Roman"/>
                <a:cs typeface="Times New Roman"/>
              </a:rPr>
              <a:t>i</a:t>
            </a:r>
            <a:r>
              <a:rPr sz="2000" dirty="0">
                <a:latin typeface="Times New Roman"/>
                <a:cs typeface="Times New Roman"/>
              </a:rPr>
              <a:t>no</a:t>
            </a:r>
            <a:r>
              <a:rPr sz="2000" spc="-10" dirty="0">
                <a:latin typeface="Times New Roman"/>
                <a:cs typeface="Times New Roman"/>
              </a:rPr>
              <a:t>i</a:t>
            </a:r>
            <a:r>
              <a:rPr sz="2000" spc="5" dirty="0">
                <a:latin typeface="Times New Roman"/>
                <a:cs typeface="Times New Roman"/>
              </a:rPr>
              <a:t>s</a:t>
            </a:r>
            <a:r>
              <a:rPr sz="2000" dirty="0">
                <a:latin typeface="Times New Roman"/>
                <a:cs typeface="Times New Roman"/>
              </a:rPr>
              <a:t>.</a:t>
            </a:r>
          </a:p>
          <a:p>
            <a:pPr>
              <a:lnSpc>
                <a:spcPts val="800"/>
              </a:lnSpc>
              <a:spcBef>
                <a:spcPts val="7"/>
              </a:spcBef>
            </a:pPr>
            <a:endParaRPr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D14A2-F495-49D5-A5E2-27CBFBBAF14C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6" name="~PP3813.WAV">
            <a:hlinkClick r:id="" action="ppaction://media"/>
          </p:cNvPr>
          <p:cNvPicPr>
            <a:picLocks noRot="1" noChangeAspect="1"/>
          </p:cNvPicPr>
          <p:nvPr>
            <a:wavAudioFile r:embed="rId1" name="~PP3813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14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D14A2-F495-49D5-A5E2-27CBFBBAF14C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216024" y="297224"/>
            <a:ext cx="8748464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           THE K</a:t>
            </a:r>
            <a:r>
              <a:rPr lang="en-GB" sz="3200" spc="-20" dirty="0" smtClean="0">
                <a:solidFill>
                  <a:srgbClr val="FF0000"/>
                </a:solidFill>
                <a:latin typeface="Times New Roman"/>
                <a:cs typeface="Times New Roman"/>
              </a:rPr>
              <a:t>I</a:t>
            </a:r>
            <a:r>
              <a:rPr lang="en-GB" sz="32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LN </a:t>
            </a:r>
            <a:r>
              <a:rPr lang="en-GB" sz="3200" spc="-55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GB" sz="32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S</a:t>
            </a:r>
            <a:r>
              <a:rPr lang="en-GB" sz="3200" spc="-5" dirty="0" smtClean="0">
                <a:solidFill>
                  <a:srgbClr val="FF0000"/>
                </a:solidFill>
                <a:latin typeface="Times New Roman"/>
                <a:cs typeface="Times New Roman"/>
              </a:rPr>
              <a:t>E</a:t>
            </a:r>
            <a:r>
              <a:rPr lang="en-GB" sz="3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T</a:t>
            </a:r>
            <a:r>
              <a:rPr lang="en-GB" sz="3200" spc="-10" dirty="0" smtClean="0">
                <a:solidFill>
                  <a:srgbClr val="FF0000"/>
                </a:solidFill>
                <a:latin typeface="Times New Roman"/>
                <a:cs typeface="Times New Roman"/>
              </a:rPr>
              <a:t>U</a:t>
            </a:r>
            <a:r>
              <a:rPr lang="en-GB" sz="32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P </a:t>
            </a:r>
            <a:r>
              <a:rPr lang="en-GB" sz="3200" spc="-45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GB" sz="3200" spc="-10" dirty="0" smtClean="0">
                <a:solidFill>
                  <a:srgbClr val="FF0000"/>
                </a:solidFill>
                <a:latin typeface="Times New Roman"/>
                <a:cs typeface="Times New Roman"/>
              </a:rPr>
              <a:t>AN</a:t>
            </a:r>
            <a:r>
              <a:rPr lang="en-GB" sz="32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D </a:t>
            </a:r>
            <a:r>
              <a:rPr lang="en-GB" sz="3200" spc="-55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GB" sz="32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P</a:t>
            </a:r>
            <a:r>
              <a:rPr lang="en-GB" sz="3200" spc="-10" dirty="0" smtClean="0">
                <a:solidFill>
                  <a:srgbClr val="FF0000"/>
                </a:solidFill>
                <a:latin typeface="Times New Roman"/>
                <a:cs typeface="Times New Roman"/>
              </a:rPr>
              <a:t>RO</a:t>
            </a:r>
            <a:r>
              <a:rPr lang="en-GB" sz="3200" spc="-5" dirty="0" smtClean="0">
                <a:solidFill>
                  <a:srgbClr val="FF0000"/>
                </a:solidFill>
                <a:latin typeface="Times New Roman"/>
                <a:cs typeface="Times New Roman"/>
              </a:rPr>
              <a:t>C</a:t>
            </a:r>
            <a:r>
              <a:rPr lang="en-GB" sz="32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E</a:t>
            </a:r>
            <a:r>
              <a:rPr lang="en-GB" sz="3200" spc="-5" dirty="0" smtClean="0">
                <a:solidFill>
                  <a:srgbClr val="FF0000"/>
                </a:solidFill>
                <a:latin typeface="Times New Roman"/>
                <a:cs typeface="Times New Roman"/>
              </a:rPr>
              <a:t>S</a:t>
            </a:r>
            <a:r>
              <a:rPr lang="en-GB" sz="32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S</a:t>
            </a:r>
            <a:r>
              <a:rPr lang="en-GB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: </a:t>
            </a:r>
          </a:p>
          <a:p>
            <a:r>
              <a:rPr lang="en-GB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 </a:t>
            </a:r>
            <a:r>
              <a:rPr lang="en-GB" sz="2000" spc="-105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</a:p>
          <a:p>
            <a:r>
              <a:rPr lang="en-GB" sz="2800" spc="-100" dirty="0" smtClean="0">
                <a:latin typeface="Times New Roman"/>
                <a:cs typeface="Times New Roman"/>
              </a:rPr>
              <a:t>1.  The </a:t>
            </a:r>
            <a:r>
              <a:rPr lang="en-GB" sz="2800" dirty="0" smtClean="0">
                <a:latin typeface="Times New Roman"/>
                <a:cs typeface="Times New Roman"/>
              </a:rPr>
              <a:t>p</a:t>
            </a:r>
            <a:r>
              <a:rPr lang="en-GB" sz="2800" spc="-15" dirty="0" smtClean="0">
                <a:latin typeface="Times New Roman"/>
                <a:cs typeface="Times New Roman"/>
              </a:rPr>
              <a:t>o</a:t>
            </a:r>
            <a:r>
              <a:rPr lang="en-GB" sz="2800" dirty="0" smtClean="0">
                <a:latin typeface="Times New Roman"/>
                <a:cs typeface="Times New Roman"/>
              </a:rPr>
              <a:t>t</a:t>
            </a:r>
            <a:r>
              <a:rPr lang="en-GB" sz="2800" spc="-10" dirty="0" smtClean="0">
                <a:latin typeface="Times New Roman"/>
                <a:cs typeface="Times New Roman"/>
              </a:rPr>
              <a:t>t</a:t>
            </a:r>
            <a:r>
              <a:rPr lang="en-GB" sz="2800" dirty="0" smtClean="0">
                <a:latin typeface="Times New Roman"/>
                <a:cs typeface="Times New Roman"/>
              </a:rPr>
              <a:t>ing </a:t>
            </a:r>
            <a:r>
              <a:rPr lang="en-GB" sz="2800" spc="-100" dirty="0" smtClean="0">
                <a:latin typeface="Times New Roman"/>
                <a:cs typeface="Times New Roman"/>
              </a:rPr>
              <a:t> </a:t>
            </a:r>
            <a:r>
              <a:rPr lang="en-GB" sz="2800" dirty="0" smtClean="0">
                <a:latin typeface="Times New Roman"/>
                <a:cs typeface="Times New Roman"/>
              </a:rPr>
              <a:t>proc</a:t>
            </a:r>
            <a:r>
              <a:rPr lang="en-GB" sz="2800" spc="-10" dirty="0" smtClean="0">
                <a:latin typeface="Times New Roman"/>
                <a:cs typeface="Times New Roman"/>
              </a:rPr>
              <a:t>e</a:t>
            </a:r>
            <a:r>
              <a:rPr lang="en-GB" sz="2800" dirty="0" smtClean="0">
                <a:latin typeface="Times New Roman"/>
                <a:cs typeface="Times New Roman"/>
              </a:rPr>
              <a:t>ss </a:t>
            </a:r>
            <a:r>
              <a:rPr lang="en-GB" sz="2800" spc="-80" dirty="0" smtClean="0">
                <a:latin typeface="Times New Roman"/>
                <a:cs typeface="Times New Roman"/>
              </a:rPr>
              <a:t> </a:t>
            </a:r>
            <a:r>
              <a:rPr lang="en-GB" sz="2800" spc="-10" dirty="0" smtClean="0">
                <a:latin typeface="Times New Roman"/>
                <a:cs typeface="Times New Roman"/>
              </a:rPr>
              <a:t>a</a:t>
            </a:r>
            <a:r>
              <a:rPr lang="en-GB" sz="2800" dirty="0" smtClean="0">
                <a:latin typeface="Times New Roman"/>
                <a:cs typeface="Times New Roman"/>
              </a:rPr>
              <a:t>ll </a:t>
            </a:r>
            <a:r>
              <a:rPr lang="en-GB" sz="2800" spc="-80" dirty="0" smtClean="0">
                <a:latin typeface="Times New Roman"/>
                <a:cs typeface="Times New Roman"/>
              </a:rPr>
              <a:t> </a:t>
            </a:r>
            <a:r>
              <a:rPr lang="en-GB" sz="2800" spc="-15" dirty="0" smtClean="0">
                <a:latin typeface="Times New Roman"/>
                <a:cs typeface="Times New Roman"/>
              </a:rPr>
              <a:t>b</a:t>
            </a:r>
            <a:r>
              <a:rPr lang="en-GB" sz="2800" dirty="0" smtClean="0">
                <a:latin typeface="Times New Roman"/>
                <a:cs typeface="Times New Roman"/>
              </a:rPr>
              <a:t>e</a:t>
            </a:r>
            <a:r>
              <a:rPr lang="en-GB" sz="2800" spc="-10" dirty="0" smtClean="0">
                <a:latin typeface="Times New Roman"/>
                <a:cs typeface="Times New Roman"/>
              </a:rPr>
              <a:t>g</a:t>
            </a:r>
            <a:r>
              <a:rPr lang="en-GB" sz="2800" dirty="0" smtClean="0">
                <a:latin typeface="Times New Roman"/>
                <a:cs typeface="Times New Roman"/>
              </a:rPr>
              <a:t>an </a:t>
            </a:r>
            <a:r>
              <a:rPr lang="en-GB" sz="2800" spc="-85" dirty="0" smtClean="0">
                <a:latin typeface="Times New Roman"/>
                <a:cs typeface="Times New Roman"/>
              </a:rPr>
              <a:t> </a:t>
            </a:r>
            <a:r>
              <a:rPr lang="en-GB" sz="2800" spc="-10" dirty="0" smtClean="0">
                <a:latin typeface="Times New Roman"/>
                <a:cs typeface="Times New Roman"/>
              </a:rPr>
              <a:t>wi</a:t>
            </a:r>
            <a:r>
              <a:rPr lang="en-GB" sz="2800" dirty="0" smtClean="0">
                <a:latin typeface="Times New Roman"/>
                <a:cs typeface="Times New Roman"/>
              </a:rPr>
              <a:t>th </a:t>
            </a:r>
            <a:r>
              <a:rPr lang="en-GB" sz="2800" spc="-85" dirty="0" smtClean="0">
                <a:latin typeface="Times New Roman"/>
                <a:cs typeface="Times New Roman"/>
              </a:rPr>
              <a:t> </a:t>
            </a:r>
            <a:r>
              <a:rPr lang="en-GB" sz="2800" dirty="0" smtClean="0">
                <a:latin typeface="Times New Roman"/>
                <a:cs typeface="Times New Roman"/>
              </a:rPr>
              <a:t>l</a:t>
            </a:r>
            <a:r>
              <a:rPr lang="en-GB" sz="2800" spc="-15" dirty="0" smtClean="0">
                <a:latin typeface="Times New Roman"/>
                <a:cs typeface="Times New Roman"/>
              </a:rPr>
              <a:t>o</a:t>
            </a:r>
            <a:r>
              <a:rPr lang="en-GB" sz="2800" dirty="0" smtClean="0">
                <a:latin typeface="Times New Roman"/>
                <a:cs typeface="Times New Roman"/>
              </a:rPr>
              <a:t>ca</a:t>
            </a:r>
            <a:r>
              <a:rPr lang="en-GB" sz="2800" spc="-10" dirty="0" smtClean="0">
                <a:latin typeface="Times New Roman"/>
                <a:cs typeface="Times New Roman"/>
              </a:rPr>
              <a:t>t</a:t>
            </a:r>
            <a:r>
              <a:rPr lang="en-GB" sz="2800" dirty="0" smtClean="0">
                <a:latin typeface="Times New Roman"/>
                <a:cs typeface="Times New Roman"/>
              </a:rPr>
              <a:t>ing </a:t>
            </a:r>
            <a:r>
              <a:rPr lang="en-GB" sz="2800" spc="-100" dirty="0" smtClean="0">
                <a:latin typeface="Times New Roman"/>
                <a:cs typeface="Times New Roman"/>
              </a:rPr>
              <a:t> </a:t>
            </a:r>
            <a:r>
              <a:rPr lang="en-GB" sz="2800" dirty="0" smtClean="0">
                <a:latin typeface="Times New Roman"/>
                <a:cs typeface="Times New Roman"/>
              </a:rPr>
              <a:t>su</a:t>
            </a:r>
            <a:r>
              <a:rPr lang="en-GB" sz="2800" spc="-5" dirty="0" smtClean="0">
                <a:latin typeface="Times New Roman"/>
                <a:cs typeface="Times New Roman"/>
              </a:rPr>
              <a:t>i</a:t>
            </a:r>
            <a:r>
              <a:rPr lang="en-GB" sz="2800" dirty="0" smtClean="0">
                <a:latin typeface="Times New Roman"/>
                <a:cs typeface="Times New Roman"/>
              </a:rPr>
              <a:t>ta</a:t>
            </a:r>
            <a:r>
              <a:rPr lang="en-GB" sz="2800" spc="-10" dirty="0" smtClean="0">
                <a:latin typeface="Times New Roman"/>
                <a:cs typeface="Times New Roman"/>
              </a:rPr>
              <a:t>b</a:t>
            </a:r>
            <a:r>
              <a:rPr lang="en-GB" sz="2800" dirty="0" smtClean="0">
                <a:latin typeface="Times New Roman"/>
                <a:cs typeface="Times New Roman"/>
              </a:rPr>
              <a:t>le c</a:t>
            </a:r>
            <a:r>
              <a:rPr lang="en-GB" sz="2800" spc="5" dirty="0" smtClean="0">
                <a:latin typeface="Times New Roman"/>
                <a:cs typeface="Times New Roman"/>
              </a:rPr>
              <a:t>l</a:t>
            </a:r>
            <a:r>
              <a:rPr lang="en-GB" sz="2800" dirty="0" smtClean="0">
                <a:latin typeface="Times New Roman"/>
                <a:cs typeface="Times New Roman"/>
              </a:rPr>
              <a:t>a</a:t>
            </a:r>
            <a:r>
              <a:rPr lang="en-GB" sz="2800" spc="-10" dirty="0" smtClean="0">
                <a:latin typeface="Times New Roman"/>
                <a:cs typeface="Times New Roman"/>
              </a:rPr>
              <a:t>y</a:t>
            </a:r>
            <a:r>
              <a:rPr lang="en-GB" sz="2800" dirty="0" smtClean="0">
                <a:latin typeface="Times New Roman"/>
                <a:cs typeface="Times New Roman"/>
              </a:rPr>
              <a:t>s </a:t>
            </a:r>
            <a:r>
              <a:rPr lang="en-GB" sz="2800" spc="110" dirty="0" smtClean="0">
                <a:latin typeface="Times New Roman"/>
                <a:cs typeface="Times New Roman"/>
              </a:rPr>
              <a:t> </a:t>
            </a:r>
            <a:r>
              <a:rPr lang="en-GB" sz="2800" dirty="0" smtClean="0">
                <a:latin typeface="Times New Roman"/>
                <a:cs typeface="Times New Roman"/>
              </a:rPr>
              <a:t>th</a:t>
            </a:r>
            <a:r>
              <a:rPr lang="en-GB" sz="2800" spc="-10" dirty="0" smtClean="0">
                <a:latin typeface="Times New Roman"/>
                <a:cs typeface="Times New Roman"/>
              </a:rPr>
              <a:t>a</a:t>
            </a:r>
            <a:r>
              <a:rPr lang="en-GB" sz="2800" dirty="0" smtClean="0">
                <a:latin typeface="Times New Roman"/>
                <a:cs typeface="Times New Roman"/>
              </a:rPr>
              <a:t>t </a:t>
            </a:r>
            <a:r>
              <a:rPr lang="en-GB" sz="2800" spc="110" dirty="0" smtClean="0">
                <a:latin typeface="Times New Roman"/>
                <a:cs typeface="Times New Roman"/>
              </a:rPr>
              <a:t> </a:t>
            </a:r>
            <a:r>
              <a:rPr lang="en-GB" sz="2800" spc="-10" dirty="0" smtClean="0">
                <a:latin typeface="Times New Roman"/>
                <a:cs typeface="Times New Roman"/>
              </a:rPr>
              <a:t>w</a:t>
            </a:r>
            <a:r>
              <a:rPr lang="en-GB" sz="2800" dirty="0" smtClean="0">
                <a:latin typeface="Times New Roman"/>
                <a:cs typeface="Times New Roman"/>
              </a:rPr>
              <a:t>e</a:t>
            </a:r>
            <a:r>
              <a:rPr lang="en-GB" sz="2800" spc="-10" dirty="0" smtClean="0">
                <a:latin typeface="Times New Roman"/>
                <a:cs typeface="Times New Roman"/>
              </a:rPr>
              <a:t>r</a:t>
            </a:r>
            <a:r>
              <a:rPr lang="en-GB" sz="2800" dirty="0" smtClean="0">
                <a:latin typeface="Times New Roman"/>
                <a:cs typeface="Times New Roman"/>
              </a:rPr>
              <a:t>e </a:t>
            </a:r>
            <a:r>
              <a:rPr lang="en-GB" sz="2800" spc="110" dirty="0" smtClean="0">
                <a:latin typeface="Times New Roman"/>
                <a:cs typeface="Times New Roman"/>
              </a:rPr>
              <a:t> </a:t>
            </a:r>
            <a:r>
              <a:rPr lang="en-GB" sz="2800" dirty="0" smtClean="0">
                <a:latin typeface="Times New Roman"/>
                <a:cs typeface="Times New Roman"/>
              </a:rPr>
              <a:t>o</a:t>
            </a:r>
            <a:r>
              <a:rPr lang="en-GB" sz="2800" spc="-10" dirty="0" smtClean="0">
                <a:latin typeface="Times New Roman"/>
                <a:cs typeface="Times New Roman"/>
              </a:rPr>
              <a:t>f</a:t>
            </a:r>
            <a:r>
              <a:rPr lang="en-GB" sz="2800" dirty="0" smtClean="0">
                <a:latin typeface="Times New Roman"/>
                <a:cs typeface="Times New Roman"/>
              </a:rPr>
              <a:t>ten </a:t>
            </a:r>
            <a:r>
              <a:rPr lang="en-GB" sz="2800" spc="95" dirty="0" smtClean="0">
                <a:latin typeface="Times New Roman"/>
                <a:cs typeface="Times New Roman"/>
              </a:rPr>
              <a:t> </a:t>
            </a:r>
            <a:r>
              <a:rPr lang="en-GB" sz="2800" dirty="0" smtClean="0">
                <a:latin typeface="Times New Roman"/>
                <a:cs typeface="Times New Roman"/>
              </a:rPr>
              <a:t>re</a:t>
            </a:r>
            <a:r>
              <a:rPr lang="en-GB" sz="2800" spc="-10" dirty="0" smtClean="0">
                <a:latin typeface="Times New Roman"/>
                <a:cs typeface="Times New Roman"/>
              </a:rPr>
              <a:t>t</a:t>
            </a:r>
            <a:r>
              <a:rPr lang="en-GB" sz="2800" dirty="0" smtClean="0">
                <a:latin typeface="Times New Roman"/>
                <a:cs typeface="Times New Roman"/>
              </a:rPr>
              <a:t>rie</a:t>
            </a:r>
            <a:r>
              <a:rPr lang="en-GB" sz="2800" spc="-10" dirty="0" smtClean="0">
                <a:latin typeface="Times New Roman"/>
                <a:cs typeface="Times New Roman"/>
              </a:rPr>
              <a:t>v</a:t>
            </a:r>
            <a:r>
              <a:rPr lang="en-GB" sz="2800" dirty="0" smtClean="0">
                <a:latin typeface="Times New Roman"/>
                <a:cs typeface="Times New Roman"/>
              </a:rPr>
              <a:t>ed </a:t>
            </a:r>
            <a:r>
              <a:rPr lang="en-GB" sz="2800" spc="110" dirty="0" smtClean="0">
                <a:latin typeface="Times New Roman"/>
                <a:cs typeface="Times New Roman"/>
              </a:rPr>
              <a:t> </a:t>
            </a:r>
            <a:r>
              <a:rPr lang="en-GB" sz="2800" spc="-10" dirty="0" smtClean="0">
                <a:latin typeface="Times New Roman"/>
                <a:cs typeface="Times New Roman"/>
              </a:rPr>
              <a:t>f</a:t>
            </a:r>
            <a:r>
              <a:rPr lang="en-GB" sz="2800" dirty="0" smtClean="0">
                <a:latin typeface="Times New Roman"/>
                <a:cs typeface="Times New Roman"/>
              </a:rPr>
              <a:t>rom </a:t>
            </a:r>
            <a:r>
              <a:rPr lang="en-GB" sz="2800" spc="90" dirty="0" smtClean="0">
                <a:latin typeface="Times New Roman"/>
                <a:cs typeface="Times New Roman"/>
              </a:rPr>
              <a:t> </a:t>
            </a:r>
            <a:r>
              <a:rPr lang="en-GB" sz="2800" dirty="0" smtClean="0">
                <a:latin typeface="Times New Roman"/>
                <a:cs typeface="Times New Roman"/>
              </a:rPr>
              <a:t>ri</a:t>
            </a:r>
            <a:r>
              <a:rPr lang="en-GB" sz="2800" spc="-15" dirty="0" smtClean="0">
                <a:latin typeface="Times New Roman"/>
                <a:cs typeface="Times New Roman"/>
              </a:rPr>
              <a:t>v</a:t>
            </a:r>
            <a:r>
              <a:rPr lang="en-GB" sz="2800" dirty="0" smtClean="0">
                <a:latin typeface="Times New Roman"/>
                <a:cs typeface="Times New Roman"/>
              </a:rPr>
              <a:t>e</a:t>
            </a:r>
            <a:r>
              <a:rPr lang="en-GB" sz="2800" spc="5" dirty="0" smtClean="0">
                <a:latin typeface="Times New Roman"/>
                <a:cs typeface="Times New Roman"/>
              </a:rPr>
              <a:t>r</a:t>
            </a:r>
            <a:r>
              <a:rPr lang="en-GB" sz="2800" dirty="0" smtClean="0">
                <a:latin typeface="Times New Roman"/>
                <a:cs typeface="Times New Roman"/>
              </a:rPr>
              <a:t>ban</a:t>
            </a:r>
            <a:r>
              <a:rPr lang="en-GB" sz="2800" spc="-10" dirty="0" smtClean="0">
                <a:latin typeface="Times New Roman"/>
                <a:cs typeface="Times New Roman"/>
              </a:rPr>
              <a:t>k</a:t>
            </a:r>
            <a:r>
              <a:rPr lang="en-GB" sz="2800" dirty="0" smtClean="0">
                <a:latin typeface="Times New Roman"/>
                <a:cs typeface="Times New Roman"/>
              </a:rPr>
              <a:t>s </a:t>
            </a:r>
            <a:r>
              <a:rPr lang="en-GB" sz="2800" spc="110" dirty="0" smtClean="0">
                <a:latin typeface="Times New Roman"/>
                <a:cs typeface="Times New Roman"/>
              </a:rPr>
              <a:t> </a:t>
            </a:r>
            <a:r>
              <a:rPr lang="en-GB" sz="2800" spc="-15" dirty="0" smtClean="0">
                <a:latin typeface="Times New Roman"/>
                <a:cs typeface="Times New Roman"/>
              </a:rPr>
              <a:t>o</a:t>
            </a:r>
            <a:r>
              <a:rPr lang="en-GB" sz="2800" dirty="0" smtClean="0">
                <a:latin typeface="Times New Roman"/>
                <a:cs typeface="Times New Roman"/>
              </a:rPr>
              <a:t>r </a:t>
            </a:r>
            <a:r>
              <a:rPr lang="en-GB" sz="2800" spc="110" dirty="0" smtClean="0">
                <a:latin typeface="Times New Roman"/>
                <a:cs typeface="Times New Roman"/>
              </a:rPr>
              <a:t> </a:t>
            </a:r>
            <a:r>
              <a:rPr lang="en-GB" sz="2800" dirty="0" smtClean="0">
                <a:latin typeface="Times New Roman"/>
                <a:cs typeface="Times New Roman"/>
              </a:rPr>
              <a:t>c</a:t>
            </a:r>
            <a:r>
              <a:rPr lang="en-GB" sz="2800" spc="5" dirty="0" smtClean="0">
                <a:latin typeface="Times New Roman"/>
                <a:cs typeface="Times New Roman"/>
              </a:rPr>
              <a:t>r</a:t>
            </a:r>
            <a:r>
              <a:rPr lang="en-GB" sz="2800" spc="-10" dirty="0" smtClean="0">
                <a:latin typeface="Times New Roman"/>
                <a:cs typeface="Times New Roman"/>
              </a:rPr>
              <a:t>e</a:t>
            </a:r>
            <a:r>
              <a:rPr lang="en-GB" sz="2800" dirty="0" smtClean="0">
                <a:latin typeface="Times New Roman"/>
                <a:cs typeface="Times New Roman"/>
              </a:rPr>
              <a:t>e</a:t>
            </a:r>
            <a:r>
              <a:rPr lang="en-GB" sz="2800" spc="-10" dirty="0" smtClean="0">
                <a:latin typeface="Times New Roman"/>
                <a:cs typeface="Times New Roman"/>
              </a:rPr>
              <a:t>k</a:t>
            </a:r>
            <a:r>
              <a:rPr lang="en-GB" sz="2800" dirty="0" smtClean="0">
                <a:latin typeface="Times New Roman"/>
                <a:cs typeface="Times New Roman"/>
              </a:rPr>
              <a:t>s. </a:t>
            </a:r>
            <a:r>
              <a:rPr lang="en-GB" sz="2800" spc="110" dirty="0" smtClean="0">
                <a:latin typeface="Times New Roman"/>
                <a:cs typeface="Times New Roman"/>
              </a:rPr>
              <a:t> </a:t>
            </a:r>
          </a:p>
          <a:p>
            <a:endParaRPr lang="en-GB" sz="2800" spc="110" dirty="0" smtClean="0">
              <a:latin typeface="Times New Roman"/>
              <a:cs typeface="Times New Roman"/>
            </a:endParaRPr>
          </a:p>
          <a:p>
            <a:r>
              <a:rPr lang="en-GB" sz="2800" spc="-10" dirty="0" smtClean="0">
                <a:latin typeface="Times New Roman"/>
                <a:cs typeface="Times New Roman"/>
              </a:rPr>
              <a:t>2.  Prepare the high quality </a:t>
            </a:r>
            <a:r>
              <a:rPr lang="en-GB" sz="2800" dirty="0" smtClean="0">
                <a:latin typeface="Times New Roman"/>
                <a:cs typeface="Times New Roman"/>
              </a:rPr>
              <a:t>the Upper Alton clay, suitable for pot making. </a:t>
            </a:r>
            <a:endParaRPr lang="en-GB" sz="2800" spc="20" dirty="0" smtClean="0">
              <a:latin typeface="Times New Roman"/>
              <a:cs typeface="Times New Roman"/>
            </a:endParaRPr>
          </a:p>
          <a:p>
            <a:endParaRPr lang="en-GB" sz="2800" dirty="0" smtClean="0">
              <a:latin typeface="Times New Roman"/>
              <a:cs typeface="Times New Roman"/>
            </a:endParaRPr>
          </a:p>
          <a:p>
            <a:r>
              <a:rPr lang="en-GB" sz="2800" dirty="0" smtClean="0">
                <a:latin typeface="Times New Roman"/>
                <a:cs typeface="Times New Roman"/>
              </a:rPr>
              <a:t>3.  On</a:t>
            </a:r>
            <a:r>
              <a:rPr lang="en-GB" sz="2800" spc="105" dirty="0" smtClean="0">
                <a:latin typeface="Times New Roman"/>
                <a:cs typeface="Times New Roman"/>
              </a:rPr>
              <a:t> </a:t>
            </a:r>
            <a:r>
              <a:rPr lang="en-GB" sz="2800" dirty="0" smtClean="0">
                <a:latin typeface="Times New Roman"/>
                <a:cs typeface="Times New Roman"/>
              </a:rPr>
              <a:t>a</a:t>
            </a:r>
            <a:r>
              <a:rPr lang="en-GB" sz="2800" spc="105" dirty="0" smtClean="0">
                <a:latin typeface="Times New Roman"/>
                <a:cs typeface="Times New Roman"/>
              </a:rPr>
              <a:t> </a:t>
            </a:r>
            <a:r>
              <a:rPr lang="en-GB" sz="2800" dirty="0" smtClean="0">
                <a:latin typeface="Times New Roman"/>
                <a:cs typeface="Times New Roman"/>
              </a:rPr>
              <a:t>hand</a:t>
            </a:r>
            <a:r>
              <a:rPr lang="en-GB" sz="2800" spc="95" dirty="0" smtClean="0">
                <a:latin typeface="Times New Roman"/>
                <a:cs typeface="Times New Roman"/>
              </a:rPr>
              <a:t> </a:t>
            </a:r>
            <a:r>
              <a:rPr lang="en-GB" sz="2800" dirty="0" smtClean="0">
                <a:latin typeface="Times New Roman"/>
                <a:cs typeface="Times New Roman"/>
              </a:rPr>
              <a:t>po</a:t>
            </a:r>
            <a:r>
              <a:rPr lang="en-GB" sz="2800" spc="-10" dirty="0" smtClean="0">
                <a:latin typeface="Times New Roman"/>
                <a:cs typeface="Times New Roman"/>
              </a:rPr>
              <a:t>w</a:t>
            </a:r>
            <a:r>
              <a:rPr lang="en-GB" sz="2800" dirty="0" smtClean="0">
                <a:latin typeface="Times New Roman"/>
                <a:cs typeface="Times New Roman"/>
              </a:rPr>
              <a:t>e</a:t>
            </a:r>
            <a:r>
              <a:rPr lang="en-GB" sz="2800" spc="-10" dirty="0" smtClean="0">
                <a:latin typeface="Times New Roman"/>
                <a:cs typeface="Times New Roman"/>
              </a:rPr>
              <a:t>r</a:t>
            </a:r>
            <a:r>
              <a:rPr lang="en-GB" sz="2800" dirty="0" smtClean="0">
                <a:latin typeface="Times New Roman"/>
                <a:cs typeface="Times New Roman"/>
              </a:rPr>
              <a:t>ed </a:t>
            </a:r>
            <a:r>
              <a:rPr lang="en-GB" sz="2800" spc="-15" dirty="0" smtClean="0">
                <a:latin typeface="Times New Roman"/>
                <a:cs typeface="Times New Roman"/>
              </a:rPr>
              <a:t>k</a:t>
            </a:r>
            <a:r>
              <a:rPr lang="en-GB" sz="2800" dirty="0" smtClean="0">
                <a:latin typeface="Times New Roman"/>
                <a:cs typeface="Times New Roman"/>
              </a:rPr>
              <a:t>ick</a:t>
            </a:r>
            <a:r>
              <a:rPr lang="en-GB" sz="2800" spc="110" dirty="0" smtClean="0">
                <a:latin typeface="Times New Roman"/>
                <a:cs typeface="Times New Roman"/>
              </a:rPr>
              <a:t> </a:t>
            </a:r>
            <a:r>
              <a:rPr lang="en-GB" sz="2800" spc="-10" dirty="0" smtClean="0">
                <a:latin typeface="Times New Roman"/>
                <a:cs typeface="Times New Roman"/>
              </a:rPr>
              <a:t>w</a:t>
            </a:r>
            <a:r>
              <a:rPr lang="en-GB" sz="2800" dirty="0" smtClean="0">
                <a:latin typeface="Times New Roman"/>
                <a:cs typeface="Times New Roman"/>
              </a:rPr>
              <a:t>heel,</a:t>
            </a:r>
            <a:r>
              <a:rPr lang="en-GB" sz="2800" spc="120" dirty="0" smtClean="0">
                <a:latin typeface="Times New Roman"/>
                <a:cs typeface="Times New Roman"/>
              </a:rPr>
              <a:t> </a:t>
            </a:r>
            <a:r>
              <a:rPr lang="en-GB" sz="2800" dirty="0" smtClean="0">
                <a:latin typeface="Times New Roman"/>
                <a:cs typeface="Times New Roman"/>
              </a:rPr>
              <a:t>a</a:t>
            </a:r>
            <a:r>
              <a:rPr lang="en-GB" sz="2800" spc="120" dirty="0" smtClean="0">
                <a:latin typeface="Times New Roman"/>
                <a:cs typeface="Times New Roman"/>
              </a:rPr>
              <a:t> </a:t>
            </a:r>
            <a:r>
              <a:rPr lang="en-GB" sz="2800" dirty="0" smtClean="0">
                <a:latin typeface="Times New Roman"/>
                <a:cs typeface="Times New Roman"/>
              </a:rPr>
              <a:t>b</a:t>
            </a:r>
            <a:r>
              <a:rPr lang="en-GB" sz="2800" spc="-10" dirty="0" smtClean="0">
                <a:latin typeface="Times New Roman"/>
                <a:cs typeface="Times New Roman"/>
              </a:rPr>
              <a:t>a</a:t>
            </a:r>
            <a:r>
              <a:rPr lang="en-GB" sz="2800" dirty="0" smtClean="0">
                <a:latin typeface="Times New Roman"/>
                <a:cs typeface="Times New Roman"/>
              </a:rPr>
              <a:t>ll</a:t>
            </a:r>
            <a:r>
              <a:rPr lang="en-GB" sz="2800" spc="120" dirty="0" smtClean="0">
                <a:latin typeface="Times New Roman"/>
                <a:cs typeface="Times New Roman"/>
              </a:rPr>
              <a:t> </a:t>
            </a:r>
            <a:r>
              <a:rPr lang="en-GB" sz="2800" spc="-15" dirty="0" smtClean="0">
                <a:latin typeface="Times New Roman"/>
                <a:cs typeface="Times New Roman"/>
              </a:rPr>
              <a:t>o</a:t>
            </a:r>
            <a:r>
              <a:rPr lang="en-GB" sz="2800" dirty="0" smtClean="0">
                <a:latin typeface="Times New Roman"/>
                <a:cs typeface="Times New Roman"/>
              </a:rPr>
              <a:t>f</a:t>
            </a:r>
            <a:r>
              <a:rPr lang="en-GB" sz="2800" spc="120" dirty="0" smtClean="0">
                <a:latin typeface="Times New Roman"/>
                <a:cs typeface="Times New Roman"/>
              </a:rPr>
              <a:t> </a:t>
            </a:r>
            <a:r>
              <a:rPr lang="en-GB" sz="2800" spc="-10" dirty="0" smtClean="0">
                <a:latin typeface="Times New Roman"/>
                <a:cs typeface="Times New Roman"/>
              </a:rPr>
              <a:t>c</a:t>
            </a:r>
            <a:r>
              <a:rPr lang="en-GB" sz="2800" dirty="0" smtClean="0">
                <a:latin typeface="Times New Roman"/>
                <a:cs typeface="Times New Roman"/>
              </a:rPr>
              <a:t>lay</a:t>
            </a:r>
            <a:r>
              <a:rPr lang="en-GB" sz="2800" spc="110" dirty="0" smtClean="0">
                <a:latin typeface="Times New Roman"/>
                <a:cs typeface="Times New Roman"/>
              </a:rPr>
              <a:t> </a:t>
            </a:r>
            <a:r>
              <a:rPr lang="en-GB" sz="2800" spc="-10" dirty="0" smtClean="0">
                <a:latin typeface="Times New Roman"/>
                <a:cs typeface="Times New Roman"/>
              </a:rPr>
              <a:t>w</a:t>
            </a:r>
            <a:r>
              <a:rPr lang="en-GB" sz="2800" dirty="0" smtClean="0">
                <a:latin typeface="Times New Roman"/>
                <a:cs typeface="Times New Roman"/>
              </a:rPr>
              <a:t>as</a:t>
            </a:r>
            <a:r>
              <a:rPr lang="en-GB" sz="2800" spc="120" dirty="0" smtClean="0">
                <a:latin typeface="Times New Roman"/>
                <a:cs typeface="Times New Roman"/>
              </a:rPr>
              <a:t> </a:t>
            </a:r>
            <a:r>
              <a:rPr lang="en-GB" sz="2800" spc="15" dirty="0" smtClean="0">
                <a:latin typeface="Times New Roman"/>
                <a:cs typeface="Times New Roman"/>
              </a:rPr>
              <a:t>“</a:t>
            </a:r>
            <a:r>
              <a:rPr lang="en-GB" sz="2800" spc="-15" dirty="0" smtClean="0">
                <a:latin typeface="Times New Roman"/>
                <a:cs typeface="Times New Roman"/>
              </a:rPr>
              <a:t>k</a:t>
            </a:r>
            <a:r>
              <a:rPr lang="en-GB" sz="2800" dirty="0" smtClean="0">
                <a:latin typeface="Times New Roman"/>
                <a:cs typeface="Times New Roman"/>
              </a:rPr>
              <a:t>neade</a:t>
            </a:r>
            <a:r>
              <a:rPr lang="en-GB" sz="2800" spc="-10" dirty="0" smtClean="0">
                <a:latin typeface="Times New Roman"/>
                <a:cs typeface="Times New Roman"/>
              </a:rPr>
              <a:t>d</a:t>
            </a:r>
            <a:r>
              <a:rPr lang="en-GB" sz="2800" dirty="0" smtClean="0">
                <a:latin typeface="Times New Roman"/>
                <a:cs typeface="Times New Roman"/>
              </a:rPr>
              <a:t>”</a:t>
            </a:r>
            <a:r>
              <a:rPr lang="en-GB" sz="2800" spc="120" dirty="0" smtClean="0">
                <a:latin typeface="Times New Roman"/>
                <a:cs typeface="Times New Roman"/>
              </a:rPr>
              <a:t> </a:t>
            </a:r>
            <a:r>
              <a:rPr lang="en-GB" sz="2800" dirty="0" smtClean="0">
                <a:latin typeface="Times New Roman"/>
                <a:cs typeface="Times New Roman"/>
              </a:rPr>
              <a:t>to </a:t>
            </a:r>
            <a:r>
              <a:rPr lang="en-GB" sz="2800" spc="-10" dirty="0" smtClean="0">
                <a:latin typeface="Times New Roman"/>
                <a:cs typeface="Times New Roman"/>
              </a:rPr>
              <a:t> r</a:t>
            </a:r>
            <a:r>
              <a:rPr lang="en-GB" sz="2800" spc="-15" dirty="0" smtClean="0">
                <a:latin typeface="Times New Roman"/>
                <a:cs typeface="Times New Roman"/>
              </a:rPr>
              <a:t>e</a:t>
            </a:r>
            <a:r>
              <a:rPr lang="en-GB" sz="2800" spc="-10" dirty="0" smtClean="0">
                <a:latin typeface="Times New Roman"/>
                <a:cs typeface="Times New Roman"/>
              </a:rPr>
              <a:t>m</a:t>
            </a:r>
            <a:r>
              <a:rPr lang="en-GB" sz="2800" dirty="0" smtClean="0">
                <a:latin typeface="Times New Roman"/>
                <a:cs typeface="Times New Roman"/>
              </a:rPr>
              <a:t>o</a:t>
            </a:r>
            <a:r>
              <a:rPr lang="en-GB" sz="2800" spc="-15" dirty="0" smtClean="0">
                <a:latin typeface="Times New Roman"/>
                <a:cs typeface="Times New Roman"/>
              </a:rPr>
              <a:t>v</a:t>
            </a:r>
            <a:r>
              <a:rPr lang="en-GB" sz="2800" dirty="0" smtClean="0">
                <a:latin typeface="Times New Roman"/>
                <a:cs typeface="Times New Roman"/>
              </a:rPr>
              <a:t>e</a:t>
            </a:r>
            <a:r>
              <a:rPr lang="en-GB" sz="2800" spc="130" dirty="0" smtClean="0">
                <a:latin typeface="Times New Roman"/>
                <a:cs typeface="Times New Roman"/>
              </a:rPr>
              <a:t> </a:t>
            </a:r>
            <a:r>
              <a:rPr lang="en-GB" sz="2800" dirty="0" smtClean="0">
                <a:latin typeface="Times New Roman"/>
                <a:cs typeface="Times New Roman"/>
              </a:rPr>
              <a:t>a</a:t>
            </a:r>
            <a:r>
              <a:rPr lang="en-GB" sz="2800" spc="5" dirty="0" smtClean="0">
                <a:latin typeface="Times New Roman"/>
                <a:cs typeface="Times New Roman"/>
              </a:rPr>
              <a:t>i</a:t>
            </a:r>
            <a:r>
              <a:rPr lang="en-GB" sz="2800" dirty="0" smtClean="0">
                <a:latin typeface="Times New Roman"/>
                <a:cs typeface="Times New Roman"/>
              </a:rPr>
              <a:t>r</a:t>
            </a:r>
            <a:r>
              <a:rPr lang="en-GB" sz="2800" spc="120" dirty="0" smtClean="0">
                <a:latin typeface="Times New Roman"/>
                <a:cs typeface="Times New Roman"/>
              </a:rPr>
              <a:t> </a:t>
            </a:r>
            <a:r>
              <a:rPr lang="en-GB" sz="2800" spc="-15" dirty="0" smtClean="0">
                <a:latin typeface="Times New Roman"/>
                <a:cs typeface="Times New Roman"/>
              </a:rPr>
              <a:t>p</a:t>
            </a:r>
            <a:r>
              <a:rPr lang="en-GB" sz="2800" dirty="0" smtClean="0">
                <a:latin typeface="Times New Roman"/>
                <a:cs typeface="Times New Roman"/>
              </a:rPr>
              <a:t>oc</a:t>
            </a:r>
            <a:r>
              <a:rPr lang="en-GB" sz="2800" spc="-10" dirty="0" smtClean="0">
                <a:latin typeface="Times New Roman"/>
                <a:cs typeface="Times New Roman"/>
              </a:rPr>
              <a:t>k</a:t>
            </a:r>
            <a:r>
              <a:rPr lang="en-GB" sz="2800" dirty="0" smtClean="0">
                <a:latin typeface="Times New Roman"/>
                <a:cs typeface="Times New Roman"/>
              </a:rPr>
              <a:t>e</a:t>
            </a:r>
            <a:r>
              <a:rPr lang="en-GB" sz="2800" spc="5" dirty="0" smtClean="0">
                <a:latin typeface="Times New Roman"/>
                <a:cs typeface="Times New Roman"/>
              </a:rPr>
              <a:t>t</a:t>
            </a:r>
            <a:r>
              <a:rPr lang="en-GB" sz="2800" dirty="0" smtClean="0">
                <a:latin typeface="Times New Roman"/>
                <a:cs typeface="Times New Roman"/>
              </a:rPr>
              <a:t>s</a:t>
            </a:r>
            <a:r>
              <a:rPr lang="en-GB" sz="2800" spc="110" dirty="0" smtClean="0">
                <a:latin typeface="Times New Roman"/>
                <a:cs typeface="Times New Roman"/>
              </a:rPr>
              <a:t> </a:t>
            </a:r>
            <a:r>
              <a:rPr lang="en-GB" sz="2800" dirty="0" smtClean="0">
                <a:latin typeface="Times New Roman"/>
                <a:cs typeface="Times New Roman"/>
              </a:rPr>
              <a:t>and</a:t>
            </a:r>
            <a:r>
              <a:rPr lang="en-GB" sz="2800" spc="120" dirty="0" smtClean="0">
                <a:latin typeface="Times New Roman"/>
                <a:cs typeface="Times New Roman"/>
              </a:rPr>
              <a:t> </a:t>
            </a:r>
            <a:r>
              <a:rPr lang="en-GB" sz="2800" spc="-10" dirty="0" smtClean="0">
                <a:latin typeface="Times New Roman"/>
                <a:cs typeface="Times New Roman"/>
              </a:rPr>
              <a:t>t</a:t>
            </a:r>
            <a:r>
              <a:rPr lang="en-GB" sz="2800" dirty="0" smtClean="0">
                <a:latin typeface="Times New Roman"/>
                <a:cs typeface="Times New Roman"/>
              </a:rPr>
              <a:t>hen</a:t>
            </a:r>
            <a:r>
              <a:rPr lang="en-GB" sz="2800" spc="120" dirty="0" smtClean="0">
                <a:latin typeface="Times New Roman"/>
                <a:cs typeface="Times New Roman"/>
              </a:rPr>
              <a:t> </a:t>
            </a:r>
            <a:r>
              <a:rPr lang="en-GB" sz="2800" spc="-15" dirty="0" smtClean="0">
                <a:latin typeface="Times New Roman"/>
                <a:cs typeface="Times New Roman"/>
              </a:rPr>
              <a:t>p</a:t>
            </a:r>
            <a:r>
              <a:rPr lang="en-GB" sz="2800" dirty="0" smtClean="0">
                <a:latin typeface="Times New Roman"/>
                <a:cs typeface="Times New Roman"/>
              </a:rPr>
              <a:t>la</a:t>
            </a:r>
            <a:r>
              <a:rPr lang="en-GB" sz="2800" spc="-10" dirty="0" smtClean="0">
                <a:latin typeface="Times New Roman"/>
                <a:cs typeface="Times New Roman"/>
              </a:rPr>
              <a:t>ce</a:t>
            </a:r>
            <a:r>
              <a:rPr lang="en-GB" sz="2800" dirty="0" smtClean="0">
                <a:latin typeface="Times New Roman"/>
                <a:cs typeface="Times New Roman"/>
              </a:rPr>
              <a:t>d</a:t>
            </a:r>
            <a:r>
              <a:rPr lang="en-GB" sz="2800" spc="120" dirty="0" smtClean="0">
                <a:latin typeface="Times New Roman"/>
                <a:cs typeface="Times New Roman"/>
              </a:rPr>
              <a:t> </a:t>
            </a:r>
            <a:r>
              <a:rPr lang="en-GB" sz="2800" dirty="0" smtClean="0">
                <a:latin typeface="Times New Roman"/>
                <a:cs typeface="Times New Roman"/>
              </a:rPr>
              <a:t>on</a:t>
            </a:r>
            <a:r>
              <a:rPr lang="en-GB" sz="2800" spc="120" dirty="0" smtClean="0">
                <a:latin typeface="Times New Roman"/>
                <a:cs typeface="Times New Roman"/>
              </a:rPr>
              <a:t> </a:t>
            </a:r>
            <a:r>
              <a:rPr lang="en-GB" sz="2800" dirty="0" smtClean="0">
                <a:latin typeface="Times New Roman"/>
                <a:cs typeface="Times New Roman"/>
              </a:rPr>
              <a:t>a</a:t>
            </a:r>
            <a:r>
              <a:rPr lang="en-GB" sz="2800" spc="120" dirty="0" smtClean="0">
                <a:latin typeface="Times New Roman"/>
                <a:cs typeface="Times New Roman"/>
              </a:rPr>
              <a:t> </a:t>
            </a:r>
            <a:r>
              <a:rPr lang="en-GB" sz="2800" spc="-10" dirty="0" smtClean="0">
                <a:latin typeface="Times New Roman"/>
                <a:cs typeface="Times New Roman"/>
              </a:rPr>
              <a:t>s</a:t>
            </a:r>
            <a:r>
              <a:rPr lang="en-GB" sz="2800" dirty="0" smtClean="0">
                <a:latin typeface="Times New Roman"/>
                <a:cs typeface="Times New Roman"/>
              </a:rPr>
              <a:t>i</a:t>
            </a:r>
            <a:r>
              <a:rPr lang="en-GB" sz="2800" spc="-20" dirty="0" smtClean="0">
                <a:latin typeface="Times New Roman"/>
                <a:cs typeface="Times New Roman"/>
              </a:rPr>
              <a:t>m</a:t>
            </a:r>
            <a:r>
              <a:rPr lang="en-GB" sz="2800" dirty="0" smtClean="0">
                <a:latin typeface="Times New Roman"/>
                <a:cs typeface="Times New Roman"/>
              </a:rPr>
              <a:t>ple</a:t>
            </a:r>
            <a:r>
              <a:rPr lang="en-GB" sz="2800" spc="120" dirty="0" smtClean="0">
                <a:latin typeface="Times New Roman"/>
                <a:cs typeface="Times New Roman"/>
              </a:rPr>
              <a:t> </a:t>
            </a:r>
            <a:r>
              <a:rPr lang="en-GB" sz="2800" dirty="0" smtClean="0">
                <a:latin typeface="Times New Roman"/>
                <a:cs typeface="Times New Roman"/>
              </a:rPr>
              <a:t>fo</a:t>
            </a:r>
            <a:r>
              <a:rPr lang="en-GB" sz="2800" spc="-15" dirty="0" smtClean="0">
                <a:latin typeface="Times New Roman"/>
                <a:cs typeface="Times New Roman"/>
              </a:rPr>
              <a:t>o</a:t>
            </a:r>
            <a:r>
              <a:rPr lang="en-GB" sz="2800" spc="25" dirty="0" smtClean="0">
                <a:latin typeface="Times New Roman"/>
                <a:cs typeface="Times New Roman"/>
              </a:rPr>
              <a:t>t</a:t>
            </a:r>
            <a:r>
              <a:rPr lang="en-GB" sz="2800" dirty="0" smtClean="0">
                <a:latin typeface="Times New Roman"/>
                <a:cs typeface="Times New Roman"/>
              </a:rPr>
              <a:t>- po</a:t>
            </a:r>
            <a:r>
              <a:rPr lang="en-GB" sz="2800" spc="-10" dirty="0" smtClean="0">
                <a:latin typeface="Times New Roman"/>
                <a:cs typeface="Times New Roman"/>
              </a:rPr>
              <a:t>w</a:t>
            </a:r>
            <a:r>
              <a:rPr lang="en-GB" sz="2800" dirty="0" smtClean="0">
                <a:latin typeface="Times New Roman"/>
                <a:cs typeface="Times New Roman"/>
              </a:rPr>
              <a:t>e</a:t>
            </a:r>
            <a:r>
              <a:rPr lang="en-GB" sz="2800" spc="5" dirty="0" smtClean="0">
                <a:latin typeface="Times New Roman"/>
                <a:cs typeface="Times New Roman"/>
              </a:rPr>
              <a:t>r</a:t>
            </a:r>
            <a:r>
              <a:rPr lang="en-GB" sz="2800" dirty="0" smtClean="0">
                <a:latin typeface="Times New Roman"/>
                <a:cs typeface="Times New Roman"/>
              </a:rPr>
              <a:t>ed</a:t>
            </a:r>
            <a:r>
              <a:rPr lang="en-GB" sz="2800" spc="35" dirty="0" smtClean="0">
                <a:latin typeface="Times New Roman"/>
                <a:cs typeface="Times New Roman"/>
              </a:rPr>
              <a:t> </a:t>
            </a:r>
            <a:r>
              <a:rPr lang="en-GB" sz="2800" spc="-15" dirty="0" smtClean="0">
                <a:latin typeface="Times New Roman"/>
                <a:cs typeface="Times New Roman"/>
              </a:rPr>
              <a:t>k</a:t>
            </a:r>
            <a:r>
              <a:rPr lang="en-GB" sz="2800" dirty="0" smtClean="0">
                <a:latin typeface="Times New Roman"/>
                <a:cs typeface="Times New Roman"/>
              </a:rPr>
              <a:t>ick</a:t>
            </a:r>
            <a:r>
              <a:rPr lang="en-GB" sz="2800" spc="35" dirty="0" smtClean="0">
                <a:latin typeface="Times New Roman"/>
                <a:cs typeface="Times New Roman"/>
              </a:rPr>
              <a:t> </a:t>
            </a:r>
            <a:r>
              <a:rPr lang="en-GB" sz="2800" spc="-10" dirty="0" smtClean="0">
                <a:latin typeface="Times New Roman"/>
                <a:cs typeface="Times New Roman"/>
              </a:rPr>
              <a:t>w</a:t>
            </a:r>
            <a:r>
              <a:rPr lang="en-GB" sz="2800" dirty="0" smtClean="0">
                <a:latin typeface="Times New Roman"/>
                <a:cs typeface="Times New Roman"/>
              </a:rPr>
              <a:t>heel</a:t>
            </a:r>
            <a:r>
              <a:rPr lang="en-GB" sz="2800" spc="40" dirty="0" smtClean="0">
                <a:latin typeface="Times New Roman"/>
                <a:cs typeface="Times New Roman"/>
              </a:rPr>
              <a:t> </a:t>
            </a:r>
            <a:r>
              <a:rPr lang="en-GB" sz="2800" dirty="0" smtClean="0">
                <a:latin typeface="Times New Roman"/>
                <a:cs typeface="Times New Roman"/>
              </a:rPr>
              <a:t>and  </a:t>
            </a:r>
            <a:r>
              <a:rPr lang="en-GB" sz="2800" spc="120" dirty="0" smtClean="0">
                <a:latin typeface="Times New Roman"/>
                <a:cs typeface="Times New Roman"/>
              </a:rPr>
              <a:t> </a:t>
            </a:r>
            <a:r>
              <a:rPr lang="en-GB" sz="2800" spc="-10" dirty="0" smtClean="0">
                <a:latin typeface="Times New Roman"/>
                <a:cs typeface="Times New Roman"/>
              </a:rPr>
              <a:t>t</a:t>
            </a:r>
            <a:r>
              <a:rPr lang="en-GB" sz="2800" dirty="0" smtClean="0">
                <a:latin typeface="Times New Roman"/>
                <a:cs typeface="Times New Roman"/>
              </a:rPr>
              <a:t>hen</a:t>
            </a:r>
            <a:r>
              <a:rPr lang="en-GB" sz="2800" spc="45" dirty="0" smtClean="0">
                <a:latin typeface="Times New Roman"/>
                <a:cs typeface="Times New Roman"/>
              </a:rPr>
              <a:t> </a:t>
            </a:r>
            <a:r>
              <a:rPr lang="en-GB" sz="2800" spc="-10" dirty="0" smtClean="0">
                <a:latin typeface="Times New Roman"/>
                <a:cs typeface="Times New Roman"/>
              </a:rPr>
              <a:t>“</a:t>
            </a:r>
            <a:r>
              <a:rPr lang="en-GB" sz="2800" dirty="0" smtClean="0">
                <a:latin typeface="Times New Roman"/>
                <a:cs typeface="Times New Roman"/>
              </a:rPr>
              <a:t>tu</a:t>
            </a:r>
            <a:r>
              <a:rPr lang="en-GB" sz="2800" spc="-10" dirty="0" smtClean="0">
                <a:latin typeface="Times New Roman"/>
                <a:cs typeface="Times New Roman"/>
              </a:rPr>
              <a:t>r</a:t>
            </a:r>
            <a:r>
              <a:rPr lang="en-GB" sz="2800" dirty="0" smtClean="0">
                <a:latin typeface="Times New Roman"/>
                <a:cs typeface="Times New Roman"/>
              </a:rPr>
              <a:t>ned”</a:t>
            </a:r>
            <a:r>
              <a:rPr lang="en-GB" sz="2800" spc="35" dirty="0" smtClean="0">
                <a:latin typeface="Times New Roman"/>
                <a:cs typeface="Times New Roman"/>
              </a:rPr>
              <a:t> </a:t>
            </a:r>
            <a:r>
              <a:rPr lang="en-GB" sz="2800" dirty="0" smtClean="0">
                <a:latin typeface="Times New Roman"/>
                <a:cs typeface="Times New Roman"/>
              </a:rPr>
              <a:t>and</a:t>
            </a:r>
            <a:r>
              <a:rPr lang="en-GB" sz="2800" spc="35" dirty="0" smtClean="0">
                <a:latin typeface="Times New Roman"/>
                <a:cs typeface="Times New Roman"/>
              </a:rPr>
              <a:t> </a:t>
            </a:r>
            <a:r>
              <a:rPr lang="en-GB" sz="2800" dirty="0" smtClean="0">
                <a:latin typeface="Times New Roman"/>
                <a:cs typeface="Times New Roman"/>
              </a:rPr>
              <a:t>ha</a:t>
            </a:r>
            <a:r>
              <a:rPr lang="en-GB" sz="2800" spc="-10" dirty="0" smtClean="0">
                <a:latin typeface="Times New Roman"/>
                <a:cs typeface="Times New Roman"/>
              </a:rPr>
              <a:t>n</a:t>
            </a:r>
            <a:r>
              <a:rPr lang="en-GB" sz="2800" dirty="0" smtClean="0">
                <a:latin typeface="Times New Roman"/>
                <a:cs typeface="Times New Roman"/>
              </a:rPr>
              <a:t>d</a:t>
            </a:r>
            <a:r>
              <a:rPr lang="en-GB" sz="2800" spc="45" dirty="0" smtClean="0">
                <a:latin typeface="Times New Roman"/>
                <a:cs typeface="Times New Roman"/>
              </a:rPr>
              <a:t> </a:t>
            </a:r>
            <a:r>
              <a:rPr lang="en-GB" sz="2800" spc="-10" dirty="0" smtClean="0">
                <a:latin typeface="Times New Roman"/>
                <a:cs typeface="Times New Roman"/>
              </a:rPr>
              <a:t>s</a:t>
            </a:r>
            <a:r>
              <a:rPr lang="en-GB" sz="2800" dirty="0" smtClean="0">
                <a:latin typeface="Times New Roman"/>
                <a:cs typeface="Times New Roman"/>
              </a:rPr>
              <a:t>h</a:t>
            </a:r>
            <a:r>
              <a:rPr lang="en-GB" sz="2800" spc="-10" dirty="0" smtClean="0">
                <a:latin typeface="Times New Roman"/>
                <a:cs typeface="Times New Roman"/>
              </a:rPr>
              <a:t>a</a:t>
            </a:r>
            <a:r>
              <a:rPr lang="en-GB" sz="2800" dirty="0" smtClean="0">
                <a:latin typeface="Times New Roman"/>
                <a:cs typeface="Times New Roman"/>
              </a:rPr>
              <a:t>ped</a:t>
            </a:r>
            <a:r>
              <a:rPr lang="en-GB" sz="2800" spc="35" dirty="0" smtClean="0">
                <a:latin typeface="Times New Roman"/>
                <a:cs typeface="Times New Roman"/>
              </a:rPr>
              <a:t> </a:t>
            </a:r>
            <a:r>
              <a:rPr lang="en-GB" sz="2800" dirty="0" smtClean="0">
                <a:latin typeface="Times New Roman"/>
                <a:cs typeface="Times New Roman"/>
              </a:rPr>
              <a:t>into</a:t>
            </a:r>
            <a:r>
              <a:rPr lang="en-GB" sz="2800" spc="35" dirty="0" smtClean="0">
                <a:latin typeface="Times New Roman"/>
                <a:cs typeface="Times New Roman"/>
              </a:rPr>
              <a:t> </a:t>
            </a:r>
            <a:r>
              <a:rPr lang="en-GB" sz="2800" dirty="0" smtClean="0">
                <a:latin typeface="Times New Roman"/>
                <a:cs typeface="Times New Roman"/>
              </a:rPr>
              <a:t>a</a:t>
            </a:r>
            <a:r>
              <a:rPr lang="en-GB" sz="2800" spc="35" dirty="0" smtClean="0">
                <a:latin typeface="Times New Roman"/>
                <a:cs typeface="Times New Roman"/>
              </a:rPr>
              <a:t> </a:t>
            </a:r>
            <a:r>
              <a:rPr lang="en-GB" sz="2800" dirty="0" smtClean="0">
                <a:latin typeface="Times New Roman"/>
                <a:cs typeface="Times New Roman"/>
              </a:rPr>
              <a:t>de</a:t>
            </a:r>
            <a:r>
              <a:rPr lang="en-GB" sz="2800" spc="-10" dirty="0" smtClean="0">
                <a:latin typeface="Times New Roman"/>
                <a:cs typeface="Times New Roman"/>
              </a:rPr>
              <a:t>s</a:t>
            </a:r>
            <a:r>
              <a:rPr lang="en-GB" sz="2800" dirty="0" smtClean="0">
                <a:latin typeface="Times New Roman"/>
                <a:cs typeface="Times New Roman"/>
              </a:rPr>
              <a:t>i</a:t>
            </a:r>
            <a:r>
              <a:rPr lang="en-GB" sz="2800" spc="-10" dirty="0" smtClean="0">
                <a:latin typeface="Times New Roman"/>
                <a:cs typeface="Times New Roman"/>
              </a:rPr>
              <a:t>r</a:t>
            </a:r>
            <a:r>
              <a:rPr lang="en-GB" sz="2800" dirty="0" smtClean="0">
                <a:latin typeface="Times New Roman"/>
                <a:cs typeface="Times New Roman"/>
              </a:rPr>
              <a:t>ed</a:t>
            </a:r>
            <a:r>
              <a:rPr lang="en-GB" sz="2800" spc="45" dirty="0" smtClean="0">
                <a:latin typeface="Times New Roman"/>
                <a:cs typeface="Times New Roman"/>
              </a:rPr>
              <a:t> </a:t>
            </a:r>
            <a:r>
              <a:rPr lang="en-GB" sz="2800" spc="-15" dirty="0" smtClean="0">
                <a:latin typeface="Times New Roman"/>
                <a:cs typeface="Times New Roman"/>
              </a:rPr>
              <a:t>v</a:t>
            </a:r>
            <a:r>
              <a:rPr lang="en-GB" sz="2800" dirty="0" smtClean="0">
                <a:latin typeface="Times New Roman"/>
                <a:cs typeface="Times New Roman"/>
              </a:rPr>
              <a:t>es</a:t>
            </a:r>
            <a:r>
              <a:rPr lang="en-GB" sz="2800" spc="-10" dirty="0" smtClean="0">
                <a:latin typeface="Times New Roman"/>
                <a:cs typeface="Times New Roman"/>
              </a:rPr>
              <a:t>s</a:t>
            </a:r>
            <a:r>
              <a:rPr lang="en-GB" sz="2800" dirty="0" smtClean="0">
                <a:latin typeface="Times New Roman"/>
                <a:cs typeface="Times New Roman"/>
              </a:rPr>
              <a:t>e</a:t>
            </a:r>
            <a:r>
              <a:rPr lang="en-GB" sz="2800" spc="5" dirty="0" smtClean="0">
                <a:latin typeface="Times New Roman"/>
                <a:cs typeface="Times New Roman"/>
              </a:rPr>
              <a:t>l</a:t>
            </a:r>
            <a:r>
              <a:rPr lang="en-GB" sz="2800" dirty="0" smtClean="0">
                <a:latin typeface="Times New Roman"/>
                <a:cs typeface="Times New Roman"/>
              </a:rPr>
              <a:t>.</a:t>
            </a:r>
            <a:r>
              <a:rPr lang="en-GB" sz="2800" spc="20" dirty="0" smtClean="0">
                <a:latin typeface="Times New Roman"/>
                <a:cs typeface="Times New Roman"/>
              </a:rPr>
              <a:t> </a:t>
            </a:r>
          </a:p>
          <a:p>
            <a:endParaRPr lang="en-GB" sz="2000" dirty="0" smtClean="0">
              <a:latin typeface="Times New Roman"/>
              <a:cs typeface="Times New Roman"/>
            </a:endParaRPr>
          </a:p>
        </p:txBody>
      </p:sp>
      <p:pic>
        <p:nvPicPr>
          <p:cNvPr id="8" name="~PP2607.WAV">
            <a:hlinkClick r:id="" action="ppaction://media"/>
          </p:cNvPr>
          <p:cNvPicPr>
            <a:picLocks noRot="1" noChangeAspect="1"/>
          </p:cNvPicPr>
          <p:nvPr>
            <a:wavAudioFile r:embed="rId1" name="~PP2607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10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683568" y="0"/>
            <a:ext cx="4883150" cy="72955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8"/>
          <p:cNvSpPr txBox="1"/>
          <p:nvPr/>
        </p:nvSpPr>
        <p:spPr>
          <a:xfrm>
            <a:off x="5580112" y="2636912"/>
            <a:ext cx="3491880" cy="7065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 indent="36195">
              <a:lnSpc>
                <a:spcPct val="143600"/>
              </a:lnSpc>
            </a:pPr>
            <a:r>
              <a:rPr sz="3600" spc="-5" dirty="0" smtClean="0">
                <a:latin typeface="Times New Roman"/>
                <a:cs typeface="Times New Roman"/>
              </a:rPr>
              <a:t>U</a:t>
            </a:r>
            <a:r>
              <a:rPr sz="3600" dirty="0" smtClean="0">
                <a:latin typeface="Times New Roman"/>
                <a:cs typeface="Times New Roman"/>
              </a:rPr>
              <a:t>pdra</a:t>
            </a:r>
            <a:r>
              <a:rPr sz="3600" spc="-10" dirty="0" smtClean="0">
                <a:latin typeface="Times New Roman"/>
                <a:cs typeface="Times New Roman"/>
              </a:rPr>
              <a:t>f</a:t>
            </a:r>
            <a:r>
              <a:rPr sz="3600" dirty="0" smtClean="0">
                <a:latin typeface="Times New Roman"/>
                <a:cs typeface="Times New Roman"/>
              </a:rPr>
              <a:t>t</a:t>
            </a:r>
            <a:r>
              <a:rPr sz="3600" spc="5" dirty="0" smtClean="0">
                <a:latin typeface="Times New Roman"/>
                <a:cs typeface="Times New Roman"/>
              </a:rPr>
              <a:t> </a:t>
            </a:r>
            <a:r>
              <a:rPr sz="3600" dirty="0">
                <a:latin typeface="Times New Roman"/>
                <a:cs typeface="Times New Roman"/>
              </a:rPr>
              <a:t>b</a:t>
            </a:r>
            <a:r>
              <a:rPr sz="3600" spc="-15" dirty="0">
                <a:latin typeface="Times New Roman"/>
                <a:cs typeface="Times New Roman"/>
              </a:rPr>
              <a:t>o</a:t>
            </a:r>
            <a:r>
              <a:rPr sz="3600" dirty="0">
                <a:latin typeface="Times New Roman"/>
                <a:cs typeface="Times New Roman"/>
              </a:rPr>
              <a:t>t</a:t>
            </a:r>
            <a:r>
              <a:rPr sz="3600" spc="-10" dirty="0">
                <a:latin typeface="Times New Roman"/>
                <a:cs typeface="Times New Roman"/>
              </a:rPr>
              <a:t>t</a:t>
            </a:r>
            <a:r>
              <a:rPr sz="3600" dirty="0">
                <a:latin typeface="Times New Roman"/>
                <a:cs typeface="Times New Roman"/>
              </a:rPr>
              <a:t>le</a:t>
            </a:r>
            <a:r>
              <a:rPr sz="3600" spc="-10" dirty="0">
                <a:latin typeface="Times New Roman"/>
                <a:cs typeface="Times New Roman"/>
              </a:rPr>
              <a:t> </a:t>
            </a:r>
            <a:r>
              <a:rPr sz="3600" spc="-15" dirty="0" smtClean="0">
                <a:latin typeface="Times New Roman"/>
                <a:cs typeface="Times New Roman"/>
              </a:rPr>
              <a:t>k</a:t>
            </a:r>
            <a:r>
              <a:rPr sz="3600" dirty="0" smtClean="0">
                <a:latin typeface="Times New Roman"/>
                <a:cs typeface="Times New Roman"/>
              </a:rPr>
              <a:t>iln</a:t>
            </a:r>
            <a:endParaRPr sz="3600" dirty="0">
              <a:latin typeface="Times New Roman"/>
              <a:cs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D14A2-F495-49D5-A5E2-27CBFBBAF14C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6" name="~PP1649.WAV">
            <a:hlinkClick r:id="" action="ppaction://media"/>
          </p:cNvPr>
          <p:cNvPicPr>
            <a:picLocks noRot="1" noChangeAspect="1"/>
          </p:cNvPicPr>
          <p:nvPr>
            <a:wavAudioFile r:embed="rId1" name="~PP1649.WAV"/>
          </p:nvPr>
        </p:nvPicPr>
        <p:blipFill>
          <a:blip r:embed="rId5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59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3898</Words>
  <Application>Microsoft Office PowerPoint</Application>
  <PresentationFormat>On-screen Show (4:3)</PresentationFormat>
  <Paragraphs>312</Paragraphs>
  <Slides>34</Slides>
  <Notes>33</Notes>
  <HiddenSlides>0</HiddenSlides>
  <MMClips>33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PART  I</vt:lpstr>
      <vt:lpstr>The Potters, Kilns, and Stoneware of Upper Alton, Madison County, Illinois by Greg Mathis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  I</dc:title>
  <dc:creator>coips</dc:creator>
  <cp:lastModifiedBy>coips</cp:lastModifiedBy>
  <cp:revision>1</cp:revision>
  <dcterms:created xsi:type="dcterms:W3CDTF">2016-12-16T01:15:40Z</dcterms:created>
  <dcterms:modified xsi:type="dcterms:W3CDTF">2016-12-16T01:18:54Z</dcterms:modified>
</cp:coreProperties>
</file>