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5" r:id="rId1"/>
  </p:sldMasterIdLst>
  <p:notesMasterIdLst>
    <p:notesMasterId r:id="rId83"/>
  </p:notesMasterIdLst>
  <p:sldIdLst>
    <p:sldId id="256" r:id="rId2"/>
    <p:sldId id="343" r:id="rId3"/>
    <p:sldId id="294" r:id="rId4"/>
    <p:sldId id="270" r:id="rId5"/>
    <p:sldId id="345" r:id="rId6"/>
    <p:sldId id="295" r:id="rId7"/>
    <p:sldId id="298" r:id="rId8"/>
    <p:sldId id="346" r:id="rId9"/>
    <p:sldId id="263" r:id="rId10"/>
    <p:sldId id="332" r:id="rId11"/>
    <p:sldId id="274" r:id="rId12"/>
    <p:sldId id="275" r:id="rId13"/>
    <p:sldId id="288" r:id="rId14"/>
    <p:sldId id="347" r:id="rId15"/>
    <p:sldId id="279" r:id="rId16"/>
    <p:sldId id="291" r:id="rId17"/>
    <p:sldId id="348" r:id="rId18"/>
    <p:sldId id="287" r:id="rId19"/>
    <p:sldId id="289" r:id="rId20"/>
    <p:sldId id="276" r:id="rId21"/>
    <p:sldId id="324" r:id="rId22"/>
    <p:sldId id="336" r:id="rId23"/>
    <p:sldId id="290" r:id="rId24"/>
    <p:sldId id="281" r:id="rId25"/>
    <p:sldId id="286" r:id="rId26"/>
    <p:sldId id="277" r:id="rId27"/>
    <p:sldId id="257" r:id="rId28"/>
    <p:sldId id="278" r:id="rId29"/>
    <p:sldId id="297" r:id="rId30"/>
    <p:sldId id="325" r:id="rId31"/>
    <p:sldId id="337" r:id="rId32"/>
    <p:sldId id="344" r:id="rId33"/>
    <p:sldId id="285" r:id="rId34"/>
    <p:sldId id="260" r:id="rId35"/>
    <p:sldId id="269" r:id="rId36"/>
    <p:sldId id="326" r:id="rId37"/>
    <p:sldId id="267" r:id="rId38"/>
    <p:sldId id="330" r:id="rId39"/>
    <p:sldId id="331" r:id="rId40"/>
    <p:sldId id="261" r:id="rId41"/>
    <p:sldId id="342" r:id="rId42"/>
    <p:sldId id="335" r:id="rId43"/>
    <p:sldId id="338" r:id="rId44"/>
    <p:sldId id="323" r:id="rId45"/>
    <p:sldId id="262" r:id="rId46"/>
    <p:sldId id="258" r:id="rId47"/>
    <p:sldId id="296" r:id="rId48"/>
    <p:sldId id="302" r:id="rId49"/>
    <p:sldId id="327" r:id="rId50"/>
    <p:sldId id="304" r:id="rId51"/>
    <p:sldId id="341" r:id="rId52"/>
    <p:sldId id="305" r:id="rId53"/>
    <p:sldId id="334" r:id="rId54"/>
    <p:sldId id="328" r:id="rId55"/>
    <p:sldId id="349" r:id="rId56"/>
    <p:sldId id="306" r:id="rId57"/>
    <p:sldId id="339" r:id="rId58"/>
    <p:sldId id="333" r:id="rId59"/>
    <p:sldId id="303" r:id="rId60"/>
    <p:sldId id="329" r:id="rId61"/>
    <p:sldId id="340" r:id="rId62"/>
    <p:sldId id="307" r:id="rId63"/>
    <p:sldId id="268" r:id="rId64"/>
    <p:sldId id="310" r:id="rId65"/>
    <p:sldId id="311" r:id="rId66"/>
    <p:sldId id="312" r:id="rId67"/>
    <p:sldId id="313" r:id="rId68"/>
    <p:sldId id="315" r:id="rId69"/>
    <p:sldId id="264" r:id="rId70"/>
    <p:sldId id="316" r:id="rId71"/>
    <p:sldId id="318" r:id="rId72"/>
    <p:sldId id="317" r:id="rId73"/>
    <p:sldId id="314" r:id="rId74"/>
    <p:sldId id="300" r:id="rId75"/>
    <p:sldId id="308" r:id="rId76"/>
    <p:sldId id="319" r:id="rId77"/>
    <p:sldId id="322" r:id="rId78"/>
    <p:sldId id="320" r:id="rId79"/>
    <p:sldId id="321" r:id="rId80"/>
    <p:sldId id="299" r:id="rId81"/>
    <p:sldId id="350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i="1" u="sng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i="1" u="sng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i="1" u="sng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i="1" u="sng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88387" autoAdjust="0"/>
  </p:normalViewPr>
  <p:slideViewPr>
    <p:cSldViewPr>
      <p:cViewPr>
        <p:scale>
          <a:sx n="87" d="100"/>
          <a:sy n="87" d="100"/>
        </p:scale>
        <p:origin x="-14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50A73A-FEDE-450F-8BE9-98244094294E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F6792C-FFA0-4F05-8C5B-A2854DFB1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0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B9AC0AE7-19A9-4FD7-A208-9F951E7B6EC4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FBFB-AF9E-4D72-AD17-7B3DB78D5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39550"/>
      </p:ext>
    </p:extLst>
  </p:cSld>
  <p:clrMapOvr>
    <a:masterClrMapping/>
  </p:clrMapOvr>
  <p:transition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565F-06A7-466A-AC97-E637F8852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06771"/>
      </p:ext>
    </p:extLst>
  </p:cSld>
  <p:clrMapOvr>
    <a:masterClrMapping/>
  </p:clrMapOvr>
  <p:transition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8DBF-4205-4B11-A593-F7C6F1D2B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3859"/>
      </p:ext>
    </p:extLst>
  </p:cSld>
  <p:clrMapOvr>
    <a:masterClrMapping/>
  </p:clrMapOvr>
  <p:transition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9D19-6D6C-4151-A639-0C0C780A1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6833"/>
      </p:ext>
    </p:extLst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CD15-4023-4945-9C80-930703E0B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4604"/>
      </p:ext>
    </p:extLst>
  </p:cSld>
  <p:clrMapOvr>
    <a:masterClrMapping/>
  </p:clrMapOvr>
  <p:transition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723D-4F68-4469-954F-64A62DC20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86730"/>
      </p:ext>
    </p:extLst>
  </p:cSld>
  <p:clrMapOvr>
    <a:masterClrMapping/>
  </p:clrMapOvr>
  <p:transition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F298-AC10-4027-9AB4-29C5A65A0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14551"/>
      </p:ext>
    </p:extLst>
  </p:cSld>
  <p:clrMapOvr>
    <a:masterClrMapping/>
  </p:clrMapOvr>
  <p:transition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A73D-1FB0-4C62-9296-E8E7CCA6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76218"/>
      </p:ext>
    </p:extLst>
  </p:cSld>
  <p:clrMapOvr>
    <a:masterClrMapping/>
  </p:clrMapOvr>
  <p:transition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5A44-C0D4-4787-9AB1-08079BD08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58253"/>
      </p:ext>
    </p:extLst>
  </p:cSld>
  <p:clrMapOvr>
    <a:masterClrMapping/>
  </p:clrMapOvr>
  <p:transition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EC06B-4D89-411D-B662-9100BC883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47023"/>
      </p:ext>
    </p:extLst>
  </p:cSld>
  <p:clrMapOvr>
    <a:masterClrMapping/>
  </p:clrMapOvr>
  <p:transition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2446-6A1D-44D9-A5BE-B36832E2C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40916"/>
      </p:ext>
    </p:extLst>
  </p:cSld>
  <p:clrMapOvr>
    <a:masterClrMapping/>
  </p:clrMapOvr>
  <p:transition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4E318-D762-4FA0-929C-A36B8F8CA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1845"/>
      </p:ext>
    </p:extLst>
  </p:cSld>
  <p:clrMapOvr>
    <a:masterClrMapping/>
  </p:clrMapOvr>
  <p:transition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97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i="0" u="none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 u="none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 u="none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1A506E74-7B78-45CD-841E-BE1367E7F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12.wav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14.wav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15.wav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16.wav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17.wav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18.wav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19.wav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20.wav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21.wav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2.wav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23.wav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24.wav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25.wav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.png"/><Relationship Id="rId2" Type="http://schemas.openxmlformats.org/officeDocument/2006/relationships/audio" Target="../media/audio26.wav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27.wav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28.wav"/><Relationship Id="rId1" Type="http://schemas.openxmlformats.org/officeDocument/2006/relationships/tags" Target="../tags/tag2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hyperlink" Target="http://www.thierica.com/equipment/images/mexico-outline-map.jpg" TargetMode="External"/><Relationship Id="rId12" Type="http://schemas.openxmlformats.org/officeDocument/2006/relationships/image" Target="../media/image18.jpeg"/><Relationship Id="rId2" Type="http://schemas.openxmlformats.org/officeDocument/2006/relationships/audio" Target="../media/audio29.wav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11" Type="http://schemas.openxmlformats.org/officeDocument/2006/relationships/hyperlink" Target="http://images.google.com/imgres?imgurl=http://www.opagak.org/images/akmap-outline.gif&amp;imgrefurl=http://www.opagak.org/NewFiles/opaganiversary.html&amp;h=275&amp;w=423&amp;sz=21&amp;hl=en&amp;start=3&amp;usg=__ejImcxiA9L8wjpXTToYAxxebm2s=&amp;tbnid=hIMPyBxdGwaNEM:&amp;tbnh=82&amp;tbnw=126&amp;prev=/images?q=alaska+outline&amp;gbv=2&amp;hl=en" TargetMode="Externa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jpeg"/><Relationship Id="rId4" Type="http://schemas.openxmlformats.org/officeDocument/2006/relationships/audio" Target="../media/audio4.wav"/><Relationship Id="rId9" Type="http://schemas.openxmlformats.org/officeDocument/2006/relationships/hyperlink" Target="http://www.radionetherlands.nl/assets/images/canada_outline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30.wav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31.wav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audio" Target="../media/audio5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32.wav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33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34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35.wav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hyperlink" Target="http://images.google.com/imgres?imgurl=http://www.opagak.org/images/akmap-outline.gif&amp;imgrefurl=http://www.opagak.org/NewFiles/opaganiversary.html&amp;h=275&amp;w=423&amp;sz=21&amp;hl=en&amp;start=3&amp;usg=__ejImcxiA9L8wjpXTToYAxxebm2s=&amp;tbnid=hIMPyBxdGwaNEM:&amp;tbnh=82&amp;tbnw=126&amp;prev=/images?q=alaska+outline&amp;gbv=2&amp;hl=en" TargetMode="External"/><Relationship Id="rId12" Type="http://schemas.openxmlformats.org/officeDocument/2006/relationships/image" Target="../media/image24.jpeg"/><Relationship Id="rId2" Type="http://schemas.openxmlformats.org/officeDocument/2006/relationships/audio" Target="../media/audio36.wav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11" Type="http://schemas.openxmlformats.org/officeDocument/2006/relationships/hyperlink" Target="http://images.google.com/imgres?imgurl=http://www.istockphoto.com/file_thumbview_approve/89250/2/istockphoto_89250_california_outline.jpg&amp;imgrefurl=http://www.istockphoto.com/file_closeup/style_and_design/illustrations/vector_symbols/89250_california_outline.php?id=89250&amp;refnum=174200&amp;h=270&amp;w=270&amp;sz=14&amp;hl=en&amp;start=5&amp;usg=__ZXAuh7lBvkJjbgfd2UKqutOEj-M=&amp;tbnid=s97tEVhNBRECgM:&amp;tbnh=113&amp;tbnw=113&amp;prev=/images?q=california+outline&amp;gbv=2&amp;hl=en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jpeg"/><Relationship Id="rId4" Type="http://schemas.openxmlformats.org/officeDocument/2006/relationships/audio" Target="../media/audio4.wav"/><Relationship Id="rId9" Type="http://schemas.openxmlformats.org/officeDocument/2006/relationships/hyperlink" Target="http://www.restorationcleaners.com/mainsite/images/texas-outline.gi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.png"/><Relationship Id="rId2" Type="http://schemas.openxmlformats.org/officeDocument/2006/relationships/audio" Target="../media/audio37.wav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38.wav"/><Relationship Id="rId1" Type="http://schemas.openxmlformats.org/officeDocument/2006/relationships/tags" Target="../tags/tag3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39.wav"/><Relationship Id="rId1" Type="http://schemas.openxmlformats.org/officeDocument/2006/relationships/tags" Target="../tags/tag33.xml"/><Relationship Id="rId6" Type="http://schemas.openxmlformats.org/officeDocument/2006/relationships/image" Target="../media/image25.wmf"/><Relationship Id="rId5" Type="http://schemas.openxmlformats.org/officeDocument/2006/relationships/slideLayout" Target="../slideLayouts/slideLayout4.xml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.png"/><Relationship Id="rId2" Type="http://schemas.openxmlformats.org/officeDocument/2006/relationships/audio" Target="../media/audio40.wav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audio" Target="../media/audio41.wav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6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.png"/><Relationship Id="rId2" Type="http://schemas.openxmlformats.org/officeDocument/2006/relationships/audio" Target="../media/audio42.wav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43.wav"/><Relationship Id="rId1" Type="http://schemas.openxmlformats.org/officeDocument/2006/relationships/tags" Target="../tags/tag37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44.wav"/><Relationship Id="rId1" Type="http://schemas.openxmlformats.org/officeDocument/2006/relationships/tags" Target="../tags/tag38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45.wav"/><Relationship Id="rId1" Type="http://schemas.openxmlformats.org/officeDocument/2006/relationships/tags" Target="../tags/tag39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46.wav"/><Relationship Id="rId1" Type="http://schemas.openxmlformats.org/officeDocument/2006/relationships/tags" Target="../tags/tag40.xml"/><Relationship Id="rId6" Type="http://schemas.openxmlformats.org/officeDocument/2006/relationships/image" Target="../media/image2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47.wav"/><Relationship Id="rId1" Type="http://schemas.openxmlformats.org/officeDocument/2006/relationships/tags" Target="../tags/tag4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.png"/><Relationship Id="rId3" Type="http://schemas.openxmlformats.org/officeDocument/2006/relationships/audio" Target="../media/audio4.wav"/><Relationship Id="rId7" Type="http://schemas.openxmlformats.org/officeDocument/2006/relationships/hyperlink" Target="http://www.thierica.com/equipment/images/mexico-outline-map.jpg" TargetMode="External"/><Relationship Id="rId12" Type="http://schemas.openxmlformats.org/officeDocument/2006/relationships/image" Target="../media/image18.jpeg"/><Relationship Id="rId2" Type="http://schemas.openxmlformats.org/officeDocument/2006/relationships/audio" Target="../media/audio48.wav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11" Type="http://schemas.openxmlformats.org/officeDocument/2006/relationships/hyperlink" Target="http://images.google.com/imgres?imgurl=http://www.opagak.org/images/akmap-outline.gif&amp;imgrefurl=http://www.opagak.org/NewFiles/opaganiversary.html&amp;h=275&amp;w=423&amp;sz=21&amp;hl=en&amp;start=3&amp;usg=__ejImcxiA9L8wjpXTToYAxxebm2s=&amp;tbnid=hIMPyBxdGwaNEM:&amp;tbnh=82&amp;tbnw=126&amp;prev=/images?q=alaska+outline&amp;gbv=2&amp;hl=en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hyperlink" Target="http://www.radionetherlands.nl/assets/images/canada_outline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49.wav"/><Relationship Id="rId1" Type="http://schemas.openxmlformats.org/officeDocument/2006/relationships/tags" Target="../tags/tag4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2" Type="http://schemas.openxmlformats.org/officeDocument/2006/relationships/audio" Target="../media/audio50.wav"/><Relationship Id="rId1" Type="http://schemas.openxmlformats.org/officeDocument/2006/relationships/tags" Target="../tags/tag44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51.wav"/><Relationship Id="rId1" Type="http://schemas.openxmlformats.org/officeDocument/2006/relationships/tags" Target="../tags/tag4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7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3.wav"/><Relationship Id="rId7" Type="http://schemas.openxmlformats.org/officeDocument/2006/relationships/hyperlink" Target="http://bp1.blogger.com/_MNCuj64DiEw/RzC7-a_io3I/AAAAAAAAACg/IpSoDibqyfM/s400/vote+button2.jpg" TargetMode="External"/><Relationship Id="rId2" Type="http://schemas.openxmlformats.org/officeDocument/2006/relationships/audio" Target="../media/audio52.wav"/><Relationship Id="rId1" Type="http://schemas.openxmlformats.org/officeDocument/2006/relationships/tags" Target="../tags/tag46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9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32.jpeg"/><Relationship Id="rId2" Type="http://schemas.openxmlformats.org/officeDocument/2006/relationships/audio" Target="../media/audio53.wav"/><Relationship Id="rId1" Type="http://schemas.openxmlformats.org/officeDocument/2006/relationships/tags" Target="../tags/tag47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3.wav"/><Relationship Id="rId7" Type="http://schemas.openxmlformats.org/officeDocument/2006/relationships/hyperlink" Target="http://bp1.blogger.com/_9nTItnS3VNk/Rwmaf3KT7pI/AAAAAAAAHxo/wLStBbE6Fn0/s320/US+SENATE.bmp" TargetMode="External"/><Relationship Id="rId2" Type="http://schemas.openxmlformats.org/officeDocument/2006/relationships/audio" Target="../media/audio54.wav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9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.png"/><Relationship Id="rId2" Type="http://schemas.openxmlformats.org/officeDocument/2006/relationships/audio" Target="../media/audio55.wav"/><Relationship Id="rId1" Type="http://schemas.openxmlformats.org/officeDocument/2006/relationships/tags" Target="../tags/tag49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2" Type="http://schemas.openxmlformats.org/officeDocument/2006/relationships/audio" Target="../media/audio56.wav"/><Relationship Id="rId1" Type="http://schemas.openxmlformats.org/officeDocument/2006/relationships/tags" Target="../tags/tag50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35.jpeg"/><Relationship Id="rId2" Type="http://schemas.openxmlformats.org/officeDocument/2006/relationships/audio" Target="../media/audio57.wav"/><Relationship Id="rId1" Type="http://schemas.openxmlformats.org/officeDocument/2006/relationships/tags" Target="../tags/tag5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58.wav"/><Relationship Id="rId1" Type="http://schemas.openxmlformats.org/officeDocument/2006/relationships/tags" Target="../tags/tag5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36.wmf"/><Relationship Id="rId2" Type="http://schemas.openxmlformats.org/officeDocument/2006/relationships/audio" Target="../media/audio59.wav"/><Relationship Id="rId1" Type="http://schemas.openxmlformats.org/officeDocument/2006/relationships/tags" Target="../tags/tag5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3.wav"/><Relationship Id="rId7" Type="http://schemas.openxmlformats.org/officeDocument/2006/relationships/hyperlink" Target="http://www.google.com/url?sa=i&amp;rct=j&amp;q=&amp;esrc=s&amp;frm=1&amp;source=images&amp;cd=&amp;cad=rja&amp;uact=8&amp;ved=2ahUKEwiGjvGwoNbaAhWQGnwKHamcByMQjRx6BAgAEAU&amp;url=http://www.taxexpertusa.com/the-need-to-pay-taxes-who-should-pay-taxes.html&amp;psig=AOvVaw30kLJovyqINefN7sTOnx00&amp;ust=1524774102975068" TargetMode="External"/><Relationship Id="rId2" Type="http://schemas.openxmlformats.org/officeDocument/2006/relationships/audio" Target="../media/audio4.wav"/><Relationship Id="rId1" Type="http://schemas.openxmlformats.org/officeDocument/2006/relationships/audio" Target="../media/audio60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hyperlink" Target="http://www.visitingdc.com/images/white-house-picture-2.jpg" TargetMode="External"/><Relationship Id="rId12" Type="http://schemas.openxmlformats.org/officeDocument/2006/relationships/image" Target="../media/image40.jpeg"/><Relationship Id="rId2" Type="http://schemas.openxmlformats.org/officeDocument/2006/relationships/audio" Target="../media/audio61.wav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11" Type="http://schemas.openxmlformats.org/officeDocument/2006/relationships/hyperlink" Target="http://images.inmagine.com/img/brandxpictures/x144/bxp41878.jpg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jpeg"/><Relationship Id="rId4" Type="http://schemas.openxmlformats.org/officeDocument/2006/relationships/audio" Target="../media/audio4.wav"/><Relationship Id="rId9" Type="http://schemas.openxmlformats.org/officeDocument/2006/relationships/hyperlink" Target="http://cache.daylife.com/imageserve/07sIapJcqOgXQ/358x283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3.wav"/><Relationship Id="rId7" Type="http://schemas.openxmlformats.org/officeDocument/2006/relationships/hyperlink" Target="http://www.new-york-city-travel.net/images/attractions/united-nations.jpg" TargetMode="External"/><Relationship Id="rId2" Type="http://schemas.openxmlformats.org/officeDocument/2006/relationships/audio" Target="../media/audio8.wav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9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62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63.wav"/><Relationship Id="rId1" Type="http://schemas.openxmlformats.org/officeDocument/2006/relationships/tags" Target="../tags/tag5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64.wav"/><Relationship Id="rId1" Type="http://schemas.openxmlformats.org/officeDocument/2006/relationships/tags" Target="../tags/tag56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65.wav"/><Relationship Id="rId1" Type="http://schemas.openxmlformats.org/officeDocument/2006/relationships/tags" Target="../tags/tag57.xml"/><Relationship Id="rId6" Type="http://schemas.openxmlformats.org/officeDocument/2006/relationships/image" Target="../media/image41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66.wav"/><Relationship Id="rId1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67.wav"/><Relationship Id="rId1" Type="http://schemas.openxmlformats.org/officeDocument/2006/relationships/tags" Target="../tags/tag59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42.jpeg"/><Relationship Id="rId2" Type="http://schemas.openxmlformats.org/officeDocument/2006/relationships/audio" Target="../media/audio68.wav"/><Relationship Id="rId1" Type="http://schemas.openxmlformats.org/officeDocument/2006/relationships/tags" Target="../tags/tag60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69.wav"/><Relationship Id="rId1" Type="http://schemas.openxmlformats.org/officeDocument/2006/relationships/tags" Target="../tags/tag6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70.wav"/><Relationship Id="rId1" Type="http://schemas.openxmlformats.org/officeDocument/2006/relationships/tags" Target="../tags/tag6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71.wav"/><Relationship Id="rId1" Type="http://schemas.openxmlformats.org/officeDocument/2006/relationships/tags" Target="../tags/tag63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9.wav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3.wav"/><Relationship Id="rId7" Type="http://schemas.openxmlformats.org/officeDocument/2006/relationships/image" Target="../media/image45.png"/><Relationship Id="rId2" Type="http://schemas.openxmlformats.org/officeDocument/2006/relationships/audio" Target="../media/audio72.wav"/><Relationship Id="rId1" Type="http://schemas.openxmlformats.org/officeDocument/2006/relationships/tags" Target="../tags/tag64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image" Target="../media/image4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73.wav"/><Relationship Id="rId1" Type="http://schemas.openxmlformats.org/officeDocument/2006/relationships/tags" Target="../tags/tag6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3.wav"/><Relationship Id="rId7" Type="http://schemas.openxmlformats.org/officeDocument/2006/relationships/image" Target="../media/image48.jpeg"/><Relationship Id="rId2" Type="http://schemas.openxmlformats.org/officeDocument/2006/relationships/audio" Target="../media/audio74.wav"/><Relationship Id="rId1" Type="http://schemas.openxmlformats.org/officeDocument/2006/relationships/tags" Target="../tags/tag66.xml"/><Relationship Id="rId6" Type="http://schemas.openxmlformats.org/officeDocument/2006/relationships/hyperlink" Target="http://agodword.com/thanksgiving/GeorgeWashington.jpeg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9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75.wav"/><Relationship Id="rId1" Type="http://schemas.openxmlformats.org/officeDocument/2006/relationships/tags" Target="../tags/tag67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76.wav"/><Relationship Id="rId1" Type="http://schemas.openxmlformats.org/officeDocument/2006/relationships/tags" Target="../tags/tag68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audio4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77.wav"/><Relationship Id="rId1" Type="http://schemas.openxmlformats.org/officeDocument/2006/relationships/tags" Target="../tags/tag69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78.wav"/><Relationship Id="rId1" Type="http://schemas.openxmlformats.org/officeDocument/2006/relationships/tags" Target="../tags/tag70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79.wav"/><Relationship Id="rId1" Type="http://schemas.openxmlformats.org/officeDocument/2006/relationships/tags" Target="../tags/tag71.xml"/><Relationship Id="rId6" Type="http://schemas.openxmlformats.org/officeDocument/2006/relationships/image" Target="../media/image50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80.wav"/><Relationship Id="rId1" Type="http://schemas.openxmlformats.org/officeDocument/2006/relationships/tags" Target="../tags/tag7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81.wav"/><Relationship Id="rId1" Type="http://schemas.openxmlformats.org/officeDocument/2006/relationships/tags" Target="../tags/tag7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2" Type="http://schemas.openxmlformats.org/officeDocument/2006/relationships/audio" Target="../media/audio10.wav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82.wav"/><Relationship Id="rId1" Type="http://schemas.openxmlformats.org/officeDocument/2006/relationships/tags" Target="../tags/tag74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image" Target="../media/image53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audio" Target="../media/audio11.wav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8686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Clarendon Condensed" pitchFamily="18" charset="0"/>
              </a:rPr>
              <a:t>U. S.  Government, History </a:t>
            </a:r>
            <a:br>
              <a:rPr lang="en-US">
                <a:latin typeface="Clarendon Condensed" pitchFamily="18" charset="0"/>
              </a:rPr>
            </a:br>
            <a:r>
              <a:rPr lang="en-US">
                <a:latin typeface="Clarendon Condensed" pitchFamily="18" charset="0"/>
              </a:rPr>
              <a:t>and  Geography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10000"/>
            <a:ext cx="6400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Practice for the CASAS </a:t>
            </a:r>
            <a:r>
              <a:rPr lang="en-US" dirty="0" smtClean="0"/>
              <a:t>965</a:t>
            </a:r>
            <a:endParaRPr lang="en-US" dirty="0"/>
          </a:p>
        </p:txBody>
      </p:sp>
      <p:sp>
        <p:nvSpPr>
          <p:cNvPr id="143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715000"/>
            <a:ext cx="1219200" cy="1143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81000" y="5867400"/>
            <a:ext cx="7315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u="none" dirty="0" smtClean="0"/>
              <a:t>Garden </a:t>
            </a:r>
            <a:r>
              <a:rPr lang="en-US" altLang="en-US" sz="1000" u="none" dirty="0"/>
              <a:t>Grove Adult </a:t>
            </a:r>
            <a:r>
              <a:rPr lang="en-US" altLang="en-US" sz="1000" u="none" dirty="0" smtClean="0"/>
              <a:t>Education	</a:t>
            </a:r>
            <a:r>
              <a:rPr lang="en-US" altLang="en-US" sz="1000" u="none" smtClean="0"/>
              <a:t> </a:t>
            </a:r>
            <a:r>
              <a:rPr lang="en-US" altLang="en-US" sz="1000" u="none" smtClean="0"/>
              <a:t>Updated February </a:t>
            </a:r>
            <a:r>
              <a:rPr lang="en-US" altLang="en-US" sz="1000" u="none" dirty="0" smtClean="0"/>
              <a:t>2020	</a:t>
            </a:r>
            <a:r>
              <a:rPr lang="en-US" altLang="en-US" sz="1000" u="none" smtClean="0"/>
              <a:t>	ESLAmerica.US</a:t>
            </a:r>
            <a:endParaRPr lang="en-US" altLang="en-US" sz="1000" u="none" dirty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685800" y="4648200"/>
            <a:ext cx="800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u="none"/>
              <a:t>You will hear each question 2 times. Choose the correct answer. You may repeat the question by clicking the sound icon. Click the arrow to advance to the next slide.</a:t>
            </a:r>
          </a:p>
        </p:txBody>
      </p:sp>
      <p:pic>
        <p:nvPicPr>
          <p:cNvPr id="3084" name="~PP334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94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7891463" cy="4343400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A.	The Women’s </a:t>
            </a:r>
            <a:r>
              <a:rPr lang="en-US" altLang="en-US" dirty="0"/>
              <a:t>R</a:t>
            </a:r>
            <a:r>
              <a:rPr lang="en-US" altLang="en-US" dirty="0" smtClean="0"/>
              <a:t>ights Movement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sz="1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B.	 The Civil Rights Movement</a:t>
            </a:r>
          </a:p>
          <a:p>
            <a:pPr eaLnBrk="1" hangingPunct="1">
              <a:defRPr/>
            </a:pPr>
            <a:endParaRPr lang="en-US" altLang="en-US" sz="1000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C.	The Environmental </a:t>
            </a:r>
            <a:r>
              <a:rPr lang="en-US" altLang="en-US" dirty="0"/>
              <a:t>M</a:t>
            </a:r>
            <a:r>
              <a:rPr lang="en-US" altLang="en-US" dirty="0" smtClean="0"/>
              <a:t>ovement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8077200" y="3810000"/>
            <a:ext cx="533400" cy="533400"/>
            <a:chOff x="1680" y="2112"/>
            <a:chExt cx="864" cy="672"/>
          </a:xfrm>
        </p:grpSpPr>
        <p:sp>
          <p:nvSpPr>
            <p:cNvPr id="23566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3567" name="~PP9364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355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23558" name="Group 15"/>
          <p:cNvGrpSpPr>
            <a:grpSpLocks/>
          </p:cNvGrpSpPr>
          <p:nvPr/>
        </p:nvGrpSpPr>
        <p:grpSpPr bwMode="auto">
          <a:xfrm>
            <a:off x="8077200" y="4953000"/>
            <a:ext cx="533400" cy="533400"/>
            <a:chOff x="2352" y="1941"/>
            <a:chExt cx="576" cy="528"/>
          </a:xfrm>
        </p:grpSpPr>
        <p:sp>
          <p:nvSpPr>
            <p:cNvPr id="23564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3565" name="~PP1364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9" name="Group 18"/>
          <p:cNvGrpSpPr>
            <a:grpSpLocks/>
          </p:cNvGrpSpPr>
          <p:nvPr/>
        </p:nvGrpSpPr>
        <p:grpSpPr bwMode="auto">
          <a:xfrm>
            <a:off x="8077200" y="2438400"/>
            <a:ext cx="533400" cy="533400"/>
            <a:chOff x="2352" y="1941"/>
            <a:chExt cx="576" cy="528"/>
          </a:xfrm>
        </p:grpSpPr>
        <p:sp>
          <p:nvSpPr>
            <p:cNvPr id="23562" name="Rectangle 19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3563" name="~PP1364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04" name="~PP4364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45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FEF27-80DC-41E6-AF7E-D4883929F0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6934200" cy="4343400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Kennedy &amp; Johnson 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 sz="10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Washington &amp; Roosevelt </a:t>
            </a:r>
          </a:p>
          <a:p>
            <a:pPr eaLnBrk="1" hangingPunct="1">
              <a:defRPr/>
            </a:pPr>
            <a:endParaRPr lang="en-US" sz="1000"/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Washington &amp; Lincoln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7162800" y="5105400"/>
            <a:ext cx="533400" cy="533400"/>
            <a:chOff x="1680" y="2112"/>
            <a:chExt cx="864" cy="672"/>
          </a:xfrm>
        </p:grpSpPr>
        <p:sp>
          <p:nvSpPr>
            <p:cNvPr id="24590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4591" name="~PP9367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0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458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24582" name="Group 15"/>
          <p:cNvGrpSpPr>
            <a:grpSpLocks/>
          </p:cNvGrpSpPr>
          <p:nvPr/>
        </p:nvGrpSpPr>
        <p:grpSpPr bwMode="auto">
          <a:xfrm>
            <a:off x="7162800" y="3810000"/>
            <a:ext cx="533400" cy="533400"/>
            <a:chOff x="2352" y="1941"/>
            <a:chExt cx="576" cy="528"/>
          </a:xfrm>
        </p:grpSpPr>
        <p:sp>
          <p:nvSpPr>
            <p:cNvPr id="24588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4589" name="~PP1366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3" name="Group 18"/>
          <p:cNvGrpSpPr>
            <a:grpSpLocks/>
          </p:cNvGrpSpPr>
          <p:nvPr/>
        </p:nvGrpSpPr>
        <p:grpSpPr bwMode="auto">
          <a:xfrm>
            <a:off x="7162800" y="2438400"/>
            <a:ext cx="533400" cy="533400"/>
            <a:chOff x="2352" y="1941"/>
            <a:chExt cx="576" cy="528"/>
          </a:xfrm>
        </p:grpSpPr>
        <p:sp>
          <p:nvSpPr>
            <p:cNvPr id="24586" name="Rectangle 19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4587" name="~PP1366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8" name="~PP2366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43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5032D-3132-4818-8428-016C8D8EAB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5105400" cy="3429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A.	Mexico</a:t>
            </a:r>
          </a:p>
          <a:p>
            <a:pPr eaLnBrk="1" hangingPunct="1">
              <a:defRPr/>
            </a:pPr>
            <a:endParaRPr lang="en-US" sz="36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B.	Canada</a:t>
            </a:r>
          </a:p>
          <a:p>
            <a:pPr eaLnBrk="1" hangingPunct="1">
              <a:defRPr/>
            </a:pPr>
            <a:endParaRPr lang="en-US" sz="36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C.	Alaska</a:t>
            </a:r>
          </a:p>
        </p:txBody>
      </p:sp>
      <p:sp>
        <p:nvSpPr>
          <p:cNvPr id="25603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560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25605" name="Group 12"/>
          <p:cNvGrpSpPr>
            <a:grpSpLocks/>
          </p:cNvGrpSpPr>
          <p:nvPr/>
        </p:nvGrpSpPr>
        <p:grpSpPr bwMode="auto">
          <a:xfrm>
            <a:off x="6553200" y="4953000"/>
            <a:ext cx="533400" cy="533400"/>
            <a:chOff x="2352" y="1941"/>
            <a:chExt cx="576" cy="528"/>
          </a:xfrm>
        </p:grpSpPr>
        <p:sp>
          <p:nvSpPr>
            <p:cNvPr id="25617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5618" name="~PP1369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6" name="Group 15"/>
          <p:cNvGrpSpPr>
            <a:grpSpLocks/>
          </p:cNvGrpSpPr>
          <p:nvPr/>
        </p:nvGrpSpPr>
        <p:grpSpPr bwMode="auto">
          <a:xfrm>
            <a:off x="6553200" y="2209800"/>
            <a:ext cx="533400" cy="533400"/>
            <a:chOff x="1680" y="2112"/>
            <a:chExt cx="864" cy="672"/>
          </a:xfrm>
        </p:grpSpPr>
        <p:sp>
          <p:nvSpPr>
            <p:cNvPr id="25615" name="Rectangle 16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5616" name="~PP9367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1676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17716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9" name="Group 21"/>
          <p:cNvGrpSpPr>
            <a:grpSpLocks/>
          </p:cNvGrpSpPr>
          <p:nvPr/>
        </p:nvGrpSpPr>
        <p:grpSpPr bwMode="auto">
          <a:xfrm>
            <a:off x="6553200" y="3657600"/>
            <a:ext cx="533400" cy="533400"/>
            <a:chOff x="2352" y="1941"/>
            <a:chExt cx="576" cy="528"/>
          </a:xfrm>
        </p:grpSpPr>
        <p:sp>
          <p:nvSpPr>
            <p:cNvPr id="25613" name="Rectangle 22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5614" name="~PP1368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0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16764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~PP1367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65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50A2-1C98-482B-898B-9820EB989E2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5867400" cy="3159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</a:t>
            </a:r>
            <a:r>
              <a:rPr lang="en-US" dirty="0" smtClean="0"/>
              <a:t>To appoint </a:t>
            </a:r>
            <a:r>
              <a:rPr lang="en-US" dirty="0"/>
              <a:t>justices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</a:t>
            </a:r>
            <a:r>
              <a:rPr lang="en-US" dirty="0" smtClean="0"/>
              <a:t>To veto </a:t>
            </a:r>
            <a:r>
              <a:rPr lang="en-US" dirty="0"/>
              <a:t>bills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</a:t>
            </a:r>
            <a:r>
              <a:rPr lang="en-US" dirty="0" smtClean="0"/>
              <a:t>To </a:t>
            </a:r>
            <a:r>
              <a:rPr lang="en-US" dirty="0"/>
              <a:t>declare war</a:t>
            </a:r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6400800" y="4267200"/>
            <a:ext cx="609600" cy="533400"/>
            <a:chOff x="1680" y="2112"/>
            <a:chExt cx="864" cy="672"/>
          </a:xfrm>
        </p:grpSpPr>
        <p:sp>
          <p:nvSpPr>
            <p:cNvPr id="26639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6640" name="~PP9372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8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6629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26630" name="Group 9"/>
          <p:cNvGrpSpPr>
            <a:grpSpLocks/>
          </p:cNvGrpSpPr>
          <p:nvPr/>
        </p:nvGrpSpPr>
        <p:grpSpPr bwMode="auto">
          <a:xfrm>
            <a:off x="6400800" y="2057400"/>
            <a:ext cx="609600" cy="533400"/>
            <a:chOff x="2352" y="1941"/>
            <a:chExt cx="576" cy="528"/>
          </a:xfrm>
        </p:grpSpPr>
        <p:sp>
          <p:nvSpPr>
            <p:cNvPr id="26637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6638" name="~PP1372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1" name="Group 12"/>
          <p:cNvGrpSpPr>
            <a:grpSpLocks/>
          </p:cNvGrpSpPr>
          <p:nvPr/>
        </p:nvGrpSpPr>
        <p:grpSpPr bwMode="auto">
          <a:xfrm>
            <a:off x="6400800" y="3124200"/>
            <a:ext cx="609600" cy="533400"/>
            <a:chOff x="2352" y="1941"/>
            <a:chExt cx="576" cy="528"/>
          </a:xfrm>
        </p:grpSpPr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6636" name="~PP1369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05400"/>
            <a:ext cx="3429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~PP3369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379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48D5F-BA87-4520-89B0-0BE034D7B3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315200" cy="3844925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	The first part of the 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		Emancipation Proclamation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	An addition to the Declaration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		of Independence 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	A change in the Constitution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8305800" y="3733800"/>
            <a:ext cx="533400" cy="457200"/>
            <a:chOff x="2352" y="1941"/>
            <a:chExt cx="576" cy="528"/>
          </a:xfrm>
        </p:grpSpPr>
        <p:sp>
          <p:nvSpPr>
            <p:cNvPr id="27662" name="Rectangle 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7663" name="~PP1374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2" name="Group 7"/>
          <p:cNvGrpSpPr>
            <a:grpSpLocks/>
          </p:cNvGrpSpPr>
          <p:nvPr/>
        </p:nvGrpSpPr>
        <p:grpSpPr bwMode="auto">
          <a:xfrm>
            <a:off x="8229600" y="5410200"/>
            <a:ext cx="533400" cy="457200"/>
            <a:chOff x="1680" y="2112"/>
            <a:chExt cx="864" cy="672"/>
          </a:xfrm>
        </p:grpSpPr>
        <p:sp>
          <p:nvSpPr>
            <p:cNvPr id="27660" name="Rectangle 8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7661" name="~PP9374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3" name="Group 13"/>
          <p:cNvGrpSpPr>
            <a:grpSpLocks/>
          </p:cNvGrpSpPr>
          <p:nvPr/>
        </p:nvGrpSpPr>
        <p:grpSpPr bwMode="auto">
          <a:xfrm>
            <a:off x="8305800" y="2133600"/>
            <a:ext cx="533400" cy="457200"/>
            <a:chOff x="2352" y="1941"/>
            <a:chExt cx="576" cy="528"/>
          </a:xfrm>
        </p:grpSpPr>
        <p:sp>
          <p:nvSpPr>
            <p:cNvPr id="27658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7659" name="~PP1372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4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7655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16401" name="~PP1372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32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F8FA1-7DB3-4687-92EB-907A17DF251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327275"/>
            <a:ext cx="4343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November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January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February</a:t>
            </a:r>
          </a:p>
        </p:txBody>
      </p:sp>
      <p:sp>
        <p:nvSpPr>
          <p:cNvPr id="2867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867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28677" name="Group 18"/>
          <p:cNvGrpSpPr>
            <a:grpSpLocks/>
          </p:cNvGrpSpPr>
          <p:nvPr/>
        </p:nvGrpSpPr>
        <p:grpSpPr bwMode="auto">
          <a:xfrm>
            <a:off x="6096000" y="4724400"/>
            <a:ext cx="609600" cy="533400"/>
            <a:chOff x="1680" y="2112"/>
            <a:chExt cx="864" cy="672"/>
          </a:xfrm>
        </p:grpSpPr>
        <p:sp>
          <p:nvSpPr>
            <p:cNvPr id="28686" name="Rectangle 19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8687" name="~PP9375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8" name="Group 21"/>
          <p:cNvGrpSpPr>
            <a:grpSpLocks/>
          </p:cNvGrpSpPr>
          <p:nvPr/>
        </p:nvGrpSpPr>
        <p:grpSpPr bwMode="auto">
          <a:xfrm>
            <a:off x="6096000" y="2438400"/>
            <a:ext cx="609600" cy="533400"/>
            <a:chOff x="2352" y="1941"/>
            <a:chExt cx="576" cy="528"/>
          </a:xfrm>
        </p:grpSpPr>
        <p:sp>
          <p:nvSpPr>
            <p:cNvPr id="28684" name="Rectangle 22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8685" name="~PP1375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9" name="Group 24"/>
          <p:cNvGrpSpPr>
            <a:grpSpLocks/>
          </p:cNvGrpSpPr>
          <p:nvPr/>
        </p:nvGrpSpPr>
        <p:grpSpPr bwMode="auto">
          <a:xfrm>
            <a:off x="6096000" y="3581400"/>
            <a:ext cx="609600" cy="533400"/>
            <a:chOff x="2352" y="1941"/>
            <a:chExt cx="576" cy="528"/>
          </a:xfrm>
        </p:grpSpPr>
        <p:sp>
          <p:nvSpPr>
            <p:cNvPr id="28682" name="Rectangle 2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8683" name="~PP1375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4" name="~PP2374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307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8B46C-8169-4357-BF58-0D37EFBFB5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327275"/>
            <a:ext cx="5029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governor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president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mayor</a:t>
            </a: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5715000" y="4648200"/>
            <a:ext cx="609600" cy="533400"/>
            <a:chOff x="1680" y="2112"/>
            <a:chExt cx="864" cy="672"/>
          </a:xfrm>
        </p:grpSpPr>
        <p:sp>
          <p:nvSpPr>
            <p:cNvPr id="29710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9711" name="~PP9377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970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29702" name="Group 12"/>
          <p:cNvGrpSpPr>
            <a:grpSpLocks/>
          </p:cNvGrpSpPr>
          <p:nvPr/>
        </p:nvGrpSpPr>
        <p:grpSpPr bwMode="auto">
          <a:xfrm>
            <a:off x="5715000" y="2286000"/>
            <a:ext cx="609600" cy="533400"/>
            <a:chOff x="2352" y="1941"/>
            <a:chExt cx="576" cy="528"/>
          </a:xfrm>
        </p:grpSpPr>
        <p:sp>
          <p:nvSpPr>
            <p:cNvPr id="29708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9709" name="~PP1377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3" name="Group 15"/>
          <p:cNvGrpSpPr>
            <a:grpSpLocks/>
          </p:cNvGrpSpPr>
          <p:nvPr/>
        </p:nvGrpSpPr>
        <p:grpSpPr bwMode="auto">
          <a:xfrm>
            <a:off x="5715000" y="3429000"/>
            <a:ext cx="609600" cy="533400"/>
            <a:chOff x="2352" y="1941"/>
            <a:chExt cx="576" cy="528"/>
          </a:xfrm>
        </p:grpSpPr>
        <p:sp>
          <p:nvSpPr>
            <p:cNvPr id="29706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9707" name="~PP1377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8" name="~PP1375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057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38577-F554-4EF7-AD50-2BE5A7CD2A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27275"/>
            <a:ext cx="8229600" cy="3540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 The President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The Congress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The Speaker of the House</a:t>
            </a:r>
          </a:p>
          <a:p>
            <a:pPr eaLnBrk="1" hangingPunct="1">
              <a:buFont typeface="Wingdings" pitchFamily="2" charset="2"/>
              <a:buAutoNum type="alphaUcPeriod" startAt="3"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D.	The Supreme Court</a:t>
            </a:r>
          </a:p>
        </p:txBody>
      </p:sp>
      <p:sp>
        <p:nvSpPr>
          <p:cNvPr id="30723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3072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30725" name="Group 15"/>
          <p:cNvGrpSpPr>
            <a:grpSpLocks/>
          </p:cNvGrpSpPr>
          <p:nvPr/>
        </p:nvGrpSpPr>
        <p:grpSpPr bwMode="auto">
          <a:xfrm>
            <a:off x="7162800" y="2362200"/>
            <a:ext cx="609600" cy="533400"/>
            <a:chOff x="1680" y="2112"/>
            <a:chExt cx="864" cy="672"/>
          </a:xfrm>
        </p:grpSpPr>
        <p:sp>
          <p:nvSpPr>
            <p:cNvPr id="30737" name="Rectangle 16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0738" name="~PP9380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6" name="Group 21"/>
          <p:cNvGrpSpPr>
            <a:grpSpLocks/>
          </p:cNvGrpSpPr>
          <p:nvPr/>
        </p:nvGrpSpPr>
        <p:grpSpPr bwMode="auto">
          <a:xfrm>
            <a:off x="7162800" y="4343400"/>
            <a:ext cx="609600" cy="533400"/>
            <a:chOff x="2352" y="1941"/>
            <a:chExt cx="576" cy="528"/>
          </a:xfrm>
        </p:grpSpPr>
        <p:sp>
          <p:nvSpPr>
            <p:cNvPr id="30735" name="Rectangle 22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0736" name="~PP1379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7" name="Group 24"/>
          <p:cNvGrpSpPr>
            <a:grpSpLocks/>
          </p:cNvGrpSpPr>
          <p:nvPr/>
        </p:nvGrpSpPr>
        <p:grpSpPr bwMode="auto">
          <a:xfrm>
            <a:off x="7162800" y="3429000"/>
            <a:ext cx="609600" cy="533400"/>
            <a:chOff x="2352" y="1941"/>
            <a:chExt cx="576" cy="528"/>
          </a:xfrm>
        </p:grpSpPr>
        <p:sp>
          <p:nvSpPr>
            <p:cNvPr id="30733" name="Rectangle 2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0734" name="~PP1378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8" name="Group 24"/>
          <p:cNvGrpSpPr>
            <a:grpSpLocks/>
          </p:cNvGrpSpPr>
          <p:nvPr/>
        </p:nvGrpSpPr>
        <p:grpSpPr bwMode="auto">
          <a:xfrm>
            <a:off x="7162800" y="5334000"/>
            <a:ext cx="609600" cy="533400"/>
            <a:chOff x="2352" y="1941"/>
            <a:chExt cx="576" cy="528"/>
          </a:xfrm>
        </p:grpSpPr>
        <p:sp>
          <p:nvSpPr>
            <p:cNvPr id="30731" name="Rectangle 2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0732" name="~PP1378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76" name="~PP3378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124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5AB64-55DB-4ABF-9C14-48064E2CBD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27275"/>
            <a:ext cx="8229600" cy="3540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Commander in Chief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The Chief Justice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The Speaker of the House</a:t>
            </a:r>
          </a:p>
        </p:txBody>
      </p:sp>
      <p:sp>
        <p:nvSpPr>
          <p:cNvPr id="31747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3174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31749" name="Group 15"/>
          <p:cNvGrpSpPr>
            <a:grpSpLocks/>
          </p:cNvGrpSpPr>
          <p:nvPr/>
        </p:nvGrpSpPr>
        <p:grpSpPr bwMode="auto">
          <a:xfrm>
            <a:off x="7162800" y="2209800"/>
            <a:ext cx="609600" cy="533400"/>
            <a:chOff x="1680" y="2112"/>
            <a:chExt cx="864" cy="672"/>
          </a:xfrm>
        </p:grpSpPr>
        <p:sp>
          <p:nvSpPr>
            <p:cNvPr id="31758" name="Rectangle 16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1759" name="~PP9381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0" name="Group 21"/>
          <p:cNvGrpSpPr>
            <a:grpSpLocks/>
          </p:cNvGrpSpPr>
          <p:nvPr/>
        </p:nvGrpSpPr>
        <p:grpSpPr bwMode="auto">
          <a:xfrm>
            <a:off x="7162800" y="4343400"/>
            <a:ext cx="609600" cy="533400"/>
            <a:chOff x="2352" y="1941"/>
            <a:chExt cx="576" cy="528"/>
          </a:xfrm>
        </p:grpSpPr>
        <p:sp>
          <p:nvSpPr>
            <p:cNvPr id="31756" name="Rectangle 22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1757" name="~PP1381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1" name="Group 24"/>
          <p:cNvGrpSpPr>
            <a:grpSpLocks/>
          </p:cNvGrpSpPr>
          <p:nvPr/>
        </p:nvGrpSpPr>
        <p:grpSpPr bwMode="auto">
          <a:xfrm>
            <a:off x="7162800" y="3276600"/>
            <a:ext cx="609600" cy="533400"/>
            <a:chOff x="2352" y="1941"/>
            <a:chExt cx="576" cy="528"/>
          </a:xfrm>
        </p:grpSpPr>
        <p:sp>
          <p:nvSpPr>
            <p:cNvPr id="31754" name="Rectangle 2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1755" name="~PP1380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6" name="~PP7380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719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E4CF2-5B2C-4107-8E51-2499D5A0FE2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05000"/>
            <a:ext cx="4876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declare war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veto bills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make new laws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D.   change laws</a:t>
            </a:r>
          </a:p>
        </p:txBody>
      </p:sp>
      <p:sp>
        <p:nvSpPr>
          <p:cNvPr id="3277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3277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32773" name="Group 15"/>
          <p:cNvGrpSpPr>
            <a:grpSpLocks/>
          </p:cNvGrpSpPr>
          <p:nvPr/>
        </p:nvGrpSpPr>
        <p:grpSpPr bwMode="auto">
          <a:xfrm>
            <a:off x="6705600" y="5334000"/>
            <a:ext cx="533400" cy="457200"/>
            <a:chOff x="2352" y="1941"/>
            <a:chExt cx="576" cy="528"/>
          </a:xfrm>
        </p:grpSpPr>
        <p:sp>
          <p:nvSpPr>
            <p:cNvPr id="32785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2786" name="~PP1383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4" name="Group 18"/>
          <p:cNvGrpSpPr>
            <a:grpSpLocks/>
          </p:cNvGrpSpPr>
          <p:nvPr/>
        </p:nvGrpSpPr>
        <p:grpSpPr bwMode="auto">
          <a:xfrm>
            <a:off x="6705600" y="3124200"/>
            <a:ext cx="533400" cy="457200"/>
            <a:chOff x="1680" y="2112"/>
            <a:chExt cx="864" cy="672"/>
          </a:xfrm>
        </p:grpSpPr>
        <p:sp>
          <p:nvSpPr>
            <p:cNvPr id="32783" name="Rectangle 19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2784" name="~PP9383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5" name="Group 21"/>
          <p:cNvGrpSpPr>
            <a:grpSpLocks/>
          </p:cNvGrpSpPr>
          <p:nvPr/>
        </p:nvGrpSpPr>
        <p:grpSpPr bwMode="auto">
          <a:xfrm>
            <a:off x="6705600" y="4267200"/>
            <a:ext cx="533400" cy="457200"/>
            <a:chOff x="2352" y="1941"/>
            <a:chExt cx="576" cy="528"/>
          </a:xfrm>
        </p:grpSpPr>
        <p:sp>
          <p:nvSpPr>
            <p:cNvPr id="32781" name="Rectangle 22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2782" name="~PP1383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6" name="Group 24"/>
          <p:cNvGrpSpPr>
            <a:grpSpLocks/>
          </p:cNvGrpSpPr>
          <p:nvPr/>
        </p:nvGrpSpPr>
        <p:grpSpPr bwMode="auto">
          <a:xfrm>
            <a:off x="6705600" y="2057400"/>
            <a:ext cx="533400" cy="457200"/>
            <a:chOff x="2352" y="1941"/>
            <a:chExt cx="576" cy="528"/>
          </a:xfrm>
        </p:grpSpPr>
        <p:sp>
          <p:nvSpPr>
            <p:cNvPr id="32779" name="Rectangle 2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2780" name="~PP1383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3" name="~PP3381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082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5F1C9-E3EB-4243-A0A7-6A9236AC026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57150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George Bush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Thomas Jefferson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 	George Washington</a:t>
            </a:r>
          </a:p>
          <a:p>
            <a:pPr eaLnBrk="1" hangingPunct="1">
              <a:buFont typeface="Wingdings" pitchFamily="2" charset="2"/>
              <a:buAutoNum type="alphaUcPeriod" startAt="3"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D.	Abraham Lincoln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sp>
        <p:nvSpPr>
          <p:cNvPr id="1536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1536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7086600" y="1676400"/>
            <a:ext cx="685800" cy="609600"/>
            <a:chOff x="2352" y="1941"/>
            <a:chExt cx="576" cy="528"/>
          </a:xfrm>
        </p:grpSpPr>
        <p:sp>
          <p:nvSpPr>
            <p:cNvPr id="15377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5378" name="~PP1347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7086600" y="2819400"/>
            <a:ext cx="685800" cy="609600"/>
            <a:chOff x="2352" y="1941"/>
            <a:chExt cx="576" cy="528"/>
          </a:xfrm>
        </p:grpSpPr>
        <p:sp>
          <p:nvSpPr>
            <p:cNvPr id="15375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5376" name="~PP1347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7" name="Group 13"/>
          <p:cNvGrpSpPr>
            <a:grpSpLocks/>
          </p:cNvGrpSpPr>
          <p:nvPr/>
        </p:nvGrpSpPr>
        <p:grpSpPr bwMode="auto">
          <a:xfrm>
            <a:off x="7086600" y="3962400"/>
            <a:ext cx="685800" cy="609600"/>
            <a:chOff x="1680" y="2112"/>
            <a:chExt cx="864" cy="672"/>
          </a:xfrm>
        </p:grpSpPr>
        <p:sp>
          <p:nvSpPr>
            <p:cNvPr id="15373" name="Rectangle 14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5374" name="~PP9347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8" name="Group 10"/>
          <p:cNvGrpSpPr>
            <a:grpSpLocks/>
          </p:cNvGrpSpPr>
          <p:nvPr/>
        </p:nvGrpSpPr>
        <p:grpSpPr bwMode="auto">
          <a:xfrm>
            <a:off x="7086600" y="5105400"/>
            <a:ext cx="685800" cy="609600"/>
            <a:chOff x="2352" y="1941"/>
            <a:chExt cx="576" cy="528"/>
          </a:xfrm>
        </p:grpSpPr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5372" name="~PP1347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5" name="~PP1346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503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0AF8D-D2AA-4F1A-8B30-BD109F0F063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057400"/>
            <a:ext cx="3733800" cy="4149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600" smtClean="0"/>
              <a:t>A.	Alaska</a:t>
            </a:r>
          </a:p>
          <a:p>
            <a:pPr eaLnBrk="1" hangingPunct="1">
              <a:defRPr/>
            </a:pPr>
            <a:endParaRPr lang="en-US" altLang="en-US" sz="36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600" smtClean="0"/>
              <a:t>B.	Florida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36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600" smtClean="0"/>
              <a:t>C.	Hawaii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3600" smtClean="0"/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7086600" y="4724400"/>
            <a:ext cx="533400" cy="533400"/>
            <a:chOff x="1680" y="2112"/>
            <a:chExt cx="864" cy="672"/>
          </a:xfrm>
        </p:grpSpPr>
        <p:sp>
          <p:nvSpPr>
            <p:cNvPr id="33809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3810" name="~PP9385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6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3379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33798" name="Group 9"/>
          <p:cNvGrpSpPr>
            <a:grpSpLocks/>
          </p:cNvGrpSpPr>
          <p:nvPr/>
        </p:nvGrpSpPr>
        <p:grpSpPr bwMode="auto">
          <a:xfrm>
            <a:off x="7086600" y="2133600"/>
            <a:ext cx="533400" cy="533400"/>
            <a:chOff x="2352" y="1941"/>
            <a:chExt cx="576" cy="528"/>
          </a:xfrm>
        </p:grpSpPr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3808" name="~PP1385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9" name="Group 12"/>
          <p:cNvGrpSpPr>
            <a:grpSpLocks/>
          </p:cNvGrpSpPr>
          <p:nvPr/>
        </p:nvGrpSpPr>
        <p:grpSpPr bwMode="auto">
          <a:xfrm>
            <a:off x="7086600" y="3429000"/>
            <a:ext cx="533400" cy="533400"/>
            <a:chOff x="2352" y="1941"/>
            <a:chExt cx="576" cy="528"/>
          </a:xfrm>
        </p:grpSpPr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3806" name="~PP1385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1400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117157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1447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~PP2385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40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20179-F5F6-463A-B8D7-3DF44916DC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27275"/>
            <a:ext cx="784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</a:t>
            </a:r>
            <a:r>
              <a:rPr lang="en-US" dirty="0" smtClean="0"/>
              <a:t>The Colorado &amp;  Ohio River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</a:t>
            </a:r>
            <a:r>
              <a:rPr lang="en-US" dirty="0" smtClean="0"/>
              <a:t>The Mississippi &amp; Missouri River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</a:t>
            </a:r>
            <a:r>
              <a:rPr lang="en-US" dirty="0" smtClean="0"/>
              <a:t>Rio Grande &amp; Columbia River</a:t>
            </a:r>
            <a:endParaRPr lang="en-US" dirty="0"/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8153400" y="3581400"/>
            <a:ext cx="609600" cy="533400"/>
            <a:chOff x="1680" y="2112"/>
            <a:chExt cx="864" cy="672"/>
          </a:xfrm>
        </p:grpSpPr>
        <p:sp>
          <p:nvSpPr>
            <p:cNvPr id="34830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4831" name="~PP9388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0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3482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34822" name="Group 9"/>
          <p:cNvGrpSpPr>
            <a:grpSpLocks/>
          </p:cNvGrpSpPr>
          <p:nvPr/>
        </p:nvGrpSpPr>
        <p:grpSpPr bwMode="auto">
          <a:xfrm>
            <a:off x="8153400" y="4724400"/>
            <a:ext cx="609600" cy="533400"/>
            <a:chOff x="2352" y="1941"/>
            <a:chExt cx="576" cy="528"/>
          </a:xfrm>
        </p:grpSpPr>
        <p:sp>
          <p:nvSpPr>
            <p:cNvPr id="34828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4829" name="~PP1386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3" name="Group 12"/>
          <p:cNvGrpSpPr>
            <a:grpSpLocks/>
          </p:cNvGrpSpPr>
          <p:nvPr/>
        </p:nvGrpSpPr>
        <p:grpSpPr bwMode="auto">
          <a:xfrm>
            <a:off x="8153400" y="2514600"/>
            <a:ext cx="609600" cy="533400"/>
            <a:chOff x="2352" y="1941"/>
            <a:chExt cx="576" cy="528"/>
          </a:xfrm>
        </p:grpSpPr>
        <p:sp>
          <p:nvSpPr>
            <p:cNvPr id="34826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4827" name="~PP1386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9" name="~PP3386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383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37D4-376F-422C-A750-45DCDBBF3B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057400"/>
            <a:ext cx="5715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Native Americans    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Africans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Pilgrims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7239000" y="3276600"/>
            <a:ext cx="609600" cy="533400"/>
            <a:chOff x="1680" y="2112"/>
            <a:chExt cx="864" cy="672"/>
          </a:xfrm>
        </p:grpSpPr>
        <p:sp>
          <p:nvSpPr>
            <p:cNvPr id="35854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5855" name="~PP9389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4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35845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35846" name="Group 9"/>
          <p:cNvGrpSpPr>
            <a:grpSpLocks/>
          </p:cNvGrpSpPr>
          <p:nvPr/>
        </p:nvGrpSpPr>
        <p:grpSpPr bwMode="auto">
          <a:xfrm>
            <a:off x="7239000" y="4419600"/>
            <a:ext cx="609600" cy="533400"/>
            <a:chOff x="2352" y="1941"/>
            <a:chExt cx="576" cy="528"/>
          </a:xfrm>
        </p:grpSpPr>
        <p:sp>
          <p:nvSpPr>
            <p:cNvPr id="35852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5853" name="~PP1389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7239000" y="2133600"/>
            <a:ext cx="609600" cy="533400"/>
            <a:chOff x="2352" y="1941"/>
            <a:chExt cx="576" cy="528"/>
          </a:xfrm>
        </p:grpSpPr>
        <p:sp>
          <p:nvSpPr>
            <p:cNvPr id="35850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5851" name="~PP1388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92" name="~PP3388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35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E3912-AEA3-41B4-A7D2-CA70A0FD43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The Secretary of Housing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The President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 	The Vice President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D.	The Speaker of the House</a:t>
            </a:r>
          </a:p>
        </p:txBody>
      </p:sp>
      <p:sp>
        <p:nvSpPr>
          <p:cNvPr id="36867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368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36869" name="Group 15"/>
          <p:cNvGrpSpPr>
            <a:grpSpLocks/>
          </p:cNvGrpSpPr>
          <p:nvPr/>
        </p:nvGrpSpPr>
        <p:grpSpPr bwMode="auto">
          <a:xfrm>
            <a:off x="7315200" y="4267200"/>
            <a:ext cx="533400" cy="457200"/>
            <a:chOff x="2352" y="1941"/>
            <a:chExt cx="576" cy="528"/>
          </a:xfrm>
        </p:grpSpPr>
        <p:sp>
          <p:nvSpPr>
            <p:cNvPr id="36881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6882" name="~PP1391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0" name="Group 18"/>
          <p:cNvGrpSpPr>
            <a:grpSpLocks/>
          </p:cNvGrpSpPr>
          <p:nvPr/>
        </p:nvGrpSpPr>
        <p:grpSpPr bwMode="auto">
          <a:xfrm>
            <a:off x="7315200" y="5410200"/>
            <a:ext cx="533400" cy="457200"/>
            <a:chOff x="1680" y="2112"/>
            <a:chExt cx="864" cy="672"/>
          </a:xfrm>
        </p:grpSpPr>
        <p:sp>
          <p:nvSpPr>
            <p:cNvPr id="36879" name="Rectangle 19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6880" name="~PP9391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1" name="Group 21"/>
          <p:cNvGrpSpPr>
            <a:grpSpLocks/>
          </p:cNvGrpSpPr>
          <p:nvPr/>
        </p:nvGrpSpPr>
        <p:grpSpPr bwMode="auto">
          <a:xfrm>
            <a:off x="7315200" y="3124200"/>
            <a:ext cx="533400" cy="457200"/>
            <a:chOff x="2352" y="1941"/>
            <a:chExt cx="576" cy="528"/>
          </a:xfrm>
        </p:grpSpPr>
        <p:sp>
          <p:nvSpPr>
            <p:cNvPr id="36877" name="Rectangle 22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6878" name="~PP1391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2" name="Group 24"/>
          <p:cNvGrpSpPr>
            <a:grpSpLocks/>
          </p:cNvGrpSpPr>
          <p:nvPr/>
        </p:nvGrpSpPr>
        <p:grpSpPr bwMode="auto">
          <a:xfrm>
            <a:off x="7315200" y="1981200"/>
            <a:ext cx="533400" cy="457200"/>
            <a:chOff x="2352" y="1941"/>
            <a:chExt cx="576" cy="528"/>
          </a:xfrm>
        </p:grpSpPr>
        <p:sp>
          <p:nvSpPr>
            <p:cNvPr id="36875" name="Rectangle 2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6876" name="~PP1391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9" name="~PP1389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757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F1248-C908-4A4A-98B7-FF4D4A4B62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6705600" cy="304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soldiers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presidents who have died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world leaders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7891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3789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37893" name="Group 6"/>
          <p:cNvGrpSpPr>
            <a:grpSpLocks/>
          </p:cNvGrpSpPr>
          <p:nvPr/>
        </p:nvGrpSpPr>
        <p:grpSpPr bwMode="auto">
          <a:xfrm>
            <a:off x="7848600" y="4800600"/>
            <a:ext cx="533400" cy="533400"/>
            <a:chOff x="2352" y="1941"/>
            <a:chExt cx="576" cy="528"/>
          </a:xfrm>
        </p:grpSpPr>
        <p:sp>
          <p:nvSpPr>
            <p:cNvPr id="37902" name="Rectangle 7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7903" name="~PP1393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4" name="Group 9"/>
          <p:cNvGrpSpPr>
            <a:grpSpLocks/>
          </p:cNvGrpSpPr>
          <p:nvPr/>
        </p:nvGrpSpPr>
        <p:grpSpPr bwMode="auto">
          <a:xfrm>
            <a:off x="7848600" y="3581400"/>
            <a:ext cx="533400" cy="533400"/>
            <a:chOff x="2352" y="1941"/>
            <a:chExt cx="576" cy="528"/>
          </a:xfrm>
        </p:grpSpPr>
        <p:sp>
          <p:nvSpPr>
            <p:cNvPr id="37900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7901" name="~PP1392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5" name="Group 12"/>
          <p:cNvGrpSpPr>
            <a:grpSpLocks/>
          </p:cNvGrpSpPr>
          <p:nvPr/>
        </p:nvGrpSpPr>
        <p:grpSpPr bwMode="auto">
          <a:xfrm>
            <a:off x="7848600" y="2362200"/>
            <a:ext cx="533400" cy="533400"/>
            <a:chOff x="1680" y="2112"/>
            <a:chExt cx="864" cy="672"/>
          </a:xfrm>
        </p:grpSpPr>
        <p:sp>
          <p:nvSpPr>
            <p:cNvPr id="37898" name="Rectangle 13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7899" name="~PP9392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41" name="~PP3392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479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5324F-0931-4C66-AA7E-EFC7191DE35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4"/>
          <p:cNvGrpSpPr>
            <a:grpSpLocks/>
          </p:cNvGrpSpPr>
          <p:nvPr/>
        </p:nvGrpSpPr>
        <p:grpSpPr bwMode="auto">
          <a:xfrm>
            <a:off x="5715000" y="2590800"/>
            <a:ext cx="609600" cy="533400"/>
            <a:chOff x="1680" y="2112"/>
            <a:chExt cx="864" cy="672"/>
          </a:xfrm>
        </p:grpSpPr>
        <p:sp>
          <p:nvSpPr>
            <p:cNvPr id="38926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8927" name="~PP9394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3891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38917" name="Group 9"/>
          <p:cNvGrpSpPr>
            <a:grpSpLocks/>
          </p:cNvGrpSpPr>
          <p:nvPr/>
        </p:nvGrpSpPr>
        <p:grpSpPr bwMode="auto">
          <a:xfrm>
            <a:off x="5715000" y="3657600"/>
            <a:ext cx="609600" cy="533400"/>
            <a:chOff x="2352" y="1941"/>
            <a:chExt cx="576" cy="528"/>
          </a:xfrm>
        </p:grpSpPr>
        <p:sp>
          <p:nvSpPr>
            <p:cNvPr id="38924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8925" name="~PP1394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1295400" y="2590800"/>
            <a:ext cx="5638800" cy="265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i="0" u="none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A.	governor</a:t>
            </a:r>
          </a:p>
          <a:p>
            <a:pPr eaLnBrk="0" hangingPunct="0">
              <a:defRPr/>
            </a:pPr>
            <a:endParaRPr lang="en-US" sz="3600" i="0" u="none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eaLnBrk="0" hangingPunct="0">
              <a:defRPr/>
            </a:pPr>
            <a:r>
              <a:rPr lang="en-US" sz="3200" i="0" u="none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B.   president</a:t>
            </a:r>
          </a:p>
          <a:p>
            <a:pPr eaLnBrk="0" hangingPunct="0">
              <a:defRPr/>
            </a:pPr>
            <a:endParaRPr lang="en-US" sz="3600" i="0" u="none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eaLnBrk="0" hangingPunct="0">
              <a:defRPr/>
            </a:pPr>
            <a:r>
              <a:rPr lang="en-US" sz="3200" i="0" u="none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C.	mayor</a:t>
            </a:r>
          </a:p>
        </p:txBody>
      </p:sp>
      <p:grpSp>
        <p:nvGrpSpPr>
          <p:cNvPr id="38919" name="Group 16"/>
          <p:cNvGrpSpPr>
            <a:grpSpLocks/>
          </p:cNvGrpSpPr>
          <p:nvPr/>
        </p:nvGrpSpPr>
        <p:grpSpPr bwMode="auto">
          <a:xfrm>
            <a:off x="5715000" y="4800600"/>
            <a:ext cx="609600" cy="533400"/>
            <a:chOff x="2352" y="1941"/>
            <a:chExt cx="576" cy="528"/>
          </a:xfrm>
        </p:grpSpPr>
        <p:sp>
          <p:nvSpPr>
            <p:cNvPr id="38922" name="Rectangle 17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8923" name="~PP1394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4" name="~PP1394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41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A4E18-3A15-46BB-AC84-6DB2BFA4151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819400"/>
            <a:ext cx="5334000" cy="3429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A.	January</a:t>
            </a:r>
          </a:p>
          <a:p>
            <a:pPr eaLnBrk="1" hangingPunct="1">
              <a:defRPr/>
            </a:pPr>
            <a:endParaRPr lang="en-US" sz="1400"/>
          </a:p>
          <a:p>
            <a:pPr eaLnBrk="1" hangingPunct="1">
              <a:defRPr/>
            </a:pPr>
            <a:endParaRPr lang="en-US" sz="14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B.	November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200"/>
          </a:p>
          <a:p>
            <a:pPr eaLnBrk="1" hangingPunct="1">
              <a:defRPr/>
            </a:pPr>
            <a:endParaRPr lang="en-US" sz="12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C.	May</a:t>
            </a:r>
          </a:p>
        </p:txBody>
      </p:sp>
      <p:sp>
        <p:nvSpPr>
          <p:cNvPr id="2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3994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39941" name="Group 15"/>
          <p:cNvGrpSpPr>
            <a:grpSpLocks/>
          </p:cNvGrpSpPr>
          <p:nvPr/>
        </p:nvGrpSpPr>
        <p:grpSpPr bwMode="auto">
          <a:xfrm>
            <a:off x="5715000" y="5181600"/>
            <a:ext cx="609600" cy="533400"/>
            <a:chOff x="2352" y="1941"/>
            <a:chExt cx="576" cy="528"/>
          </a:xfrm>
        </p:grpSpPr>
        <p:sp>
          <p:nvSpPr>
            <p:cNvPr id="39950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9951" name="~PP1397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42" name="Group 18"/>
          <p:cNvGrpSpPr>
            <a:grpSpLocks/>
          </p:cNvGrpSpPr>
          <p:nvPr/>
        </p:nvGrpSpPr>
        <p:grpSpPr bwMode="auto">
          <a:xfrm>
            <a:off x="5715000" y="2971800"/>
            <a:ext cx="609600" cy="533400"/>
            <a:chOff x="2352" y="1941"/>
            <a:chExt cx="576" cy="528"/>
          </a:xfrm>
        </p:grpSpPr>
        <p:sp>
          <p:nvSpPr>
            <p:cNvPr id="39948" name="Rectangle 19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9949" name="~PP1396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43" name="Group 21"/>
          <p:cNvGrpSpPr>
            <a:grpSpLocks/>
          </p:cNvGrpSpPr>
          <p:nvPr/>
        </p:nvGrpSpPr>
        <p:grpSpPr bwMode="auto">
          <a:xfrm>
            <a:off x="5715000" y="4038600"/>
            <a:ext cx="609600" cy="533400"/>
            <a:chOff x="1680" y="2112"/>
            <a:chExt cx="864" cy="672"/>
          </a:xfrm>
        </p:grpSpPr>
        <p:sp>
          <p:nvSpPr>
            <p:cNvPr id="39946" name="Rectangle 22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39947" name="~PP9396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9" name="~PP4396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4061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D406F-CFC8-45E9-9C77-812675F419D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6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694613" cy="4302125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A.	  Mexico</a:t>
            </a:r>
          </a:p>
          <a:p>
            <a:pPr eaLnBrk="1" hangingPunct="1">
              <a:defRPr/>
            </a:pPr>
            <a:endParaRPr lang="en-US" sz="1200"/>
          </a:p>
          <a:p>
            <a:pPr eaLnBrk="1" hangingPunct="1">
              <a:defRPr/>
            </a:pPr>
            <a:endParaRPr lang="en-US" sz="1200"/>
          </a:p>
          <a:p>
            <a:pPr eaLnBrk="1" hangingPunct="1">
              <a:defRPr/>
            </a:pPr>
            <a:endParaRPr lang="en-US" sz="12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B.	  Canada</a:t>
            </a:r>
          </a:p>
          <a:p>
            <a:pPr eaLnBrk="1" hangingPunct="1">
              <a:defRPr/>
            </a:pPr>
            <a:endParaRPr lang="en-US" sz="1200"/>
          </a:p>
          <a:p>
            <a:pPr eaLnBrk="1" hangingPunct="1">
              <a:defRPr/>
            </a:pPr>
            <a:endParaRPr lang="en-US" sz="1200"/>
          </a:p>
          <a:p>
            <a:pPr eaLnBrk="1" hangingPunct="1">
              <a:defRPr/>
            </a:pPr>
            <a:endParaRPr lang="en-US" sz="12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C.	  Alaska</a:t>
            </a:r>
          </a:p>
        </p:txBody>
      </p:sp>
      <p:sp>
        <p:nvSpPr>
          <p:cNvPr id="40963" name="AutoShape 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40964" name="Group 37"/>
          <p:cNvGrpSpPr>
            <a:grpSpLocks/>
          </p:cNvGrpSpPr>
          <p:nvPr/>
        </p:nvGrpSpPr>
        <p:grpSpPr bwMode="auto">
          <a:xfrm>
            <a:off x="6858000" y="3962400"/>
            <a:ext cx="609600" cy="533400"/>
            <a:chOff x="1680" y="2112"/>
            <a:chExt cx="864" cy="672"/>
          </a:xfrm>
        </p:grpSpPr>
        <p:sp>
          <p:nvSpPr>
            <p:cNvPr id="40977" name="Rectangle 38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0978" name="~PP9399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5" name="AutoShape 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40966" name="Group 42"/>
          <p:cNvGrpSpPr>
            <a:grpSpLocks/>
          </p:cNvGrpSpPr>
          <p:nvPr/>
        </p:nvGrpSpPr>
        <p:grpSpPr bwMode="auto">
          <a:xfrm>
            <a:off x="6781800" y="2743200"/>
            <a:ext cx="609600" cy="533400"/>
            <a:chOff x="2352" y="1941"/>
            <a:chExt cx="576" cy="528"/>
          </a:xfrm>
        </p:grpSpPr>
        <p:sp>
          <p:nvSpPr>
            <p:cNvPr id="40975" name="Rectangle 4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0976" name="~PP1399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67" name="Group 45"/>
          <p:cNvGrpSpPr>
            <a:grpSpLocks/>
          </p:cNvGrpSpPr>
          <p:nvPr/>
        </p:nvGrpSpPr>
        <p:grpSpPr bwMode="auto">
          <a:xfrm>
            <a:off x="6858000" y="5181600"/>
            <a:ext cx="609600" cy="533400"/>
            <a:chOff x="2352" y="1941"/>
            <a:chExt cx="576" cy="528"/>
          </a:xfrm>
        </p:grpSpPr>
        <p:sp>
          <p:nvSpPr>
            <p:cNvPr id="40973" name="Rectangle 4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0974" name="~PP1397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8" name="Picture 49" descr="mexico-outline-map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1057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53" descr="canada_outlin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1143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55" descr="akmap-outlin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5400"/>
            <a:ext cx="10668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~PP3397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077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90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41E8D-7A5B-4589-B7D4-37F3D839B4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1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2390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The Speaker of the House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The Vice President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The Secretary of State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7620000" y="3505200"/>
            <a:ext cx="609600" cy="533400"/>
            <a:chOff x="1680" y="2112"/>
            <a:chExt cx="864" cy="672"/>
          </a:xfrm>
        </p:grpSpPr>
        <p:sp>
          <p:nvSpPr>
            <p:cNvPr id="41998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1999" name="~PP9400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41989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41990" name="Group 9"/>
          <p:cNvGrpSpPr>
            <a:grpSpLocks/>
          </p:cNvGrpSpPr>
          <p:nvPr/>
        </p:nvGrpSpPr>
        <p:grpSpPr bwMode="auto">
          <a:xfrm>
            <a:off x="7620000" y="2438400"/>
            <a:ext cx="609600" cy="533400"/>
            <a:chOff x="2352" y="1941"/>
            <a:chExt cx="576" cy="528"/>
          </a:xfrm>
        </p:grpSpPr>
        <p:sp>
          <p:nvSpPr>
            <p:cNvPr id="41996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1997" name="~PP1400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1" name="Group 12"/>
          <p:cNvGrpSpPr>
            <a:grpSpLocks/>
          </p:cNvGrpSpPr>
          <p:nvPr/>
        </p:nvGrpSpPr>
        <p:grpSpPr bwMode="auto">
          <a:xfrm>
            <a:off x="7620000" y="4648200"/>
            <a:ext cx="609600" cy="533400"/>
            <a:chOff x="2352" y="1941"/>
            <a:chExt cx="576" cy="528"/>
          </a:xfrm>
        </p:grpSpPr>
        <p:sp>
          <p:nvSpPr>
            <p:cNvPr id="41994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1995" name="~PP1400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36" name="~PP1399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2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178BB-0AFE-4A88-9F8D-6A1578636B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09800"/>
            <a:ext cx="43434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Spain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Mexico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France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D.	England</a:t>
            </a:r>
          </a:p>
        </p:txBody>
      </p:sp>
      <p:grpSp>
        <p:nvGrpSpPr>
          <p:cNvPr id="43011" name="Group 4"/>
          <p:cNvGrpSpPr>
            <a:grpSpLocks/>
          </p:cNvGrpSpPr>
          <p:nvPr/>
        </p:nvGrpSpPr>
        <p:grpSpPr bwMode="auto">
          <a:xfrm>
            <a:off x="6324600" y="4648200"/>
            <a:ext cx="533400" cy="457200"/>
            <a:chOff x="2352" y="1941"/>
            <a:chExt cx="576" cy="528"/>
          </a:xfrm>
        </p:grpSpPr>
        <p:sp>
          <p:nvSpPr>
            <p:cNvPr id="43029" name="Rectangle 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3030" name="~PP1403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12" name="Group 7"/>
          <p:cNvGrpSpPr>
            <a:grpSpLocks/>
          </p:cNvGrpSpPr>
          <p:nvPr/>
        </p:nvGrpSpPr>
        <p:grpSpPr bwMode="auto">
          <a:xfrm>
            <a:off x="6324600" y="5715000"/>
            <a:ext cx="533400" cy="457200"/>
            <a:chOff x="1680" y="2112"/>
            <a:chExt cx="864" cy="672"/>
          </a:xfrm>
        </p:grpSpPr>
        <p:sp>
          <p:nvSpPr>
            <p:cNvPr id="43027" name="Rectangle 8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3028" name="~PP9402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13" name="Group 10"/>
          <p:cNvGrpSpPr>
            <a:grpSpLocks/>
          </p:cNvGrpSpPr>
          <p:nvPr/>
        </p:nvGrpSpPr>
        <p:grpSpPr bwMode="auto">
          <a:xfrm>
            <a:off x="6324600" y="3581400"/>
            <a:ext cx="533400" cy="457200"/>
            <a:chOff x="2352" y="1941"/>
            <a:chExt cx="576" cy="528"/>
          </a:xfrm>
        </p:grpSpPr>
        <p:sp>
          <p:nvSpPr>
            <p:cNvPr id="43025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3026" name="~PP1402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14" name="Group 13"/>
          <p:cNvGrpSpPr>
            <a:grpSpLocks/>
          </p:cNvGrpSpPr>
          <p:nvPr/>
        </p:nvGrpSpPr>
        <p:grpSpPr bwMode="auto">
          <a:xfrm>
            <a:off x="6324600" y="2590800"/>
            <a:ext cx="533400" cy="457200"/>
            <a:chOff x="2352" y="1941"/>
            <a:chExt cx="576" cy="528"/>
          </a:xfrm>
        </p:grpSpPr>
        <p:sp>
          <p:nvSpPr>
            <p:cNvPr id="43023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3024" name="~PP1402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5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43016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43017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3913"/>
            <a:ext cx="1219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11953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0713"/>
            <a:ext cx="12192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30850"/>
            <a:ext cx="12954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~PP2402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059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2E33-A77E-46EA-830F-A079F359365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752600"/>
            <a:ext cx="6324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New York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Texas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California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D.	Florida</a:t>
            </a:r>
          </a:p>
        </p:txBody>
      </p: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7086600" y="5410200"/>
            <a:ext cx="533400" cy="457200"/>
            <a:chOff x="2352" y="1941"/>
            <a:chExt cx="576" cy="528"/>
          </a:xfrm>
        </p:grpSpPr>
        <p:sp>
          <p:nvSpPr>
            <p:cNvPr id="16405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6406" name="~PP1350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2" name="~PP18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7086600" y="4343400"/>
            <a:ext cx="533400" cy="457200"/>
            <a:chOff x="1680" y="2112"/>
            <a:chExt cx="864" cy="672"/>
          </a:xfrm>
        </p:grpSpPr>
        <p:sp>
          <p:nvSpPr>
            <p:cNvPr id="16403" name="Rectangle 11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6404" name="~PP9350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13"/>
          <p:cNvGrpSpPr>
            <a:grpSpLocks/>
          </p:cNvGrpSpPr>
          <p:nvPr/>
        </p:nvGrpSpPr>
        <p:grpSpPr bwMode="auto">
          <a:xfrm>
            <a:off x="7086600" y="3276600"/>
            <a:ext cx="533400" cy="457200"/>
            <a:chOff x="2352" y="1941"/>
            <a:chExt cx="576" cy="528"/>
          </a:xfrm>
        </p:grpSpPr>
        <p:sp>
          <p:nvSpPr>
            <p:cNvPr id="16401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6402" name="~PP1350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2" name="~PP18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0" name="Group 16"/>
          <p:cNvGrpSpPr>
            <a:grpSpLocks/>
          </p:cNvGrpSpPr>
          <p:nvPr/>
        </p:nvGrpSpPr>
        <p:grpSpPr bwMode="auto">
          <a:xfrm>
            <a:off x="7086600" y="2133600"/>
            <a:ext cx="533400" cy="457200"/>
            <a:chOff x="2352" y="1941"/>
            <a:chExt cx="576" cy="528"/>
          </a:xfrm>
        </p:grpSpPr>
        <p:sp>
          <p:nvSpPr>
            <p:cNvPr id="16399" name="Rectangle 17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6400" name="~PP1349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2" name="~PP18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1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33813"/>
            <a:ext cx="1428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02213"/>
            <a:ext cx="14287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4144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14287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AutoShape 2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16396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5143" name="~PP3349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94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CE624-FED0-4876-81A6-2E771C964A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The U.S. attacked Iraq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The World Trade organization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		met in New York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Terrorists attacked the U.S.</a:t>
            </a:r>
          </a:p>
        </p:txBody>
      </p:sp>
      <p:grpSp>
        <p:nvGrpSpPr>
          <p:cNvPr id="44035" name="Group 4"/>
          <p:cNvGrpSpPr>
            <a:grpSpLocks/>
          </p:cNvGrpSpPr>
          <p:nvPr/>
        </p:nvGrpSpPr>
        <p:grpSpPr bwMode="auto">
          <a:xfrm>
            <a:off x="8001000" y="4800600"/>
            <a:ext cx="609600" cy="533400"/>
            <a:chOff x="1680" y="2112"/>
            <a:chExt cx="864" cy="672"/>
          </a:xfrm>
        </p:grpSpPr>
        <p:sp>
          <p:nvSpPr>
            <p:cNvPr id="44046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4047" name="~PP9405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6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4403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44038" name="Group 9"/>
          <p:cNvGrpSpPr>
            <a:grpSpLocks/>
          </p:cNvGrpSpPr>
          <p:nvPr/>
        </p:nvGrpSpPr>
        <p:grpSpPr bwMode="auto">
          <a:xfrm>
            <a:off x="8001000" y="3276600"/>
            <a:ext cx="609600" cy="533400"/>
            <a:chOff x="2352" y="1941"/>
            <a:chExt cx="576" cy="528"/>
          </a:xfrm>
        </p:grpSpPr>
        <p:sp>
          <p:nvSpPr>
            <p:cNvPr id="44044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4045" name="~PP1403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9" name="Group 12"/>
          <p:cNvGrpSpPr>
            <a:grpSpLocks/>
          </p:cNvGrpSpPr>
          <p:nvPr/>
        </p:nvGrpSpPr>
        <p:grpSpPr bwMode="auto">
          <a:xfrm>
            <a:off x="8001000" y="1905000"/>
            <a:ext cx="609600" cy="533400"/>
            <a:chOff x="2352" y="1941"/>
            <a:chExt cx="576" cy="528"/>
          </a:xfrm>
        </p:grpSpPr>
        <p:sp>
          <p:nvSpPr>
            <p:cNvPr id="44042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4043" name="~PP1403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84" name="~PP2403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431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31024-2E09-4E02-8BF4-2AB3C049390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8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327275"/>
            <a:ext cx="5029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</a:t>
            </a:r>
            <a:r>
              <a:rPr lang="en-US" dirty="0" smtClean="0"/>
              <a:t>The flag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</a:t>
            </a:r>
            <a:r>
              <a:rPr lang="en-US" dirty="0" smtClean="0"/>
              <a:t>The  president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</a:t>
            </a:r>
            <a:r>
              <a:rPr lang="en-US" dirty="0" smtClean="0"/>
              <a:t>The military</a:t>
            </a:r>
            <a:endParaRPr lang="en-US" dirty="0"/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6705600" y="2438400"/>
            <a:ext cx="609600" cy="533400"/>
            <a:chOff x="1680" y="2112"/>
            <a:chExt cx="864" cy="672"/>
          </a:xfrm>
        </p:grpSpPr>
        <p:sp>
          <p:nvSpPr>
            <p:cNvPr id="45070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5071" name="~PP9406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0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4506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45062" name="Group 9"/>
          <p:cNvGrpSpPr>
            <a:grpSpLocks/>
          </p:cNvGrpSpPr>
          <p:nvPr/>
        </p:nvGrpSpPr>
        <p:grpSpPr bwMode="auto">
          <a:xfrm>
            <a:off x="6705600" y="4648200"/>
            <a:ext cx="609600" cy="533400"/>
            <a:chOff x="2352" y="1941"/>
            <a:chExt cx="576" cy="528"/>
          </a:xfrm>
        </p:grpSpPr>
        <p:sp>
          <p:nvSpPr>
            <p:cNvPr id="45068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5069" name="~PP1406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2" name="~PP18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3" name="Group 12"/>
          <p:cNvGrpSpPr>
            <a:grpSpLocks/>
          </p:cNvGrpSpPr>
          <p:nvPr/>
        </p:nvGrpSpPr>
        <p:grpSpPr bwMode="auto">
          <a:xfrm>
            <a:off x="6705600" y="3581400"/>
            <a:ext cx="609600" cy="533400"/>
            <a:chOff x="2352" y="1941"/>
            <a:chExt cx="576" cy="528"/>
          </a:xfrm>
        </p:grpSpPr>
        <p:sp>
          <p:nvSpPr>
            <p:cNvPr id="45066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5067" name="~PP1405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2" name="~PP18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9" name="~PP140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659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30EBB-72A7-4169-ACA6-B71B51BAC22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57150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Easter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Mother’s Day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 	Thanksgiving</a:t>
            </a:r>
          </a:p>
          <a:p>
            <a:pPr eaLnBrk="1" hangingPunct="1">
              <a:buFont typeface="Wingdings" pitchFamily="2" charset="2"/>
              <a:buAutoNum type="alphaUcPeriod" startAt="3"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D.	United Nations Day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sp>
        <p:nvSpPr>
          <p:cNvPr id="4608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4608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46085" name="Group 7"/>
          <p:cNvGrpSpPr>
            <a:grpSpLocks/>
          </p:cNvGrpSpPr>
          <p:nvPr/>
        </p:nvGrpSpPr>
        <p:grpSpPr bwMode="auto">
          <a:xfrm>
            <a:off x="7086600" y="1676400"/>
            <a:ext cx="685800" cy="609600"/>
            <a:chOff x="2352" y="1941"/>
            <a:chExt cx="576" cy="528"/>
          </a:xfrm>
        </p:grpSpPr>
        <p:sp>
          <p:nvSpPr>
            <p:cNvPr id="46097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6098" name="~PP1408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2" name="~PP18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86" name="Group 10"/>
          <p:cNvGrpSpPr>
            <a:grpSpLocks/>
          </p:cNvGrpSpPr>
          <p:nvPr/>
        </p:nvGrpSpPr>
        <p:grpSpPr bwMode="auto">
          <a:xfrm>
            <a:off x="7086600" y="2819400"/>
            <a:ext cx="685800" cy="609600"/>
            <a:chOff x="2352" y="1941"/>
            <a:chExt cx="576" cy="528"/>
          </a:xfrm>
        </p:grpSpPr>
        <p:sp>
          <p:nvSpPr>
            <p:cNvPr id="46095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6096" name="~PP1408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2" name="~PP18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87" name="Group 13"/>
          <p:cNvGrpSpPr>
            <a:grpSpLocks/>
          </p:cNvGrpSpPr>
          <p:nvPr/>
        </p:nvGrpSpPr>
        <p:grpSpPr bwMode="auto">
          <a:xfrm>
            <a:off x="7086600" y="3962400"/>
            <a:ext cx="685800" cy="609600"/>
            <a:chOff x="1680" y="2112"/>
            <a:chExt cx="864" cy="672"/>
          </a:xfrm>
        </p:grpSpPr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6094" name="~PP9408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88" name="Group 10"/>
          <p:cNvGrpSpPr>
            <a:grpSpLocks/>
          </p:cNvGrpSpPr>
          <p:nvPr/>
        </p:nvGrpSpPr>
        <p:grpSpPr bwMode="auto">
          <a:xfrm>
            <a:off x="7086600" y="5105400"/>
            <a:ext cx="685800" cy="609600"/>
            <a:chOff x="2352" y="1941"/>
            <a:chExt cx="576" cy="528"/>
          </a:xfrm>
        </p:grpSpPr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6092" name="~PP1408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2" name="~PP18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37" name="~PP340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927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0EFE5-E9FB-48E6-B611-255404323D3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327275"/>
            <a:ext cx="5029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governor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president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mayor</a:t>
            </a: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5791200" y="3581400"/>
            <a:ext cx="609600" cy="533400"/>
            <a:chOff x="1680" y="2112"/>
            <a:chExt cx="864" cy="672"/>
          </a:xfrm>
        </p:grpSpPr>
        <p:sp>
          <p:nvSpPr>
            <p:cNvPr id="47118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7119" name="~PP92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8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47109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47110" name="Group 9"/>
          <p:cNvGrpSpPr>
            <a:grpSpLocks/>
          </p:cNvGrpSpPr>
          <p:nvPr/>
        </p:nvGrpSpPr>
        <p:grpSpPr bwMode="auto">
          <a:xfrm>
            <a:off x="5791200" y="4648200"/>
            <a:ext cx="609600" cy="533400"/>
            <a:chOff x="2352" y="1941"/>
            <a:chExt cx="576" cy="528"/>
          </a:xfrm>
        </p:grpSpPr>
        <p:sp>
          <p:nvSpPr>
            <p:cNvPr id="47116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7117" name="~PP1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1" name="Group 12"/>
          <p:cNvGrpSpPr>
            <a:grpSpLocks/>
          </p:cNvGrpSpPr>
          <p:nvPr/>
        </p:nvGrpSpPr>
        <p:grpSpPr bwMode="auto">
          <a:xfrm>
            <a:off x="5791200" y="2514600"/>
            <a:ext cx="609600" cy="533400"/>
            <a:chOff x="2352" y="1941"/>
            <a:chExt cx="576" cy="528"/>
          </a:xfrm>
        </p:grpSpPr>
        <p:sp>
          <p:nvSpPr>
            <p:cNvPr id="47114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7115" name="~PP1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56" name="~PP2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693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55327-E932-4059-9EB2-C50AE235FCD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86000"/>
            <a:ext cx="6019800" cy="3311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California</a:t>
            </a:r>
          </a:p>
          <a:p>
            <a:pPr eaLnBrk="1" hangingPunct="1">
              <a:defRPr/>
            </a:pPr>
            <a:endParaRPr lang="en-US" sz="3600"/>
          </a:p>
          <a:p>
            <a:pPr eaLnBrk="1" hangingPunct="1">
              <a:defRPr/>
            </a:pPr>
            <a:r>
              <a:rPr lang="en-US" sz="3600"/>
              <a:t>Texas</a:t>
            </a:r>
          </a:p>
          <a:p>
            <a:pPr eaLnBrk="1" hangingPunct="1">
              <a:defRPr/>
            </a:pPr>
            <a:endParaRPr lang="en-US" sz="3600"/>
          </a:p>
          <a:p>
            <a:pPr eaLnBrk="1" hangingPunct="1">
              <a:defRPr/>
            </a:pPr>
            <a:r>
              <a:rPr lang="en-US" sz="3600"/>
              <a:t>Alaska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4813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4813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48133" name="Group 7"/>
          <p:cNvGrpSpPr>
            <a:grpSpLocks/>
          </p:cNvGrpSpPr>
          <p:nvPr/>
        </p:nvGrpSpPr>
        <p:grpSpPr bwMode="auto">
          <a:xfrm>
            <a:off x="6781800" y="2362200"/>
            <a:ext cx="685800" cy="609600"/>
            <a:chOff x="2352" y="1941"/>
            <a:chExt cx="576" cy="528"/>
          </a:xfrm>
        </p:grpSpPr>
        <p:sp>
          <p:nvSpPr>
            <p:cNvPr id="48145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8146" name="~PP13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134" name="Group 10"/>
          <p:cNvGrpSpPr>
            <a:grpSpLocks/>
          </p:cNvGrpSpPr>
          <p:nvPr/>
        </p:nvGrpSpPr>
        <p:grpSpPr bwMode="auto">
          <a:xfrm>
            <a:off x="6781800" y="5105400"/>
            <a:ext cx="685800" cy="609600"/>
            <a:chOff x="1680" y="2112"/>
            <a:chExt cx="864" cy="672"/>
          </a:xfrm>
        </p:grpSpPr>
        <p:sp>
          <p:nvSpPr>
            <p:cNvPr id="48143" name="Rectangle 11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8144" name="~PP92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135" name="Group 13"/>
          <p:cNvGrpSpPr>
            <a:grpSpLocks/>
          </p:cNvGrpSpPr>
          <p:nvPr/>
        </p:nvGrpSpPr>
        <p:grpSpPr bwMode="auto">
          <a:xfrm>
            <a:off x="6781800" y="3657600"/>
            <a:ext cx="685800" cy="609600"/>
            <a:chOff x="2352" y="1941"/>
            <a:chExt cx="576" cy="528"/>
          </a:xfrm>
        </p:grpSpPr>
        <p:sp>
          <p:nvSpPr>
            <p:cNvPr id="48141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8142" name="~PP12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6" name="Picture 17" descr="akmap-outlin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9" descr="texas-outlin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1181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21" descr="istockphoto_89250_california_outlin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~PP12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226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AB8B8-3969-44BF-8098-51D4406B9D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8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8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7239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Washington &amp; Lincoln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soldiers who died in wars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soldiers who are still living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9155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4915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49157" name="Group 6"/>
          <p:cNvGrpSpPr>
            <a:grpSpLocks/>
          </p:cNvGrpSpPr>
          <p:nvPr/>
        </p:nvGrpSpPr>
        <p:grpSpPr bwMode="auto">
          <a:xfrm>
            <a:off x="7543800" y="4419600"/>
            <a:ext cx="609600" cy="533400"/>
            <a:chOff x="2352" y="1941"/>
            <a:chExt cx="576" cy="528"/>
          </a:xfrm>
        </p:grpSpPr>
        <p:sp>
          <p:nvSpPr>
            <p:cNvPr id="49166" name="Rectangle 7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9167" name="~PP15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8" name="Group 9"/>
          <p:cNvGrpSpPr>
            <a:grpSpLocks/>
          </p:cNvGrpSpPr>
          <p:nvPr/>
        </p:nvGrpSpPr>
        <p:grpSpPr bwMode="auto">
          <a:xfrm>
            <a:off x="7543800" y="2133600"/>
            <a:ext cx="609600" cy="533400"/>
            <a:chOff x="2352" y="1941"/>
            <a:chExt cx="576" cy="528"/>
          </a:xfrm>
        </p:grpSpPr>
        <p:sp>
          <p:nvSpPr>
            <p:cNvPr id="49164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9165" name="~PP15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9" name="Group 12"/>
          <p:cNvGrpSpPr>
            <a:grpSpLocks/>
          </p:cNvGrpSpPr>
          <p:nvPr/>
        </p:nvGrpSpPr>
        <p:grpSpPr bwMode="auto">
          <a:xfrm>
            <a:off x="7543800" y="3276600"/>
            <a:ext cx="609600" cy="533400"/>
            <a:chOff x="1680" y="2112"/>
            <a:chExt cx="864" cy="672"/>
          </a:xfrm>
        </p:grpSpPr>
        <p:sp>
          <p:nvSpPr>
            <p:cNvPr id="49162" name="Rectangle 13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49163" name="~PP93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04" name="~PP23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744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B533-6D6E-455E-BBF9-3D22AB1DB36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9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27275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</a:t>
            </a:r>
            <a:r>
              <a:rPr lang="en-US" dirty="0" smtClean="0"/>
              <a:t>Puerto Rico </a:t>
            </a:r>
            <a:r>
              <a:rPr lang="en-US" sz="2800" dirty="0" smtClean="0"/>
              <a:t>&amp;</a:t>
            </a:r>
            <a:r>
              <a:rPr lang="en-US" dirty="0" smtClean="0"/>
              <a:t> U.S. Virgin Islands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</a:t>
            </a:r>
            <a:r>
              <a:rPr lang="en-US" dirty="0" smtClean="0"/>
              <a:t>Hawaii &amp; Guam 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</a:t>
            </a:r>
            <a:r>
              <a:rPr lang="en-US" dirty="0" smtClean="0"/>
              <a:t>Panama &amp; Cuba</a:t>
            </a:r>
            <a:endParaRPr lang="en-US" dirty="0"/>
          </a:p>
        </p:txBody>
      </p:sp>
      <p:grpSp>
        <p:nvGrpSpPr>
          <p:cNvPr id="50179" name="Group 4"/>
          <p:cNvGrpSpPr>
            <a:grpSpLocks/>
          </p:cNvGrpSpPr>
          <p:nvPr/>
        </p:nvGrpSpPr>
        <p:grpSpPr bwMode="auto">
          <a:xfrm>
            <a:off x="8305800" y="2438400"/>
            <a:ext cx="609600" cy="533400"/>
            <a:chOff x="1680" y="2112"/>
            <a:chExt cx="864" cy="672"/>
          </a:xfrm>
        </p:grpSpPr>
        <p:sp>
          <p:nvSpPr>
            <p:cNvPr id="50190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0191" name="~PP96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0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5018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50182" name="Group 9"/>
          <p:cNvGrpSpPr>
            <a:grpSpLocks/>
          </p:cNvGrpSpPr>
          <p:nvPr/>
        </p:nvGrpSpPr>
        <p:grpSpPr bwMode="auto">
          <a:xfrm>
            <a:off x="8305800" y="4800600"/>
            <a:ext cx="609600" cy="533400"/>
            <a:chOff x="2352" y="1941"/>
            <a:chExt cx="576" cy="528"/>
          </a:xfrm>
        </p:grpSpPr>
        <p:sp>
          <p:nvSpPr>
            <p:cNvPr id="50188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0189" name="~PP16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83" name="Group 12"/>
          <p:cNvGrpSpPr>
            <a:grpSpLocks/>
          </p:cNvGrpSpPr>
          <p:nvPr/>
        </p:nvGrpSpPr>
        <p:grpSpPr bwMode="auto">
          <a:xfrm>
            <a:off x="8305800" y="3581400"/>
            <a:ext cx="609600" cy="533400"/>
            <a:chOff x="2352" y="1941"/>
            <a:chExt cx="576" cy="528"/>
          </a:xfrm>
        </p:grpSpPr>
        <p:sp>
          <p:nvSpPr>
            <p:cNvPr id="50186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0187" name="~PP16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8" name="~PP95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98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B3B91-DC7E-4670-A97C-38CF306CF1F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9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MCj040843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391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51204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51205" name="Group 17"/>
          <p:cNvGrpSpPr>
            <a:grpSpLocks/>
          </p:cNvGrpSpPr>
          <p:nvPr/>
        </p:nvGrpSpPr>
        <p:grpSpPr bwMode="auto">
          <a:xfrm>
            <a:off x="5715000" y="1524000"/>
            <a:ext cx="457200" cy="457200"/>
            <a:chOff x="2352" y="1941"/>
            <a:chExt cx="576" cy="528"/>
          </a:xfrm>
        </p:grpSpPr>
        <p:sp>
          <p:nvSpPr>
            <p:cNvPr id="51211" name="Rectangle 1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1212" name="~PP18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6" name="Group 23"/>
          <p:cNvGrpSpPr>
            <a:grpSpLocks/>
          </p:cNvGrpSpPr>
          <p:nvPr/>
        </p:nvGrpSpPr>
        <p:grpSpPr bwMode="auto">
          <a:xfrm>
            <a:off x="2971800" y="5105400"/>
            <a:ext cx="533400" cy="457200"/>
            <a:chOff x="1680" y="2112"/>
            <a:chExt cx="864" cy="672"/>
          </a:xfrm>
        </p:grpSpPr>
        <p:sp>
          <p:nvSpPr>
            <p:cNvPr id="51209" name="Rectangle 24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1210" name="~PP98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9" name="~PP28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047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61250-A409-4651-924A-E9099CD038A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9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86000"/>
            <a:ext cx="57150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Texas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Massachusetts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Alaska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sp>
        <p:nvSpPr>
          <p:cNvPr id="5222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5222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52229" name="Group 7"/>
          <p:cNvGrpSpPr>
            <a:grpSpLocks/>
          </p:cNvGrpSpPr>
          <p:nvPr/>
        </p:nvGrpSpPr>
        <p:grpSpPr bwMode="auto">
          <a:xfrm>
            <a:off x="6781800" y="4724400"/>
            <a:ext cx="685800" cy="609600"/>
            <a:chOff x="2352" y="1941"/>
            <a:chExt cx="576" cy="528"/>
          </a:xfrm>
        </p:grpSpPr>
        <p:sp>
          <p:nvSpPr>
            <p:cNvPr id="52238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2239" name="~PP19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0" name="Group 10"/>
          <p:cNvGrpSpPr>
            <a:grpSpLocks/>
          </p:cNvGrpSpPr>
          <p:nvPr/>
        </p:nvGrpSpPr>
        <p:grpSpPr bwMode="auto">
          <a:xfrm>
            <a:off x="6781800" y="3429000"/>
            <a:ext cx="685800" cy="609600"/>
            <a:chOff x="2352" y="1941"/>
            <a:chExt cx="576" cy="528"/>
          </a:xfrm>
        </p:grpSpPr>
        <p:sp>
          <p:nvSpPr>
            <p:cNvPr id="52236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2237" name="~PP19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1" name="Group 13"/>
          <p:cNvGrpSpPr>
            <a:grpSpLocks/>
          </p:cNvGrpSpPr>
          <p:nvPr/>
        </p:nvGrpSpPr>
        <p:grpSpPr bwMode="auto">
          <a:xfrm>
            <a:off x="6781800" y="2057400"/>
            <a:ext cx="685800" cy="609600"/>
            <a:chOff x="1680" y="2112"/>
            <a:chExt cx="864" cy="672"/>
          </a:xfrm>
        </p:grpSpPr>
        <p:sp>
          <p:nvSpPr>
            <p:cNvPr id="52234" name="Rectangle 14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2235" name="~PP99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76" name="~PP69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626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3E3DA-E8B8-446F-8EF8-F862A25998F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9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162800" cy="41148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A.   He helped write the 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		Declaration of Independence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B.		He fought for equal rights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C.   He signed the Civil Rights </a:t>
            </a:r>
          </a:p>
          <a:p>
            <a:pPr marL="914400" lvl="1" indent="-514350" eaLnBrk="1" hangingPunct="1">
              <a:buFontTx/>
              <a:buNone/>
              <a:defRPr/>
            </a:pPr>
            <a:r>
              <a:rPr lang="en-US" altLang="en-US" dirty="0" smtClean="0"/>
              <a:t>    </a:t>
            </a:r>
            <a:r>
              <a:rPr lang="en-US" altLang="en-US" sz="3200" dirty="0"/>
              <a:t>B</a:t>
            </a:r>
            <a:r>
              <a:rPr lang="en-US" altLang="en-US" sz="3200" dirty="0" smtClean="0"/>
              <a:t>ill into law</a:t>
            </a:r>
          </a:p>
        </p:txBody>
      </p:sp>
      <p:sp>
        <p:nvSpPr>
          <p:cNvPr id="5325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5325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53253" name="Group 7"/>
          <p:cNvGrpSpPr>
            <a:grpSpLocks/>
          </p:cNvGrpSpPr>
          <p:nvPr/>
        </p:nvGrpSpPr>
        <p:grpSpPr bwMode="auto">
          <a:xfrm>
            <a:off x="8153400" y="2590800"/>
            <a:ext cx="685800" cy="609600"/>
            <a:chOff x="2352" y="1941"/>
            <a:chExt cx="576" cy="528"/>
          </a:xfrm>
        </p:grpSpPr>
        <p:sp>
          <p:nvSpPr>
            <p:cNvPr id="53263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3264" name="~PP113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254" name="Group 10"/>
          <p:cNvGrpSpPr>
            <a:grpSpLocks/>
          </p:cNvGrpSpPr>
          <p:nvPr/>
        </p:nvGrpSpPr>
        <p:grpSpPr bwMode="auto">
          <a:xfrm>
            <a:off x="8153400" y="4876800"/>
            <a:ext cx="685800" cy="609600"/>
            <a:chOff x="2352" y="1941"/>
            <a:chExt cx="576" cy="528"/>
          </a:xfrm>
        </p:grpSpPr>
        <p:sp>
          <p:nvSpPr>
            <p:cNvPr id="53261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3262" name="~PP111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255" name="Group 13"/>
          <p:cNvGrpSpPr>
            <a:grpSpLocks/>
          </p:cNvGrpSpPr>
          <p:nvPr/>
        </p:nvGrpSpPr>
        <p:grpSpPr bwMode="auto">
          <a:xfrm>
            <a:off x="8153400" y="3733800"/>
            <a:ext cx="685800" cy="609600"/>
            <a:chOff x="1680" y="2112"/>
            <a:chExt cx="864" cy="672"/>
          </a:xfrm>
        </p:grpSpPr>
        <p:sp>
          <p:nvSpPr>
            <p:cNvPr id="53259" name="Rectangle 14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3260" name="~PP911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256" name="Picture 2" descr="http://ts2.mm.bing.net/images/thumbnail.aspx?q=277163424933&amp;id=8d97333400dbc3adc79b333342f25dc7&amp;url=http%3a%2f%2fwww.americaslibrary.gov%2fassets%2faa%2fking%2faa_king_subj_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1114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~PP211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192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3EDE-6265-42B6-AD98-AD142D16E4D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0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0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514600"/>
            <a:ext cx="8229600" cy="3962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35 years old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40 years old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45 years old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5867400" y="2590800"/>
            <a:ext cx="533400" cy="533400"/>
            <a:chOff x="1680" y="2112"/>
            <a:chExt cx="864" cy="672"/>
          </a:xfrm>
        </p:grpSpPr>
        <p:sp>
          <p:nvSpPr>
            <p:cNvPr id="17422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7423" name="~PP9353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1741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5867400" y="3810000"/>
            <a:ext cx="533400" cy="533400"/>
            <a:chOff x="2352" y="1941"/>
            <a:chExt cx="576" cy="528"/>
          </a:xfrm>
        </p:grpSpPr>
        <p:sp>
          <p:nvSpPr>
            <p:cNvPr id="17420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7421" name="~PP1353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5" name="Group 12"/>
          <p:cNvGrpSpPr>
            <a:grpSpLocks/>
          </p:cNvGrpSpPr>
          <p:nvPr/>
        </p:nvGrpSpPr>
        <p:grpSpPr bwMode="auto">
          <a:xfrm>
            <a:off x="5867400" y="4953000"/>
            <a:ext cx="533400" cy="533400"/>
            <a:chOff x="2352" y="1941"/>
            <a:chExt cx="576" cy="528"/>
          </a:xfrm>
        </p:grpSpPr>
        <p:sp>
          <p:nvSpPr>
            <p:cNvPr id="17418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7419" name="~PP1353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61" name="~PP3352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816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58E3A-028E-4A1A-967D-B7B54732489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86000"/>
            <a:ext cx="57150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Hawaii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Massachusetts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Rhode Island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sp>
        <p:nvSpPr>
          <p:cNvPr id="5427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5427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54277" name="Group 7"/>
          <p:cNvGrpSpPr>
            <a:grpSpLocks/>
          </p:cNvGrpSpPr>
          <p:nvPr/>
        </p:nvGrpSpPr>
        <p:grpSpPr bwMode="auto">
          <a:xfrm>
            <a:off x="6781800" y="2209800"/>
            <a:ext cx="685800" cy="609600"/>
            <a:chOff x="2352" y="1941"/>
            <a:chExt cx="576" cy="528"/>
          </a:xfrm>
        </p:grpSpPr>
        <p:sp>
          <p:nvSpPr>
            <p:cNvPr id="54286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4287" name="~PP113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78" name="Group 10"/>
          <p:cNvGrpSpPr>
            <a:grpSpLocks/>
          </p:cNvGrpSpPr>
          <p:nvPr/>
        </p:nvGrpSpPr>
        <p:grpSpPr bwMode="auto">
          <a:xfrm>
            <a:off x="6781800" y="3429000"/>
            <a:ext cx="685800" cy="609600"/>
            <a:chOff x="2352" y="1941"/>
            <a:chExt cx="576" cy="528"/>
          </a:xfrm>
        </p:grpSpPr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4285" name="~PP113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79" name="Group 13"/>
          <p:cNvGrpSpPr>
            <a:grpSpLocks/>
          </p:cNvGrpSpPr>
          <p:nvPr/>
        </p:nvGrpSpPr>
        <p:grpSpPr bwMode="auto">
          <a:xfrm>
            <a:off x="6781800" y="4572000"/>
            <a:ext cx="685800" cy="609600"/>
            <a:chOff x="1680" y="2112"/>
            <a:chExt cx="864" cy="672"/>
          </a:xfrm>
        </p:grpSpPr>
        <p:sp>
          <p:nvSpPr>
            <p:cNvPr id="54282" name="Rectangle 14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4283" name="~PP913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24" name="~PP913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95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333B1-1B41-497F-8317-E23A93F93D3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2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153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an amendment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The Declaration of Independence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The Constitution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D.	The Emancipation Proclamation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sp>
        <p:nvSpPr>
          <p:cNvPr id="5529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5530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55301" name="Group 7"/>
          <p:cNvGrpSpPr>
            <a:grpSpLocks/>
          </p:cNvGrpSpPr>
          <p:nvPr/>
        </p:nvGrpSpPr>
        <p:grpSpPr bwMode="auto">
          <a:xfrm>
            <a:off x="8153400" y="1371600"/>
            <a:ext cx="685800" cy="609600"/>
            <a:chOff x="2352" y="1941"/>
            <a:chExt cx="576" cy="528"/>
          </a:xfrm>
        </p:grpSpPr>
        <p:sp>
          <p:nvSpPr>
            <p:cNvPr id="55313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5314" name="~PP116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2" name="Group 10"/>
          <p:cNvGrpSpPr>
            <a:grpSpLocks/>
          </p:cNvGrpSpPr>
          <p:nvPr/>
        </p:nvGrpSpPr>
        <p:grpSpPr bwMode="auto">
          <a:xfrm>
            <a:off x="8153400" y="2514600"/>
            <a:ext cx="685800" cy="609600"/>
            <a:chOff x="2352" y="1941"/>
            <a:chExt cx="576" cy="528"/>
          </a:xfrm>
        </p:grpSpPr>
        <p:sp>
          <p:nvSpPr>
            <p:cNvPr id="55311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5312" name="~PP114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3" name="Group 13"/>
          <p:cNvGrpSpPr>
            <a:grpSpLocks/>
          </p:cNvGrpSpPr>
          <p:nvPr/>
        </p:nvGrpSpPr>
        <p:grpSpPr bwMode="auto">
          <a:xfrm>
            <a:off x="8153400" y="3657600"/>
            <a:ext cx="685800" cy="609600"/>
            <a:chOff x="1680" y="2112"/>
            <a:chExt cx="864" cy="672"/>
          </a:xfrm>
        </p:grpSpPr>
        <p:sp>
          <p:nvSpPr>
            <p:cNvPr id="55309" name="Rectangle 14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5310" name="~PP914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4" name="Group 7"/>
          <p:cNvGrpSpPr>
            <a:grpSpLocks/>
          </p:cNvGrpSpPr>
          <p:nvPr/>
        </p:nvGrpSpPr>
        <p:grpSpPr bwMode="auto">
          <a:xfrm>
            <a:off x="8153400" y="4724400"/>
            <a:ext cx="685800" cy="609600"/>
            <a:chOff x="2352" y="1941"/>
            <a:chExt cx="576" cy="528"/>
          </a:xfrm>
        </p:grpSpPr>
        <p:sp>
          <p:nvSpPr>
            <p:cNvPr id="55307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5308" name="~PP114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51" name="~PP314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227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30763-C8A8-4F1A-BDCF-31806C195B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51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61722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A</a:t>
            </a:r>
            <a:r>
              <a:rPr lang="en-US" dirty="0" smtClean="0"/>
              <a:t>.    communist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/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B.    capitalist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C.    socialist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D.    imperialist</a:t>
            </a:r>
          </a:p>
        </p:txBody>
      </p:sp>
      <p:grpSp>
        <p:nvGrpSpPr>
          <p:cNvPr id="56323" name="Group 7"/>
          <p:cNvGrpSpPr>
            <a:grpSpLocks/>
          </p:cNvGrpSpPr>
          <p:nvPr/>
        </p:nvGrpSpPr>
        <p:grpSpPr bwMode="auto">
          <a:xfrm>
            <a:off x="6781800" y="4038600"/>
            <a:ext cx="533400" cy="457200"/>
            <a:chOff x="2352" y="1941"/>
            <a:chExt cx="576" cy="528"/>
          </a:xfrm>
        </p:grpSpPr>
        <p:sp>
          <p:nvSpPr>
            <p:cNvPr id="56337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6338" name="~PP117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24" name="Group 10"/>
          <p:cNvGrpSpPr>
            <a:grpSpLocks/>
          </p:cNvGrpSpPr>
          <p:nvPr/>
        </p:nvGrpSpPr>
        <p:grpSpPr bwMode="auto">
          <a:xfrm>
            <a:off x="6781800" y="1905000"/>
            <a:ext cx="533400" cy="457200"/>
            <a:chOff x="2352" y="1941"/>
            <a:chExt cx="576" cy="528"/>
          </a:xfrm>
        </p:grpSpPr>
        <p:sp>
          <p:nvSpPr>
            <p:cNvPr id="56335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6336" name="~PP117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5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5632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56327" name="Group 4"/>
          <p:cNvGrpSpPr>
            <a:grpSpLocks/>
          </p:cNvGrpSpPr>
          <p:nvPr/>
        </p:nvGrpSpPr>
        <p:grpSpPr bwMode="auto">
          <a:xfrm>
            <a:off x="6781800" y="2971800"/>
            <a:ext cx="533400" cy="457200"/>
            <a:chOff x="1680" y="2112"/>
            <a:chExt cx="864" cy="672"/>
          </a:xfrm>
        </p:grpSpPr>
        <p:sp>
          <p:nvSpPr>
            <p:cNvPr id="56333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6334" name="~PP917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28" name="Group 7"/>
          <p:cNvGrpSpPr>
            <a:grpSpLocks/>
          </p:cNvGrpSpPr>
          <p:nvPr/>
        </p:nvGrpSpPr>
        <p:grpSpPr bwMode="auto">
          <a:xfrm>
            <a:off x="6781800" y="5105400"/>
            <a:ext cx="533400" cy="457200"/>
            <a:chOff x="2352" y="1941"/>
            <a:chExt cx="576" cy="528"/>
          </a:xfrm>
        </p:grpSpPr>
        <p:sp>
          <p:nvSpPr>
            <p:cNvPr id="56331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6332" name="~PP116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75" name="~PP216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024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B2677-AB19-4022-AEEC-A3A8536FF0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27275"/>
            <a:ext cx="5715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</a:t>
            </a:r>
            <a:r>
              <a:rPr lang="en-US" dirty="0" smtClean="0"/>
              <a:t>General Eisenhower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</a:t>
            </a:r>
            <a:r>
              <a:rPr lang="en-US" dirty="0" smtClean="0"/>
              <a:t>George Washington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</a:t>
            </a:r>
            <a:r>
              <a:rPr lang="en-US" dirty="0" smtClean="0"/>
              <a:t>Abraham Lincoln</a:t>
            </a:r>
            <a:endParaRPr lang="en-US" dirty="0"/>
          </a:p>
        </p:txBody>
      </p:sp>
      <p:grpSp>
        <p:nvGrpSpPr>
          <p:cNvPr id="57347" name="Group 4"/>
          <p:cNvGrpSpPr>
            <a:grpSpLocks/>
          </p:cNvGrpSpPr>
          <p:nvPr/>
        </p:nvGrpSpPr>
        <p:grpSpPr bwMode="auto">
          <a:xfrm>
            <a:off x="7086600" y="4648200"/>
            <a:ext cx="609600" cy="533400"/>
            <a:chOff x="1680" y="2112"/>
            <a:chExt cx="864" cy="672"/>
          </a:xfrm>
        </p:grpSpPr>
        <p:sp>
          <p:nvSpPr>
            <p:cNvPr id="57358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7359" name="~PP919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48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57349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57350" name="Group 9"/>
          <p:cNvGrpSpPr>
            <a:grpSpLocks/>
          </p:cNvGrpSpPr>
          <p:nvPr/>
        </p:nvGrpSpPr>
        <p:grpSpPr bwMode="auto">
          <a:xfrm>
            <a:off x="7086600" y="3505200"/>
            <a:ext cx="609600" cy="533400"/>
            <a:chOff x="2352" y="1941"/>
            <a:chExt cx="576" cy="528"/>
          </a:xfrm>
        </p:grpSpPr>
        <p:sp>
          <p:nvSpPr>
            <p:cNvPr id="57356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7357" name="~PP119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1" name="Group 12"/>
          <p:cNvGrpSpPr>
            <a:grpSpLocks/>
          </p:cNvGrpSpPr>
          <p:nvPr/>
        </p:nvGrpSpPr>
        <p:grpSpPr bwMode="auto">
          <a:xfrm>
            <a:off x="7010400" y="2286000"/>
            <a:ext cx="609600" cy="533400"/>
            <a:chOff x="2352" y="1941"/>
            <a:chExt cx="576" cy="528"/>
          </a:xfrm>
        </p:grpSpPr>
        <p:sp>
          <p:nvSpPr>
            <p:cNvPr id="57354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7355" name="~PP119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96" name="~PP219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9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D1162-6203-462F-8447-A38563CEEF3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8" descr="http://paulandkaelin.com/wp-content/uploads/2012/05/United-States-Branches-of-Governm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4463"/>
            <a:ext cx="6257925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5"/>
          <p:cNvGrpSpPr>
            <a:grpSpLocks/>
          </p:cNvGrpSpPr>
          <p:nvPr/>
        </p:nvGrpSpPr>
        <p:grpSpPr bwMode="auto">
          <a:xfrm>
            <a:off x="1631950" y="2503488"/>
            <a:ext cx="533400" cy="457200"/>
            <a:chOff x="2352" y="1941"/>
            <a:chExt cx="576" cy="528"/>
          </a:xfrm>
        </p:grpSpPr>
        <p:sp>
          <p:nvSpPr>
            <p:cNvPr id="58382" name="Rectangle 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8383" name="~PP120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2" name="Group 8"/>
          <p:cNvGrpSpPr>
            <a:grpSpLocks/>
          </p:cNvGrpSpPr>
          <p:nvPr/>
        </p:nvGrpSpPr>
        <p:grpSpPr bwMode="auto">
          <a:xfrm>
            <a:off x="3967163" y="2457450"/>
            <a:ext cx="533400" cy="457200"/>
            <a:chOff x="2352" y="1941"/>
            <a:chExt cx="576" cy="528"/>
          </a:xfrm>
        </p:grpSpPr>
        <p:sp>
          <p:nvSpPr>
            <p:cNvPr id="58380" name="Rectangle 9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8381" name="~PP120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3" name="Group 11"/>
          <p:cNvGrpSpPr>
            <a:grpSpLocks/>
          </p:cNvGrpSpPr>
          <p:nvPr/>
        </p:nvGrpSpPr>
        <p:grpSpPr bwMode="auto">
          <a:xfrm>
            <a:off x="5715000" y="2470150"/>
            <a:ext cx="533400" cy="457200"/>
            <a:chOff x="1680" y="2112"/>
            <a:chExt cx="864" cy="672"/>
          </a:xfrm>
        </p:grpSpPr>
        <p:sp>
          <p:nvSpPr>
            <p:cNvPr id="58378" name="Rectangle 12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8379" name="~PP920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4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5837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47120" name="~PP220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793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5F3B1-82EC-4574-8186-F897D2D086D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20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133600"/>
            <a:ext cx="5715000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A.	northern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B.	southern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C.	eastern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D.	western</a:t>
            </a:r>
          </a:p>
        </p:txBody>
      </p:sp>
      <p:sp>
        <p:nvSpPr>
          <p:cNvPr id="59395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5939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59397" name="Group 6"/>
          <p:cNvGrpSpPr>
            <a:grpSpLocks/>
          </p:cNvGrpSpPr>
          <p:nvPr/>
        </p:nvGrpSpPr>
        <p:grpSpPr bwMode="auto">
          <a:xfrm>
            <a:off x="5334000" y="5410200"/>
            <a:ext cx="533400" cy="457200"/>
            <a:chOff x="2352" y="1941"/>
            <a:chExt cx="576" cy="528"/>
          </a:xfrm>
        </p:grpSpPr>
        <p:sp>
          <p:nvSpPr>
            <p:cNvPr id="59409" name="Rectangle 7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9410" name="~PP123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398" name="Group 12"/>
          <p:cNvGrpSpPr>
            <a:grpSpLocks/>
          </p:cNvGrpSpPr>
          <p:nvPr/>
        </p:nvGrpSpPr>
        <p:grpSpPr bwMode="auto">
          <a:xfrm>
            <a:off x="5334000" y="4343400"/>
            <a:ext cx="533400" cy="457200"/>
            <a:chOff x="1680" y="2112"/>
            <a:chExt cx="864" cy="672"/>
          </a:xfrm>
        </p:grpSpPr>
        <p:sp>
          <p:nvSpPr>
            <p:cNvPr id="59407" name="Rectangle 13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9408" name="~PP923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399" name="Group 15"/>
          <p:cNvGrpSpPr>
            <a:grpSpLocks/>
          </p:cNvGrpSpPr>
          <p:nvPr/>
        </p:nvGrpSpPr>
        <p:grpSpPr bwMode="auto">
          <a:xfrm>
            <a:off x="5334000" y="3276600"/>
            <a:ext cx="533400" cy="457200"/>
            <a:chOff x="2352" y="1941"/>
            <a:chExt cx="576" cy="528"/>
          </a:xfrm>
        </p:grpSpPr>
        <p:sp>
          <p:nvSpPr>
            <p:cNvPr id="59405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9406" name="~PP122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00" name="Group 18"/>
          <p:cNvGrpSpPr>
            <a:grpSpLocks/>
          </p:cNvGrpSpPr>
          <p:nvPr/>
        </p:nvGrpSpPr>
        <p:grpSpPr bwMode="auto">
          <a:xfrm>
            <a:off x="5334000" y="2209800"/>
            <a:ext cx="533400" cy="457200"/>
            <a:chOff x="2352" y="1941"/>
            <a:chExt cx="576" cy="528"/>
          </a:xfrm>
        </p:grpSpPr>
        <p:sp>
          <p:nvSpPr>
            <p:cNvPr id="59403" name="Rectangle 19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59404" name="~PP122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47" name="~PP122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496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5EEE8-1233-4B13-985C-5AFA66D63D0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7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6019800" cy="40386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Mexico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Canada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Alaska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6041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6042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60421" name="Group 7"/>
          <p:cNvGrpSpPr>
            <a:grpSpLocks/>
          </p:cNvGrpSpPr>
          <p:nvPr/>
        </p:nvGrpSpPr>
        <p:grpSpPr bwMode="auto">
          <a:xfrm>
            <a:off x="7162800" y="5029200"/>
            <a:ext cx="609600" cy="533400"/>
            <a:chOff x="2352" y="1941"/>
            <a:chExt cx="576" cy="528"/>
          </a:xfrm>
        </p:grpSpPr>
        <p:sp>
          <p:nvSpPr>
            <p:cNvPr id="60433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0434" name="~PP125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22" name="Group 10"/>
          <p:cNvGrpSpPr>
            <a:grpSpLocks/>
          </p:cNvGrpSpPr>
          <p:nvPr/>
        </p:nvGrpSpPr>
        <p:grpSpPr bwMode="auto">
          <a:xfrm>
            <a:off x="7162800" y="3962400"/>
            <a:ext cx="609600" cy="533400"/>
            <a:chOff x="2352" y="1941"/>
            <a:chExt cx="576" cy="528"/>
          </a:xfrm>
        </p:grpSpPr>
        <p:sp>
          <p:nvSpPr>
            <p:cNvPr id="60431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0432" name="~PP125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23" name="Group 13"/>
          <p:cNvGrpSpPr>
            <a:grpSpLocks/>
          </p:cNvGrpSpPr>
          <p:nvPr/>
        </p:nvGrpSpPr>
        <p:grpSpPr bwMode="auto">
          <a:xfrm>
            <a:off x="7162800" y="2819400"/>
            <a:ext cx="609600" cy="533400"/>
            <a:chOff x="1680" y="2112"/>
            <a:chExt cx="864" cy="672"/>
          </a:xfrm>
        </p:grpSpPr>
        <p:sp>
          <p:nvSpPr>
            <p:cNvPr id="60429" name="Rectangle 14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0430" name="~PP923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24" name="Picture 16" descr="mexico-outline-map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1057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7" descr="canada_outlin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1143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8" descr="akmap-outlin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10668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1" name="~PP323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71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80281-C6BB-4CCE-B7E9-C67B4580639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71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438400"/>
            <a:ext cx="4267200" cy="3200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a city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a county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a state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48400" y="2667000"/>
            <a:ext cx="533400" cy="457200"/>
            <a:chOff x="1680" y="2112"/>
            <a:chExt cx="864" cy="672"/>
          </a:xfrm>
        </p:grpSpPr>
        <p:sp>
          <p:nvSpPr>
            <p:cNvPr id="61454" name="Rectangle 8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1455" name="~PP927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44" name="Group 10"/>
          <p:cNvGrpSpPr>
            <a:grpSpLocks/>
          </p:cNvGrpSpPr>
          <p:nvPr/>
        </p:nvGrpSpPr>
        <p:grpSpPr bwMode="auto">
          <a:xfrm>
            <a:off x="6248400" y="4953000"/>
            <a:ext cx="533400" cy="457200"/>
            <a:chOff x="2352" y="1941"/>
            <a:chExt cx="576" cy="528"/>
          </a:xfrm>
        </p:grpSpPr>
        <p:sp>
          <p:nvSpPr>
            <p:cNvPr id="61452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1453" name="~PP127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45" name="Group 13"/>
          <p:cNvGrpSpPr>
            <a:grpSpLocks/>
          </p:cNvGrpSpPr>
          <p:nvPr/>
        </p:nvGrpSpPr>
        <p:grpSpPr bwMode="auto">
          <a:xfrm>
            <a:off x="6248400" y="3810000"/>
            <a:ext cx="533400" cy="457200"/>
            <a:chOff x="2352" y="1941"/>
            <a:chExt cx="576" cy="528"/>
          </a:xfrm>
        </p:grpSpPr>
        <p:sp>
          <p:nvSpPr>
            <p:cNvPr id="61450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1451" name="~PP127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46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6144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50192" name="~PP225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141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457CB-8A6B-48BC-A5FD-A49159B4F97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9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27275"/>
            <a:ext cx="7010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John F. Kennedy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Franklin </a:t>
            </a:r>
            <a:r>
              <a:rPr lang="en-US" dirty="0" smtClean="0"/>
              <a:t>D. </a:t>
            </a:r>
            <a:r>
              <a:rPr lang="en-US" dirty="0"/>
              <a:t>Roosevelt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Dwight Eisenhower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grpSp>
        <p:nvGrpSpPr>
          <p:cNvPr id="62467" name="Group 4"/>
          <p:cNvGrpSpPr>
            <a:grpSpLocks/>
          </p:cNvGrpSpPr>
          <p:nvPr/>
        </p:nvGrpSpPr>
        <p:grpSpPr bwMode="auto">
          <a:xfrm>
            <a:off x="7924800" y="3505200"/>
            <a:ext cx="533400" cy="457200"/>
            <a:chOff x="1680" y="2112"/>
            <a:chExt cx="864" cy="672"/>
          </a:xfrm>
        </p:grpSpPr>
        <p:sp>
          <p:nvSpPr>
            <p:cNvPr id="62481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2482" name="~PP928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7924800" y="2362200"/>
            <a:ext cx="533400" cy="457200"/>
            <a:chOff x="2352" y="1941"/>
            <a:chExt cx="576" cy="528"/>
          </a:xfrm>
        </p:grpSpPr>
        <p:sp>
          <p:nvSpPr>
            <p:cNvPr id="62479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2480" name="~PP128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69" name="Group 10"/>
          <p:cNvGrpSpPr>
            <a:grpSpLocks/>
          </p:cNvGrpSpPr>
          <p:nvPr/>
        </p:nvGrpSpPr>
        <p:grpSpPr bwMode="auto">
          <a:xfrm>
            <a:off x="7924800" y="4800600"/>
            <a:ext cx="533400" cy="457200"/>
            <a:chOff x="2352" y="1941"/>
            <a:chExt cx="576" cy="528"/>
          </a:xfrm>
        </p:grpSpPr>
        <p:sp>
          <p:nvSpPr>
            <p:cNvPr id="62477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2478" name="~PP128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70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62471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7556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2133600"/>
            <a:ext cx="7000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781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51219" name="~PP128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7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C32C4-56BE-4461-9903-C7031C35291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9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27275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</a:t>
            </a:r>
            <a:r>
              <a:rPr lang="en-US" dirty="0" smtClean="0"/>
              <a:t>Susan B. Anthony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</a:t>
            </a:r>
            <a:r>
              <a:rPr lang="en-US" dirty="0" smtClean="0"/>
              <a:t>Eleanor Roosevelt 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</a:t>
            </a:r>
            <a:r>
              <a:rPr lang="en-US" dirty="0" smtClean="0"/>
              <a:t>Martha Washington</a:t>
            </a:r>
            <a:endParaRPr lang="en-US" dirty="0"/>
          </a:p>
        </p:txBody>
      </p:sp>
      <p:grpSp>
        <p:nvGrpSpPr>
          <p:cNvPr id="63491" name="Group 4"/>
          <p:cNvGrpSpPr>
            <a:grpSpLocks/>
          </p:cNvGrpSpPr>
          <p:nvPr/>
        </p:nvGrpSpPr>
        <p:grpSpPr bwMode="auto">
          <a:xfrm>
            <a:off x="8305800" y="2438400"/>
            <a:ext cx="609600" cy="533400"/>
            <a:chOff x="1680" y="2112"/>
            <a:chExt cx="864" cy="672"/>
          </a:xfrm>
        </p:grpSpPr>
        <p:sp>
          <p:nvSpPr>
            <p:cNvPr id="63502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3503" name="~PP930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492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6349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63494" name="Group 9"/>
          <p:cNvGrpSpPr>
            <a:grpSpLocks/>
          </p:cNvGrpSpPr>
          <p:nvPr/>
        </p:nvGrpSpPr>
        <p:grpSpPr bwMode="auto">
          <a:xfrm>
            <a:off x="8305800" y="4800600"/>
            <a:ext cx="609600" cy="533400"/>
            <a:chOff x="2352" y="1941"/>
            <a:chExt cx="576" cy="528"/>
          </a:xfrm>
        </p:grpSpPr>
        <p:sp>
          <p:nvSpPr>
            <p:cNvPr id="63500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3501" name="~PP130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495" name="Group 12"/>
          <p:cNvGrpSpPr>
            <a:grpSpLocks/>
          </p:cNvGrpSpPr>
          <p:nvPr/>
        </p:nvGrpSpPr>
        <p:grpSpPr bwMode="auto">
          <a:xfrm>
            <a:off x="8305800" y="3581400"/>
            <a:ext cx="609600" cy="533400"/>
            <a:chOff x="2352" y="1941"/>
            <a:chExt cx="576" cy="528"/>
          </a:xfrm>
        </p:grpSpPr>
        <p:sp>
          <p:nvSpPr>
            <p:cNvPr id="63498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3499" name="~PP130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40" name="~PP130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631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6A1D2-25E2-4D3E-B9BB-3188083BE17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6324600" cy="4530725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	The slaves 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   The  American Indians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	The Pilgrims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D.		The colonists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7696200" y="2819400"/>
            <a:ext cx="609600" cy="533400"/>
            <a:chOff x="1680" y="2112"/>
            <a:chExt cx="864" cy="672"/>
          </a:xfrm>
        </p:grpSpPr>
        <p:sp>
          <p:nvSpPr>
            <p:cNvPr id="18449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8450" name="~PP9355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1843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18438" name="Group 9"/>
          <p:cNvGrpSpPr>
            <a:grpSpLocks/>
          </p:cNvGrpSpPr>
          <p:nvPr/>
        </p:nvGrpSpPr>
        <p:grpSpPr bwMode="auto">
          <a:xfrm>
            <a:off x="7696200" y="3962400"/>
            <a:ext cx="609600" cy="533400"/>
            <a:chOff x="2352" y="1941"/>
            <a:chExt cx="576" cy="528"/>
          </a:xfrm>
        </p:grpSpPr>
        <p:sp>
          <p:nvSpPr>
            <p:cNvPr id="18447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8448" name="~PP1355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9" name="Group 12"/>
          <p:cNvGrpSpPr>
            <a:grpSpLocks/>
          </p:cNvGrpSpPr>
          <p:nvPr/>
        </p:nvGrpSpPr>
        <p:grpSpPr bwMode="auto">
          <a:xfrm>
            <a:off x="7696200" y="1676400"/>
            <a:ext cx="609600" cy="533400"/>
            <a:chOff x="2352" y="1941"/>
            <a:chExt cx="576" cy="528"/>
          </a:xfrm>
        </p:grpSpPr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8446" name="~PP1355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0" name="Group 9"/>
          <p:cNvGrpSpPr>
            <a:grpSpLocks/>
          </p:cNvGrpSpPr>
          <p:nvPr/>
        </p:nvGrpSpPr>
        <p:grpSpPr bwMode="auto">
          <a:xfrm>
            <a:off x="7696200" y="5105400"/>
            <a:ext cx="609600" cy="533400"/>
            <a:chOff x="2352" y="1941"/>
            <a:chExt cx="576" cy="528"/>
          </a:xfrm>
        </p:grpSpPr>
        <p:sp>
          <p:nvSpPr>
            <p:cNvPr id="18443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8444" name="~PP1355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7" name="~PP3355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159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900C5-F6E4-4A08-834F-3A9856F4FC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7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5105400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The people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The president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The senators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	</a:t>
            </a:r>
          </a:p>
        </p:txBody>
      </p:sp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5867400" y="2438400"/>
            <a:ext cx="533400" cy="457200"/>
            <a:chOff x="1680" y="2112"/>
            <a:chExt cx="864" cy="672"/>
          </a:xfrm>
        </p:grpSpPr>
        <p:sp>
          <p:nvSpPr>
            <p:cNvPr id="64527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4528" name="~PP933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516" name="Group 7"/>
          <p:cNvGrpSpPr>
            <a:grpSpLocks/>
          </p:cNvGrpSpPr>
          <p:nvPr/>
        </p:nvGrpSpPr>
        <p:grpSpPr bwMode="auto">
          <a:xfrm>
            <a:off x="5867400" y="3581400"/>
            <a:ext cx="533400" cy="457200"/>
            <a:chOff x="2352" y="1941"/>
            <a:chExt cx="576" cy="528"/>
          </a:xfrm>
        </p:grpSpPr>
        <p:sp>
          <p:nvSpPr>
            <p:cNvPr id="64525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4526" name="~PP131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517" name="Group 10"/>
          <p:cNvGrpSpPr>
            <a:grpSpLocks/>
          </p:cNvGrpSpPr>
          <p:nvPr/>
        </p:nvGrpSpPr>
        <p:grpSpPr bwMode="auto">
          <a:xfrm>
            <a:off x="5867400" y="4648200"/>
            <a:ext cx="533400" cy="457200"/>
            <a:chOff x="2352" y="1941"/>
            <a:chExt cx="576" cy="528"/>
          </a:xfrm>
        </p:grpSpPr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4524" name="~PP131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8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64519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64520" name="Picture 16" descr="vote%2Bbutton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~PP631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69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B8FC3-2741-45C7-8CB4-3AF9EAB8A9A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6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4876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/>
              <a:t>A.	Washington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/>
              <a:t>B.	Virginia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/>
              <a:t>C.	Washington, D.C.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6781800" y="3733800"/>
            <a:ext cx="533400" cy="457200"/>
            <a:chOff x="1680" y="2112"/>
            <a:chExt cx="864" cy="672"/>
          </a:xfrm>
        </p:grpSpPr>
        <p:sp>
          <p:nvSpPr>
            <p:cNvPr id="65551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5552" name="~PP934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540" name="Group 7"/>
          <p:cNvGrpSpPr>
            <a:grpSpLocks/>
          </p:cNvGrpSpPr>
          <p:nvPr/>
        </p:nvGrpSpPr>
        <p:grpSpPr bwMode="auto">
          <a:xfrm>
            <a:off x="6781800" y="2743200"/>
            <a:ext cx="533400" cy="457200"/>
            <a:chOff x="2352" y="1941"/>
            <a:chExt cx="576" cy="528"/>
          </a:xfrm>
        </p:grpSpPr>
        <p:sp>
          <p:nvSpPr>
            <p:cNvPr id="65549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5550" name="~PP134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41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6554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65543" name="Group 15"/>
          <p:cNvGrpSpPr>
            <a:grpSpLocks/>
          </p:cNvGrpSpPr>
          <p:nvPr/>
        </p:nvGrpSpPr>
        <p:grpSpPr bwMode="auto">
          <a:xfrm>
            <a:off x="6781800" y="1676400"/>
            <a:ext cx="533400" cy="457200"/>
            <a:chOff x="2352" y="1941"/>
            <a:chExt cx="576" cy="528"/>
          </a:xfrm>
        </p:grpSpPr>
        <p:sp>
          <p:nvSpPr>
            <p:cNvPr id="65547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5548" name="~PP133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5544" name="Picture 2" descr="http://ts3.mm.bing.net/images/thumbnail.aspx?q=1231134403782&amp;id=153398eb1a73fb4b266044f28de70907&amp;url=http%3a%2f%2fdccorporaterentals.com%2fimages%2fmission_20washington_20dc_20coll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200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~PP233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572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4A85E-3E0D-4D91-B3FD-6A94CA32DDD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9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905000"/>
            <a:ext cx="3962400" cy="4073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A.	 13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B.	 50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C.	 100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D.	 345</a:t>
            </a:r>
          </a:p>
        </p:txBody>
      </p:sp>
      <p:grpSp>
        <p:nvGrpSpPr>
          <p:cNvPr id="66563" name="Group 4"/>
          <p:cNvGrpSpPr>
            <a:grpSpLocks/>
          </p:cNvGrpSpPr>
          <p:nvPr/>
        </p:nvGrpSpPr>
        <p:grpSpPr bwMode="auto">
          <a:xfrm>
            <a:off x="6248400" y="4038600"/>
            <a:ext cx="533400" cy="457200"/>
            <a:chOff x="1680" y="2112"/>
            <a:chExt cx="864" cy="672"/>
          </a:xfrm>
        </p:grpSpPr>
        <p:sp>
          <p:nvSpPr>
            <p:cNvPr id="66578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6579" name="~PP936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564" name="Group 7"/>
          <p:cNvGrpSpPr>
            <a:grpSpLocks/>
          </p:cNvGrpSpPr>
          <p:nvPr/>
        </p:nvGrpSpPr>
        <p:grpSpPr bwMode="auto">
          <a:xfrm>
            <a:off x="6248400" y="3048000"/>
            <a:ext cx="533400" cy="457200"/>
            <a:chOff x="2352" y="1941"/>
            <a:chExt cx="576" cy="528"/>
          </a:xfrm>
        </p:grpSpPr>
        <p:sp>
          <p:nvSpPr>
            <p:cNvPr id="66576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6577" name="~PP136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565" name="Group 10"/>
          <p:cNvGrpSpPr>
            <a:grpSpLocks/>
          </p:cNvGrpSpPr>
          <p:nvPr/>
        </p:nvGrpSpPr>
        <p:grpSpPr bwMode="auto">
          <a:xfrm>
            <a:off x="6248400" y="5105400"/>
            <a:ext cx="533400" cy="457200"/>
            <a:chOff x="2352" y="1941"/>
            <a:chExt cx="576" cy="528"/>
          </a:xfrm>
        </p:grpSpPr>
        <p:sp>
          <p:nvSpPr>
            <p:cNvPr id="66574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6575" name="~PP136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566" name="Group 13"/>
          <p:cNvGrpSpPr>
            <a:grpSpLocks/>
          </p:cNvGrpSpPr>
          <p:nvPr/>
        </p:nvGrpSpPr>
        <p:grpSpPr bwMode="auto">
          <a:xfrm>
            <a:off x="6248400" y="1981200"/>
            <a:ext cx="533400" cy="457200"/>
            <a:chOff x="2352" y="1941"/>
            <a:chExt cx="576" cy="528"/>
          </a:xfrm>
        </p:grpSpPr>
        <p:sp>
          <p:nvSpPr>
            <p:cNvPr id="66572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6573" name="~PP134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67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66568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66569" name="Picture 21" descr="US%2BSENAT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21145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7" name="~PP134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05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A6489-6E15-41CA-9107-9992B4ABF23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17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61722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/>
              <a:t>A.	paying taxes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/>
              <a:t>B.	carrying identification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/>
              <a:t>C.    voting 		</a:t>
            </a:r>
          </a:p>
        </p:txBody>
      </p:sp>
      <p:grpSp>
        <p:nvGrpSpPr>
          <p:cNvPr id="67587" name="Group 7"/>
          <p:cNvGrpSpPr>
            <a:grpSpLocks/>
          </p:cNvGrpSpPr>
          <p:nvPr/>
        </p:nvGrpSpPr>
        <p:grpSpPr bwMode="auto">
          <a:xfrm>
            <a:off x="7086600" y="3429000"/>
            <a:ext cx="533400" cy="457200"/>
            <a:chOff x="2352" y="1941"/>
            <a:chExt cx="576" cy="528"/>
          </a:xfrm>
        </p:grpSpPr>
        <p:sp>
          <p:nvSpPr>
            <p:cNvPr id="67598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7599" name="~PP138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588" name="Group 10"/>
          <p:cNvGrpSpPr>
            <a:grpSpLocks/>
          </p:cNvGrpSpPr>
          <p:nvPr/>
        </p:nvGrpSpPr>
        <p:grpSpPr bwMode="auto">
          <a:xfrm>
            <a:off x="7086600" y="2362200"/>
            <a:ext cx="533400" cy="457200"/>
            <a:chOff x="2352" y="1941"/>
            <a:chExt cx="576" cy="528"/>
          </a:xfrm>
        </p:grpSpPr>
        <p:sp>
          <p:nvSpPr>
            <p:cNvPr id="67596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7597" name="~PP138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589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67590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67591" name="Group 4"/>
          <p:cNvGrpSpPr>
            <a:grpSpLocks/>
          </p:cNvGrpSpPr>
          <p:nvPr/>
        </p:nvGrpSpPr>
        <p:grpSpPr bwMode="auto">
          <a:xfrm>
            <a:off x="7086600" y="4419600"/>
            <a:ext cx="533400" cy="457200"/>
            <a:chOff x="1680" y="2112"/>
            <a:chExt cx="864" cy="672"/>
          </a:xfrm>
        </p:grpSpPr>
        <p:sp>
          <p:nvSpPr>
            <p:cNvPr id="67594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7595" name="~PP938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36" name="~PP438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4059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E225D-C637-4201-A2B4-AA197CF6F80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6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09800"/>
            <a:ext cx="4876800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A.	</a:t>
            </a:r>
            <a:r>
              <a:rPr lang="en-US" dirty="0" smtClean="0"/>
              <a:t>Washington</a:t>
            </a:r>
            <a:r>
              <a:rPr lang="en-US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B.	</a:t>
            </a:r>
            <a:r>
              <a:rPr lang="en-US" dirty="0" smtClean="0"/>
              <a:t>Ohio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C.	</a:t>
            </a:r>
            <a:r>
              <a:rPr lang="en-US" dirty="0" smtClean="0"/>
              <a:t>Maine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D.	</a:t>
            </a:r>
            <a:r>
              <a:rPr lang="en-US" dirty="0" smtClean="0"/>
              <a:t>Virginia </a:t>
            </a:r>
            <a:endParaRPr lang="en-US" dirty="0"/>
          </a:p>
        </p:txBody>
      </p:sp>
      <p:grpSp>
        <p:nvGrpSpPr>
          <p:cNvPr id="68611" name="Group 4"/>
          <p:cNvGrpSpPr>
            <a:grpSpLocks/>
          </p:cNvGrpSpPr>
          <p:nvPr/>
        </p:nvGrpSpPr>
        <p:grpSpPr bwMode="auto">
          <a:xfrm>
            <a:off x="6324600" y="5410200"/>
            <a:ext cx="533400" cy="457200"/>
            <a:chOff x="1680" y="2112"/>
            <a:chExt cx="864" cy="672"/>
          </a:xfrm>
        </p:grpSpPr>
        <p:sp>
          <p:nvSpPr>
            <p:cNvPr id="68625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8626" name="~PP941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12" name="Group 7"/>
          <p:cNvGrpSpPr>
            <a:grpSpLocks/>
          </p:cNvGrpSpPr>
          <p:nvPr/>
        </p:nvGrpSpPr>
        <p:grpSpPr bwMode="auto">
          <a:xfrm>
            <a:off x="6324600" y="3352800"/>
            <a:ext cx="533400" cy="457200"/>
            <a:chOff x="2352" y="1941"/>
            <a:chExt cx="576" cy="528"/>
          </a:xfrm>
        </p:grpSpPr>
        <p:sp>
          <p:nvSpPr>
            <p:cNvPr id="68623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8624" name="~PP139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13" name="Group 10"/>
          <p:cNvGrpSpPr>
            <a:grpSpLocks/>
          </p:cNvGrpSpPr>
          <p:nvPr/>
        </p:nvGrpSpPr>
        <p:grpSpPr bwMode="auto">
          <a:xfrm>
            <a:off x="6324600" y="4343400"/>
            <a:ext cx="533400" cy="457200"/>
            <a:chOff x="2352" y="1941"/>
            <a:chExt cx="576" cy="528"/>
          </a:xfrm>
        </p:grpSpPr>
        <p:sp>
          <p:nvSpPr>
            <p:cNvPr id="68621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8622" name="~PP139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4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68615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29613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68616" name="Group 15"/>
          <p:cNvGrpSpPr>
            <a:grpSpLocks/>
          </p:cNvGrpSpPr>
          <p:nvPr/>
        </p:nvGrpSpPr>
        <p:grpSpPr bwMode="auto">
          <a:xfrm>
            <a:off x="6324600" y="2286000"/>
            <a:ext cx="533400" cy="457200"/>
            <a:chOff x="2352" y="1941"/>
            <a:chExt cx="576" cy="528"/>
          </a:xfrm>
        </p:grpSpPr>
        <p:sp>
          <p:nvSpPr>
            <p:cNvPr id="68619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8620" name="~PP139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wavAudioFile r:embed="rId2" name="992B7C10.wav"/>
          </p:nvPr>
        </p:nvPicPr>
        <p:blipFill>
          <a:blip r:embed="rId7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14800" y="639762"/>
            <a:ext cx="838200" cy="838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7480-2B5D-4C2D-BA21-43EDDBF2908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6781800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/>
              <a:t>A.	the right to liberty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/>
              <a:t>B.	the right to vote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/>
              <a:t>C.	the right to have a gun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mtClean="0"/>
              <a:t>D.	the right to own land</a:t>
            </a:r>
          </a:p>
        </p:txBody>
      </p:sp>
      <p:grpSp>
        <p:nvGrpSpPr>
          <p:cNvPr id="69635" name="Group 4"/>
          <p:cNvGrpSpPr>
            <a:grpSpLocks/>
          </p:cNvGrpSpPr>
          <p:nvPr/>
        </p:nvGrpSpPr>
        <p:grpSpPr bwMode="auto">
          <a:xfrm>
            <a:off x="7467600" y="2209800"/>
            <a:ext cx="533400" cy="457200"/>
            <a:chOff x="1680" y="2112"/>
            <a:chExt cx="864" cy="672"/>
          </a:xfrm>
        </p:grpSpPr>
        <p:sp>
          <p:nvSpPr>
            <p:cNvPr id="69650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9651" name="~PP942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636" name="Group 7"/>
          <p:cNvGrpSpPr>
            <a:grpSpLocks/>
          </p:cNvGrpSpPr>
          <p:nvPr/>
        </p:nvGrpSpPr>
        <p:grpSpPr bwMode="auto">
          <a:xfrm>
            <a:off x="7467600" y="4267200"/>
            <a:ext cx="533400" cy="457200"/>
            <a:chOff x="2352" y="1941"/>
            <a:chExt cx="576" cy="528"/>
          </a:xfrm>
        </p:grpSpPr>
        <p:sp>
          <p:nvSpPr>
            <p:cNvPr id="69648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9649" name="~PP142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637" name="Group 10"/>
          <p:cNvGrpSpPr>
            <a:grpSpLocks/>
          </p:cNvGrpSpPr>
          <p:nvPr/>
        </p:nvGrpSpPr>
        <p:grpSpPr bwMode="auto">
          <a:xfrm>
            <a:off x="7467600" y="5334000"/>
            <a:ext cx="533400" cy="457200"/>
            <a:chOff x="2352" y="1941"/>
            <a:chExt cx="576" cy="528"/>
          </a:xfrm>
        </p:grpSpPr>
        <p:sp>
          <p:nvSpPr>
            <p:cNvPr id="69646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9647" name="~PP142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638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69639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69640" name="Group 15"/>
          <p:cNvGrpSpPr>
            <a:grpSpLocks/>
          </p:cNvGrpSpPr>
          <p:nvPr/>
        </p:nvGrpSpPr>
        <p:grpSpPr bwMode="auto">
          <a:xfrm>
            <a:off x="7467600" y="3276600"/>
            <a:ext cx="533400" cy="457200"/>
            <a:chOff x="2352" y="1941"/>
            <a:chExt cx="576" cy="528"/>
          </a:xfrm>
        </p:grpSpPr>
        <p:sp>
          <p:nvSpPr>
            <p:cNvPr id="69644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69645" name="~PP141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641" name="Picture 19" descr="http://ts2.mm.bing.net/images/thumbnail.aspx?q=1204459537713&amp;id=f3fb0e3640313cb09357dc20eaa9169b&amp;url=http%3a%2f%2fus.123rf.com%2f400wm%2f400%2f400%2fwebking%2fwebking0511%2fwebking051100126%2f268982-declaration-of-independence-rolled-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25146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~PP141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231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2BCCD-EF91-42CC-BBF4-393713ED93C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88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09800"/>
            <a:ext cx="4876800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A.	50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B.	100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C.	345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D.	435</a:t>
            </a:r>
          </a:p>
        </p:txBody>
      </p:sp>
      <p:grpSp>
        <p:nvGrpSpPr>
          <p:cNvPr id="70659" name="Group 4"/>
          <p:cNvGrpSpPr>
            <a:grpSpLocks/>
          </p:cNvGrpSpPr>
          <p:nvPr/>
        </p:nvGrpSpPr>
        <p:grpSpPr bwMode="auto">
          <a:xfrm>
            <a:off x="5257800" y="5334000"/>
            <a:ext cx="533400" cy="457200"/>
            <a:chOff x="1680" y="2112"/>
            <a:chExt cx="864" cy="672"/>
          </a:xfrm>
        </p:grpSpPr>
        <p:sp>
          <p:nvSpPr>
            <p:cNvPr id="70673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0674" name="~PP944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660" name="Group 7"/>
          <p:cNvGrpSpPr>
            <a:grpSpLocks/>
          </p:cNvGrpSpPr>
          <p:nvPr/>
        </p:nvGrpSpPr>
        <p:grpSpPr bwMode="auto">
          <a:xfrm>
            <a:off x="5257800" y="3276600"/>
            <a:ext cx="533400" cy="457200"/>
            <a:chOff x="2352" y="1941"/>
            <a:chExt cx="576" cy="528"/>
          </a:xfrm>
        </p:grpSpPr>
        <p:sp>
          <p:nvSpPr>
            <p:cNvPr id="70671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0672" name="~PP144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661" name="Group 10"/>
          <p:cNvGrpSpPr>
            <a:grpSpLocks/>
          </p:cNvGrpSpPr>
          <p:nvPr/>
        </p:nvGrpSpPr>
        <p:grpSpPr bwMode="auto">
          <a:xfrm>
            <a:off x="5257800" y="4343400"/>
            <a:ext cx="533400" cy="457200"/>
            <a:chOff x="2352" y="1941"/>
            <a:chExt cx="576" cy="528"/>
          </a:xfrm>
        </p:grpSpPr>
        <p:sp>
          <p:nvSpPr>
            <p:cNvPr id="70669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0670" name="~PP144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62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70663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70664" name="Group 15"/>
          <p:cNvGrpSpPr>
            <a:grpSpLocks/>
          </p:cNvGrpSpPr>
          <p:nvPr/>
        </p:nvGrpSpPr>
        <p:grpSpPr bwMode="auto">
          <a:xfrm>
            <a:off x="5257800" y="2286000"/>
            <a:ext cx="533400" cy="457200"/>
            <a:chOff x="2352" y="1941"/>
            <a:chExt cx="576" cy="528"/>
          </a:xfrm>
        </p:grpSpPr>
        <p:sp>
          <p:nvSpPr>
            <p:cNvPr id="70667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0668" name="~PP144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411" name="~PP342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43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0B9A4-70FD-408F-B91F-9A1833A2510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11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5105400" cy="3200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</a:t>
            </a:r>
            <a:r>
              <a:rPr lang="en-US" dirty="0" smtClean="0"/>
              <a:t>Give me liberty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</a:t>
            </a:r>
            <a:r>
              <a:rPr lang="en-US" dirty="0" smtClean="0"/>
              <a:t>I pledge allegiance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</a:t>
            </a:r>
            <a:r>
              <a:rPr lang="en-US" dirty="0" smtClean="0"/>
              <a:t>We the people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grpSp>
        <p:nvGrpSpPr>
          <p:cNvPr id="71683" name="Group 7"/>
          <p:cNvGrpSpPr>
            <a:grpSpLocks/>
          </p:cNvGrpSpPr>
          <p:nvPr/>
        </p:nvGrpSpPr>
        <p:grpSpPr bwMode="auto">
          <a:xfrm>
            <a:off x="6553200" y="4876800"/>
            <a:ext cx="533400" cy="457200"/>
            <a:chOff x="1680" y="2112"/>
            <a:chExt cx="864" cy="672"/>
          </a:xfrm>
        </p:grpSpPr>
        <p:sp>
          <p:nvSpPr>
            <p:cNvPr id="71695" name="Rectangle 8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1696" name="~PP947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84" name="Group 10"/>
          <p:cNvGrpSpPr>
            <a:grpSpLocks/>
          </p:cNvGrpSpPr>
          <p:nvPr/>
        </p:nvGrpSpPr>
        <p:grpSpPr bwMode="auto">
          <a:xfrm>
            <a:off x="6553200" y="2590800"/>
            <a:ext cx="533400" cy="457200"/>
            <a:chOff x="2352" y="1941"/>
            <a:chExt cx="576" cy="528"/>
          </a:xfrm>
        </p:grpSpPr>
        <p:sp>
          <p:nvSpPr>
            <p:cNvPr id="71693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1694" name="~PP146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85" name="Group 13"/>
          <p:cNvGrpSpPr>
            <a:grpSpLocks/>
          </p:cNvGrpSpPr>
          <p:nvPr/>
        </p:nvGrpSpPr>
        <p:grpSpPr bwMode="auto">
          <a:xfrm>
            <a:off x="6553200" y="3810000"/>
            <a:ext cx="533400" cy="457200"/>
            <a:chOff x="2352" y="1941"/>
            <a:chExt cx="576" cy="528"/>
          </a:xfrm>
        </p:grpSpPr>
        <p:sp>
          <p:nvSpPr>
            <p:cNvPr id="71691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1692" name="~PP145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86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7168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71688" name="Picture 2" descr="C:\Users\Owner\AppData\Local\Microsoft\Windows\Temporary Internet Files\Content.IE5\3UAFOSK3\MC90015001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194468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~PP145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922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71ADA-620E-433D-9FA3-527283412AB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33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48768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A.	</a:t>
            </a:r>
            <a:r>
              <a:rPr lang="en-US" dirty="0" smtClean="0"/>
              <a:t>January 1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B.	</a:t>
            </a:r>
            <a:r>
              <a:rPr lang="en-US" dirty="0" smtClean="0"/>
              <a:t>December 31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C</a:t>
            </a:r>
            <a:r>
              <a:rPr lang="en-US" dirty="0" smtClean="0"/>
              <a:t>.    April 15</a:t>
            </a:r>
            <a:r>
              <a:rPr lang="en-US" dirty="0"/>
              <a:t>		</a:t>
            </a:r>
          </a:p>
        </p:txBody>
      </p:sp>
      <p:grpSp>
        <p:nvGrpSpPr>
          <p:cNvPr id="72707" name="Group 7"/>
          <p:cNvGrpSpPr>
            <a:grpSpLocks/>
          </p:cNvGrpSpPr>
          <p:nvPr/>
        </p:nvGrpSpPr>
        <p:grpSpPr bwMode="auto">
          <a:xfrm>
            <a:off x="6477000" y="2743200"/>
            <a:ext cx="533400" cy="457200"/>
            <a:chOff x="2352" y="1941"/>
            <a:chExt cx="576" cy="528"/>
          </a:xfrm>
        </p:grpSpPr>
        <p:sp>
          <p:nvSpPr>
            <p:cNvPr id="72719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2720" name="~PP149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08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72709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72710" name="Group 15"/>
          <p:cNvGrpSpPr>
            <a:grpSpLocks/>
          </p:cNvGrpSpPr>
          <p:nvPr/>
        </p:nvGrpSpPr>
        <p:grpSpPr bwMode="auto">
          <a:xfrm>
            <a:off x="6477000" y="1676400"/>
            <a:ext cx="533400" cy="457200"/>
            <a:chOff x="2352" y="1941"/>
            <a:chExt cx="576" cy="528"/>
          </a:xfrm>
        </p:grpSpPr>
        <p:sp>
          <p:nvSpPr>
            <p:cNvPr id="72717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2718" name="~PP148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6477000" y="3733800"/>
            <a:ext cx="533400" cy="457200"/>
            <a:chOff x="1680" y="2112"/>
            <a:chExt cx="864" cy="672"/>
          </a:xfrm>
        </p:grpSpPr>
        <p:sp>
          <p:nvSpPr>
            <p:cNvPr id="72715" name="Rectangle 8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2716" name="~PP947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2" name="~PP9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58" name="~PP44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57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21" descr="Image result for pay taxe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4495800"/>
            <a:ext cx="2895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95706-D197-456F-8F99-2B51DA8F49E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8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667000"/>
            <a:ext cx="58674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White House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Pentagon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Congress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</p:txBody>
      </p:sp>
      <p:grpSp>
        <p:nvGrpSpPr>
          <p:cNvPr id="73731" name="Group 4"/>
          <p:cNvGrpSpPr>
            <a:grpSpLocks/>
          </p:cNvGrpSpPr>
          <p:nvPr/>
        </p:nvGrpSpPr>
        <p:grpSpPr bwMode="auto">
          <a:xfrm>
            <a:off x="6858000" y="4953000"/>
            <a:ext cx="533400" cy="457200"/>
            <a:chOff x="1680" y="2112"/>
            <a:chExt cx="864" cy="672"/>
          </a:xfrm>
        </p:grpSpPr>
        <p:sp>
          <p:nvSpPr>
            <p:cNvPr id="73745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3746" name="~PP950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732" name="Group 7"/>
          <p:cNvGrpSpPr>
            <a:grpSpLocks/>
          </p:cNvGrpSpPr>
          <p:nvPr/>
        </p:nvGrpSpPr>
        <p:grpSpPr bwMode="auto">
          <a:xfrm>
            <a:off x="6858000" y="3810000"/>
            <a:ext cx="533400" cy="457200"/>
            <a:chOff x="2352" y="1941"/>
            <a:chExt cx="576" cy="528"/>
          </a:xfrm>
        </p:grpSpPr>
        <p:sp>
          <p:nvSpPr>
            <p:cNvPr id="73743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3744" name="~PP150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733" name="Group 10"/>
          <p:cNvGrpSpPr>
            <a:grpSpLocks/>
          </p:cNvGrpSpPr>
          <p:nvPr/>
        </p:nvGrpSpPr>
        <p:grpSpPr bwMode="auto">
          <a:xfrm>
            <a:off x="6781800" y="2590800"/>
            <a:ext cx="533400" cy="457200"/>
            <a:chOff x="2352" y="1941"/>
            <a:chExt cx="576" cy="528"/>
          </a:xfrm>
        </p:grpSpPr>
        <p:sp>
          <p:nvSpPr>
            <p:cNvPr id="73741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3742" name="~PP149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734" name="Picture 14" descr="white-house-picture-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12192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6" descr="358x283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219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22" descr="bxp41878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1219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AutoShape 2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73738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62483" name="~PP248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383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06737-F53B-47A6-B13B-0BC35DBED90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2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229600" cy="3844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a branch of the U.S. government.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the place where Congress meets.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where many countries resolve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		world problems.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8382000" y="4038600"/>
            <a:ext cx="533400" cy="457200"/>
            <a:chOff x="2352" y="1941"/>
            <a:chExt cx="576" cy="528"/>
          </a:xfrm>
        </p:grpSpPr>
        <p:sp>
          <p:nvSpPr>
            <p:cNvPr id="19471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9472" name="~PP1357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 10"/>
          <p:cNvGrpSpPr>
            <a:grpSpLocks/>
          </p:cNvGrpSpPr>
          <p:nvPr/>
        </p:nvGrpSpPr>
        <p:grpSpPr bwMode="auto">
          <a:xfrm>
            <a:off x="8382000" y="5257800"/>
            <a:ext cx="533400" cy="457200"/>
            <a:chOff x="1680" y="2112"/>
            <a:chExt cx="864" cy="672"/>
          </a:xfrm>
        </p:grpSpPr>
        <p:sp>
          <p:nvSpPr>
            <p:cNvPr id="19469" name="Rectangle 11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9470" name="~PP9356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8382000" y="2895600"/>
            <a:ext cx="533400" cy="457200"/>
            <a:chOff x="2352" y="1941"/>
            <a:chExt cx="576" cy="528"/>
          </a:xfrm>
        </p:grpSpPr>
        <p:sp>
          <p:nvSpPr>
            <p:cNvPr id="19467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19468" name="~PP1356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2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19463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19464" name="Picture 27" descr="united-nation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8700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~PP1355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597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C666B-1F16-4711-8B7B-B14C300CF6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9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209800"/>
            <a:ext cx="5486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</a:t>
            </a:r>
            <a:r>
              <a:rPr lang="en-US" dirty="0" smtClean="0"/>
              <a:t>Kansas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</a:t>
            </a:r>
            <a:r>
              <a:rPr lang="en-US" dirty="0" smtClean="0"/>
              <a:t>California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</a:t>
            </a:r>
            <a:r>
              <a:rPr lang="en-US" dirty="0" smtClean="0"/>
              <a:t>Alaska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4648200"/>
            <a:ext cx="533400" cy="457200"/>
            <a:chOff x="1680" y="2112"/>
            <a:chExt cx="864" cy="672"/>
          </a:xfrm>
        </p:grpSpPr>
        <p:sp>
          <p:nvSpPr>
            <p:cNvPr id="74766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4767" name="~PP952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756" name="Group 7"/>
          <p:cNvGrpSpPr>
            <a:grpSpLocks/>
          </p:cNvGrpSpPr>
          <p:nvPr/>
        </p:nvGrpSpPr>
        <p:grpSpPr bwMode="auto">
          <a:xfrm>
            <a:off x="5486400" y="2286000"/>
            <a:ext cx="533400" cy="457200"/>
            <a:chOff x="2352" y="1941"/>
            <a:chExt cx="576" cy="528"/>
          </a:xfrm>
        </p:grpSpPr>
        <p:sp>
          <p:nvSpPr>
            <p:cNvPr id="74764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4765" name="~PP152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2" name="~PP18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757" name="Group 10"/>
          <p:cNvGrpSpPr>
            <a:grpSpLocks/>
          </p:cNvGrpSpPr>
          <p:nvPr/>
        </p:nvGrpSpPr>
        <p:grpSpPr bwMode="auto">
          <a:xfrm>
            <a:off x="5486400" y="3352800"/>
            <a:ext cx="533400" cy="457200"/>
            <a:chOff x="2352" y="1941"/>
            <a:chExt cx="576" cy="528"/>
          </a:xfrm>
        </p:grpSpPr>
        <p:sp>
          <p:nvSpPr>
            <p:cNvPr id="74762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4763" name="~PP152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2" name="~PP1886.WAV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758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74759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63506" name="~PP75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63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919B-F23F-4519-AC2E-31A15C68B5F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06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76962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 	no one is above the law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people must practice a religion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people can practice no religion 	or any religion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grpSp>
        <p:nvGrpSpPr>
          <p:cNvPr id="75779" name="Group 4"/>
          <p:cNvGrpSpPr>
            <a:grpSpLocks/>
          </p:cNvGrpSpPr>
          <p:nvPr/>
        </p:nvGrpSpPr>
        <p:grpSpPr bwMode="auto">
          <a:xfrm>
            <a:off x="8229600" y="4724400"/>
            <a:ext cx="533400" cy="457200"/>
            <a:chOff x="1680" y="2112"/>
            <a:chExt cx="864" cy="672"/>
          </a:xfrm>
        </p:grpSpPr>
        <p:sp>
          <p:nvSpPr>
            <p:cNvPr id="75790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5791" name="~PP953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780" name="Group 7"/>
          <p:cNvGrpSpPr>
            <a:grpSpLocks/>
          </p:cNvGrpSpPr>
          <p:nvPr/>
        </p:nvGrpSpPr>
        <p:grpSpPr bwMode="auto">
          <a:xfrm>
            <a:off x="8229600" y="2438400"/>
            <a:ext cx="533400" cy="457200"/>
            <a:chOff x="2352" y="1941"/>
            <a:chExt cx="576" cy="528"/>
          </a:xfrm>
        </p:grpSpPr>
        <p:sp>
          <p:nvSpPr>
            <p:cNvPr id="75788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5789" name="~PP153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781" name="Group 10"/>
          <p:cNvGrpSpPr>
            <a:grpSpLocks/>
          </p:cNvGrpSpPr>
          <p:nvPr/>
        </p:nvGrpSpPr>
        <p:grpSpPr bwMode="auto">
          <a:xfrm>
            <a:off x="8229600" y="3429000"/>
            <a:ext cx="533400" cy="457200"/>
            <a:chOff x="2352" y="1941"/>
            <a:chExt cx="576" cy="528"/>
          </a:xfrm>
        </p:grpSpPr>
        <p:sp>
          <p:nvSpPr>
            <p:cNvPr id="75786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5787" name="~PP153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782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75783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64528" name="~PP152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95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928A9-5D06-41F8-B13A-232F6B5685C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5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8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209800"/>
            <a:ext cx="5486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The Supreme Court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The United Nations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The Cabinet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</p:txBody>
      </p:sp>
      <p:grpSp>
        <p:nvGrpSpPr>
          <p:cNvPr id="76803" name="Group 4"/>
          <p:cNvGrpSpPr>
            <a:grpSpLocks/>
          </p:cNvGrpSpPr>
          <p:nvPr/>
        </p:nvGrpSpPr>
        <p:grpSpPr bwMode="auto">
          <a:xfrm>
            <a:off x="7391400" y="4724400"/>
            <a:ext cx="533400" cy="457200"/>
            <a:chOff x="1680" y="2112"/>
            <a:chExt cx="864" cy="672"/>
          </a:xfrm>
        </p:grpSpPr>
        <p:sp>
          <p:nvSpPr>
            <p:cNvPr id="76814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6815" name="~PP955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04" name="Group 7"/>
          <p:cNvGrpSpPr>
            <a:grpSpLocks/>
          </p:cNvGrpSpPr>
          <p:nvPr/>
        </p:nvGrpSpPr>
        <p:grpSpPr bwMode="auto">
          <a:xfrm>
            <a:off x="7391400" y="2362200"/>
            <a:ext cx="533400" cy="457200"/>
            <a:chOff x="2352" y="1941"/>
            <a:chExt cx="576" cy="528"/>
          </a:xfrm>
        </p:grpSpPr>
        <p:sp>
          <p:nvSpPr>
            <p:cNvPr id="76812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6813" name="~PP155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05" name="Group 10"/>
          <p:cNvGrpSpPr>
            <a:grpSpLocks/>
          </p:cNvGrpSpPr>
          <p:nvPr/>
        </p:nvGrpSpPr>
        <p:grpSpPr bwMode="auto">
          <a:xfrm>
            <a:off x="7391400" y="3581400"/>
            <a:ext cx="533400" cy="457200"/>
            <a:chOff x="2352" y="1941"/>
            <a:chExt cx="576" cy="528"/>
          </a:xfrm>
        </p:grpSpPr>
        <p:sp>
          <p:nvSpPr>
            <p:cNvPr id="76810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6811" name="~PP155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06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76807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65552" name="~PP255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214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5418C-C024-40F0-936F-CEE0E3E29C2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5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MCMP00544_0000[1]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371600"/>
            <a:ext cx="5164138" cy="5297488"/>
          </a:xfrm>
        </p:spPr>
      </p:pic>
      <p:sp>
        <p:nvSpPr>
          <p:cNvPr id="77827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7782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77829" name="Group 12"/>
          <p:cNvGrpSpPr>
            <a:grpSpLocks/>
          </p:cNvGrpSpPr>
          <p:nvPr/>
        </p:nvGrpSpPr>
        <p:grpSpPr bwMode="auto">
          <a:xfrm>
            <a:off x="3733800" y="5638800"/>
            <a:ext cx="533400" cy="457200"/>
            <a:chOff x="2352" y="1941"/>
            <a:chExt cx="576" cy="528"/>
          </a:xfrm>
        </p:grpSpPr>
        <p:sp>
          <p:nvSpPr>
            <p:cNvPr id="77835" name="Rectangle 13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7836" name="~PP156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830" name="Group 15"/>
          <p:cNvGrpSpPr>
            <a:grpSpLocks/>
          </p:cNvGrpSpPr>
          <p:nvPr/>
        </p:nvGrpSpPr>
        <p:grpSpPr bwMode="auto">
          <a:xfrm>
            <a:off x="4191000" y="1905000"/>
            <a:ext cx="533400" cy="457200"/>
            <a:chOff x="1680" y="2112"/>
            <a:chExt cx="864" cy="672"/>
          </a:xfrm>
        </p:grpSpPr>
        <p:sp>
          <p:nvSpPr>
            <p:cNvPr id="77833" name="Rectangle 16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7834" name="~PP956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573" name="~PP356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016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2A1F3-4AD4-49EA-A5DE-96E8A0A4E6A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5638800" cy="3276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the gun policies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the Congress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the </a:t>
            </a:r>
            <a:r>
              <a:rPr lang="en-US" dirty="0" smtClean="0"/>
              <a:t>Armed Forces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05600" y="4572000"/>
            <a:ext cx="533400" cy="457200"/>
            <a:chOff x="1680" y="2112"/>
            <a:chExt cx="864" cy="672"/>
          </a:xfrm>
        </p:grpSpPr>
        <p:sp>
          <p:nvSpPr>
            <p:cNvPr id="78862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8863" name="~PP958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52" name="Group 7"/>
          <p:cNvGrpSpPr>
            <a:grpSpLocks/>
          </p:cNvGrpSpPr>
          <p:nvPr/>
        </p:nvGrpSpPr>
        <p:grpSpPr bwMode="auto">
          <a:xfrm>
            <a:off x="6705600" y="2286000"/>
            <a:ext cx="533400" cy="457200"/>
            <a:chOff x="2352" y="1941"/>
            <a:chExt cx="576" cy="528"/>
          </a:xfrm>
        </p:grpSpPr>
        <p:sp>
          <p:nvSpPr>
            <p:cNvPr id="78860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8861" name="~PP158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53" name="Group 10"/>
          <p:cNvGrpSpPr>
            <a:grpSpLocks/>
          </p:cNvGrpSpPr>
          <p:nvPr/>
        </p:nvGrpSpPr>
        <p:grpSpPr bwMode="auto">
          <a:xfrm>
            <a:off x="6705600" y="3429000"/>
            <a:ext cx="533400" cy="457200"/>
            <a:chOff x="2352" y="1941"/>
            <a:chExt cx="576" cy="528"/>
          </a:xfrm>
        </p:grpSpPr>
        <p:sp>
          <p:nvSpPr>
            <p:cNvPr id="78858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8859" name="~PP158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54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78855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67600" name="~PP158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767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38026-BF95-45D5-ABDB-1E70D35B0A2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00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396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Army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Navy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</a:t>
            </a:r>
            <a:r>
              <a:rPr lang="en-US" dirty="0" smtClean="0"/>
              <a:t>Police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D.	Marines	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191000"/>
            <a:ext cx="533400" cy="457200"/>
            <a:chOff x="1680" y="2112"/>
            <a:chExt cx="864" cy="672"/>
          </a:xfrm>
        </p:grpSpPr>
        <p:sp>
          <p:nvSpPr>
            <p:cNvPr id="79889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9890" name="~PP961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876" name="Group 7"/>
          <p:cNvGrpSpPr>
            <a:grpSpLocks/>
          </p:cNvGrpSpPr>
          <p:nvPr/>
        </p:nvGrpSpPr>
        <p:grpSpPr bwMode="auto">
          <a:xfrm>
            <a:off x="6096000" y="3124200"/>
            <a:ext cx="533400" cy="457200"/>
            <a:chOff x="2352" y="1941"/>
            <a:chExt cx="576" cy="528"/>
          </a:xfrm>
        </p:grpSpPr>
        <p:sp>
          <p:nvSpPr>
            <p:cNvPr id="79887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9888" name="~PP160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877" name="Group 10"/>
          <p:cNvGrpSpPr>
            <a:grpSpLocks/>
          </p:cNvGrpSpPr>
          <p:nvPr/>
        </p:nvGrpSpPr>
        <p:grpSpPr bwMode="auto">
          <a:xfrm>
            <a:off x="6096000" y="5334000"/>
            <a:ext cx="533400" cy="457200"/>
            <a:chOff x="2352" y="1941"/>
            <a:chExt cx="576" cy="528"/>
          </a:xfrm>
        </p:grpSpPr>
        <p:sp>
          <p:nvSpPr>
            <p:cNvPr id="79885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9886" name="~PP160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878" name="Group 13"/>
          <p:cNvGrpSpPr>
            <a:grpSpLocks/>
          </p:cNvGrpSpPr>
          <p:nvPr/>
        </p:nvGrpSpPr>
        <p:grpSpPr bwMode="auto">
          <a:xfrm>
            <a:off x="6096000" y="2133600"/>
            <a:ext cx="533400" cy="457200"/>
            <a:chOff x="2352" y="1941"/>
            <a:chExt cx="576" cy="528"/>
          </a:xfrm>
        </p:grpSpPr>
        <p:sp>
          <p:nvSpPr>
            <p:cNvPr id="79883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79884" name="~PP159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79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79880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68627" name="~PP159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204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3A7D-2664-4456-8C03-33EF72652D0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2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4495800" cy="2667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 makes laws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1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 interprets laws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1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 vetoes laws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77000" y="2971800"/>
            <a:ext cx="533400" cy="457200"/>
            <a:chOff x="1680" y="2112"/>
            <a:chExt cx="864" cy="672"/>
          </a:xfrm>
        </p:grpSpPr>
        <p:sp>
          <p:nvSpPr>
            <p:cNvPr id="80911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0912" name="~PP963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900" name="Group 7"/>
          <p:cNvGrpSpPr>
            <a:grpSpLocks/>
          </p:cNvGrpSpPr>
          <p:nvPr/>
        </p:nvGrpSpPr>
        <p:grpSpPr bwMode="auto">
          <a:xfrm>
            <a:off x="6477000" y="2057400"/>
            <a:ext cx="533400" cy="457200"/>
            <a:chOff x="2352" y="1941"/>
            <a:chExt cx="576" cy="528"/>
          </a:xfrm>
        </p:grpSpPr>
        <p:sp>
          <p:nvSpPr>
            <p:cNvPr id="80909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0910" name="~PP163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901" name="Group 10"/>
          <p:cNvGrpSpPr>
            <a:grpSpLocks/>
          </p:cNvGrpSpPr>
          <p:nvPr/>
        </p:nvGrpSpPr>
        <p:grpSpPr bwMode="auto">
          <a:xfrm>
            <a:off x="6477000" y="3810000"/>
            <a:ext cx="533400" cy="457200"/>
            <a:chOff x="2352" y="1941"/>
            <a:chExt cx="576" cy="528"/>
          </a:xfrm>
        </p:grpSpPr>
        <p:sp>
          <p:nvSpPr>
            <p:cNvPr id="80907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0908" name="~PP161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902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80903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80904" name="Picture 17" descr="http://ts3.mm.bing.net/images/thumbnail.aspx?q=1060883602686&amp;id=f4f18cc29edf0f6e4fdf9d665e82a1e6&amp;url=http%3a%2f%2fwww.proprofs.com%2fquiz-school%2fupload%2fyuiupload%2f17390006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9" name="~PP261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598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85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94AE4-84AB-4DD7-ABE3-6DEBC6C825D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6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49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124200"/>
            <a:ext cx="5562600" cy="3200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the original colonies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one for each state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bravery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0" y="3124200"/>
            <a:ext cx="533400" cy="457200"/>
            <a:chOff x="1680" y="2112"/>
            <a:chExt cx="864" cy="672"/>
          </a:xfrm>
        </p:grpSpPr>
        <p:sp>
          <p:nvSpPr>
            <p:cNvPr id="81935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1936" name="~PP964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24" name="Group 7"/>
          <p:cNvGrpSpPr>
            <a:grpSpLocks/>
          </p:cNvGrpSpPr>
          <p:nvPr/>
        </p:nvGrpSpPr>
        <p:grpSpPr bwMode="auto">
          <a:xfrm>
            <a:off x="6858000" y="4191000"/>
            <a:ext cx="533400" cy="457200"/>
            <a:chOff x="2352" y="1941"/>
            <a:chExt cx="576" cy="528"/>
          </a:xfrm>
        </p:grpSpPr>
        <p:sp>
          <p:nvSpPr>
            <p:cNvPr id="81933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1934" name="~PP164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25" name="Group 13"/>
          <p:cNvGrpSpPr>
            <a:grpSpLocks/>
          </p:cNvGrpSpPr>
          <p:nvPr/>
        </p:nvGrpSpPr>
        <p:grpSpPr bwMode="auto">
          <a:xfrm>
            <a:off x="6858000" y="5257800"/>
            <a:ext cx="533400" cy="457200"/>
            <a:chOff x="2352" y="1941"/>
            <a:chExt cx="576" cy="528"/>
          </a:xfrm>
        </p:grpSpPr>
        <p:sp>
          <p:nvSpPr>
            <p:cNvPr id="81931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1932" name="~PP163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26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8192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8192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2574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3" name="~PP463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459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F9C64-5563-441E-8828-480177B1D41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73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75438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A.	The right of religious freedom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B.	The right of free speech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C.	The right to vote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D.	The right to drive</a:t>
            </a:r>
          </a:p>
        </p:txBody>
      </p:sp>
      <p:grpSp>
        <p:nvGrpSpPr>
          <p:cNvPr id="82947" name="Group 4"/>
          <p:cNvGrpSpPr>
            <a:grpSpLocks/>
          </p:cNvGrpSpPr>
          <p:nvPr/>
        </p:nvGrpSpPr>
        <p:grpSpPr bwMode="auto">
          <a:xfrm>
            <a:off x="7467600" y="4343400"/>
            <a:ext cx="533400" cy="457200"/>
            <a:chOff x="1680" y="2112"/>
            <a:chExt cx="864" cy="672"/>
          </a:xfrm>
        </p:grpSpPr>
        <p:sp>
          <p:nvSpPr>
            <p:cNvPr id="82961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2962" name="~PP966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48" name="Group 7"/>
          <p:cNvGrpSpPr>
            <a:grpSpLocks/>
          </p:cNvGrpSpPr>
          <p:nvPr/>
        </p:nvGrpSpPr>
        <p:grpSpPr bwMode="auto">
          <a:xfrm>
            <a:off x="7467600" y="3429000"/>
            <a:ext cx="533400" cy="457200"/>
            <a:chOff x="2352" y="1941"/>
            <a:chExt cx="576" cy="528"/>
          </a:xfrm>
        </p:grpSpPr>
        <p:sp>
          <p:nvSpPr>
            <p:cNvPr id="82959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2960" name="~PP166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49" name="Group 10"/>
          <p:cNvGrpSpPr>
            <a:grpSpLocks/>
          </p:cNvGrpSpPr>
          <p:nvPr/>
        </p:nvGrpSpPr>
        <p:grpSpPr bwMode="auto">
          <a:xfrm>
            <a:off x="7467600" y="5410200"/>
            <a:ext cx="533400" cy="457200"/>
            <a:chOff x="2352" y="1941"/>
            <a:chExt cx="576" cy="528"/>
          </a:xfrm>
        </p:grpSpPr>
        <p:sp>
          <p:nvSpPr>
            <p:cNvPr id="82957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2958" name="~PP166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50" name="Group 13"/>
          <p:cNvGrpSpPr>
            <a:grpSpLocks/>
          </p:cNvGrpSpPr>
          <p:nvPr/>
        </p:nvGrpSpPr>
        <p:grpSpPr bwMode="auto">
          <a:xfrm>
            <a:off x="7467600" y="2362200"/>
            <a:ext cx="533400" cy="457200"/>
            <a:chOff x="2352" y="1941"/>
            <a:chExt cx="576" cy="528"/>
          </a:xfrm>
        </p:grpSpPr>
        <p:sp>
          <p:nvSpPr>
            <p:cNvPr id="82955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2956" name="~PP166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51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82952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71699" name="~PP364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009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FC303-9F1B-40D4-9231-7C01E60F8A6E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99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8800"/>
            <a:ext cx="6934200" cy="4343400"/>
          </a:xfrm>
        </p:spPr>
      </p:pic>
      <p:sp>
        <p:nvSpPr>
          <p:cNvPr id="83971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83973" name="Group 8"/>
          <p:cNvGrpSpPr>
            <a:grpSpLocks/>
          </p:cNvGrpSpPr>
          <p:nvPr/>
        </p:nvGrpSpPr>
        <p:grpSpPr bwMode="auto">
          <a:xfrm>
            <a:off x="3886200" y="4191000"/>
            <a:ext cx="609600" cy="609600"/>
            <a:chOff x="2352" y="1941"/>
            <a:chExt cx="576" cy="528"/>
          </a:xfrm>
        </p:grpSpPr>
        <p:sp>
          <p:nvSpPr>
            <p:cNvPr id="83985" name="Rectangle 9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3986" name="~PP169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974" name="Group 11"/>
          <p:cNvGrpSpPr>
            <a:grpSpLocks/>
          </p:cNvGrpSpPr>
          <p:nvPr/>
        </p:nvGrpSpPr>
        <p:grpSpPr bwMode="auto">
          <a:xfrm>
            <a:off x="4191000" y="2133600"/>
            <a:ext cx="609600" cy="609600"/>
            <a:chOff x="2352" y="1941"/>
            <a:chExt cx="576" cy="528"/>
          </a:xfrm>
        </p:grpSpPr>
        <p:sp>
          <p:nvSpPr>
            <p:cNvPr id="83983" name="Rectangle 12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3984" name="~PP167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975" name="Group 14"/>
          <p:cNvGrpSpPr>
            <a:grpSpLocks/>
          </p:cNvGrpSpPr>
          <p:nvPr/>
        </p:nvGrpSpPr>
        <p:grpSpPr bwMode="auto">
          <a:xfrm>
            <a:off x="6400800" y="3352800"/>
            <a:ext cx="609600" cy="609600"/>
            <a:chOff x="1680" y="2112"/>
            <a:chExt cx="864" cy="672"/>
          </a:xfrm>
        </p:grpSpPr>
        <p:sp>
          <p:nvSpPr>
            <p:cNvPr id="83981" name="Rectangle 1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3982" name="~PP967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976" name="Group 17"/>
          <p:cNvGrpSpPr>
            <a:grpSpLocks/>
          </p:cNvGrpSpPr>
          <p:nvPr/>
        </p:nvGrpSpPr>
        <p:grpSpPr bwMode="auto">
          <a:xfrm>
            <a:off x="914400" y="2743200"/>
            <a:ext cx="609600" cy="609600"/>
            <a:chOff x="2352" y="1941"/>
            <a:chExt cx="576" cy="528"/>
          </a:xfrm>
        </p:grpSpPr>
        <p:sp>
          <p:nvSpPr>
            <p:cNvPr id="83979" name="Rectangle 1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3980" name="~PP167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23" name="~PP167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181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45EDD-97BD-4858-A116-55780F243B1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590800"/>
            <a:ext cx="5029200" cy="3844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</a:t>
            </a:r>
            <a:r>
              <a:rPr lang="en-US" dirty="0" smtClean="0"/>
              <a:t>In the 1950s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</a:t>
            </a:r>
            <a:r>
              <a:rPr lang="en-US" dirty="0" smtClean="0"/>
              <a:t>In the 1960s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</a:t>
            </a:r>
            <a:r>
              <a:rPr lang="en-US" dirty="0" smtClean="0"/>
              <a:t>In the 1980s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5715000" y="4953000"/>
            <a:ext cx="533400" cy="457200"/>
            <a:chOff x="2352" y="1941"/>
            <a:chExt cx="576" cy="528"/>
          </a:xfrm>
        </p:grpSpPr>
        <p:sp>
          <p:nvSpPr>
            <p:cNvPr id="20495" name="Rectangle 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0496" name="~PP1358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Group 7"/>
          <p:cNvGrpSpPr>
            <a:grpSpLocks/>
          </p:cNvGrpSpPr>
          <p:nvPr/>
        </p:nvGrpSpPr>
        <p:grpSpPr bwMode="auto">
          <a:xfrm>
            <a:off x="5715000" y="3886200"/>
            <a:ext cx="533400" cy="457200"/>
            <a:chOff x="1680" y="2112"/>
            <a:chExt cx="864" cy="672"/>
          </a:xfrm>
        </p:grpSpPr>
        <p:sp>
          <p:nvSpPr>
            <p:cNvPr id="20493" name="Rectangle 8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0494" name="~PP9358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5" name="Group 13"/>
          <p:cNvGrpSpPr>
            <a:grpSpLocks/>
          </p:cNvGrpSpPr>
          <p:nvPr/>
        </p:nvGrpSpPr>
        <p:grpSpPr bwMode="auto">
          <a:xfrm>
            <a:off x="5715000" y="2743200"/>
            <a:ext cx="533400" cy="457200"/>
            <a:chOff x="2352" y="1941"/>
            <a:chExt cx="576" cy="528"/>
          </a:xfrm>
        </p:grpSpPr>
        <p:sp>
          <p:nvSpPr>
            <p:cNvPr id="20491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0492" name="~PP1358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6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048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20488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1066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~PP1358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423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DD6FA-8914-4AE4-B1BB-CE4CDEF0C6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3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895600"/>
            <a:ext cx="4038600" cy="3429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Christmas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Memorial Day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Thanksgiving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0" y="5486400"/>
            <a:ext cx="533400" cy="457200"/>
            <a:chOff x="1680" y="2112"/>
            <a:chExt cx="864" cy="672"/>
          </a:xfrm>
        </p:grpSpPr>
        <p:sp>
          <p:nvSpPr>
            <p:cNvPr id="85009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5010" name="~PP970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4996" name="Group 7"/>
          <p:cNvGrpSpPr>
            <a:grpSpLocks/>
          </p:cNvGrpSpPr>
          <p:nvPr/>
        </p:nvGrpSpPr>
        <p:grpSpPr bwMode="auto">
          <a:xfrm>
            <a:off x="7086600" y="3048000"/>
            <a:ext cx="533400" cy="457200"/>
            <a:chOff x="2352" y="1941"/>
            <a:chExt cx="576" cy="528"/>
          </a:xfrm>
        </p:grpSpPr>
        <p:sp>
          <p:nvSpPr>
            <p:cNvPr id="85007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5008" name="~PP169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4997" name="Group 10"/>
          <p:cNvGrpSpPr>
            <a:grpSpLocks/>
          </p:cNvGrpSpPr>
          <p:nvPr/>
        </p:nvGrpSpPr>
        <p:grpSpPr bwMode="auto">
          <a:xfrm>
            <a:off x="7086600" y="4267200"/>
            <a:ext cx="533400" cy="457200"/>
            <a:chOff x="2352" y="1941"/>
            <a:chExt cx="576" cy="528"/>
          </a:xfrm>
        </p:grpSpPr>
        <p:sp>
          <p:nvSpPr>
            <p:cNvPr id="85005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5006" name="~PP169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8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84999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85000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9525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6905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6" name="~PP169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491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B9AE-E5DE-432D-B998-0279D343B63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37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6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6477000" cy="3429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smtClean="0"/>
              <a:t>A.	the first 10 Amendments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smtClean="0"/>
              <a:t>B.	the supreme law of the land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smtClean="0"/>
              <a:t>C.	 the introduction to the 		 Constitution 	</a:t>
            </a:r>
          </a:p>
        </p:txBody>
      </p:sp>
      <p:grpSp>
        <p:nvGrpSpPr>
          <p:cNvPr id="86019" name="Group 4"/>
          <p:cNvGrpSpPr>
            <a:grpSpLocks/>
          </p:cNvGrpSpPr>
          <p:nvPr/>
        </p:nvGrpSpPr>
        <p:grpSpPr bwMode="auto">
          <a:xfrm>
            <a:off x="7239000" y="2286000"/>
            <a:ext cx="533400" cy="457200"/>
            <a:chOff x="1680" y="2112"/>
            <a:chExt cx="864" cy="672"/>
          </a:xfrm>
        </p:grpSpPr>
        <p:sp>
          <p:nvSpPr>
            <p:cNvPr id="86030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6031" name="~PP972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020" name="Group 7"/>
          <p:cNvGrpSpPr>
            <a:grpSpLocks/>
          </p:cNvGrpSpPr>
          <p:nvPr/>
        </p:nvGrpSpPr>
        <p:grpSpPr bwMode="auto">
          <a:xfrm>
            <a:off x="7239000" y="3276600"/>
            <a:ext cx="533400" cy="457200"/>
            <a:chOff x="2352" y="1941"/>
            <a:chExt cx="576" cy="528"/>
          </a:xfrm>
        </p:grpSpPr>
        <p:sp>
          <p:nvSpPr>
            <p:cNvPr id="86028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6029" name="~PP172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021" name="Group 10"/>
          <p:cNvGrpSpPr>
            <a:grpSpLocks/>
          </p:cNvGrpSpPr>
          <p:nvPr/>
        </p:nvGrpSpPr>
        <p:grpSpPr bwMode="auto">
          <a:xfrm>
            <a:off x="7239000" y="4343400"/>
            <a:ext cx="533400" cy="457200"/>
            <a:chOff x="2352" y="1941"/>
            <a:chExt cx="576" cy="528"/>
          </a:xfrm>
        </p:grpSpPr>
        <p:sp>
          <p:nvSpPr>
            <p:cNvPr id="86026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6027" name="~PP170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22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86023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74768" name="~PP270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887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E9371-B9EA-4F08-8715-06B7BA972E7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47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68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7" descr="GeorgeWashingt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15509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001000" cy="3810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A.		discovered America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B. 		</a:t>
            </a:r>
            <a:r>
              <a:rPr lang="en-US" sz="2800" dirty="0" smtClean="0"/>
              <a:t>became the </a:t>
            </a:r>
            <a:r>
              <a:rPr lang="en-US" sz="2800" dirty="0"/>
              <a:t>first U.S. president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C.		freed the slaves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D. 		said, “Give me liberty or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			    give me death.”</a:t>
            </a: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7391400" y="3657600"/>
            <a:ext cx="533400" cy="457200"/>
            <a:chOff x="1680" y="2112"/>
            <a:chExt cx="864" cy="672"/>
          </a:xfrm>
        </p:grpSpPr>
        <p:sp>
          <p:nvSpPr>
            <p:cNvPr id="87058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7059" name="~PP973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045" name="Group 7"/>
          <p:cNvGrpSpPr>
            <a:grpSpLocks/>
          </p:cNvGrpSpPr>
          <p:nvPr/>
        </p:nvGrpSpPr>
        <p:grpSpPr bwMode="auto">
          <a:xfrm>
            <a:off x="7391400" y="4648200"/>
            <a:ext cx="533400" cy="457200"/>
            <a:chOff x="2352" y="1941"/>
            <a:chExt cx="576" cy="528"/>
          </a:xfrm>
        </p:grpSpPr>
        <p:sp>
          <p:nvSpPr>
            <p:cNvPr id="87056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7057" name="~PP174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046" name="Group 10"/>
          <p:cNvGrpSpPr>
            <a:grpSpLocks/>
          </p:cNvGrpSpPr>
          <p:nvPr/>
        </p:nvGrpSpPr>
        <p:grpSpPr bwMode="auto">
          <a:xfrm>
            <a:off x="7391400" y="5638800"/>
            <a:ext cx="533400" cy="457200"/>
            <a:chOff x="2352" y="1941"/>
            <a:chExt cx="576" cy="528"/>
          </a:xfrm>
        </p:grpSpPr>
        <p:sp>
          <p:nvSpPr>
            <p:cNvPr id="87054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7055" name="~PP174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047" name="Group 13"/>
          <p:cNvGrpSpPr>
            <a:grpSpLocks/>
          </p:cNvGrpSpPr>
          <p:nvPr/>
        </p:nvGrpSpPr>
        <p:grpSpPr bwMode="auto">
          <a:xfrm>
            <a:off x="7391400" y="2667000"/>
            <a:ext cx="533400" cy="457200"/>
            <a:chOff x="2352" y="1941"/>
            <a:chExt cx="576" cy="528"/>
          </a:xfrm>
        </p:grpSpPr>
        <p:sp>
          <p:nvSpPr>
            <p:cNvPr id="87052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7053" name="~PP173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48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87049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75795" name="~PP972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92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BA9AD-A54B-4AC4-8BE9-D87E4D0EC22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57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95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590800"/>
            <a:ext cx="3810000" cy="3387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1492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1776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1787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</p:txBody>
      </p:sp>
      <p:grpSp>
        <p:nvGrpSpPr>
          <p:cNvPr id="88067" name="Group 4"/>
          <p:cNvGrpSpPr>
            <a:grpSpLocks/>
          </p:cNvGrpSpPr>
          <p:nvPr/>
        </p:nvGrpSpPr>
        <p:grpSpPr bwMode="auto">
          <a:xfrm>
            <a:off x="5181600" y="3810000"/>
            <a:ext cx="533400" cy="457200"/>
            <a:chOff x="1680" y="2112"/>
            <a:chExt cx="864" cy="672"/>
          </a:xfrm>
        </p:grpSpPr>
        <p:sp>
          <p:nvSpPr>
            <p:cNvPr id="88078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8079" name="~PP975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068" name="Group 7"/>
          <p:cNvGrpSpPr>
            <a:grpSpLocks/>
          </p:cNvGrpSpPr>
          <p:nvPr/>
        </p:nvGrpSpPr>
        <p:grpSpPr bwMode="auto">
          <a:xfrm>
            <a:off x="5181600" y="2667000"/>
            <a:ext cx="533400" cy="457200"/>
            <a:chOff x="2352" y="1941"/>
            <a:chExt cx="576" cy="528"/>
          </a:xfrm>
        </p:grpSpPr>
        <p:sp>
          <p:nvSpPr>
            <p:cNvPr id="88076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8077" name="~PP175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069" name="Group 10"/>
          <p:cNvGrpSpPr>
            <a:grpSpLocks/>
          </p:cNvGrpSpPr>
          <p:nvPr/>
        </p:nvGrpSpPr>
        <p:grpSpPr bwMode="auto">
          <a:xfrm>
            <a:off x="5181600" y="4953000"/>
            <a:ext cx="533400" cy="457200"/>
            <a:chOff x="2352" y="1941"/>
            <a:chExt cx="576" cy="528"/>
          </a:xfrm>
        </p:grpSpPr>
        <p:sp>
          <p:nvSpPr>
            <p:cNvPr id="88074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8075" name="~PP175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070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88071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76816" name="~PP275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205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C08BF-E391-43DA-9DDC-392ED29AB8F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8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16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89091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89092" name="Picture 3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828800"/>
            <a:ext cx="6858000" cy="3775075"/>
          </a:xfrm>
        </p:spPr>
      </p:pic>
      <p:grpSp>
        <p:nvGrpSpPr>
          <p:cNvPr id="89093" name="Group 7"/>
          <p:cNvGrpSpPr>
            <a:grpSpLocks/>
          </p:cNvGrpSpPr>
          <p:nvPr/>
        </p:nvGrpSpPr>
        <p:grpSpPr bwMode="auto">
          <a:xfrm>
            <a:off x="1600200" y="4191000"/>
            <a:ext cx="457200" cy="457200"/>
            <a:chOff x="1680" y="2112"/>
            <a:chExt cx="864" cy="672"/>
          </a:xfrm>
        </p:grpSpPr>
        <p:sp>
          <p:nvSpPr>
            <p:cNvPr id="89105" name="Rectangle 8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9106" name="~PP978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094" name="Group 13"/>
          <p:cNvGrpSpPr>
            <a:grpSpLocks/>
          </p:cNvGrpSpPr>
          <p:nvPr/>
        </p:nvGrpSpPr>
        <p:grpSpPr bwMode="auto">
          <a:xfrm>
            <a:off x="4572000" y="1981200"/>
            <a:ext cx="457200" cy="381000"/>
            <a:chOff x="2352" y="1941"/>
            <a:chExt cx="576" cy="528"/>
          </a:xfrm>
        </p:grpSpPr>
        <p:sp>
          <p:nvSpPr>
            <p:cNvPr id="89103" name="Rectangle 14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9104" name="~PP178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095" name="Group 10"/>
          <p:cNvGrpSpPr>
            <a:grpSpLocks/>
          </p:cNvGrpSpPr>
          <p:nvPr/>
        </p:nvGrpSpPr>
        <p:grpSpPr bwMode="auto">
          <a:xfrm>
            <a:off x="5715000" y="4572000"/>
            <a:ext cx="533400" cy="457200"/>
            <a:chOff x="2352" y="1941"/>
            <a:chExt cx="576" cy="528"/>
          </a:xfrm>
        </p:grpSpPr>
        <p:sp>
          <p:nvSpPr>
            <p:cNvPr id="89101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9102" name="~PP177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096" name="Group 4"/>
          <p:cNvGrpSpPr>
            <a:grpSpLocks/>
          </p:cNvGrpSpPr>
          <p:nvPr/>
        </p:nvGrpSpPr>
        <p:grpSpPr bwMode="auto">
          <a:xfrm>
            <a:off x="3293208" y="3396095"/>
            <a:ext cx="457200" cy="457200"/>
            <a:chOff x="2352" y="1941"/>
            <a:chExt cx="576" cy="528"/>
          </a:xfrm>
        </p:grpSpPr>
        <p:sp>
          <p:nvSpPr>
            <p:cNvPr id="89099" name="Rectangle 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89100" name="~PP177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7843" name="~PP377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554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B24D9-0976-4889-BBBA-D423A120D3D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7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43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2895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A.	10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B.	13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C.	27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D.	50</a:t>
            </a:r>
          </a:p>
        </p:txBody>
      </p:sp>
      <p:grpSp>
        <p:nvGrpSpPr>
          <p:cNvPr id="90115" name="Group 4"/>
          <p:cNvGrpSpPr>
            <a:grpSpLocks/>
          </p:cNvGrpSpPr>
          <p:nvPr/>
        </p:nvGrpSpPr>
        <p:grpSpPr bwMode="auto">
          <a:xfrm>
            <a:off x="5181600" y="4267200"/>
            <a:ext cx="533400" cy="457200"/>
            <a:chOff x="1680" y="2112"/>
            <a:chExt cx="864" cy="672"/>
          </a:xfrm>
        </p:grpSpPr>
        <p:sp>
          <p:nvSpPr>
            <p:cNvPr id="90129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0130" name="~PP980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16" name="Group 7"/>
          <p:cNvGrpSpPr>
            <a:grpSpLocks/>
          </p:cNvGrpSpPr>
          <p:nvPr/>
        </p:nvGrpSpPr>
        <p:grpSpPr bwMode="auto">
          <a:xfrm>
            <a:off x="5181600" y="3124200"/>
            <a:ext cx="533400" cy="457200"/>
            <a:chOff x="2352" y="1941"/>
            <a:chExt cx="576" cy="528"/>
          </a:xfrm>
        </p:grpSpPr>
        <p:sp>
          <p:nvSpPr>
            <p:cNvPr id="90127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0128" name="~PP180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17" name="Group 10"/>
          <p:cNvGrpSpPr>
            <a:grpSpLocks/>
          </p:cNvGrpSpPr>
          <p:nvPr/>
        </p:nvGrpSpPr>
        <p:grpSpPr bwMode="auto">
          <a:xfrm>
            <a:off x="5181600" y="1905000"/>
            <a:ext cx="533400" cy="457200"/>
            <a:chOff x="2352" y="1941"/>
            <a:chExt cx="576" cy="528"/>
          </a:xfrm>
        </p:grpSpPr>
        <p:sp>
          <p:nvSpPr>
            <p:cNvPr id="90125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0126" name="~PP180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118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90119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90120" name="Group 15"/>
          <p:cNvGrpSpPr>
            <a:grpSpLocks/>
          </p:cNvGrpSpPr>
          <p:nvPr/>
        </p:nvGrpSpPr>
        <p:grpSpPr bwMode="auto">
          <a:xfrm>
            <a:off x="5181600" y="5410200"/>
            <a:ext cx="533400" cy="457200"/>
            <a:chOff x="2352" y="1941"/>
            <a:chExt cx="576" cy="528"/>
          </a:xfrm>
        </p:grpSpPr>
        <p:sp>
          <p:nvSpPr>
            <p:cNvPr id="90123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0124" name="~PP178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8867" name="~PP178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929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4151B-DB15-42B1-820A-3E9D5FFF391B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8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67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A.	gave us freedom of </a:t>
            </a:r>
            <a:r>
              <a:rPr lang="en-US" dirty="0" smtClean="0"/>
              <a:t>speech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B.	changed the voting age to </a:t>
            </a:r>
            <a:r>
              <a:rPr lang="en-US" dirty="0" smtClean="0"/>
              <a:t>18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C.	gave us freedom of </a:t>
            </a:r>
            <a:r>
              <a:rPr lang="en-US" dirty="0" smtClean="0"/>
              <a:t>religion</a:t>
            </a:r>
            <a:endParaRPr lang="en-US" sz="10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D.	gave women the right to </a:t>
            </a:r>
            <a:r>
              <a:rPr lang="en-US" dirty="0" smtClean="0"/>
              <a:t>vote</a:t>
            </a:r>
            <a:endParaRPr lang="en-US" dirty="0"/>
          </a:p>
        </p:txBody>
      </p:sp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8153400" y="5029200"/>
            <a:ext cx="533400" cy="457200"/>
            <a:chOff x="1680" y="2112"/>
            <a:chExt cx="864" cy="672"/>
          </a:xfrm>
        </p:grpSpPr>
        <p:sp>
          <p:nvSpPr>
            <p:cNvPr id="91153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1154" name="~PP983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40" name="Group 7"/>
          <p:cNvGrpSpPr>
            <a:grpSpLocks/>
          </p:cNvGrpSpPr>
          <p:nvPr/>
        </p:nvGrpSpPr>
        <p:grpSpPr bwMode="auto">
          <a:xfrm>
            <a:off x="8153400" y="3200400"/>
            <a:ext cx="533400" cy="457200"/>
            <a:chOff x="2352" y="1941"/>
            <a:chExt cx="576" cy="528"/>
          </a:xfrm>
        </p:grpSpPr>
        <p:sp>
          <p:nvSpPr>
            <p:cNvPr id="91151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1152" name="~PP181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41" name="Group 10"/>
          <p:cNvGrpSpPr>
            <a:grpSpLocks/>
          </p:cNvGrpSpPr>
          <p:nvPr/>
        </p:nvGrpSpPr>
        <p:grpSpPr bwMode="auto">
          <a:xfrm>
            <a:off x="8153400" y="4114800"/>
            <a:ext cx="533400" cy="457200"/>
            <a:chOff x="2352" y="1941"/>
            <a:chExt cx="576" cy="528"/>
          </a:xfrm>
        </p:grpSpPr>
        <p:sp>
          <p:nvSpPr>
            <p:cNvPr id="91149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1150" name="~PP1818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142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91143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91144" name="Group 15"/>
          <p:cNvGrpSpPr>
            <a:grpSpLocks/>
          </p:cNvGrpSpPr>
          <p:nvPr/>
        </p:nvGrpSpPr>
        <p:grpSpPr bwMode="auto">
          <a:xfrm>
            <a:off x="8153400" y="2286000"/>
            <a:ext cx="533400" cy="457200"/>
            <a:chOff x="2352" y="1941"/>
            <a:chExt cx="576" cy="528"/>
          </a:xfrm>
        </p:grpSpPr>
        <p:sp>
          <p:nvSpPr>
            <p:cNvPr id="91147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1148" name="~PP1817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891" name="~PP581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57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F2538-81E7-4543-AFF0-FFEA25FAD59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9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91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5914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3" name="Group 6"/>
          <p:cNvGrpSpPr>
            <a:grpSpLocks/>
          </p:cNvGrpSpPr>
          <p:nvPr/>
        </p:nvGrpSpPr>
        <p:grpSpPr bwMode="auto">
          <a:xfrm>
            <a:off x="6705600" y="4495800"/>
            <a:ext cx="533400" cy="457200"/>
            <a:chOff x="2352" y="1941"/>
            <a:chExt cx="576" cy="528"/>
          </a:xfrm>
        </p:grpSpPr>
        <p:sp>
          <p:nvSpPr>
            <p:cNvPr id="92174" name="Rectangle 7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2175" name="~PP1850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164" name="Group 9"/>
          <p:cNvGrpSpPr>
            <a:grpSpLocks/>
          </p:cNvGrpSpPr>
          <p:nvPr/>
        </p:nvGrpSpPr>
        <p:grpSpPr bwMode="auto">
          <a:xfrm>
            <a:off x="1828800" y="4495800"/>
            <a:ext cx="533400" cy="457200"/>
            <a:chOff x="2352" y="1941"/>
            <a:chExt cx="576" cy="528"/>
          </a:xfrm>
        </p:grpSpPr>
        <p:sp>
          <p:nvSpPr>
            <p:cNvPr id="92172" name="Rectangle 10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2173" name="~PP1849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165" name="Group 12"/>
          <p:cNvGrpSpPr>
            <a:grpSpLocks/>
          </p:cNvGrpSpPr>
          <p:nvPr/>
        </p:nvGrpSpPr>
        <p:grpSpPr bwMode="auto">
          <a:xfrm>
            <a:off x="4267200" y="4495800"/>
            <a:ext cx="533400" cy="457200"/>
            <a:chOff x="1680" y="2112"/>
            <a:chExt cx="864" cy="672"/>
          </a:xfrm>
        </p:grpSpPr>
        <p:sp>
          <p:nvSpPr>
            <p:cNvPr id="92170" name="Rectangle 13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2171" name="~PP983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9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6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92167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80912" name="~PP383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837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109DA-5B31-448E-A3A4-4B303516FEC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09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69342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A.	The Bill of Rights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B.	the Preamble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C.	The Declaration of 	Independence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</p:txBody>
      </p:sp>
      <p:grpSp>
        <p:nvGrpSpPr>
          <p:cNvPr id="93187" name="Group 4"/>
          <p:cNvGrpSpPr>
            <a:grpSpLocks/>
          </p:cNvGrpSpPr>
          <p:nvPr/>
        </p:nvGrpSpPr>
        <p:grpSpPr bwMode="auto">
          <a:xfrm>
            <a:off x="6477000" y="3505200"/>
            <a:ext cx="533400" cy="457200"/>
            <a:chOff x="1680" y="2112"/>
            <a:chExt cx="864" cy="672"/>
          </a:xfrm>
        </p:grpSpPr>
        <p:sp>
          <p:nvSpPr>
            <p:cNvPr id="93198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3199" name="~PP986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188" name="Group 7"/>
          <p:cNvGrpSpPr>
            <a:grpSpLocks/>
          </p:cNvGrpSpPr>
          <p:nvPr/>
        </p:nvGrpSpPr>
        <p:grpSpPr bwMode="auto">
          <a:xfrm>
            <a:off x="6477000" y="2438400"/>
            <a:ext cx="533400" cy="457200"/>
            <a:chOff x="2352" y="1941"/>
            <a:chExt cx="576" cy="528"/>
          </a:xfrm>
        </p:grpSpPr>
        <p:sp>
          <p:nvSpPr>
            <p:cNvPr id="93196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3197" name="~PP186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189" name="Group 10"/>
          <p:cNvGrpSpPr>
            <a:grpSpLocks/>
          </p:cNvGrpSpPr>
          <p:nvPr/>
        </p:nvGrpSpPr>
        <p:grpSpPr bwMode="auto">
          <a:xfrm>
            <a:off x="6477000" y="4724400"/>
            <a:ext cx="533400" cy="457200"/>
            <a:chOff x="2352" y="1941"/>
            <a:chExt cx="576" cy="528"/>
          </a:xfrm>
        </p:grpSpPr>
        <p:sp>
          <p:nvSpPr>
            <p:cNvPr id="93194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3195" name="~PP1864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190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93191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81936" name="~PP384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57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1C966-3BF0-4B69-9E69-CF081DD960AE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36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362200"/>
            <a:ext cx="5334000" cy="3616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the people.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the President	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the Congress.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	</a:t>
            </a:r>
          </a:p>
        </p:txBody>
      </p:sp>
      <p:grpSp>
        <p:nvGrpSpPr>
          <p:cNvPr id="94211" name="Group 4"/>
          <p:cNvGrpSpPr>
            <a:grpSpLocks/>
          </p:cNvGrpSpPr>
          <p:nvPr/>
        </p:nvGrpSpPr>
        <p:grpSpPr bwMode="auto">
          <a:xfrm>
            <a:off x="6553200" y="3657600"/>
            <a:ext cx="533400" cy="457200"/>
            <a:chOff x="1680" y="2112"/>
            <a:chExt cx="864" cy="672"/>
          </a:xfrm>
        </p:grpSpPr>
        <p:sp>
          <p:nvSpPr>
            <p:cNvPr id="94222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4223" name="~PP9895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212" name="Group 7"/>
          <p:cNvGrpSpPr>
            <a:grpSpLocks/>
          </p:cNvGrpSpPr>
          <p:nvPr/>
        </p:nvGrpSpPr>
        <p:grpSpPr bwMode="auto">
          <a:xfrm>
            <a:off x="6553200" y="2514600"/>
            <a:ext cx="533400" cy="457200"/>
            <a:chOff x="2352" y="1941"/>
            <a:chExt cx="576" cy="528"/>
          </a:xfrm>
        </p:grpSpPr>
        <p:sp>
          <p:nvSpPr>
            <p:cNvPr id="94220" name="Rectangle 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4221" name="~PP188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213" name="Group 10"/>
          <p:cNvGrpSpPr>
            <a:grpSpLocks/>
          </p:cNvGrpSpPr>
          <p:nvPr/>
        </p:nvGrpSpPr>
        <p:grpSpPr bwMode="auto">
          <a:xfrm>
            <a:off x="6553200" y="4876800"/>
            <a:ext cx="533400" cy="457200"/>
            <a:chOff x="2352" y="1941"/>
            <a:chExt cx="576" cy="528"/>
          </a:xfrm>
        </p:grpSpPr>
        <p:sp>
          <p:nvSpPr>
            <p:cNvPr id="94218" name="Rectangle 11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4219" name="~PP188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214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94215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pic>
        <p:nvPicPr>
          <p:cNvPr id="82960" name="~PP288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757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2847D-FC68-4921-B431-907A353D298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9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153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smtClean="0"/>
              <a:t>A.	The White House &amp; the Supreme Court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smtClean="0"/>
              <a:t>B.	The Senate &amp; the House of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smtClean="0"/>
              <a:t>		Representatives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smtClean="0"/>
              <a:t>C.	Washington, D.C. &amp; the 50 States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smtClean="0"/>
              <a:t>D.	The Legislative &amp; Judicial Branch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1507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150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8382000" y="5181600"/>
            <a:ext cx="533400" cy="457200"/>
            <a:chOff x="2352" y="1941"/>
            <a:chExt cx="576" cy="528"/>
          </a:xfrm>
        </p:grpSpPr>
        <p:sp>
          <p:nvSpPr>
            <p:cNvPr id="21522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1523" name="~PP1361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0" name="Group 18"/>
          <p:cNvGrpSpPr>
            <a:grpSpLocks/>
          </p:cNvGrpSpPr>
          <p:nvPr/>
        </p:nvGrpSpPr>
        <p:grpSpPr bwMode="auto">
          <a:xfrm>
            <a:off x="8382000" y="2971800"/>
            <a:ext cx="533400" cy="457200"/>
            <a:chOff x="1680" y="2112"/>
            <a:chExt cx="864" cy="672"/>
          </a:xfrm>
        </p:grpSpPr>
        <p:sp>
          <p:nvSpPr>
            <p:cNvPr id="21520" name="Rectangle 19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1521" name="~PP9361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1" name="Group 21"/>
          <p:cNvGrpSpPr>
            <a:grpSpLocks/>
          </p:cNvGrpSpPr>
          <p:nvPr/>
        </p:nvGrpSpPr>
        <p:grpSpPr bwMode="auto">
          <a:xfrm>
            <a:off x="8382000" y="4114800"/>
            <a:ext cx="533400" cy="457200"/>
            <a:chOff x="2352" y="1941"/>
            <a:chExt cx="576" cy="528"/>
          </a:xfrm>
        </p:grpSpPr>
        <p:sp>
          <p:nvSpPr>
            <p:cNvPr id="21518" name="Rectangle 22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1519" name="~PP1360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24"/>
          <p:cNvGrpSpPr>
            <a:grpSpLocks/>
          </p:cNvGrpSpPr>
          <p:nvPr/>
        </p:nvGrpSpPr>
        <p:grpSpPr bwMode="auto">
          <a:xfrm>
            <a:off x="8382000" y="1981200"/>
            <a:ext cx="533400" cy="457200"/>
            <a:chOff x="2352" y="1941"/>
            <a:chExt cx="576" cy="528"/>
          </a:xfrm>
        </p:grpSpPr>
        <p:sp>
          <p:nvSpPr>
            <p:cNvPr id="21516" name="Rectangle 2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1517" name="~PP1360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2" descr="http://ts3.mm.bing.net/images/thumbnail.aspx?q=1190818814710&amp;id=75e975af40eaffb4d288aca8e4107199&amp;url=http%3a%2f%2fwww.reforgingamerica.com%2fwp-content%2fuploads%2f2011%2f03%2fcongress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~PP3360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848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85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70A62-B8A5-47AA-9A7A-61CC56ECB3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0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5235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9523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95237" name="Group 11"/>
          <p:cNvGrpSpPr>
            <a:grpSpLocks/>
          </p:cNvGrpSpPr>
          <p:nvPr/>
        </p:nvGrpSpPr>
        <p:grpSpPr bwMode="auto">
          <a:xfrm>
            <a:off x="1295400" y="1828800"/>
            <a:ext cx="533400" cy="457200"/>
            <a:chOff x="2352" y="1941"/>
            <a:chExt cx="576" cy="528"/>
          </a:xfrm>
        </p:grpSpPr>
        <p:sp>
          <p:nvSpPr>
            <p:cNvPr id="95257" name="Rectangle 12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5258" name="~PP191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238" name="Group 14"/>
          <p:cNvGrpSpPr>
            <a:grpSpLocks/>
          </p:cNvGrpSpPr>
          <p:nvPr/>
        </p:nvGrpSpPr>
        <p:grpSpPr bwMode="auto">
          <a:xfrm>
            <a:off x="533400" y="3657600"/>
            <a:ext cx="533400" cy="457200"/>
            <a:chOff x="2352" y="1941"/>
            <a:chExt cx="576" cy="528"/>
          </a:xfrm>
        </p:grpSpPr>
        <p:sp>
          <p:nvSpPr>
            <p:cNvPr id="95255" name="Rectangle 1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5256" name="~PP191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239" name="Group 17"/>
          <p:cNvGrpSpPr>
            <a:grpSpLocks/>
          </p:cNvGrpSpPr>
          <p:nvPr/>
        </p:nvGrpSpPr>
        <p:grpSpPr bwMode="auto">
          <a:xfrm>
            <a:off x="5791200" y="4876800"/>
            <a:ext cx="533400" cy="457200"/>
            <a:chOff x="2352" y="1941"/>
            <a:chExt cx="576" cy="528"/>
          </a:xfrm>
        </p:grpSpPr>
        <p:sp>
          <p:nvSpPr>
            <p:cNvPr id="95253" name="Rectangle 18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5254" name="~PP191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240" name="Group 20"/>
          <p:cNvGrpSpPr>
            <a:grpSpLocks/>
          </p:cNvGrpSpPr>
          <p:nvPr/>
        </p:nvGrpSpPr>
        <p:grpSpPr bwMode="auto">
          <a:xfrm>
            <a:off x="7467600" y="2819400"/>
            <a:ext cx="533400" cy="457200"/>
            <a:chOff x="1680" y="2112"/>
            <a:chExt cx="864" cy="672"/>
          </a:xfrm>
        </p:grpSpPr>
        <p:sp>
          <p:nvSpPr>
            <p:cNvPr id="95251" name="Rectangle 21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5252" name="~PP9911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5241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395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2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395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3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95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4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395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5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95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46" name="Group 28"/>
          <p:cNvGrpSpPr>
            <a:grpSpLocks/>
          </p:cNvGrpSpPr>
          <p:nvPr/>
        </p:nvGrpSpPr>
        <p:grpSpPr bwMode="auto">
          <a:xfrm>
            <a:off x="4267200" y="3886200"/>
            <a:ext cx="533400" cy="457200"/>
            <a:chOff x="2352" y="1941"/>
            <a:chExt cx="576" cy="528"/>
          </a:xfrm>
        </p:grpSpPr>
        <p:sp>
          <p:nvSpPr>
            <p:cNvPr id="95249" name="Rectangle 29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95250" name="~PP189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3994" name="~PP189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47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1DA6F-660F-4DE8-8174-8155C199A27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3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94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6"/>
          <p:cNvSpPr txBox="1">
            <a:spLocks noChangeArrowheads="1"/>
          </p:cNvSpPr>
          <p:nvPr/>
        </p:nvSpPr>
        <p:spPr bwMode="auto">
          <a:xfrm>
            <a:off x="1600200" y="2209800"/>
            <a:ext cx="5791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 i="0" u="none"/>
              <a:t>THE 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6553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A.	The Pacific Ocean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B.	The Atlantic Ocean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C.	The Indian Ocean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D.	The Arctic Ocean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2531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253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grpSp>
        <p:nvGrpSpPr>
          <p:cNvPr id="22533" name="Group 15"/>
          <p:cNvGrpSpPr>
            <a:grpSpLocks/>
          </p:cNvGrpSpPr>
          <p:nvPr/>
        </p:nvGrpSpPr>
        <p:grpSpPr bwMode="auto">
          <a:xfrm>
            <a:off x="6705600" y="5410200"/>
            <a:ext cx="533400" cy="457200"/>
            <a:chOff x="2352" y="1941"/>
            <a:chExt cx="576" cy="528"/>
          </a:xfrm>
        </p:grpSpPr>
        <p:sp>
          <p:nvSpPr>
            <p:cNvPr id="22545" name="Rectangle 16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2546" name="~PP13633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6705600" y="3200400"/>
            <a:ext cx="533400" cy="457200"/>
            <a:chOff x="1680" y="2112"/>
            <a:chExt cx="864" cy="672"/>
          </a:xfrm>
        </p:grpSpPr>
        <p:sp>
          <p:nvSpPr>
            <p:cNvPr id="22543" name="Rectangle 19"/>
            <p:cNvSpPr>
              <a:spLocks noChangeArrowheads="1"/>
            </p:cNvSpPr>
            <p:nvPr/>
          </p:nvSpPr>
          <p:spPr bwMode="auto">
            <a:xfrm>
              <a:off x="1680" y="2112"/>
              <a:ext cx="86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2544" name="~PP9363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4" name="~PP9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5" name="Group 21"/>
          <p:cNvGrpSpPr>
            <a:grpSpLocks/>
          </p:cNvGrpSpPr>
          <p:nvPr/>
        </p:nvGrpSpPr>
        <p:grpSpPr bwMode="auto">
          <a:xfrm>
            <a:off x="6705600" y="4419600"/>
            <a:ext cx="533400" cy="457200"/>
            <a:chOff x="2352" y="1941"/>
            <a:chExt cx="576" cy="528"/>
          </a:xfrm>
        </p:grpSpPr>
        <p:sp>
          <p:nvSpPr>
            <p:cNvPr id="22541" name="Rectangle 22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2542" name="~PP13632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24"/>
          <p:cNvGrpSpPr>
            <a:grpSpLocks/>
          </p:cNvGrpSpPr>
          <p:nvPr/>
        </p:nvGrpSpPr>
        <p:grpSpPr bwMode="auto">
          <a:xfrm>
            <a:off x="6705600" y="2133600"/>
            <a:ext cx="533400" cy="457200"/>
            <a:chOff x="2352" y="1941"/>
            <a:chExt cx="576" cy="528"/>
          </a:xfrm>
        </p:grpSpPr>
        <p:sp>
          <p:nvSpPr>
            <p:cNvPr id="22539" name="Rectangle 25"/>
            <p:cNvSpPr>
              <a:spLocks noChangeArrowheads="1"/>
            </p:cNvSpPr>
            <p:nvPr/>
          </p:nvSpPr>
          <p:spPr bwMode="auto">
            <a:xfrm>
              <a:off x="2352" y="1941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/>
            </a:p>
          </p:txBody>
        </p:sp>
        <p:pic>
          <p:nvPicPr>
            <p:cNvPr id="22540" name="~PP13616.WAV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3" name="~PP1886.WAV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35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3" name="~PP3361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55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9418E-1CBC-499B-9A23-3DAC546412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CASAS 965 Listening Test Practice Rvised 9-19-2014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CASAS 965 Listening Test Practice Rvised 9-19-2014</Template>
  <TotalTime>92</TotalTime>
  <Words>291</Words>
  <Application>Microsoft Office PowerPoint</Application>
  <PresentationFormat>On-screen Show (4:3)</PresentationFormat>
  <Paragraphs>514</Paragraphs>
  <Slides>81</Slides>
  <Notes>1</Notes>
  <HiddenSlides>0</HiddenSlides>
  <MMClips>341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CASAS 965 Listening Test Practice Rvised 9-19-2014</vt:lpstr>
      <vt:lpstr>U. S.  Government, History  and  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 S.  Government, History  and  Geography</dc:title>
  <dc:creator>infosys</dc:creator>
  <cp:lastModifiedBy>scrabblebarr@gmail.com</cp:lastModifiedBy>
  <cp:revision>16</cp:revision>
  <dcterms:created xsi:type="dcterms:W3CDTF">2018-04-25T20:07:57Z</dcterms:created>
  <dcterms:modified xsi:type="dcterms:W3CDTF">2020-02-05T22:31:19Z</dcterms:modified>
</cp:coreProperties>
</file>