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4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8"/>
  </p:notesMasterIdLst>
  <p:sldIdLst>
    <p:sldId id="256" r:id="rId2"/>
    <p:sldId id="266" r:id="rId3"/>
    <p:sldId id="265" r:id="rId4"/>
    <p:sldId id="280" r:id="rId5"/>
    <p:sldId id="279" r:id="rId6"/>
    <p:sldId id="263" r:id="rId7"/>
    <p:sldId id="269" r:id="rId8"/>
    <p:sldId id="274" r:id="rId9"/>
    <p:sldId id="273" r:id="rId10"/>
    <p:sldId id="275" r:id="rId11"/>
    <p:sldId id="272" r:id="rId12"/>
    <p:sldId id="271" r:id="rId13"/>
    <p:sldId id="270" r:id="rId14"/>
    <p:sldId id="276" r:id="rId15"/>
    <p:sldId id="264" r:id="rId16"/>
    <p:sldId id="277" r:id="rId1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65"/>
            <p14:sldId id="280"/>
            <p14:sldId id="279"/>
            <p14:sldId id="263"/>
            <p14:sldId id="269"/>
            <p14:sldId id="274"/>
            <p14:sldId id="273"/>
            <p14:sldId id="275"/>
            <p14:sldId id="272"/>
            <p14:sldId id="271"/>
            <p14:sldId id="270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6/29/2022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HOUSE STAFFING TRENDS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19200"/>
            <a:ext cx="7940307" cy="490975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BC5459-118C-436A-9197-0B23F4B5A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838200"/>
            <a:ext cx="7580442" cy="553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3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1000" cy="761682"/>
          </a:xfrm>
        </p:spPr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SENATE STAFFING TRENDS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0BC47A3-CC59-4C65-A66D-C51353742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914400"/>
            <a:ext cx="7467600" cy="55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76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13641</TotalTime>
  <Words>227</Words>
  <Application>Microsoft Office PowerPoint</Application>
  <PresentationFormat>On-screen Show (4:3)</PresentationFormat>
  <Paragraphs>85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HOUSE STAFFING TRENDS</vt:lpstr>
      <vt:lpstr>SENATE STAFFING TRENDS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House Office (source: PoliticoPro)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53</cp:revision>
  <cp:lastPrinted>2020-06-30T17:29:53Z</cp:lastPrinted>
  <dcterms:created xsi:type="dcterms:W3CDTF">2019-09-04T15:16:00Z</dcterms:created>
  <dcterms:modified xsi:type="dcterms:W3CDTF">2022-06-29T16:00:02Z</dcterms:modified>
</cp:coreProperties>
</file>