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62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85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4A29-864E-4B51-B1A8-21F0675A3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1B3F-8ED1-41A0-802B-F46FDCAB5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775A-9ECD-430E-9FC3-FFDCCB3A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46E24-710B-4666-8A8F-0FD212A3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B5784-EA20-4C32-BFE3-A02FC15E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13D0-0440-4BB3-BED9-F2E5FDEF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4D109-AC7D-4C29-A3FB-1657D987D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78D5-653B-4CC6-AD09-E472415F1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E02CA-07BF-445E-A91F-98BF3F95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90B74-B441-4A90-9DD9-E5C6E4A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E2136-4B7E-4273-8B49-721BF747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09ABA-29DA-4D80-910D-64EA5F63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62A7-9F03-43FA-BE73-9CDD1651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3F2-115D-42FE-AFB5-0F66A30DA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AD6C-F40F-4A70-B0C1-863E751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6805-56CF-4271-B282-8978A120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C80-D544-454E-941C-0C2EEFBAC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ED78F-A78B-44C1-8307-3B59194D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1D60-1CEF-4E77-852D-DE9F397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F172-8B5C-4D0A-A890-A92D6DD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CF974-73B4-4EA0-B3AD-118C34C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5DD86-D697-4F70-BFFB-A0DB6A9BE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96587-09A1-4BE9-A04F-A03D5760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DED9-4E57-4CF5-8579-0C0196D6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52847-2308-4991-9CDA-14E2F336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7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9C40-6F38-43A0-9EC4-D141BB7B7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3D3E-EDF1-4FEB-B5BC-D3AECE059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A0DDE-B7FC-4F50-BC92-3FB9BCD8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EF59-F0F2-4A9B-92B1-4DF3C38A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B4BF-E9BE-4E31-AE8F-5E6850C8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38D85-16B3-4A45-81D8-4B117174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79B1-33BF-46B6-A3A0-6F783748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7AB67-6ACE-4FAA-9862-892BF2D5C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2EAE7-66CC-4982-A867-116DE401A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434C1-549D-4777-B979-7B7025902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3C13E-E0F6-4006-9C12-69F4987EE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972B3-5381-4EE4-9E96-6226C20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7C0F5F-606F-45D0-A806-E47B5AA3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CD871-6C97-4ABE-A946-B9B43514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0201-3419-4D16-AEF2-E08812B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1491E-0750-40FC-9D95-7AB38FBA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0C941-6721-4113-ADE6-A31235BF0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10B24-9C13-47E4-83C7-E6F7AA6C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A6BD1-9361-45E4-BD31-38E68DD3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8A80A-A110-467B-A717-7403155E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EAE33-1C44-474E-8604-C6014CC2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9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E74F-BE98-4840-9067-1BC57971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B51EA-D301-465A-B759-7B5F0EC2C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BBAAD-3F1C-4BF4-8ECC-0AB01915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D7E64-C2EF-4ABB-9F85-101E4990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61710-371F-4826-982D-3888DFAF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18A05-127E-4AD2-81C3-6E31B747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0E102-D9B0-46AB-ACF1-D123D0DC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B718C5-0255-4C50-86F0-B0CCE758E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A1D66-2865-4FD9-88E7-08B7E7034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A39-557B-4607-BFC6-10EF5637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6FF736-83FC-4643-9F1C-72735B3C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7492-5A5F-45CA-B994-0CD73435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4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E3314-038A-4FFC-9FB3-6E2335887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54B-B0C3-4415-97BD-2FEF4BF1A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41C2-1153-4B89-ADD7-3EFC916C6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1F14-16E0-4212-8E86-4B4E39C820B3}" type="datetimeFigureOut">
              <a:rPr lang="en-US" smtClean="0"/>
              <a:t>10/15/2020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A118A-1FF0-4824-936F-B7F16C16D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E6D2-4AD1-425F-9B79-33E24A72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FY 2019/FY 2020/FY 2021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343400" y="1088807"/>
            <a:ext cx="2438400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$4.4/4.6/4.8Trillion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779463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$2.7/2.8/2.98 Trillion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$382/455/517 Billion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402664" y="2013439"/>
            <a:ext cx="2514600" cy="1354217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$1.244/1.288/1.298 Trillion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(OCO +$77/79.5/77 B)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[Census:  +2.5 B FY 2020]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009901" y="3860099"/>
            <a:ext cx="2666999" cy="868387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$647 B/$666.5/671.5 B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(OCO +$77/79.5/77B)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81800" y="3711922"/>
            <a:ext cx="3059264" cy="1292662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$597 B/$621.5/626.5 B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(OCO +$8/8/8 B)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[Census:  +2.5 B FY 2020]</a:t>
            </a: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781802" y="5253547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124200" y="5253547"/>
            <a:ext cx="2438400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NSA; Intelligence; NNSA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789332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3367656"/>
            <a:ext cx="0" cy="4924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  <a:stCxn id="27656" idx="2"/>
            <a:endCxn id="27657" idx="0"/>
          </p:cNvCxnSpPr>
          <p:nvPr/>
        </p:nvCxnSpPr>
        <p:spPr>
          <a:xfrm>
            <a:off x="8311433" y="5004584"/>
            <a:ext cx="1" cy="248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stCxn id="27655" idx="2"/>
            <a:endCxn id="27658" idx="0"/>
          </p:cNvCxnSpPr>
          <p:nvPr/>
        </p:nvCxnSpPr>
        <p:spPr>
          <a:xfrm>
            <a:off x="4343400" y="4728486"/>
            <a:ext cx="0" cy="5250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 flipV="1">
            <a:off x="4648200" y="3518037"/>
            <a:ext cx="42672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H="1">
            <a:off x="4635760" y="3518036"/>
            <a:ext cx="12440" cy="3294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A218BA-D815-4355-AECB-8345AC5A8CA2}"/>
              </a:ext>
            </a:extLst>
          </p:cNvPr>
          <p:cNvSpPr txBox="1"/>
          <p:nvPr/>
        </p:nvSpPr>
        <p:spPr>
          <a:xfrm>
            <a:off x="1178752" y="6121934"/>
            <a:ext cx="380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2020 </a:t>
            </a:r>
            <a:r>
              <a:rPr lang="en-US" b="1" dirty="0">
                <a:solidFill>
                  <a:srgbClr val="FF0000"/>
                </a:solidFill>
              </a:rPr>
              <a:t>Deficit:  </a:t>
            </a:r>
            <a:r>
              <a:rPr lang="en-US" b="1">
                <a:solidFill>
                  <a:srgbClr val="FF0000"/>
                </a:solidFill>
              </a:rPr>
              <a:t>$3.1 </a:t>
            </a:r>
            <a:r>
              <a:rPr lang="en-US" b="1" dirty="0">
                <a:solidFill>
                  <a:srgbClr val="FF0000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6017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95" name="Picture 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04800"/>
            <a:ext cx="78889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3135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116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PUTTING THE BUDGET IN PERSPECTIVE FY 2019/FY 2020/FY 2021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PUTTING THE BUDGET IN PERSPECTIVE FY 2019/FY 2020/FY 2021 </dc:title>
  <dc:creator>Michelle Mrdeza</dc:creator>
  <cp:lastModifiedBy>Michelle Mrdeza</cp:lastModifiedBy>
  <cp:revision>1</cp:revision>
  <dcterms:created xsi:type="dcterms:W3CDTF">2020-10-15T17:28:52Z</dcterms:created>
  <dcterms:modified xsi:type="dcterms:W3CDTF">2020-10-15T17:31:58Z</dcterms:modified>
</cp:coreProperties>
</file>