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0" r:id="rId1"/>
  </p:sldMasterIdLst>
  <p:notesMasterIdLst>
    <p:notesMasterId r:id="rId9"/>
  </p:notesMasterIdLst>
  <p:sldIdLst>
    <p:sldId id="256" r:id="rId2"/>
    <p:sldId id="257" r:id="rId3"/>
    <p:sldId id="258" r:id="rId4"/>
    <p:sldId id="265" r:id="rId5"/>
    <p:sldId id="266" r:id="rId6"/>
    <p:sldId id="263" r:id="rId7"/>
    <p:sldId id="261" r:id="rId8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554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B5C3B5-6539-424F-9A68-4E7093351CD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5B81AB-5D6B-46EF-9431-25A7D9E605BA}">
      <dgm:prSet/>
      <dgm:spPr/>
      <dgm:t>
        <a:bodyPr/>
        <a:lstStyle/>
        <a:p>
          <a:pPr rtl="0"/>
          <a:r>
            <a:rPr lang="en-US" dirty="0" smtClean="0">
              <a:latin typeface="Arial Rounded MT Bold" panose="020F0704030504030204" pitchFamily="34" charset="0"/>
            </a:rPr>
            <a:t>One Page,</a:t>
          </a:r>
        </a:p>
        <a:p>
          <a:pPr rtl="0"/>
          <a:r>
            <a:rPr lang="en-US" dirty="0" smtClean="0">
              <a:latin typeface="Arial Rounded MT Bold" panose="020F0704030504030204" pitchFamily="34" charset="0"/>
            </a:rPr>
            <a:t>Organized</a:t>
          </a:r>
          <a:endParaRPr lang="en-US" dirty="0">
            <a:latin typeface="Arial Rounded MT Bold" panose="020F0704030504030204" pitchFamily="34" charset="0"/>
          </a:endParaRPr>
        </a:p>
      </dgm:t>
    </dgm:pt>
    <dgm:pt modelId="{B819985F-D092-414E-B36E-5BB6577A42A7}" type="parTrans" cxnId="{FA3D2C81-B68A-4ED4-9D53-ACD0E6691673}">
      <dgm:prSet/>
      <dgm:spPr/>
      <dgm:t>
        <a:bodyPr/>
        <a:lstStyle/>
        <a:p>
          <a:endParaRPr lang="en-US"/>
        </a:p>
      </dgm:t>
    </dgm:pt>
    <dgm:pt modelId="{AD95CC66-E2E2-447A-984B-A2D4FEFE2545}" type="sibTrans" cxnId="{FA3D2C81-B68A-4ED4-9D53-ACD0E6691673}">
      <dgm:prSet/>
      <dgm:spPr/>
      <dgm:t>
        <a:bodyPr/>
        <a:lstStyle/>
        <a:p>
          <a:endParaRPr lang="en-US"/>
        </a:p>
      </dgm:t>
    </dgm:pt>
    <dgm:pt modelId="{3F1A926A-A12C-4014-BDEC-219CDDAAB831}">
      <dgm:prSet/>
      <dgm:spPr/>
      <dgm:t>
        <a:bodyPr/>
        <a:lstStyle/>
        <a:p>
          <a:pPr rtl="0"/>
          <a:r>
            <a:rPr lang="en-US" dirty="0" smtClean="0">
              <a:latin typeface="Arial Rounded MT Bold" panose="020F0704030504030204" pitchFamily="34" charset="0"/>
            </a:rPr>
            <a:t>Strategize about message, clarify mission</a:t>
          </a:r>
          <a:endParaRPr lang="en-US" dirty="0">
            <a:latin typeface="Arial Rounded MT Bold" panose="020F0704030504030204" pitchFamily="34" charset="0"/>
          </a:endParaRPr>
        </a:p>
      </dgm:t>
    </dgm:pt>
    <dgm:pt modelId="{37E33C1A-6C28-49BA-BA2F-6715B31B3528}" type="parTrans" cxnId="{CC06F54E-6813-46D4-8B75-6041124595A7}">
      <dgm:prSet/>
      <dgm:spPr/>
      <dgm:t>
        <a:bodyPr/>
        <a:lstStyle/>
        <a:p>
          <a:endParaRPr lang="en-US"/>
        </a:p>
      </dgm:t>
    </dgm:pt>
    <dgm:pt modelId="{29D7068F-03E9-4CA2-8D96-E289631E4A40}" type="sibTrans" cxnId="{CC06F54E-6813-46D4-8B75-6041124595A7}">
      <dgm:prSet/>
      <dgm:spPr/>
      <dgm:t>
        <a:bodyPr/>
        <a:lstStyle/>
        <a:p>
          <a:endParaRPr lang="en-US"/>
        </a:p>
      </dgm:t>
    </dgm:pt>
    <dgm:pt modelId="{1257FB27-20F2-4F34-AEB0-9A9AFD1F2550}">
      <dgm:prSet/>
      <dgm:spPr/>
      <dgm:t>
        <a:bodyPr/>
        <a:lstStyle/>
        <a:p>
          <a:pPr rtl="0"/>
          <a:r>
            <a:rPr lang="en-US" dirty="0" smtClean="0">
              <a:latin typeface="Arial Rounded MT Bold" panose="020F0704030504030204" pitchFamily="34" charset="0"/>
            </a:rPr>
            <a:t>Simple and Accurate</a:t>
          </a:r>
          <a:endParaRPr lang="en-US" dirty="0">
            <a:latin typeface="Arial Rounded MT Bold" panose="020F0704030504030204" pitchFamily="34" charset="0"/>
          </a:endParaRPr>
        </a:p>
      </dgm:t>
    </dgm:pt>
    <dgm:pt modelId="{1EDD8CB8-51D2-4B8C-A409-216540D89EBD}" type="parTrans" cxnId="{D8836D4F-D61A-48D3-B50F-845179C929A2}">
      <dgm:prSet/>
      <dgm:spPr/>
      <dgm:t>
        <a:bodyPr/>
        <a:lstStyle/>
        <a:p>
          <a:endParaRPr lang="en-US"/>
        </a:p>
      </dgm:t>
    </dgm:pt>
    <dgm:pt modelId="{B66D9282-C334-4EEC-B09C-70DEB9B2AF6F}" type="sibTrans" cxnId="{D8836D4F-D61A-48D3-B50F-845179C929A2}">
      <dgm:prSet/>
      <dgm:spPr/>
      <dgm:t>
        <a:bodyPr/>
        <a:lstStyle/>
        <a:p>
          <a:endParaRPr lang="en-US"/>
        </a:p>
      </dgm:t>
    </dgm:pt>
    <dgm:pt modelId="{05A3B532-DE52-4ED8-8BB4-14E17ADAC1F3}">
      <dgm:prSet/>
      <dgm:spPr/>
      <dgm:t>
        <a:bodyPr/>
        <a:lstStyle/>
        <a:p>
          <a:pPr rtl="0"/>
          <a:r>
            <a:rPr lang="en-US" dirty="0" smtClean="0">
              <a:latin typeface="Arial Rounded MT Bold" panose="020F0704030504030204" pitchFamily="34" charset="0"/>
            </a:rPr>
            <a:t>Write for busy people</a:t>
          </a:r>
          <a:endParaRPr lang="en-US" dirty="0">
            <a:latin typeface="Arial Rounded MT Bold" panose="020F0704030504030204" pitchFamily="34" charset="0"/>
          </a:endParaRPr>
        </a:p>
      </dgm:t>
    </dgm:pt>
    <dgm:pt modelId="{6313B522-4AF2-49BD-BE3B-61AD3BD30DEC}" type="parTrans" cxnId="{0D715785-E9B5-40C8-860B-987B43B222D7}">
      <dgm:prSet/>
      <dgm:spPr/>
      <dgm:t>
        <a:bodyPr/>
        <a:lstStyle/>
        <a:p>
          <a:endParaRPr lang="en-US"/>
        </a:p>
      </dgm:t>
    </dgm:pt>
    <dgm:pt modelId="{3A624F95-B20B-4279-AF95-E6C8948A6886}" type="sibTrans" cxnId="{0D715785-E9B5-40C8-860B-987B43B222D7}">
      <dgm:prSet/>
      <dgm:spPr/>
      <dgm:t>
        <a:bodyPr/>
        <a:lstStyle/>
        <a:p>
          <a:endParaRPr lang="en-US"/>
        </a:p>
      </dgm:t>
    </dgm:pt>
    <dgm:pt modelId="{F4BB8647-07FE-4A0C-803F-D9F6BD6AAAE2}">
      <dgm:prSet/>
      <dgm:spPr/>
      <dgm:t>
        <a:bodyPr/>
        <a:lstStyle/>
        <a:p>
          <a:pPr rtl="0"/>
          <a:r>
            <a:rPr lang="en-US" dirty="0" smtClean="0">
              <a:latin typeface="Arial Rounded MT Bold" panose="020F0704030504030204" pitchFamily="34" charset="0"/>
            </a:rPr>
            <a:t>Complete Information</a:t>
          </a:r>
          <a:endParaRPr lang="en-US" dirty="0">
            <a:latin typeface="Arial Rounded MT Bold" panose="020F0704030504030204" pitchFamily="34" charset="0"/>
          </a:endParaRPr>
        </a:p>
      </dgm:t>
    </dgm:pt>
    <dgm:pt modelId="{B8BBCC56-DE6C-45AD-9703-DAE8ECB67B5D}" type="parTrans" cxnId="{06965C3D-972D-4BF7-9DEB-E13C4DA054CD}">
      <dgm:prSet/>
      <dgm:spPr/>
      <dgm:t>
        <a:bodyPr/>
        <a:lstStyle/>
        <a:p>
          <a:endParaRPr lang="en-US"/>
        </a:p>
      </dgm:t>
    </dgm:pt>
    <dgm:pt modelId="{A0789C5F-7188-4F55-9C34-02AB5FF1DEAF}" type="sibTrans" cxnId="{06965C3D-972D-4BF7-9DEB-E13C4DA054CD}">
      <dgm:prSet/>
      <dgm:spPr/>
      <dgm:t>
        <a:bodyPr/>
        <a:lstStyle/>
        <a:p>
          <a:endParaRPr lang="en-US"/>
        </a:p>
      </dgm:t>
    </dgm:pt>
    <dgm:pt modelId="{D18E67B5-4FA3-42EE-ABDE-EA650AD6CC60}">
      <dgm:prSet/>
      <dgm:spPr/>
      <dgm:t>
        <a:bodyPr/>
        <a:lstStyle/>
        <a:p>
          <a:pPr rtl="0"/>
          <a:r>
            <a:rPr lang="en-US" dirty="0" smtClean="0">
              <a:latin typeface="Arial Rounded MT Bold" panose="020F0704030504030204" pitchFamily="34" charset="0"/>
            </a:rPr>
            <a:t>Include it all, not just the good stuff</a:t>
          </a:r>
          <a:endParaRPr lang="en-US" dirty="0">
            <a:latin typeface="Arial Rounded MT Bold" panose="020F0704030504030204" pitchFamily="34" charset="0"/>
          </a:endParaRPr>
        </a:p>
      </dgm:t>
    </dgm:pt>
    <dgm:pt modelId="{A15617BB-3244-46BD-A3BE-1F6DABE447A4}" type="parTrans" cxnId="{287F301B-5865-41D3-9B2D-87C2D256E013}">
      <dgm:prSet/>
      <dgm:spPr/>
      <dgm:t>
        <a:bodyPr/>
        <a:lstStyle/>
        <a:p>
          <a:endParaRPr lang="en-US"/>
        </a:p>
      </dgm:t>
    </dgm:pt>
    <dgm:pt modelId="{6A47BD3D-8456-48AE-8074-F543AE8A9108}" type="sibTrans" cxnId="{287F301B-5865-41D3-9B2D-87C2D256E013}">
      <dgm:prSet/>
      <dgm:spPr/>
      <dgm:t>
        <a:bodyPr/>
        <a:lstStyle/>
        <a:p>
          <a:endParaRPr lang="en-US"/>
        </a:p>
      </dgm:t>
    </dgm:pt>
    <dgm:pt modelId="{7FC3F127-0734-4086-961F-9EAD5373D927}">
      <dgm:prSet/>
      <dgm:spPr/>
      <dgm:t>
        <a:bodyPr/>
        <a:lstStyle/>
        <a:p>
          <a:pPr rtl="0"/>
          <a:r>
            <a:rPr lang="en-US" dirty="0" smtClean="0">
              <a:latin typeface="Arial Rounded MT Bold" panose="020F0704030504030204" pitchFamily="34" charset="0"/>
            </a:rPr>
            <a:t>Acknowledge counterarguments and rebut</a:t>
          </a:r>
          <a:endParaRPr lang="en-US" dirty="0">
            <a:latin typeface="Arial Rounded MT Bold" panose="020F0704030504030204" pitchFamily="34" charset="0"/>
          </a:endParaRPr>
        </a:p>
      </dgm:t>
    </dgm:pt>
    <dgm:pt modelId="{1914715E-F66E-4A57-B12E-32011E85DA5C}" type="parTrans" cxnId="{D8942D19-D91F-4FD4-AFB8-F54AAEA9A055}">
      <dgm:prSet/>
      <dgm:spPr/>
      <dgm:t>
        <a:bodyPr/>
        <a:lstStyle/>
        <a:p>
          <a:endParaRPr lang="en-US"/>
        </a:p>
      </dgm:t>
    </dgm:pt>
    <dgm:pt modelId="{B55E4792-62B0-4D0D-8B13-10AFF015BD57}" type="sibTrans" cxnId="{D8942D19-D91F-4FD4-AFB8-F54AAEA9A055}">
      <dgm:prSet/>
      <dgm:spPr/>
      <dgm:t>
        <a:bodyPr/>
        <a:lstStyle/>
        <a:p>
          <a:endParaRPr lang="en-US"/>
        </a:p>
      </dgm:t>
    </dgm:pt>
    <dgm:pt modelId="{6E1D6562-AD90-4BCF-91C7-804E7CF0FB2F}">
      <dgm:prSet/>
      <dgm:spPr/>
      <dgm:t>
        <a:bodyPr/>
        <a:lstStyle/>
        <a:p>
          <a:pPr rtl="0"/>
          <a:r>
            <a:rPr lang="en-US" dirty="0" smtClean="0">
              <a:latin typeface="Arial Rounded MT Bold" panose="020F0704030504030204" pitchFamily="34" charset="0"/>
            </a:rPr>
            <a:t>Personalized </a:t>
          </a:r>
          <a:endParaRPr lang="en-US" dirty="0">
            <a:latin typeface="Arial Rounded MT Bold" panose="020F0704030504030204" pitchFamily="34" charset="0"/>
          </a:endParaRPr>
        </a:p>
      </dgm:t>
    </dgm:pt>
    <dgm:pt modelId="{79D128DA-31B0-48FB-8731-0CC1B182790B}" type="parTrans" cxnId="{D313D72C-172D-4C5C-9C09-7D6B0F4EECF1}">
      <dgm:prSet/>
      <dgm:spPr/>
      <dgm:t>
        <a:bodyPr/>
        <a:lstStyle/>
        <a:p>
          <a:endParaRPr lang="en-US"/>
        </a:p>
      </dgm:t>
    </dgm:pt>
    <dgm:pt modelId="{CA446C54-1768-462F-BF5B-0ADFAB898F8E}" type="sibTrans" cxnId="{D313D72C-172D-4C5C-9C09-7D6B0F4EECF1}">
      <dgm:prSet/>
      <dgm:spPr/>
      <dgm:t>
        <a:bodyPr/>
        <a:lstStyle/>
        <a:p>
          <a:endParaRPr lang="en-US"/>
        </a:p>
      </dgm:t>
    </dgm:pt>
    <dgm:pt modelId="{DBCF0E93-459A-4F0F-8069-D97EA2BE1DC4}">
      <dgm:prSet/>
      <dgm:spPr/>
      <dgm:t>
        <a:bodyPr/>
        <a:lstStyle/>
        <a:p>
          <a:pPr rtl="0"/>
          <a:r>
            <a:rPr lang="en-US" dirty="0" smtClean="0">
              <a:latin typeface="Arial Rounded MT Bold" panose="020F0704030504030204" pitchFamily="34" charset="0"/>
            </a:rPr>
            <a:t>Relevant history or controversy</a:t>
          </a:r>
          <a:endParaRPr lang="en-US" dirty="0">
            <a:latin typeface="Arial Rounded MT Bold" panose="020F0704030504030204" pitchFamily="34" charset="0"/>
          </a:endParaRPr>
        </a:p>
      </dgm:t>
    </dgm:pt>
    <dgm:pt modelId="{BD7DEE32-4999-4BB4-B154-964343BCE984}" type="parTrans" cxnId="{946A69B7-6816-4EEF-B4A1-F195FC68A6A6}">
      <dgm:prSet/>
      <dgm:spPr/>
      <dgm:t>
        <a:bodyPr/>
        <a:lstStyle/>
        <a:p>
          <a:endParaRPr lang="en-US"/>
        </a:p>
      </dgm:t>
    </dgm:pt>
    <dgm:pt modelId="{66746CFC-7816-4D4C-8301-DE289EFBCECC}" type="sibTrans" cxnId="{946A69B7-6816-4EEF-B4A1-F195FC68A6A6}">
      <dgm:prSet/>
      <dgm:spPr/>
      <dgm:t>
        <a:bodyPr/>
        <a:lstStyle/>
        <a:p>
          <a:endParaRPr lang="en-US"/>
        </a:p>
      </dgm:t>
    </dgm:pt>
    <dgm:pt modelId="{DCDB35EB-32A8-4421-B70F-530B5FC6C85F}">
      <dgm:prSet/>
      <dgm:spPr/>
      <dgm:t>
        <a:bodyPr/>
        <a:lstStyle/>
        <a:p>
          <a:pPr rtl="0"/>
          <a:r>
            <a:rPr lang="en-US" dirty="0" smtClean="0">
              <a:latin typeface="Arial Rounded MT Bold" panose="020F0704030504030204" pitchFamily="34" charset="0"/>
            </a:rPr>
            <a:t>Assume readers are generalists</a:t>
          </a:r>
          <a:endParaRPr lang="en-US" dirty="0">
            <a:latin typeface="Arial Rounded MT Bold" panose="020F0704030504030204" pitchFamily="34" charset="0"/>
          </a:endParaRPr>
        </a:p>
      </dgm:t>
    </dgm:pt>
    <dgm:pt modelId="{68F9D38F-054B-4D0B-A39B-159985198F56}" type="parTrans" cxnId="{DF76962F-304B-423C-B03C-77814FD9CC16}">
      <dgm:prSet/>
      <dgm:spPr/>
      <dgm:t>
        <a:bodyPr/>
        <a:lstStyle/>
        <a:p>
          <a:endParaRPr lang="en-US"/>
        </a:p>
      </dgm:t>
    </dgm:pt>
    <dgm:pt modelId="{6230CE3F-AA30-4B1C-89B3-3890B52F7B82}" type="sibTrans" cxnId="{DF76962F-304B-423C-B03C-77814FD9CC16}">
      <dgm:prSet/>
      <dgm:spPr/>
      <dgm:t>
        <a:bodyPr/>
        <a:lstStyle/>
        <a:p>
          <a:endParaRPr lang="en-US"/>
        </a:p>
      </dgm:t>
    </dgm:pt>
    <dgm:pt modelId="{7650F582-B679-46CD-BE25-E5238A2BDE45}">
      <dgm:prSet/>
      <dgm:spPr/>
      <dgm:t>
        <a:bodyPr/>
        <a:lstStyle/>
        <a:p>
          <a:pPr rtl="0"/>
          <a:r>
            <a:rPr lang="en-US" dirty="0" smtClean="0">
              <a:latin typeface="Arial Rounded MT Bold" panose="020F0704030504030204" pitchFamily="34" charset="0"/>
            </a:rPr>
            <a:t>District / constituent impacts</a:t>
          </a:r>
          <a:endParaRPr lang="en-US" dirty="0">
            <a:latin typeface="Arial Rounded MT Bold" panose="020F0704030504030204" pitchFamily="34" charset="0"/>
          </a:endParaRPr>
        </a:p>
      </dgm:t>
    </dgm:pt>
    <dgm:pt modelId="{BA750676-4C1E-4493-A695-773109A89BF1}" type="parTrans" cxnId="{E7127FB7-C5EB-485E-89DB-3183F5DCD6FF}">
      <dgm:prSet/>
      <dgm:spPr/>
      <dgm:t>
        <a:bodyPr/>
        <a:lstStyle/>
        <a:p>
          <a:endParaRPr lang="en-US"/>
        </a:p>
      </dgm:t>
    </dgm:pt>
    <dgm:pt modelId="{95C8F408-44A8-4004-BC39-92684DB1AE78}" type="sibTrans" cxnId="{E7127FB7-C5EB-485E-89DB-3183F5DCD6FF}">
      <dgm:prSet/>
      <dgm:spPr/>
      <dgm:t>
        <a:bodyPr/>
        <a:lstStyle/>
        <a:p>
          <a:endParaRPr lang="en-US"/>
        </a:p>
      </dgm:t>
    </dgm:pt>
    <dgm:pt modelId="{A169538D-072E-46AF-AB7B-35D96338EF2C}">
      <dgm:prSet/>
      <dgm:spPr/>
      <dgm:t>
        <a:bodyPr/>
        <a:lstStyle/>
        <a:p>
          <a:pPr rtl="0"/>
          <a:r>
            <a:rPr lang="en-US" dirty="0" smtClean="0">
              <a:latin typeface="Arial Rounded MT Bold" panose="020F0704030504030204" pitchFamily="34" charset="0"/>
            </a:rPr>
            <a:t>Allies / opponents</a:t>
          </a:r>
          <a:endParaRPr lang="en-US" dirty="0">
            <a:latin typeface="Arial Rounded MT Bold" panose="020F0704030504030204" pitchFamily="34" charset="0"/>
          </a:endParaRPr>
        </a:p>
      </dgm:t>
    </dgm:pt>
    <dgm:pt modelId="{EA99F437-3ABE-4FCC-8D0F-4BF17797FC15}" type="parTrans" cxnId="{9240121B-C10F-42C7-B4A2-B0FFA23FBD3E}">
      <dgm:prSet/>
      <dgm:spPr/>
      <dgm:t>
        <a:bodyPr/>
        <a:lstStyle/>
        <a:p>
          <a:endParaRPr lang="en-US"/>
        </a:p>
      </dgm:t>
    </dgm:pt>
    <dgm:pt modelId="{F01B8A02-3CDE-42D2-B03A-954A0EFCB3C3}" type="sibTrans" cxnId="{9240121B-C10F-42C7-B4A2-B0FFA23FBD3E}">
      <dgm:prSet/>
      <dgm:spPr/>
      <dgm:t>
        <a:bodyPr/>
        <a:lstStyle/>
        <a:p>
          <a:endParaRPr lang="en-US"/>
        </a:p>
      </dgm:t>
    </dgm:pt>
    <dgm:pt modelId="{F54CE1E3-57DB-4CD2-AAB6-D95B5D723AD6}">
      <dgm:prSet/>
      <dgm:spPr/>
      <dgm:t>
        <a:bodyPr/>
        <a:lstStyle/>
        <a:p>
          <a:pPr rtl="0"/>
          <a:r>
            <a:rPr lang="en-US" dirty="0" smtClean="0">
              <a:latin typeface="Arial Rounded MT Bold" panose="020F0704030504030204" pitchFamily="34" charset="0"/>
            </a:rPr>
            <a:t>Preserve your credibility</a:t>
          </a:r>
          <a:endParaRPr lang="en-US" dirty="0">
            <a:latin typeface="Arial Rounded MT Bold" panose="020F0704030504030204" pitchFamily="34" charset="0"/>
          </a:endParaRPr>
        </a:p>
      </dgm:t>
    </dgm:pt>
    <dgm:pt modelId="{6A0EDB25-3C64-4681-8EFD-23E16C5C5C49}" type="parTrans" cxnId="{D142D697-F931-40BB-955E-62C1B744DCFF}">
      <dgm:prSet/>
      <dgm:spPr/>
      <dgm:t>
        <a:bodyPr/>
        <a:lstStyle/>
        <a:p>
          <a:endParaRPr lang="en-US"/>
        </a:p>
      </dgm:t>
    </dgm:pt>
    <dgm:pt modelId="{8201BFCF-5212-473A-942D-12ABD59164D8}" type="sibTrans" cxnId="{D142D697-F931-40BB-955E-62C1B744DCFF}">
      <dgm:prSet/>
      <dgm:spPr/>
      <dgm:t>
        <a:bodyPr/>
        <a:lstStyle/>
        <a:p>
          <a:endParaRPr lang="en-US"/>
        </a:p>
      </dgm:t>
    </dgm:pt>
    <dgm:pt modelId="{BE123960-06BB-4F13-BFE6-C6E1CA9D960F}">
      <dgm:prSet/>
      <dgm:spPr/>
      <dgm:t>
        <a:bodyPr/>
        <a:lstStyle/>
        <a:p>
          <a:pPr rtl="0"/>
          <a:r>
            <a:rPr lang="en-US" dirty="0" smtClean="0">
              <a:latin typeface="Arial Rounded MT Bold" panose="020F0704030504030204" pitchFamily="34" charset="0"/>
            </a:rPr>
            <a:t>Remember it may get passed along</a:t>
          </a:r>
          <a:endParaRPr lang="en-US" dirty="0">
            <a:latin typeface="Arial Rounded MT Bold" panose="020F0704030504030204" pitchFamily="34" charset="0"/>
          </a:endParaRPr>
        </a:p>
      </dgm:t>
    </dgm:pt>
    <dgm:pt modelId="{F30DF655-9442-4D95-945B-0D71B7BC7478}" type="parTrans" cxnId="{E9004195-FB65-4887-8A94-CA600A2972B5}">
      <dgm:prSet/>
      <dgm:spPr/>
      <dgm:t>
        <a:bodyPr/>
        <a:lstStyle/>
        <a:p>
          <a:endParaRPr lang="en-US"/>
        </a:p>
      </dgm:t>
    </dgm:pt>
    <dgm:pt modelId="{F589D7CD-D521-4BA0-9478-7B7B5AADEFEF}" type="sibTrans" cxnId="{E9004195-FB65-4887-8A94-CA600A2972B5}">
      <dgm:prSet/>
      <dgm:spPr/>
      <dgm:t>
        <a:bodyPr/>
        <a:lstStyle/>
        <a:p>
          <a:endParaRPr lang="en-US"/>
        </a:p>
      </dgm:t>
    </dgm:pt>
    <dgm:pt modelId="{DDFC3D41-3007-47D0-929F-C3DD7EFE59DA}">
      <dgm:prSet/>
      <dgm:spPr/>
      <dgm:t>
        <a:bodyPr/>
        <a:lstStyle/>
        <a:p>
          <a:pPr rtl="0"/>
          <a:r>
            <a:rPr lang="en-US" dirty="0" smtClean="0">
              <a:latin typeface="Arial Rounded MT Bold" panose="020F0704030504030204" pitchFamily="34" charset="0"/>
            </a:rPr>
            <a:t>Clear headings, info easy to find</a:t>
          </a:r>
          <a:endParaRPr lang="en-US" dirty="0">
            <a:latin typeface="Arial Rounded MT Bold" panose="020F0704030504030204" pitchFamily="34" charset="0"/>
          </a:endParaRPr>
        </a:p>
      </dgm:t>
    </dgm:pt>
    <dgm:pt modelId="{162FB04B-E048-44AB-B9AE-8B731A04BF6D}" type="parTrans" cxnId="{D96D2048-FB05-4CA0-8957-4C429E7AA9A5}">
      <dgm:prSet/>
      <dgm:spPr/>
      <dgm:t>
        <a:bodyPr/>
        <a:lstStyle/>
        <a:p>
          <a:endParaRPr lang="en-US"/>
        </a:p>
      </dgm:t>
    </dgm:pt>
    <dgm:pt modelId="{8E823405-1453-401A-84B3-860843075888}" type="sibTrans" cxnId="{D96D2048-FB05-4CA0-8957-4C429E7AA9A5}">
      <dgm:prSet/>
      <dgm:spPr/>
      <dgm:t>
        <a:bodyPr/>
        <a:lstStyle/>
        <a:p>
          <a:endParaRPr lang="en-US"/>
        </a:p>
      </dgm:t>
    </dgm:pt>
    <dgm:pt modelId="{5EEBC03B-BDC7-498E-A098-2658F5A43FC3}">
      <dgm:prSet/>
      <dgm:spPr/>
      <dgm:t>
        <a:bodyPr/>
        <a:lstStyle/>
        <a:p>
          <a:pPr rtl="0"/>
          <a:r>
            <a:rPr lang="en-US" dirty="0" smtClean="0">
              <a:latin typeface="Arial Rounded MT Bold" panose="020F0704030504030204" pitchFamily="34" charset="0"/>
            </a:rPr>
            <a:t>State your ask clearly</a:t>
          </a:r>
          <a:endParaRPr lang="en-US" dirty="0">
            <a:latin typeface="Arial Rounded MT Bold" panose="020F0704030504030204" pitchFamily="34" charset="0"/>
          </a:endParaRPr>
        </a:p>
      </dgm:t>
    </dgm:pt>
    <dgm:pt modelId="{D4D75E35-7D13-4075-85E0-6BF5B1FD24AA}" type="parTrans" cxnId="{FE6C359D-4ECA-446B-9EB4-3075463E83A5}">
      <dgm:prSet/>
      <dgm:spPr/>
      <dgm:t>
        <a:bodyPr/>
        <a:lstStyle/>
        <a:p>
          <a:endParaRPr lang="en-US"/>
        </a:p>
      </dgm:t>
    </dgm:pt>
    <dgm:pt modelId="{D8612426-9620-4768-A406-BE47FCB38872}" type="sibTrans" cxnId="{FE6C359D-4ECA-446B-9EB4-3075463E83A5}">
      <dgm:prSet/>
      <dgm:spPr/>
      <dgm:t>
        <a:bodyPr/>
        <a:lstStyle/>
        <a:p>
          <a:endParaRPr lang="en-US"/>
        </a:p>
      </dgm:t>
    </dgm:pt>
    <dgm:pt modelId="{58EA665E-8616-4B8C-8D54-7ADEC652DEAE}" type="pres">
      <dgm:prSet presAssocID="{32B5C3B5-6539-424F-9A68-4E7093351CD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FBD227E-3564-4912-84C0-1B1AA9AE5C02}" type="pres">
      <dgm:prSet presAssocID="{745B81AB-5D6B-46EF-9431-25A7D9E605BA}" presName="linNode" presStyleCnt="0"/>
      <dgm:spPr/>
    </dgm:pt>
    <dgm:pt modelId="{C20A6B91-7482-459F-8B2B-982841E46C59}" type="pres">
      <dgm:prSet presAssocID="{745B81AB-5D6B-46EF-9431-25A7D9E605BA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063D71-4588-4480-A73F-A4C9BB3399E1}" type="pres">
      <dgm:prSet presAssocID="{745B81AB-5D6B-46EF-9431-25A7D9E605BA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B3ADC6-46F3-4366-A906-DA2A2BE3FC13}" type="pres">
      <dgm:prSet presAssocID="{AD95CC66-E2E2-447A-984B-A2D4FEFE2545}" presName="sp" presStyleCnt="0"/>
      <dgm:spPr/>
    </dgm:pt>
    <dgm:pt modelId="{F2AC0C29-D1FC-41CA-9BCF-1228E95B46B3}" type="pres">
      <dgm:prSet presAssocID="{1257FB27-20F2-4F34-AEB0-9A9AFD1F2550}" presName="linNode" presStyleCnt="0"/>
      <dgm:spPr/>
    </dgm:pt>
    <dgm:pt modelId="{E9AD9D01-0E44-4A1A-B6B9-1E2E7AC83EE2}" type="pres">
      <dgm:prSet presAssocID="{1257FB27-20F2-4F34-AEB0-9A9AFD1F2550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D4A58D-2202-4603-BADE-919901C9FB31}" type="pres">
      <dgm:prSet presAssocID="{1257FB27-20F2-4F34-AEB0-9A9AFD1F2550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7FC9AC-D83E-4D81-9FE5-452276B4DE65}" type="pres">
      <dgm:prSet presAssocID="{B66D9282-C334-4EEC-B09C-70DEB9B2AF6F}" presName="sp" presStyleCnt="0"/>
      <dgm:spPr/>
    </dgm:pt>
    <dgm:pt modelId="{4C3EA54F-794E-46CC-8C64-0CB1B9B61220}" type="pres">
      <dgm:prSet presAssocID="{F4BB8647-07FE-4A0C-803F-D9F6BD6AAAE2}" presName="linNode" presStyleCnt="0"/>
      <dgm:spPr/>
    </dgm:pt>
    <dgm:pt modelId="{010B09BE-831A-444E-AB7B-25D23DBE6666}" type="pres">
      <dgm:prSet presAssocID="{F4BB8647-07FE-4A0C-803F-D9F6BD6AAAE2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A1E4B5-22FC-43F1-B8A9-5432F7E0C47F}" type="pres">
      <dgm:prSet presAssocID="{F4BB8647-07FE-4A0C-803F-D9F6BD6AAAE2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4CE98A-B004-45D3-A4DD-BFD401E2CE03}" type="pres">
      <dgm:prSet presAssocID="{A0789C5F-7188-4F55-9C34-02AB5FF1DEAF}" presName="sp" presStyleCnt="0"/>
      <dgm:spPr/>
    </dgm:pt>
    <dgm:pt modelId="{A8EF956C-728E-4115-AB61-1D47B1CD81DD}" type="pres">
      <dgm:prSet presAssocID="{6E1D6562-AD90-4BCF-91C7-804E7CF0FB2F}" presName="linNode" presStyleCnt="0"/>
      <dgm:spPr/>
    </dgm:pt>
    <dgm:pt modelId="{77F684D7-3148-450B-970A-30962F611CC4}" type="pres">
      <dgm:prSet presAssocID="{6E1D6562-AD90-4BCF-91C7-804E7CF0FB2F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C6B77E-20AA-457E-A786-76493AAA9F7E}" type="pres">
      <dgm:prSet presAssocID="{6E1D6562-AD90-4BCF-91C7-804E7CF0FB2F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313D72C-172D-4C5C-9C09-7D6B0F4EECF1}" srcId="{32B5C3B5-6539-424F-9A68-4E7093351CD3}" destId="{6E1D6562-AD90-4BCF-91C7-804E7CF0FB2F}" srcOrd="3" destOrd="0" parTransId="{79D128DA-31B0-48FB-8731-0CC1B182790B}" sibTransId="{CA446C54-1768-462F-BF5B-0ADFAB898F8E}"/>
    <dgm:cxn modelId="{9D1CFF51-8E60-4A3E-A7D8-B02593F8E307}" type="presOf" srcId="{3F1A926A-A12C-4014-BDEC-219CDDAAB831}" destId="{4F063D71-4588-4480-A73F-A4C9BB3399E1}" srcOrd="0" destOrd="0" presId="urn:microsoft.com/office/officeart/2005/8/layout/vList5"/>
    <dgm:cxn modelId="{7BBEF5DF-D5E7-4570-9C11-AC1DF3850B1E}" type="presOf" srcId="{BE123960-06BB-4F13-BFE6-C6E1CA9D960F}" destId="{A3D4A58D-2202-4603-BADE-919901C9FB31}" srcOrd="0" destOrd="2" presId="urn:microsoft.com/office/officeart/2005/8/layout/vList5"/>
    <dgm:cxn modelId="{BB7E44C5-3FF3-4757-8EC0-B4FCEF6EE6D7}" type="presOf" srcId="{DBCF0E93-459A-4F0F-8069-D97EA2BE1DC4}" destId="{4DC6B77E-20AA-457E-A786-76493AAA9F7E}" srcOrd="0" destOrd="0" presId="urn:microsoft.com/office/officeart/2005/8/layout/vList5"/>
    <dgm:cxn modelId="{D8836D4F-D61A-48D3-B50F-845179C929A2}" srcId="{32B5C3B5-6539-424F-9A68-4E7093351CD3}" destId="{1257FB27-20F2-4F34-AEB0-9A9AFD1F2550}" srcOrd="1" destOrd="0" parTransId="{1EDD8CB8-51D2-4B8C-A409-216540D89EBD}" sibTransId="{B66D9282-C334-4EEC-B09C-70DEB9B2AF6F}"/>
    <dgm:cxn modelId="{FA6228BA-C2CF-4A28-BDA6-876B18A9CCA4}" type="presOf" srcId="{1257FB27-20F2-4F34-AEB0-9A9AFD1F2550}" destId="{E9AD9D01-0E44-4A1A-B6B9-1E2E7AC83EE2}" srcOrd="0" destOrd="0" presId="urn:microsoft.com/office/officeart/2005/8/layout/vList5"/>
    <dgm:cxn modelId="{297D4D80-0070-4A85-8DE5-E6A54F8D322F}" type="presOf" srcId="{32B5C3B5-6539-424F-9A68-4E7093351CD3}" destId="{58EA665E-8616-4B8C-8D54-7ADEC652DEAE}" srcOrd="0" destOrd="0" presId="urn:microsoft.com/office/officeart/2005/8/layout/vList5"/>
    <dgm:cxn modelId="{9240121B-C10F-42C7-B4A2-B0FFA23FBD3E}" srcId="{6E1D6562-AD90-4BCF-91C7-804E7CF0FB2F}" destId="{A169538D-072E-46AF-AB7B-35D96338EF2C}" srcOrd="2" destOrd="0" parTransId="{EA99F437-3ABE-4FCC-8D0F-4BF17797FC15}" sibTransId="{F01B8A02-3CDE-42D2-B03A-954A0EFCB3C3}"/>
    <dgm:cxn modelId="{D142D697-F931-40BB-955E-62C1B744DCFF}" srcId="{F4BB8647-07FE-4A0C-803F-D9F6BD6AAAE2}" destId="{F54CE1E3-57DB-4CD2-AAB6-D95B5D723AD6}" srcOrd="2" destOrd="0" parTransId="{6A0EDB25-3C64-4681-8EFD-23E16C5C5C49}" sibTransId="{8201BFCF-5212-473A-942D-12ABD59164D8}"/>
    <dgm:cxn modelId="{FA3D2C81-B68A-4ED4-9D53-ACD0E6691673}" srcId="{32B5C3B5-6539-424F-9A68-4E7093351CD3}" destId="{745B81AB-5D6B-46EF-9431-25A7D9E605BA}" srcOrd="0" destOrd="0" parTransId="{B819985F-D092-414E-B36E-5BB6577A42A7}" sibTransId="{AD95CC66-E2E2-447A-984B-A2D4FEFE2545}"/>
    <dgm:cxn modelId="{D96D2048-FB05-4CA0-8957-4C429E7AA9A5}" srcId="{745B81AB-5D6B-46EF-9431-25A7D9E605BA}" destId="{DDFC3D41-3007-47D0-929F-C3DD7EFE59DA}" srcOrd="1" destOrd="0" parTransId="{162FB04B-E048-44AB-B9AE-8B731A04BF6D}" sibTransId="{8E823405-1453-401A-84B3-860843075888}"/>
    <dgm:cxn modelId="{45D5E43B-C890-4852-9E96-96CDEAB4C161}" type="presOf" srcId="{D18E67B5-4FA3-42EE-ABDE-EA650AD6CC60}" destId="{02A1E4B5-22FC-43F1-B8A9-5432F7E0C47F}" srcOrd="0" destOrd="0" presId="urn:microsoft.com/office/officeart/2005/8/layout/vList5"/>
    <dgm:cxn modelId="{D8942D19-D91F-4FD4-AFB8-F54AAEA9A055}" srcId="{F4BB8647-07FE-4A0C-803F-D9F6BD6AAAE2}" destId="{7FC3F127-0734-4086-961F-9EAD5373D927}" srcOrd="1" destOrd="0" parTransId="{1914715E-F66E-4A57-B12E-32011E85DA5C}" sibTransId="{B55E4792-62B0-4D0D-8B13-10AFF015BD57}"/>
    <dgm:cxn modelId="{375A7698-7BC9-4D2C-AC67-F6E6A141E638}" type="presOf" srcId="{745B81AB-5D6B-46EF-9431-25A7D9E605BA}" destId="{C20A6B91-7482-459F-8B2B-982841E46C59}" srcOrd="0" destOrd="0" presId="urn:microsoft.com/office/officeart/2005/8/layout/vList5"/>
    <dgm:cxn modelId="{6139DDCC-15FD-4DB9-AEF3-B5668F5FD638}" type="presOf" srcId="{A169538D-072E-46AF-AB7B-35D96338EF2C}" destId="{4DC6B77E-20AA-457E-A786-76493AAA9F7E}" srcOrd="0" destOrd="2" presId="urn:microsoft.com/office/officeart/2005/8/layout/vList5"/>
    <dgm:cxn modelId="{FE6C359D-4ECA-446B-9EB4-3075463E83A5}" srcId="{745B81AB-5D6B-46EF-9431-25A7D9E605BA}" destId="{5EEBC03B-BDC7-498E-A098-2658F5A43FC3}" srcOrd="2" destOrd="0" parTransId="{D4D75E35-7D13-4075-85E0-6BF5B1FD24AA}" sibTransId="{D8612426-9620-4768-A406-BE47FCB38872}"/>
    <dgm:cxn modelId="{CC06F54E-6813-46D4-8B75-6041124595A7}" srcId="{745B81AB-5D6B-46EF-9431-25A7D9E605BA}" destId="{3F1A926A-A12C-4014-BDEC-219CDDAAB831}" srcOrd="0" destOrd="0" parTransId="{37E33C1A-6C28-49BA-BA2F-6715B31B3528}" sibTransId="{29D7068F-03E9-4CA2-8D96-E289631E4A40}"/>
    <dgm:cxn modelId="{D5BA88E1-9049-41D5-8B3A-ACEE7637B023}" type="presOf" srcId="{05A3B532-DE52-4ED8-8BB4-14E17ADAC1F3}" destId="{A3D4A58D-2202-4603-BADE-919901C9FB31}" srcOrd="0" destOrd="0" presId="urn:microsoft.com/office/officeart/2005/8/layout/vList5"/>
    <dgm:cxn modelId="{C28468F0-6C7B-482E-BBC8-113964086562}" type="presOf" srcId="{DDFC3D41-3007-47D0-929F-C3DD7EFE59DA}" destId="{4F063D71-4588-4480-A73F-A4C9BB3399E1}" srcOrd="0" destOrd="1" presId="urn:microsoft.com/office/officeart/2005/8/layout/vList5"/>
    <dgm:cxn modelId="{6B498CE4-7865-46C8-9047-1A1D5AEAB0B4}" type="presOf" srcId="{6E1D6562-AD90-4BCF-91C7-804E7CF0FB2F}" destId="{77F684D7-3148-450B-970A-30962F611CC4}" srcOrd="0" destOrd="0" presId="urn:microsoft.com/office/officeart/2005/8/layout/vList5"/>
    <dgm:cxn modelId="{287F301B-5865-41D3-9B2D-87C2D256E013}" srcId="{F4BB8647-07FE-4A0C-803F-D9F6BD6AAAE2}" destId="{D18E67B5-4FA3-42EE-ABDE-EA650AD6CC60}" srcOrd="0" destOrd="0" parTransId="{A15617BB-3244-46BD-A3BE-1F6DABE447A4}" sibTransId="{6A47BD3D-8456-48AE-8074-F543AE8A9108}"/>
    <dgm:cxn modelId="{BE6310F3-C4E4-47F4-9FD5-C65D38B9A3FF}" type="presOf" srcId="{7650F582-B679-46CD-BE25-E5238A2BDE45}" destId="{4DC6B77E-20AA-457E-A786-76493AAA9F7E}" srcOrd="0" destOrd="1" presId="urn:microsoft.com/office/officeart/2005/8/layout/vList5"/>
    <dgm:cxn modelId="{946A69B7-6816-4EEF-B4A1-F195FC68A6A6}" srcId="{6E1D6562-AD90-4BCF-91C7-804E7CF0FB2F}" destId="{DBCF0E93-459A-4F0F-8069-D97EA2BE1DC4}" srcOrd="0" destOrd="0" parTransId="{BD7DEE32-4999-4BB4-B154-964343BCE984}" sibTransId="{66746CFC-7816-4D4C-8301-DE289EFBCECC}"/>
    <dgm:cxn modelId="{E276D546-860D-4BF0-B34F-E348EBB6E885}" type="presOf" srcId="{7FC3F127-0734-4086-961F-9EAD5373D927}" destId="{02A1E4B5-22FC-43F1-B8A9-5432F7E0C47F}" srcOrd="0" destOrd="1" presId="urn:microsoft.com/office/officeart/2005/8/layout/vList5"/>
    <dgm:cxn modelId="{DF76962F-304B-423C-B03C-77814FD9CC16}" srcId="{1257FB27-20F2-4F34-AEB0-9A9AFD1F2550}" destId="{DCDB35EB-32A8-4421-B70F-530B5FC6C85F}" srcOrd="1" destOrd="0" parTransId="{68F9D38F-054B-4D0B-A39B-159985198F56}" sibTransId="{6230CE3F-AA30-4B1C-89B3-3890B52F7B82}"/>
    <dgm:cxn modelId="{E9004195-FB65-4887-8A94-CA600A2972B5}" srcId="{1257FB27-20F2-4F34-AEB0-9A9AFD1F2550}" destId="{BE123960-06BB-4F13-BFE6-C6E1CA9D960F}" srcOrd="2" destOrd="0" parTransId="{F30DF655-9442-4D95-945B-0D71B7BC7478}" sibTransId="{F589D7CD-D521-4BA0-9478-7B7B5AADEFEF}"/>
    <dgm:cxn modelId="{54A777DA-21D8-478E-B07A-A41361CB7C22}" type="presOf" srcId="{F4BB8647-07FE-4A0C-803F-D9F6BD6AAAE2}" destId="{010B09BE-831A-444E-AB7B-25D23DBE6666}" srcOrd="0" destOrd="0" presId="urn:microsoft.com/office/officeart/2005/8/layout/vList5"/>
    <dgm:cxn modelId="{06965C3D-972D-4BF7-9DEB-E13C4DA054CD}" srcId="{32B5C3B5-6539-424F-9A68-4E7093351CD3}" destId="{F4BB8647-07FE-4A0C-803F-D9F6BD6AAAE2}" srcOrd="2" destOrd="0" parTransId="{B8BBCC56-DE6C-45AD-9703-DAE8ECB67B5D}" sibTransId="{A0789C5F-7188-4F55-9C34-02AB5FF1DEAF}"/>
    <dgm:cxn modelId="{9B4581E6-E28D-4E96-B940-92F2FF0E1D7F}" type="presOf" srcId="{DCDB35EB-32A8-4421-B70F-530B5FC6C85F}" destId="{A3D4A58D-2202-4603-BADE-919901C9FB31}" srcOrd="0" destOrd="1" presId="urn:microsoft.com/office/officeart/2005/8/layout/vList5"/>
    <dgm:cxn modelId="{E7127FB7-C5EB-485E-89DB-3183F5DCD6FF}" srcId="{6E1D6562-AD90-4BCF-91C7-804E7CF0FB2F}" destId="{7650F582-B679-46CD-BE25-E5238A2BDE45}" srcOrd="1" destOrd="0" parTransId="{BA750676-4C1E-4493-A695-773109A89BF1}" sibTransId="{95C8F408-44A8-4004-BC39-92684DB1AE78}"/>
    <dgm:cxn modelId="{0D715785-E9B5-40C8-860B-987B43B222D7}" srcId="{1257FB27-20F2-4F34-AEB0-9A9AFD1F2550}" destId="{05A3B532-DE52-4ED8-8BB4-14E17ADAC1F3}" srcOrd="0" destOrd="0" parTransId="{6313B522-4AF2-49BD-BE3B-61AD3BD30DEC}" sibTransId="{3A624F95-B20B-4279-AF95-E6C8948A6886}"/>
    <dgm:cxn modelId="{E4B2720B-99EC-43D3-A635-3E89D4861BF6}" type="presOf" srcId="{5EEBC03B-BDC7-498E-A098-2658F5A43FC3}" destId="{4F063D71-4588-4480-A73F-A4C9BB3399E1}" srcOrd="0" destOrd="2" presId="urn:microsoft.com/office/officeart/2005/8/layout/vList5"/>
    <dgm:cxn modelId="{85FD644C-650E-429F-A77E-1E11C3BD7AB0}" type="presOf" srcId="{F54CE1E3-57DB-4CD2-AAB6-D95B5D723AD6}" destId="{02A1E4B5-22FC-43F1-B8A9-5432F7E0C47F}" srcOrd="0" destOrd="2" presId="urn:microsoft.com/office/officeart/2005/8/layout/vList5"/>
    <dgm:cxn modelId="{BCEFA6F7-20B7-468C-9774-29761300B05C}" type="presParOf" srcId="{58EA665E-8616-4B8C-8D54-7ADEC652DEAE}" destId="{6FBD227E-3564-4912-84C0-1B1AA9AE5C02}" srcOrd="0" destOrd="0" presId="urn:microsoft.com/office/officeart/2005/8/layout/vList5"/>
    <dgm:cxn modelId="{AA3AB366-D7CF-4EB4-94DE-7C98D32F7E09}" type="presParOf" srcId="{6FBD227E-3564-4912-84C0-1B1AA9AE5C02}" destId="{C20A6B91-7482-459F-8B2B-982841E46C59}" srcOrd="0" destOrd="0" presId="urn:microsoft.com/office/officeart/2005/8/layout/vList5"/>
    <dgm:cxn modelId="{7A730DF7-C997-4748-BAE9-99903688FA71}" type="presParOf" srcId="{6FBD227E-3564-4912-84C0-1B1AA9AE5C02}" destId="{4F063D71-4588-4480-A73F-A4C9BB3399E1}" srcOrd="1" destOrd="0" presId="urn:microsoft.com/office/officeart/2005/8/layout/vList5"/>
    <dgm:cxn modelId="{842C67E5-F655-475A-BC96-08B37B60F028}" type="presParOf" srcId="{58EA665E-8616-4B8C-8D54-7ADEC652DEAE}" destId="{6BB3ADC6-46F3-4366-A906-DA2A2BE3FC13}" srcOrd="1" destOrd="0" presId="urn:microsoft.com/office/officeart/2005/8/layout/vList5"/>
    <dgm:cxn modelId="{CF7F140F-6017-4EA7-9185-F332EA558FB7}" type="presParOf" srcId="{58EA665E-8616-4B8C-8D54-7ADEC652DEAE}" destId="{F2AC0C29-D1FC-41CA-9BCF-1228E95B46B3}" srcOrd="2" destOrd="0" presId="urn:microsoft.com/office/officeart/2005/8/layout/vList5"/>
    <dgm:cxn modelId="{432CB0F3-D408-41BB-B8F0-65F8621FD6E9}" type="presParOf" srcId="{F2AC0C29-D1FC-41CA-9BCF-1228E95B46B3}" destId="{E9AD9D01-0E44-4A1A-B6B9-1E2E7AC83EE2}" srcOrd="0" destOrd="0" presId="urn:microsoft.com/office/officeart/2005/8/layout/vList5"/>
    <dgm:cxn modelId="{016D6797-607C-4B34-B408-FA9D17025187}" type="presParOf" srcId="{F2AC0C29-D1FC-41CA-9BCF-1228E95B46B3}" destId="{A3D4A58D-2202-4603-BADE-919901C9FB31}" srcOrd="1" destOrd="0" presId="urn:microsoft.com/office/officeart/2005/8/layout/vList5"/>
    <dgm:cxn modelId="{C39F130B-2E59-4374-9BBC-2482C4C880EA}" type="presParOf" srcId="{58EA665E-8616-4B8C-8D54-7ADEC652DEAE}" destId="{3B7FC9AC-D83E-4D81-9FE5-452276B4DE65}" srcOrd="3" destOrd="0" presId="urn:microsoft.com/office/officeart/2005/8/layout/vList5"/>
    <dgm:cxn modelId="{805AB5E9-2804-403E-9573-0109583C50CC}" type="presParOf" srcId="{58EA665E-8616-4B8C-8D54-7ADEC652DEAE}" destId="{4C3EA54F-794E-46CC-8C64-0CB1B9B61220}" srcOrd="4" destOrd="0" presId="urn:microsoft.com/office/officeart/2005/8/layout/vList5"/>
    <dgm:cxn modelId="{6CC4D231-6D4C-4EAE-982A-D3F7BE5308B7}" type="presParOf" srcId="{4C3EA54F-794E-46CC-8C64-0CB1B9B61220}" destId="{010B09BE-831A-444E-AB7B-25D23DBE6666}" srcOrd="0" destOrd="0" presId="urn:microsoft.com/office/officeart/2005/8/layout/vList5"/>
    <dgm:cxn modelId="{FEF434A4-5E9F-434A-9991-ED310A597D10}" type="presParOf" srcId="{4C3EA54F-794E-46CC-8C64-0CB1B9B61220}" destId="{02A1E4B5-22FC-43F1-B8A9-5432F7E0C47F}" srcOrd="1" destOrd="0" presId="urn:microsoft.com/office/officeart/2005/8/layout/vList5"/>
    <dgm:cxn modelId="{EC8A5A68-2108-4436-AF4C-45E9BF96E106}" type="presParOf" srcId="{58EA665E-8616-4B8C-8D54-7ADEC652DEAE}" destId="{B84CE98A-B004-45D3-A4DD-BFD401E2CE03}" srcOrd="5" destOrd="0" presId="urn:microsoft.com/office/officeart/2005/8/layout/vList5"/>
    <dgm:cxn modelId="{633124E8-3CA1-4092-B7CF-61611AD5C43D}" type="presParOf" srcId="{58EA665E-8616-4B8C-8D54-7ADEC652DEAE}" destId="{A8EF956C-728E-4115-AB61-1D47B1CD81DD}" srcOrd="6" destOrd="0" presId="urn:microsoft.com/office/officeart/2005/8/layout/vList5"/>
    <dgm:cxn modelId="{9B5BD908-EF10-4FF3-8F37-C09CA36E65C6}" type="presParOf" srcId="{A8EF956C-728E-4115-AB61-1D47B1CD81DD}" destId="{77F684D7-3148-450B-970A-30962F611CC4}" srcOrd="0" destOrd="0" presId="urn:microsoft.com/office/officeart/2005/8/layout/vList5"/>
    <dgm:cxn modelId="{E6AAB6E8-7D99-4A67-8589-1810BD438DDB}" type="presParOf" srcId="{A8EF956C-728E-4115-AB61-1D47B1CD81DD}" destId="{4DC6B77E-20AA-457E-A786-76493AAA9F7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9426086-E193-45D2-AB42-10DF51719553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DON’T MAKE THEM LOOK BAD</a:t>
          </a:r>
        </a:p>
        <a:p>
          <a:endParaRPr lang="en-US" dirty="0">
            <a:solidFill>
              <a:schemeClr val="bg1"/>
            </a:solidFill>
          </a:endParaRPr>
        </a:p>
      </dgm:t>
    </dgm:pt>
    <dgm:pt modelId="{4B4CC021-624F-4473-A928-075D3B861B3D}" type="parTrans" cxnId="{508080E8-20B6-4B16-9639-3A9EF8DE2152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F060739A-AC33-421C-A021-4B747460E485}" type="sibTrans" cxnId="{508080E8-20B6-4B16-9639-3A9EF8DE2152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5D046393-B654-474C-A3BA-12E96E8C1585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WORK TO BUILD/PRESERVE RELATIONSHIPS</a:t>
          </a:r>
          <a:endParaRPr lang="en-US" dirty="0">
            <a:solidFill>
              <a:schemeClr val="bg1"/>
            </a:solidFill>
          </a:endParaRPr>
        </a:p>
      </dgm:t>
    </dgm:pt>
    <dgm:pt modelId="{B5440C3F-B28E-40BF-AE36-42AA10E13D29}" type="parTrans" cxnId="{0B842CF7-EAD2-422C-95A5-FDA9CF6DCA13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0661723C-0439-4176-ABF3-4E69370FD3D6}" type="sibTrans" cxnId="{0B842CF7-EAD2-422C-95A5-FDA9CF6DCA13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4DC78FF9-A7E6-426A-83A9-B79AF5D4B815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KNOW YOUR AUDIENCE AND THEIR PROCESS</a:t>
          </a:r>
          <a:endParaRPr lang="en-US" dirty="0">
            <a:solidFill>
              <a:schemeClr val="bg1"/>
            </a:solidFill>
          </a:endParaRPr>
        </a:p>
      </dgm:t>
    </dgm:pt>
    <dgm:pt modelId="{1D98BB0C-80AE-4C22-8D1D-2B7A258EC3CD}" type="parTrans" cxnId="{6D3A3896-6BA0-457B-9480-54EE3E71CB07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47E780A3-0834-478C-94F8-EF89AA57D81E}" type="sibTrans" cxnId="{6D3A3896-6BA0-457B-9480-54EE3E71CB07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B68B2854-2FDC-4DF1-A2D6-1CD2283771CB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KNOW YOUR PROGRAM OR ISSUE</a:t>
          </a:r>
          <a:endParaRPr lang="en-US" dirty="0">
            <a:solidFill>
              <a:schemeClr val="bg1"/>
            </a:solidFill>
          </a:endParaRPr>
        </a:p>
      </dgm:t>
    </dgm:pt>
    <dgm:pt modelId="{A727EAA0-F70A-45E1-A6C8-0991154EE7DC}" type="parTrans" cxnId="{6E121D4B-8D0A-4B79-BE33-BFD40951363C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47DE2079-38C4-44FD-90BF-44FFFB7B0BF1}" type="sibTrans" cxnId="{6E121D4B-8D0A-4B79-BE33-BFD40951363C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04CB5F98-D5A1-4859-9772-14B4FA5888DB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UNDERSTAND THE POLITICAL DIMENSION</a:t>
          </a:r>
          <a:endParaRPr lang="en-US" dirty="0">
            <a:solidFill>
              <a:schemeClr val="bg1"/>
            </a:solidFill>
          </a:endParaRPr>
        </a:p>
      </dgm:t>
    </dgm:pt>
    <dgm:pt modelId="{6BE21552-48C1-40A0-9EE7-75F9ACAF6DC2}" type="parTrans" cxnId="{02AEFB2F-66A8-474B-993E-049C29485FE9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F86CFA61-0BE3-4F3E-8DF5-402B2817EF6A}" type="sibTrans" cxnId="{02AEFB2F-66A8-474B-993E-049C29485FE9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8C6847D0-86A7-4375-BA30-7CE035BEED11}">
      <dgm:prSet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KEEP BOTH SIDES EQUALLY INFORMED</a:t>
          </a:r>
          <a:endParaRPr lang="en-US" dirty="0">
            <a:solidFill>
              <a:schemeClr val="bg1"/>
            </a:solidFill>
          </a:endParaRPr>
        </a:p>
      </dgm:t>
    </dgm:pt>
    <dgm:pt modelId="{7B84E474-F8F0-416B-AFEF-7380FF2F3A5F}" type="parTrans" cxnId="{553632E5-1BB2-49F3-819E-971C72F0EB43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5943F8E1-C847-45E0-AADC-3C21FE77ADCE}" type="sibTrans" cxnId="{553632E5-1BB2-49F3-819E-971C72F0EB43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EA7B89F6-08E6-4601-84D2-8C80E03F671F}">
      <dgm:prSet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DON’T TAKE LOSSES PERSONALLY</a:t>
          </a:r>
          <a:endParaRPr lang="en-US" dirty="0">
            <a:solidFill>
              <a:schemeClr val="bg1"/>
            </a:solidFill>
          </a:endParaRPr>
        </a:p>
      </dgm:t>
    </dgm:pt>
    <dgm:pt modelId="{02ED8EE9-4D16-4DAE-BA37-F6530ABBFB9F}" type="parTrans" cxnId="{E9873221-8B5A-4853-894B-E66E2A2431E8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BCFADC3C-96A2-4DBA-BB7F-EBB26C93C431}" type="sibTrans" cxnId="{E9873221-8B5A-4853-894B-E66E2A2431E8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65F825FD-5BA4-4F46-8A84-128AE25C9ED4}">
      <dgm:prSet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REMEMBER THINGS CHANGE &amp; PEOPLE MOVE</a:t>
          </a:r>
          <a:endParaRPr lang="en-US" dirty="0">
            <a:solidFill>
              <a:schemeClr val="bg1"/>
            </a:solidFill>
          </a:endParaRPr>
        </a:p>
      </dgm:t>
    </dgm:pt>
    <dgm:pt modelId="{BDD58589-D02C-4B0F-907A-A4C78275DB01}" type="parTrans" cxnId="{08E73F68-E62D-47CC-9278-FE43ABF2BFC1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9B8DB3C8-6FFA-4ED5-A61F-75D0ACC57968}" type="sibTrans" cxnId="{08E73F68-E62D-47CC-9278-FE43ABF2BFC1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19AF1408-EEE1-46BC-AE5E-89F79BB1C374}">
      <dgm:prSet custT="1"/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</a:rPr>
            <a:t>BE FLEXIBLE!</a:t>
          </a:r>
          <a:endParaRPr lang="en-US" sz="3200" b="1" dirty="0">
            <a:solidFill>
              <a:schemeClr val="tx1"/>
            </a:solidFill>
          </a:endParaRPr>
        </a:p>
      </dgm:t>
    </dgm:pt>
    <dgm:pt modelId="{93E62BB9-CE29-4AC6-BAC1-B4D593E64938}" type="parTrans" cxnId="{73915D65-028C-4ECD-895D-81231BDF0302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09751851-2FB1-4C4F-84E8-A228CA3FA569}" type="sibTrans" cxnId="{73915D65-028C-4ECD-895D-81231BDF0302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5E0CDEF-6126-448D-AF4E-A968D9116FA4}" type="pres">
      <dgm:prSet presAssocID="{99426086-E193-45D2-AB42-10DF51719553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F04D85-C31F-47C1-A3CC-2D7B7E61AC89}" type="pres">
      <dgm:prSet presAssocID="{F060739A-AC33-421C-A021-4B747460E485}" presName="sibTrans" presStyleCnt="0"/>
      <dgm:spPr/>
    </dgm:pt>
    <dgm:pt modelId="{EDD655BE-15F8-4DFB-A1E2-E2758912B322}" type="pres">
      <dgm:prSet presAssocID="{5D046393-B654-474C-A3BA-12E96E8C1585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BAEA06-0532-48E8-98C1-50A5B20D8EB8}" type="pres">
      <dgm:prSet presAssocID="{0661723C-0439-4176-ABF3-4E69370FD3D6}" presName="sibTrans" presStyleCnt="0"/>
      <dgm:spPr/>
    </dgm:pt>
    <dgm:pt modelId="{BC023448-B63F-42C6-8CFF-E3CC46F7B2C5}" type="pres">
      <dgm:prSet presAssocID="{4DC78FF9-A7E6-426A-83A9-B79AF5D4B815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D1B8BC-00E8-4986-BC27-FEAA856259A2}" type="pres">
      <dgm:prSet presAssocID="{47E780A3-0834-478C-94F8-EF89AA57D81E}" presName="sibTrans" presStyleCnt="0"/>
      <dgm:spPr/>
    </dgm:pt>
    <dgm:pt modelId="{334C6532-C9B7-4C34-A891-E4A131AACB40}" type="pres">
      <dgm:prSet presAssocID="{B68B2854-2FDC-4DF1-A2D6-1CD2283771CB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AC5DED-2DE7-4FBA-B34A-62238ED38510}" type="pres">
      <dgm:prSet presAssocID="{47DE2079-38C4-44FD-90BF-44FFFB7B0BF1}" presName="sibTrans" presStyleCnt="0"/>
      <dgm:spPr/>
    </dgm:pt>
    <dgm:pt modelId="{7143E8B2-6C42-4589-A2FB-EAC9C4CF4B46}" type="pres">
      <dgm:prSet presAssocID="{04CB5F98-D5A1-4859-9772-14B4FA5888DB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17C627-7366-47CE-B440-77A0DAC7905A}" type="pres">
      <dgm:prSet presAssocID="{F86CFA61-0BE3-4F3E-8DF5-402B2817EF6A}" presName="sibTrans" presStyleCnt="0"/>
      <dgm:spPr/>
    </dgm:pt>
    <dgm:pt modelId="{8F6A53E3-E092-4120-98E4-9F693598771C}" type="pres">
      <dgm:prSet presAssocID="{8C6847D0-86A7-4375-BA30-7CE035BEED11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95E30F-2369-4090-8311-FA038D0DE2C8}" type="pres">
      <dgm:prSet presAssocID="{5943F8E1-C847-45E0-AADC-3C21FE77ADCE}" presName="sibTrans" presStyleCnt="0"/>
      <dgm:spPr/>
    </dgm:pt>
    <dgm:pt modelId="{791766CB-3196-4139-8161-CD60C36F3492}" type="pres">
      <dgm:prSet presAssocID="{EA7B89F6-08E6-4601-84D2-8C80E03F671F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06DD9B-2110-42A1-A213-6EA8DD2F091B}" type="pres">
      <dgm:prSet presAssocID="{BCFADC3C-96A2-4DBA-BB7F-EBB26C93C431}" presName="sibTrans" presStyleCnt="0"/>
      <dgm:spPr/>
    </dgm:pt>
    <dgm:pt modelId="{BD864625-6961-446A-96BE-465C21121B1B}" type="pres">
      <dgm:prSet presAssocID="{65F825FD-5BA4-4F46-8A84-128AE25C9ED4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972646-9790-418D-A064-8854036EEBA0}" type="pres">
      <dgm:prSet presAssocID="{9B8DB3C8-6FFA-4ED5-A61F-75D0ACC57968}" presName="sibTrans" presStyleCnt="0"/>
      <dgm:spPr/>
    </dgm:pt>
    <dgm:pt modelId="{1A8DF4F3-03F2-467D-B04A-E921961CF00A}" type="pres">
      <dgm:prSet presAssocID="{19AF1408-EEE1-46BC-AE5E-89F79BB1C374}" presName="node" presStyleLbl="node1" presStyleIdx="8" presStyleCnt="9" custLinFactNeighborX="800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E3245FF-BB8B-475C-8103-DB8ABD532D5E}" type="presOf" srcId="{EA7B89F6-08E6-4601-84D2-8C80E03F671F}" destId="{791766CB-3196-4139-8161-CD60C36F3492}" srcOrd="0" destOrd="0" presId="urn:microsoft.com/office/officeart/2005/8/layout/default"/>
    <dgm:cxn modelId="{6D3A3896-6BA0-457B-9480-54EE3E71CB07}" srcId="{AB89D363-C426-4FB1-A678-A999DCE4BBB3}" destId="{4DC78FF9-A7E6-426A-83A9-B79AF5D4B815}" srcOrd="2" destOrd="0" parTransId="{1D98BB0C-80AE-4C22-8D1D-2B7A258EC3CD}" sibTransId="{47E780A3-0834-478C-94F8-EF89AA57D81E}"/>
    <dgm:cxn modelId="{73915D65-028C-4ECD-895D-81231BDF0302}" srcId="{AB89D363-C426-4FB1-A678-A999DCE4BBB3}" destId="{19AF1408-EEE1-46BC-AE5E-89F79BB1C374}" srcOrd="8" destOrd="0" parTransId="{93E62BB9-CE29-4AC6-BAC1-B4D593E64938}" sibTransId="{09751851-2FB1-4C4F-84E8-A228CA3FA569}"/>
    <dgm:cxn modelId="{864D7666-FDB2-404B-BE16-7E6502BD52E1}" type="presOf" srcId="{8C6847D0-86A7-4375-BA30-7CE035BEED11}" destId="{8F6A53E3-E092-4120-98E4-9F693598771C}" srcOrd="0" destOrd="0" presId="urn:microsoft.com/office/officeart/2005/8/layout/default"/>
    <dgm:cxn modelId="{553632E5-1BB2-49F3-819E-971C72F0EB43}" srcId="{AB89D363-C426-4FB1-A678-A999DCE4BBB3}" destId="{8C6847D0-86A7-4375-BA30-7CE035BEED11}" srcOrd="5" destOrd="0" parTransId="{7B84E474-F8F0-416B-AFEF-7380FF2F3A5F}" sibTransId="{5943F8E1-C847-45E0-AADC-3C21FE77ADCE}"/>
    <dgm:cxn modelId="{02AEFB2F-66A8-474B-993E-049C29485FE9}" srcId="{AB89D363-C426-4FB1-A678-A999DCE4BBB3}" destId="{04CB5F98-D5A1-4859-9772-14B4FA5888DB}" srcOrd="4" destOrd="0" parTransId="{6BE21552-48C1-40A0-9EE7-75F9ACAF6DC2}" sibTransId="{F86CFA61-0BE3-4F3E-8DF5-402B2817EF6A}"/>
    <dgm:cxn modelId="{B70C93B1-18F0-408A-86A7-88DFE8659311}" type="presOf" srcId="{19AF1408-EEE1-46BC-AE5E-89F79BB1C374}" destId="{1A8DF4F3-03F2-467D-B04A-E921961CF00A}" srcOrd="0" destOrd="0" presId="urn:microsoft.com/office/officeart/2005/8/layout/default"/>
    <dgm:cxn modelId="{508080E8-20B6-4B16-9639-3A9EF8DE2152}" srcId="{AB89D363-C426-4FB1-A678-A999DCE4BBB3}" destId="{99426086-E193-45D2-AB42-10DF51719553}" srcOrd="0" destOrd="0" parTransId="{4B4CC021-624F-4473-A928-075D3B861B3D}" sibTransId="{F060739A-AC33-421C-A021-4B747460E485}"/>
    <dgm:cxn modelId="{08E73F68-E62D-47CC-9278-FE43ABF2BFC1}" srcId="{AB89D363-C426-4FB1-A678-A999DCE4BBB3}" destId="{65F825FD-5BA4-4F46-8A84-128AE25C9ED4}" srcOrd="7" destOrd="0" parTransId="{BDD58589-D02C-4B0F-907A-A4C78275DB01}" sibTransId="{9B8DB3C8-6FFA-4ED5-A61F-75D0ACC57968}"/>
    <dgm:cxn modelId="{6C812D77-1CB9-42C0-80CB-A005B686EEEA}" type="presOf" srcId="{99426086-E193-45D2-AB42-10DF51719553}" destId="{C5E0CDEF-6126-448D-AF4E-A968D9116FA4}" srcOrd="0" destOrd="0" presId="urn:microsoft.com/office/officeart/2005/8/layout/default"/>
    <dgm:cxn modelId="{2C889E14-8A05-4731-B2A8-EAAB44D74512}" type="presOf" srcId="{04CB5F98-D5A1-4859-9772-14B4FA5888DB}" destId="{7143E8B2-6C42-4589-A2FB-EAC9C4CF4B46}" srcOrd="0" destOrd="0" presId="urn:microsoft.com/office/officeart/2005/8/layout/default"/>
    <dgm:cxn modelId="{6E121D4B-8D0A-4B79-BE33-BFD40951363C}" srcId="{AB89D363-C426-4FB1-A678-A999DCE4BBB3}" destId="{B68B2854-2FDC-4DF1-A2D6-1CD2283771CB}" srcOrd="3" destOrd="0" parTransId="{A727EAA0-F70A-45E1-A6C8-0991154EE7DC}" sibTransId="{47DE2079-38C4-44FD-90BF-44FFFB7B0BF1}"/>
    <dgm:cxn modelId="{E9873221-8B5A-4853-894B-E66E2A2431E8}" srcId="{AB89D363-C426-4FB1-A678-A999DCE4BBB3}" destId="{EA7B89F6-08E6-4601-84D2-8C80E03F671F}" srcOrd="6" destOrd="0" parTransId="{02ED8EE9-4D16-4DAE-BA37-F6530ABBFB9F}" sibTransId="{BCFADC3C-96A2-4DBA-BB7F-EBB26C93C431}"/>
    <dgm:cxn modelId="{F5C5025B-5F8C-4827-A1C0-65A118F9B3CA}" type="presOf" srcId="{5D046393-B654-474C-A3BA-12E96E8C1585}" destId="{EDD655BE-15F8-4DFB-A1E2-E2758912B322}" srcOrd="0" destOrd="0" presId="urn:microsoft.com/office/officeart/2005/8/layout/default"/>
    <dgm:cxn modelId="{F6D7DEA7-BFBA-47FF-9D5D-A86792E66B01}" type="presOf" srcId="{B68B2854-2FDC-4DF1-A2D6-1CD2283771CB}" destId="{334C6532-C9B7-4C34-A891-E4A131AACB40}" srcOrd="0" destOrd="0" presId="urn:microsoft.com/office/officeart/2005/8/layout/default"/>
    <dgm:cxn modelId="{8112C232-BDDC-49C9-AEEC-994BCBF7DE75}" type="presOf" srcId="{4DC78FF9-A7E6-426A-83A9-B79AF5D4B815}" destId="{BC023448-B63F-42C6-8CFF-E3CC46F7B2C5}" srcOrd="0" destOrd="0" presId="urn:microsoft.com/office/officeart/2005/8/layout/default"/>
    <dgm:cxn modelId="{64F874A4-A887-4F80-9830-756A79465341}" type="presOf" srcId="{AB89D363-C426-4FB1-A678-A999DCE4BBB3}" destId="{8444CCA1-427F-4CD5-AAC9-F0B579C70AD0}" srcOrd="0" destOrd="0" presId="urn:microsoft.com/office/officeart/2005/8/layout/default"/>
    <dgm:cxn modelId="{4D53C195-AE09-4733-8326-71D97235EA05}" type="presOf" srcId="{65F825FD-5BA4-4F46-8A84-128AE25C9ED4}" destId="{BD864625-6961-446A-96BE-465C21121B1B}" srcOrd="0" destOrd="0" presId="urn:microsoft.com/office/officeart/2005/8/layout/default"/>
    <dgm:cxn modelId="{0B842CF7-EAD2-422C-95A5-FDA9CF6DCA13}" srcId="{AB89D363-C426-4FB1-A678-A999DCE4BBB3}" destId="{5D046393-B654-474C-A3BA-12E96E8C1585}" srcOrd="1" destOrd="0" parTransId="{B5440C3F-B28E-40BF-AE36-42AA10E13D29}" sibTransId="{0661723C-0439-4176-ABF3-4E69370FD3D6}"/>
    <dgm:cxn modelId="{65FE27A4-DD3A-41E8-8CD9-BFD48DA8FBAE}" type="presParOf" srcId="{8444CCA1-427F-4CD5-AAC9-F0B579C70AD0}" destId="{C5E0CDEF-6126-448D-AF4E-A968D9116FA4}" srcOrd="0" destOrd="0" presId="urn:microsoft.com/office/officeart/2005/8/layout/default"/>
    <dgm:cxn modelId="{3A66C70A-A62A-40CB-BE05-EDCC60F5B789}" type="presParOf" srcId="{8444CCA1-427F-4CD5-AAC9-F0B579C70AD0}" destId="{7DF04D85-C31F-47C1-A3CC-2D7B7E61AC89}" srcOrd="1" destOrd="0" presId="urn:microsoft.com/office/officeart/2005/8/layout/default"/>
    <dgm:cxn modelId="{A73F1876-3116-4C1F-8052-5D1AEEF69EF7}" type="presParOf" srcId="{8444CCA1-427F-4CD5-AAC9-F0B579C70AD0}" destId="{EDD655BE-15F8-4DFB-A1E2-E2758912B322}" srcOrd="2" destOrd="0" presId="urn:microsoft.com/office/officeart/2005/8/layout/default"/>
    <dgm:cxn modelId="{CF39F09E-BA7F-41D8-BF4A-FD0E623F84CE}" type="presParOf" srcId="{8444CCA1-427F-4CD5-AAC9-F0B579C70AD0}" destId="{FDBAEA06-0532-48E8-98C1-50A5B20D8EB8}" srcOrd="3" destOrd="0" presId="urn:microsoft.com/office/officeart/2005/8/layout/default"/>
    <dgm:cxn modelId="{BF433903-3EA1-4DE4-A86B-FF417F59C0B7}" type="presParOf" srcId="{8444CCA1-427F-4CD5-AAC9-F0B579C70AD0}" destId="{BC023448-B63F-42C6-8CFF-E3CC46F7B2C5}" srcOrd="4" destOrd="0" presId="urn:microsoft.com/office/officeart/2005/8/layout/default"/>
    <dgm:cxn modelId="{1F936BDE-176A-4654-984D-CD60C865E1A4}" type="presParOf" srcId="{8444CCA1-427F-4CD5-AAC9-F0B579C70AD0}" destId="{77D1B8BC-00E8-4986-BC27-FEAA856259A2}" srcOrd="5" destOrd="0" presId="urn:microsoft.com/office/officeart/2005/8/layout/default"/>
    <dgm:cxn modelId="{8879EB89-28AD-4B82-9C85-5CDAC7C83465}" type="presParOf" srcId="{8444CCA1-427F-4CD5-AAC9-F0B579C70AD0}" destId="{334C6532-C9B7-4C34-A891-E4A131AACB40}" srcOrd="6" destOrd="0" presId="urn:microsoft.com/office/officeart/2005/8/layout/default"/>
    <dgm:cxn modelId="{3CDF0802-E544-45C1-B111-17DEF0E5DBF6}" type="presParOf" srcId="{8444CCA1-427F-4CD5-AAC9-F0B579C70AD0}" destId="{9FAC5DED-2DE7-4FBA-B34A-62238ED38510}" srcOrd="7" destOrd="0" presId="urn:microsoft.com/office/officeart/2005/8/layout/default"/>
    <dgm:cxn modelId="{0CF21273-6020-46BC-A43C-154667A9A823}" type="presParOf" srcId="{8444CCA1-427F-4CD5-AAC9-F0B579C70AD0}" destId="{7143E8B2-6C42-4589-A2FB-EAC9C4CF4B46}" srcOrd="8" destOrd="0" presId="urn:microsoft.com/office/officeart/2005/8/layout/default"/>
    <dgm:cxn modelId="{5D8235F7-0D44-40EA-8A98-E50A924DB894}" type="presParOf" srcId="{8444CCA1-427F-4CD5-AAC9-F0B579C70AD0}" destId="{1B17C627-7366-47CE-B440-77A0DAC7905A}" srcOrd="9" destOrd="0" presId="urn:microsoft.com/office/officeart/2005/8/layout/default"/>
    <dgm:cxn modelId="{5B7D3DF5-7D99-4803-BF40-6300A5B514D9}" type="presParOf" srcId="{8444CCA1-427F-4CD5-AAC9-F0B579C70AD0}" destId="{8F6A53E3-E092-4120-98E4-9F693598771C}" srcOrd="10" destOrd="0" presId="urn:microsoft.com/office/officeart/2005/8/layout/default"/>
    <dgm:cxn modelId="{236814FD-1907-4860-AFFC-564126C9ACEA}" type="presParOf" srcId="{8444CCA1-427F-4CD5-AAC9-F0B579C70AD0}" destId="{1595E30F-2369-4090-8311-FA038D0DE2C8}" srcOrd="11" destOrd="0" presId="urn:microsoft.com/office/officeart/2005/8/layout/default"/>
    <dgm:cxn modelId="{E17904E1-FBAD-4040-8A7A-6C1BDC80431D}" type="presParOf" srcId="{8444CCA1-427F-4CD5-AAC9-F0B579C70AD0}" destId="{791766CB-3196-4139-8161-CD60C36F3492}" srcOrd="12" destOrd="0" presId="urn:microsoft.com/office/officeart/2005/8/layout/default"/>
    <dgm:cxn modelId="{626892AA-739E-4C6D-BBD7-15E57946C3C3}" type="presParOf" srcId="{8444CCA1-427F-4CD5-AAC9-F0B579C70AD0}" destId="{EE06DD9B-2110-42A1-A213-6EA8DD2F091B}" srcOrd="13" destOrd="0" presId="urn:microsoft.com/office/officeart/2005/8/layout/default"/>
    <dgm:cxn modelId="{E20EB34D-8794-4F9E-9352-E58B069B2BAA}" type="presParOf" srcId="{8444CCA1-427F-4CD5-AAC9-F0B579C70AD0}" destId="{BD864625-6961-446A-96BE-465C21121B1B}" srcOrd="14" destOrd="0" presId="urn:microsoft.com/office/officeart/2005/8/layout/default"/>
    <dgm:cxn modelId="{D400DE92-5ADC-49D4-B5DD-4C9C218EA110}" type="presParOf" srcId="{8444CCA1-427F-4CD5-AAC9-F0B579C70AD0}" destId="{BB972646-9790-418D-A064-8854036EEBA0}" srcOrd="15" destOrd="0" presId="urn:microsoft.com/office/officeart/2005/8/layout/default"/>
    <dgm:cxn modelId="{43CEF597-9FCC-40C1-9C17-E4354503A252}" type="presParOf" srcId="{8444CCA1-427F-4CD5-AAC9-F0B579C70AD0}" destId="{1A8DF4F3-03F2-467D-B04A-E921961CF00A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063D71-4588-4480-A73F-A4C9BB3399E1}">
      <dsp:nvSpPr>
        <dsp:cNvPr id="0" name=""/>
        <dsp:cNvSpPr/>
      </dsp:nvSpPr>
      <dsp:spPr>
        <a:xfrm rot="5400000">
          <a:off x="4719354" y="-1858190"/>
          <a:ext cx="924490" cy="487680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Arial Rounded MT Bold" panose="020F0704030504030204" pitchFamily="34" charset="0"/>
            </a:rPr>
            <a:t>Strategize about message, clarify mission</a:t>
          </a:r>
          <a:endParaRPr lang="en-US" sz="1700" kern="1200" dirty="0">
            <a:latin typeface="Arial Rounded MT Bold" panose="020F0704030504030204" pitchFamily="34" charset="0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Arial Rounded MT Bold" panose="020F0704030504030204" pitchFamily="34" charset="0"/>
            </a:rPr>
            <a:t>Clear headings, info easy to find</a:t>
          </a:r>
          <a:endParaRPr lang="en-US" sz="1700" kern="1200" dirty="0">
            <a:latin typeface="Arial Rounded MT Bold" panose="020F0704030504030204" pitchFamily="34" charset="0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Arial Rounded MT Bold" panose="020F0704030504030204" pitchFamily="34" charset="0"/>
            </a:rPr>
            <a:t>State your ask clearly</a:t>
          </a:r>
          <a:endParaRPr lang="en-US" sz="1700" kern="1200" dirty="0">
            <a:latin typeface="Arial Rounded MT Bold" panose="020F0704030504030204" pitchFamily="34" charset="0"/>
          </a:endParaRPr>
        </a:p>
      </dsp:txBody>
      <dsp:txXfrm rot="-5400000">
        <a:off x="2743199" y="163095"/>
        <a:ext cx="4831670" cy="834230"/>
      </dsp:txXfrm>
    </dsp:sp>
    <dsp:sp modelId="{C20A6B91-7482-459F-8B2B-982841E46C59}">
      <dsp:nvSpPr>
        <dsp:cNvPr id="0" name=""/>
        <dsp:cNvSpPr/>
      </dsp:nvSpPr>
      <dsp:spPr>
        <a:xfrm>
          <a:off x="0" y="2402"/>
          <a:ext cx="2743200" cy="115561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Arial Rounded MT Bold" panose="020F0704030504030204" pitchFamily="34" charset="0"/>
            </a:rPr>
            <a:t>One Page,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Arial Rounded MT Bold" panose="020F0704030504030204" pitchFamily="34" charset="0"/>
            </a:rPr>
            <a:t>Organized</a:t>
          </a:r>
          <a:endParaRPr lang="en-US" sz="2800" kern="1200" dirty="0">
            <a:latin typeface="Arial Rounded MT Bold" panose="020F0704030504030204" pitchFamily="34" charset="0"/>
          </a:endParaRPr>
        </a:p>
      </dsp:txBody>
      <dsp:txXfrm>
        <a:off x="56412" y="58814"/>
        <a:ext cx="2630376" cy="1042789"/>
      </dsp:txXfrm>
    </dsp:sp>
    <dsp:sp modelId="{A3D4A58D-2202-4603-BADE-919901C9FB31}">
      <dsp:nvSpPr>
        <dsp:cNvPr id="0" name=""/>
        <dsp:cNvSpPr/>
      </dsp:nvSpPr>
      <dsp:spPr>
        <a:xfrm rot="5400000">
          <a:off x="4719354" y="-644796"/>
          <a:ext cx="924490" cy="487680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Arial Rounded MT Bold" panose="020F0704030504030204" pitchFamily="34" charset="0"/>
            </a:rPr>
            <a:t>Write for busy people</a:t>
          </a:r>
          <a:endParaRPr lang="en-US" sz="1700" kern="1200" dirty="0">
            <a:latin typeface="Arial Rounded MT Bold" panose="020F0704030504030204" pitchFamily="34" charset="0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Arial Rounded MT Bold" panose="020F0704030504030204" pitchFamily="34" charset="0"/>
            </a:rPr>
            <a:t>Assume readers are generalists</a:t>
          </a:r>
          <a:endParaRPr lang="en-US" sz="1700" kern="1200" dirty="0">
            <a:latin typeface="Arial Rounded MT Bold" panose="020F0704030504030204" pitchFamily="34" charset="0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Arial Rounded MT Bold" panose="020F0704030504030204" pitchFamily="34" charset="0"/>
            </a:rPr>
            <a:t>Remember it may get passed along</a:t>
          </a:r>
          <a:endParaRPr lang="en-US" sz="1700" kern="1200" dirty="0">
            <a:latin typeface="Arial Rounded MT Bold" panose="020F0704030504030204" pitchFamily="34" charset="0"/>
          </a:endParaRPr>
        </a:p>
      </dsp:txBody>
      <dsp:txXfrm rot="-5400000">
        <a:off x="2743199" y="1376489"/>
        <a:ext cx="4831670" cy="834230"/>
      </dsp:txXfrm>
    </dsp:sp>
    <dsp:sp modelId="{E9AD9D01-0E44-4A1A-B6B9-1E2E7AC83EE2}">
      <dsp:nvSpPr>
        <dsp:cNvPr id="0" name=""/>
        <dsp:cNvSpPr/>
      </dsp:nvSpPr>
      <dsp:spPr>
        <a:xfrm>
          <a:off x="0" y="1215796"/>
          <a:ext cx="2743200" cy="115561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Arial Rounded MT Bold" panose="020F0704030504030204" pitchFamily="34" charset="0"/>
            </a:rPr>
            <a:t>Simple and Accurate</a:t>
          </a:r>
          <a:endParaRPr lang="en-US" sz="2800" kern="1200" dirty="0">
            <a:latin typeface="Arial Rounded MT Bold" panose="020F0704030504030204" pitchFamily="34" charset="0"/>
          </a:endParaRPr>
        </a:p>
      </dsp:txBody>
      <dsp:txXfrm>
        <a:off x="56412" y="1272208"/>
        <a:ext cx="2630376" cy="1042789"/>
      </dsp:txXfrm>
    </dsp:sp>
    <dsp:sp modelId="{02A1E4B5-22FC-43F1-B8A9-5432F7E0C47F}">
      <dsp:nvSpPr>
        <dsp:cNvPr id="0" name=""/>
        <dsp:cNvSpPr/>
      </dsp:nvSpPr>
      <dsp:spPr>
        <a:xfrm rot="5400000">
          <a:off x="4719354" y="568596"/>
          <a:ext cx="924490" cy="487680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Arial Rounded MT Bold" panose="020F0704030504030204" pitchFamily="34" charset="0"/>
            </a:rPr>
            <a:t>Include it all, not just the good stuff</a:t>
          </a:r>
          <a:endParaRPr lang="en-US" sz="1700" kern="1200" dirty="0">
            <a:latin typeface="Arial Rounded MT Bold" panose="020F0704030504030204" pitchFamily="34" charset="0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Arial Rounded MT Bold" panose="020F0704030504030204" pitchFamily="34" charset="0"/>
            </a:rPr>
            <a:t>Acknowledge counterarguments and rebut</a:t>
          </a:r>
          <a:endParaRPr lang="en-US" sz="1700" kern="1200" dirty="0">
            <a:latin typeface="Arial Rounded MT Bold" panose="020F0704030504030204" pitchFamily="34" charset="0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Arial Rounded MT Bold" panose="020F0704030504030204" pitchFamily="34" charset="0"/>
            </a:rPr>
            <a:t>Preserve your credibility</a:t>
          </a:r>
          <a:endParaRPr lang="en-US" sz="1700" kern="1200" dirty="0">
            <a:latin typeface="Arial Rounded MT Bold" panose="020F0704030504030204" pitchFamily="34" charset="0"/>
          </a:endParaRPr>
        </a:p>
      </dsp:txBody>
      <dsp:txXfrm rot="-5400000">
        <a:off x="2743199" y="2589881"/>
        <a:ext cx="4831670" cy="834230"/>
      </dsp:txXfrm>
    </dsp:sp>
    <dsp:sp modelId="{010B09BE-831A-444E-AB7B-25D23DBE6666}">
      <dsp:nvSpPr>
        <dsp:cNvPr id="0" name=""/>
        <dsp:cNvSpPr/>
      </dsp:nvSpPr>
      <dsp:spPr>
        <a:xfrm>
          <a:off x="0" y="2429190"/>
          <a:ext cx="2743200" cy="115561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Arial Rounded MT Bold" panose="020F0704030504030204" pitchFamily="34" charset="0"/>
            </a:rPr>
            <a:t>Complete Information</a:t>
          </a:r>
          <a:endParaRPr lang="en-US" sz="2800" kern="1200" dirty="0">
            <a:latin typeface="Arial Rounded MT Bold" panose="020F0704030504030204" pitchFamily="34" charset="0"/>
          </a:endParaRPr>
        </a:p>
      </dsp:txBody>
      <dsp:txXfrm>
        <a:off x="56412" y="2485602"/>
        <a:ext cx="2630376" cy="1042789"/>
      </dsp:txXfrm>
    </dsp:sp>
    <dsp:sp modelId="{4DC6B77E-20AA-457E-A786-76493AAA9F7E}">
      <dsp:nvSpPr>
        <dsp:cNvPr id="0" name=""/>
        <dsp:cNvSpPr/>
      </dsp:nvSpPr>
      <dsp:spPr>
        <a:xfrm rot="5400000">
          <a:off x="4719354" y="1781990"/>
          <a:ext cx="924490" cy="487680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Arial Rounded MT Bold" panose="020F0704030504030204" pitchFamily="34" charset="0"/>
            </a:rPr>
            <a:t>Relevant history or controversy</a:t>
          </a:r>
          <a:endParaRPr lang="en-US" sz="1700" kern="1200" dirty="0">
            <a:latin typeface="Arial Rounded MT Bold" panose="020F0704030504030204" pitchFamily="34" charset="0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Arial Rounded MT Bold" panose="020F0704030504030204" pitchFamily="34" charset="0"/>
            </a:rPr>
            <a:t>District / constituent impacts</a:t>
          </a:r>
          <a:endParaRPr lang="en-US" sz="1700" kern="1200" dirty="0">
            <a:latin typeface="Arial Rounded MT Bold" panose="020F0704030504030204" pitchFamily="34" charset="0"/>
          </a:endParaRP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Arial Rounded MT Bold" panose="020F0704030504030204" pitchFamily="34" charset="0"/>
            </a:rPr>
            <a:t>Allies / opponents</a:t>
          </a:r>
          <a:endParaRPr lang="en-US" sz="1700" kern="1200" dirty="0">
            <a:latin typeface="Arial Rounded MT Bold" panose="020F0704030504030204" pitchFamily="34" charset="0"/>
          </a:endParaRPr>
        </a:p>
      </dsp:txBody>
      <dsp:txXfrm rot="-5400000">
        <a:off x="2743199" y="3803275"/>
        <a:ext cx="4831670" cy="834230"/>
      </dsp:txXfrm>
    </dsp:sp>
    <dsp:sp modelId="{77F684D7-3148-450B-970A-30962F611CC4}">
      <dsp:nvSpPr>
        <dsp:cNvPr id="0" name=""/>
        <dsp:cNvSpPr/>
      </dsp:nvSpPr>
      <dsp:spPr>
        <a:xfrm>
          <a:off x="0" y="3642584"/>
          <a:ext cx="2743200" cy="115561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Arial Rounded MT Bold" panose="020F0704030504030204" pitchFamily="34" charset="0"/>
            </a:rPr>
            <a:t>Personalized </a:t>
          </a:r>
          <a:endParaRPr lang="en-US" sz="2800" kern="1200" dirty="0">
            <a:latin typeface="Arial Rounded MT Bold" panose="020F0704030504030204" pitchFamily="34" charset="0"/>
          </a:endParaRPr>
        </a:p>
      </dsp:txBody>
      <dsp:txXfrm>
        <a:off x="56412" y="3698996"/>
        <a:ext cx="2630376" cy="10427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E0CDEF-6126-448D-AF4E-A968D9116FA4}">
      <dsp:nvSpPr>
        <dsp:cNvPr id="0" name=""/>
        <dsp:cNvSpPr/>
      </dsp:nvSpPr>
      <dsp:spPr>
        <a:xfrm>
          <a:off x="0" y="19049"/>
          <a:ext cx="2381250" cy="14287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</a:rPr>
            <a:t>DON’T MAKE THEM LOOK BAD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>
            <a:solidFill>
              <a:schemeClr val="bg1"/>
            </a:solidFill>
          </a:endParaRPr>
        </a:p>
      </dsp:txBody>
      <dsp:txXfrm>
        <a:off x="0" y="19049"/>
        <a:ext cx="2381250" cy="1428750"/>
      </dsp:txXfrm>
    </dsp:sp>
    <dsp:sp modelId="{EDD655BE-15F8-4DFB-A1E2-E2758912B322}">
      <dsp:nvSpPr>
        <dsp:cNvPr id="0" name=""/>
        <dsp:cNvSpPr/>
      </dsp:nvSpPr>
      <dsp:spPr>
        <a:xfrm>
          <a:off x="2619374" y="19049"/>
          <a:ext cx="2381250" cy="14287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</a:rPr>
            <a:t>WORK TO BUILD/PRESERVE RELATIONSHIPS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2619374" y="19049"/>
        <a:ext cx="2381250" cy="1428750"/>
      </dsp:txXfrm>
    </dsp:sp>
    <dsp:sp modelId="{BC023448-B63F-42C6-8CFF-E3CC46F7B2C5}">
      <dsp:nvSpPr>
        <dsp:cNvPr id="0" name=""/>
        <dsp:cNvSpPr/>
      </dsp:nvSpPr>
      <dsp:spPr>
        <a:xfrm>
          <a:off x="5238749" y="19049"/>
          <a:ext cx="2381250" cy="14287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</a:rPr>
            <a:t>KNOW YOUR AUDIENCE AND THEIR PROCESS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5238749" y="19049"/>
        <a:ext cx="2381250" cy="1428750"/>
      </dsp:txXfrm>
    </dsp:sp>
    <dsp:sp modelId="{334C6532-C9B7-4C34-A891-E4A131AACB40}">
      <dsp:nvSpPr>
        <dsp:cNvPr id="0" name=""/>
        <dsp:cNvSpPr/>
      </dsp:nvSpPr>
      <dsp:spPr>
        <a:xfrm>
          <a:off x="0" y="1685925"/>
          <a:ext cx="2381250" cy="14287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</a:rPr>
            <a:t>KNOW YOUR PROGRAM OR ISSUE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0" y="1685925"/>
        <a:ext cx="2381250" cy="1428750"/>
      </dsp:txXfrm>
    </dsp:sp>
    <dsp:sp modelId="{7143E8B2-6C42-4589-A2FB-EAC9C4CF4B46}">
      <dsp:nvSpPr>
        <dsp:cNvPr id="0" name=""/>
        <dsp:cNvSpPr/>
      </dsp:nvSpPr>
      <dsp:spPr>
        <a:xfrm>
          <a:off x="2619374" y="1685925"/>
          <a:ext cx="2381250" cy="14287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</a:rPr>
            <a:t>UNDERSTAND THE POLITICAL DIMENSION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2619374" y="1685925"/>
        <a:ext cx="2381250" cy="1428750"/>
      </dsp:txXfrm>
    </dsp:sp>
    <dsp:sp modelId="{8F6A53E3-E092-4120-98E4-9F693598771C}">
      <dsp:nvSpPr>
        <dsp:cNvPr id="0" name=""/>
        <dsp:cNvSpPr/>
      </dsp:nvSpPr>
      <dsp:spPr>
        <a:xfrm>
          <a:off x="5238749" y="1685925"/>
          <a:ext cx="2381250" cy="14287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</a:rPr>
            <a:t>KEEP BOTH SIDES EQUALLY INFORMED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5238749" y="1685925"/>
        <a:ext cx="2381250" cy="1428750"/>
      </dsp:txXfrm>
    </dsp:sp>
    <dsp:sp modelId="{791766CB-3196-4139-8161-CD60C36F3492}">
      <dsp:nvSpPr>
        <dsp:cNvPr id="0" name=""/>
        <dsp:cNvSpPr/>
      </dsp:nvSpPr>
      <dsp:spPr>
        <a:xfrm>
          <a:off x="0" y="3352800"/>
          <a:ext cx="2381250" cy="14287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</a:rPr>
            <a:t>DON’T TAKE LOSSES PERSONALLY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0" y="3352800"/>
        <a:ext cx="2381250" cy="1428750"/>
      </dsp:txXfrm>
    </dsp:sp>
    <dsp:sp modelId="{BD864625-6961-446A-96BE-465C21121B1B}">
      <dsp:nvSpPr>
        <dsp:cNvPr id="0" name=""/>
        <dsp:cNvSpPr/>
      </dsp:nvSpPr>
      <dsp:spPr>
        <a:xfrm>
          <a:off x="2619374" y="3352800"/>
          <a:ext cx="2381250" cy="14287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</a:rPr>
            <a:t>REMEMBER THINGS CHANGE &amp; PEOPLE MOVE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2619374" y="3352800"/>
        <a:ext cx="2381250" cy="1428750"/>
      </dsp:txXfrm>
    </dsp:sp>
    <dsp:sp modelId="{1A8DF4F3-03F2-467D-B04A-E921961CF00A}">
      <dsp:nvSpPr>
        <dsp:cNvPr id="0" name=""/>
        <dsp:cNvSpPr/>
      </dsp:nvSpPr>
      <dsp:spPr>
        <a:xfrm>
          <a:off x="5238749" y="3352799"/>
          <a:ext cx="2381250" cy="14287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chemeClr val="tx1"/>
              </a:solidFill>
            </a:rPr>
            <a:t>BE FLEXIBLE!</a:t>
          </a:r>
          <a:endParaRPr lang="en-US" sz="3200" b="1" kern="1200" dirty="0">
            <a:solidFill>
              <a:schemeClr val="tx1"/>
            </a:solidFill>
          </a:endParaRPr>
        </a:p>
      </dsp:txBody>
      <dsp:txXfrm>
        <a:off x="5238749" y="3352799"/>
        <a:ext cx="2381250" cy="14287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589BA165-DC7F-4B4E-8E7D-6606F518A308}" type="datetimeFigureOut">
              <a:rPr lang="en-US" smtClean="0"/>
              <a:t>3/3/2021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3A2E4F0-9A3C-49A5-9AC3-F68E93F9B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423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42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3/3/2021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E3EA16B-A1A4-4C95-B425-1DFF60E1FE16}" type="datetimeFigureOut">
              <a:rPr lang="en-US" smtClean="0"/>
              <a:t>3/3/2021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847850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Writing a One-Pager</a:t>
            </a:r>
            <a:br>
              <a:rPr lang="en-US" sz="60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</a:br>
            <a:r>
              <a:rPr lang="en-US" sz="60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and Briefing Staff</a:t>
            </a:r>
            <a:endParaRPr lang="en-US" sz="600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Kristin Nicholson, Director</a:t>
            </a:r>
          </a:p>
          <a:p>
            <a:r>
              <a:rPr lang="en-US" dirty="0" smtClean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Government Affairs Institute</a:t>
            </a:r>
          </a:p>
          <a:p>
            <a:r>
              <a:rPr lang="en-US" dirty="0" smtClean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At Georgetown University</a:t>
            </a:r>
            <a:endParaRPr lang="en-US" dirty="0">
              <a:solidFill>
                <a:schemeClr val="accent1"/>
              </a:solidFill>
              <a:latin typeface="Arial Rounded MT Bold" panose="020F0704030504030204" pitchFamily="34" charset="0"/>
              <a:cs typeface="Nirmala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80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What’s So Great About a One-Pager?</a:t>
            </a:r>
            <a:endParaRPr lang="en-US" sz="3200" b="1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1800"/>
              </a:spcBef>
            </a:pPr>
            <a:r>
              <a:rPr lang="en-US" sz="2800" dirty="0" smtClean="0">
                <a:latin typeface="Arial Rounded MT Bold" panose="020F0704030504030204" pitchFamily="34" charset="0"/>
              </a:rPr>
              <a:t>Key Currency on the Hill</a:t>
            </a:r>
          </a:p>
          <a:p>
            <a:pPr>
              <a:spcBef>
                <a:spcPts val="1800"/>
              </a:spcBef>
            </a:pPr>
            <a:r>
              <a:rPr lang="en-US" sz="2800" dirty="0" smtClean="0">
                <a:latin typeface="Arial Rounded MT Bold" panose="020F0704030504030204" pitchFamily="34" charset="0"/>
              </a:rPr>
              <a:t>It’s a Messaging Document</a:t>
            </a:r>
          </a:p>
          <a:p>
            <a:pPr>
              <a:spcBef>
                <a:spcPts val="1800"/>
              </a:spcBef>
            </a:pPr>
            <a:r>
              <a:rPr lang="en-US" sz="2800" dirty="0" smtClean="0">
                <a:latin typeface="Arial Rounded MT Bold" panose="020F0704030504030204" pitchFamily="34" charset="0"/>
              </a:rPr>
              <a:t>It Helps Non-Experts Make Good Decisions</a:t>
            </a:r>
          </a:p>
          <a:p>
            <a:pPr>
              <a:spcBef>
                <a:spcPts val="1800"/>
              </a:spcBef>
            </a:pPr>
            <a:r>
              <a:rPr lang="en-US" sz="2800" dirty="0" smtClean="0">
                <a:latin typeface="Arial Rounded MT Bold" panose="020F0704030504030204" pitchFamily="34" charset="0"/>
              </a:rPr>
              <a:t>It’s an Organizational Tool</a:t>
            </a:r>
          </a:p>
          <a:p>
            <a:pPr>
              <a:spcBef>
                <a:spcPts val="1800"/>
              </a:spcBef>
            </a:pPr>
            <a:r>
              <a:rPr lang="en-US" sz="2800" dirty="0" smtClean="0">
                <a:latin typeface="Arial Rounded MT Bold" panose="020F0704030504030204" pitchFamily="34" charset="0"/>
              </a:rPr>
              <a:t>It’s a “Leave-Behind”</a:t>
            </a:r>
          </a:p>
          <a:p>
            <a:pPr>
              <a:spcBef>
                <a:spcPts val="1800"/>
              </a:spcBef>
            </a:pPr>
            <a:r>
              <a:rPr lang="en-US" sz="2800" dirty="0" smtClean="0">
                <a:latin typeface="Arial Rounded MT Bold" panose="020F0704030504030204" pitchFamily="34" charset="0"/>
              </a:rPr>
              <a:t>It Gets Passed Along</a:t>
            </a:r>
          </a:p>
          <a:p>
            <a:pPr>
              <a:spcBef>
                <a:spcPts val="1800"/>
              </a:spcBef>
            </a:pPr>
            <a:r>
              <a:rPr lang="en-US" sz="2800" dirty="0" smtClean="0">
                <a:latin typeface="Arial Rounded MT Bold" panose="020F0704030504030204" pitchFamily="34" charset="0"/>
              </a:rPr>
              <a:t>Staff Expect Paper</a:t>
            </a:r>
          </a:p>
          <a:p>
            <a:pPr marL="10972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16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What Should It Look Like?</a:t>
            </a:r>
            <a:endParaRPr lang="en-US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6946546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7444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6161"/>
              </p:ext>
            </p:extLst>
          </p:nvPr>
        </p:nvGraphicFramePr>
        <p:xfrm>
          <a:off x="2133600" y="304800"/>
          <a:ext cx="4876800" cy="6311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Acrobat Document" r:id="rId3" imgW="5829058" imgH="7543510" progId="AcroExch.Document.DC">
                  <p:embed/>
                </p:oleObj>
              </mc:Choice>
              <mc:Fallback>
                <p:oleObj name="Acrobat Document" r:id="rId3" imgW="5829058" imgH="754351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33600" y="304800"/>
                        <a:ext cx="4876800" cy="63117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593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239094"/>
              </p:ext>
            </p:extLst>
          </p:nvPr>
        </p:nvGraphicFramePr>
        <p:xfrm>
          <a:off x="1676400" y="228600"/>
          <a:ext cx="4876800" cy="6311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Acrobat Document" r:id="rId3" imgW="5829058" imgH="7543510" progId="AcroExch.Document.DC">
                  <p:embed/>
                </p:oleObj>
              </mc:Choice>
              <mc:Fallback>
                <p:oleObj name="Acrobat Document" r:id="rId3" imgW="5829058" imgH="754351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76400" y="228600"/>
                        <a:ext cx="4876800" cy="63117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2196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Tips for Working With Staff</a:t>
            </a:r>
            <a:endParaRPr lang="en-US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2590616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068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Sample Format</a:t>
            </a:r>
            <a:endParaRPr lang="en-US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Arial Rounded MT Bold" panose="020F0704030504030204" pitchFamily="34" charset="0"/>
              </a:rPr>
              <a:t>Section 1 – Factual Material</a:t>
            </a:r>
          </a:p>
          <a:p>
            <a:pPr lvl="1"/>
            <a:r>
              <a:rPr lang="en-US" dirty="0" smtClean="0">
                <a:latin typeface="Arial Rounded MT Bold" panose="020F0704030504030204" pitchFamily="34" charset="0"/>
              </a:rPr>
              <a:t>Provide background on issue and current status</a:t>
            </a:r>
          </a:p>
          <a:p>
            <a:pPr lvl="1"/>
            <a:r>
              <a:rPr lang="en-US" dirty="0">
                <a:latin typeface="Arial Rounded MT Bold" panose="020F0704030504030204" pitchFamily="34" charset="0"/>
              </a:rPr>
              <a:t>D</a:t>
            </a:r>
            <a:r>
              <a:rPr lang="en-US" dirty="0" smtClean="0">
                <a:latin typeface="Arial Rounded MT Bold" panose="020F0704030504030204" pitchFamily="34" charset="0"/>
              </a:rPr>
              <a:t>escribe proposed changes/requests</a:t>
            </a:r>
          </a:p>
          <a:p>
            <a:r>
              <a:rPr lang="en-US" dirty="0" smtClean="0">
                <a:solidFill>
                  <a:schemeClr val="accent1"/>
                </a:solidFill>
                <a:latin typeface="Arial Rounded MT Bold" panose="020F0704030504030204" pitchFamily="34" charset="0"/>
              </a:rPr>
              <a:t>Section 2 – Advocacy Material</a:t>
            </a:r>
          </a:p>
          <a:p>
            <a:pPr lvl="1"/>
            <a:r>
              <a:rPr lang="en-US" dirty="0" smtClean="0">
                <a:latin typeface="Arial Rounded MT Bold" panose="020F0704030504030204" pitchFamily="34" charset="0"/>
              </a:rPr>
              <a:t>Your best arguments for this audience &amp; goal</a:t>
            </a:r>
          </a:p>
          <a:p>
            <a:pPr lvl="1"/>
            <a:r>
              <a:rPr lang="en-US" dirty="0" smtClean="0">
                <a:latin typeface="Arial Rounded MT Bold" panose="020F0704030504030204" pitchFamily="34" charset="0"/>
              </a:rPr>
              <a:t>Counterarguments and rebuttal</a:t>
            </a:r>
          </a:p>
          <a:p>
            <a:r>
              <a:rPr lang="en-US" dirty="0" smtClean="0">
                <a:solidFill>
                  <a:schemeClr val="accent1"/>
                </a:solidFill>
                <a:latin typeface="Arial Rounded MT Bold" panose="020F0704030504030204" pitchFamily="34" charset="0"/>
              </a:rPr>
              <a:t>Section 3 – Illustrative Material</a:t>
            </a:r>
          </a:p>
          <a:p>
            <a:pPr lvl="1"/>
            <a:r>
              <a:rPr lang="en-US" dirty="0" smtClean="0">
                <a:latin typeface="Arial Rounded MT Bold" panose="020F0704030504030204" pitchFamily="34" charset="0"/>
              </a:rPr>
              <a:t>Include examples, impacts, success stories</a:t>
            </a:r>
          </a:p>
          <a:p>
            <a:pPr lvl="1"/>
            <a:r>
              <a:rPr lang="en-US" dirty="0" smtClean="0">
                <a:latin typeface="Arial Rounded MT Bold" panose="020F0704030504030204" pitchFamily="34" charset="0"/>
              </a:rPr>
              <a:t>May use simple graphics to tell story visually</a:t>
            </a:r>
          </a:p>
          <a:p>
            <a:pPr lvl="1"/>
            <a:endParaRPr lang="en-US" dirty="0">
              <a:latin typeface="Arial Rounded MT Bold" panose="020F0704030504030204" pitchFamily="34" charset="0"/>
            </a:endParaRPr>
          </a:p>
          <a:p>
            <a:pPr marL="109728" indent="0">
              <a:buNone/>
            </a:pPr>
            <a:r>
              <a:rPr lang="en-US" sz="2200" i="1" dirty="0" smtClean="0">
                <a:latin typeface="Arial Rounded MT Bold" panose="020F0704030504030204" pitchFamily="34" charset="0"/>
              </a:rPr>
              <a:t>These are just suggestions! Use the best format for your issue and your audience.</a:t>
            </a:r>
          </a:p>
        </p:txBody>
      </p:sp>
    </p:spTree>
    <p:extLst>
      <p:ext uri="{BB962C8B-B14F-4D97-AF65-F5344CB8AC3E}">
        <p14:creationId xmlns:p14="http://schemas.microsoft.com/office/powerpoint/2010/main" val="233340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10217</TotalTime>
  <Words>242</Words>
  <Application>Microsoft Office PowerPoint</Application>
  <PresentationFormat>On-screen Show (4:3)</PresentationFormat>
  <Paragraphs>53</Paragraphs>
  <Slides>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Adjacency</vt:lpstr>
      <vt:lpstr>Acrobat Document</vt:lpstr>
      <vt:lpstr>Writing a One-Pager and Briefing Staff</vt:lpstr>
      <vt:lpstr>What’s So Great About a One-Pager?</vt:lpstr>
      <vt:lpstr>What Should It Look Like?</vt:lpstr>
      <vt:lpstr>PowerPoint Presentation</vt:lpstr>
      <vt:lpstr>PowerPoint Presentation</vt:lpstr>
      <vt:lpstr>Tips for Working With Staff</vt:lpstr>
      <vt:lpstr>Sample Format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a One-Pager</dc:title>
  <dc:creator>Kristin Nicholson</dc:creator>
  <cp:lastModifiedBy>Kristin Nicholson</cp:lastModifiedBy>
  <cp:revision>24</cp:revision>
  <cp:lastPrinted>2019-09-10T18:20:11Z</cp:lastPrinted>
  <dcterms:created xsi:type="dcterms:W3CDTF">2019-09-04T15:16:00Z</dcterms:created>
  <dcterms:modified xsi:type="dcterms:W3CDTF">2021-03-03T18:35:08Z</dcterms:modified>
</cp:coreProperties>
</file>