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68" y="-62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39649" y="228600"/>
            <a:ext cx="754658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smtClean="0">
                <a:latin typeface="Times New Roman" pitchFamily="18" charset="0"/>
                <a:cs typeface="Times New Roman" pitchFamily="18" charset="0"/>
              </a:rPr>
              <a:t>BIG  H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4 barrels, 3 poles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Set barrels up in a square with 3 poles set up as shown in the middle.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Riders must enter the pattern on the right and follow it as shown below.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knocks over a barrel or pole there will be a 5 second penalty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added to their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knocks over more than one obstacle there 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goes off course there will be no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runs over club equipment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257800" y="6934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6934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8288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34000" y="4419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nut 26"/>
          <p:cNvSpPr/>
          <p:nvPr/>
        </p:nvSpPr>
        <p:spPr>
          <a:xfrm>
            <a:off x="4495800" y="5943600"/>
            <a:ext cx="304800" cy="3048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Donut 27"/>
          <p:cNvSpPr/>
          <p:nvPr/>
        </p:nvSpPr>
        <p:spPr>
          <a:xfrm>
            <a:off x="3810000" y="5943600"/>
            <a:ext cx="304800" cy="3048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Donut 29"/>
          <p:cNvSpPr/>
          <p:nvPr/>
        </p:nvSpPr>
        <p:spPr>
          <a:xfrm>
            <a:off x="3124200" y="5943600"/>
            <a:ext cx="304800" cy="3048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Freeform 68"/>
          <p:cNvSpPr/>
          <p:nvPr/>
        </p:nvSpPr>
        <p:spPr>
          <a:xfrm>
            <a:off x="2114550" y="4029075"/>
            <a:ext cx="28575" cy="42863"/>
          </a:xfrm>
          <a:custGeom>
            <a:avLst/>
            <a:gdLst>
              <a:gd name="connsiteX0" fmla="*/ 28575 w 28575"/>
              <a:gd name="connsiteY0" fmla="*/ 42863 h 42863"/>
              <a:gd name="connsiteX1" fmla="*/ 0 w 28575"/>
              <a:gd name="connsiteY1" fmla="*/ 0 h 42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575" h="42863">
                <a:moveTo>
                  <a:pt x="28575" y="42863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938213" y="3664744"/>
            <a:ext cx="5948363" cy="4962525"/>
          </a:xfrm>
          <a:custGeom>
            <a:avLst/>
            <a:gdLst>
              <a:gd name="connsiteX0" fmla="*/ 5219700 w 5948363"/>
              <a:gd name="connsiteY0" fmla="*/ 4622006 h 4962525"/>
              <a:gd name="connsiteX1" fmla="*/ 5176837 w 5948363"/>
              <a:gd name="connsiteY1" fmla="*/ 2921794 h 4962525"/>
              <a:gd name="connsiteX2" fmla="*/ 3748087 w 5948363"/>
              <a:gd name="connsiteY2" fmla="*/ 992981 h 4962525"/>
              <a:gd name="connsiteX3" fmla="*/ 4719637 w 5948363"/>
              <a:gd name="connsiteY3" fmla="*/ 121444 h 4962525"/>
              <a:gd name="connsiteX4" fmla="*/ 5791200 w 5948363"/>
              <a:gd name="connsiteY4" fmla="*/ 1007269 h 4962525"/>
              <a:gd name="connsiteX5" fmla="*/ 3776662 w 5948363"/>
              <a:gd name="connsiteY5" fmla="*/ 2821781 h 4962525"/>
              <a:gd name="connsiteX6" fmla="*/ 3176587 w 5948363"/>
              <a:gd name="connsiteY6" fmla="*/ 2135981 h 4962525"/>
              <a:gd name="connsiteX7" fmla="*/ 2676525 w 5948363"/>
              <a:gd name="connsiteY7" fmla="*/ 2393156 h 4962525"/>
              <a:gd name="connsiteX8" fmla="*/ 2519362 w 5948363"/>
              <a:gd name="connsiteY8" fmla="*/ 2807494 h 4962525"/>
              <a:gd name="connsiteX9" fmla="*/ 1704975 w 5948363"/>
              <a:gd name="connsiteY9" fmla="*/ 2407444 h 4962525"/>
              <a:gd name="connsiteX10" fmla="*/ 361950 w 5948363"/>
              <a:gd name="connsiteY10" fmla="*/ 835819 h 4962525"/>
              <a:gd name="connsiteX11" fmla="*/ 1419225 w 5948363"/>
              <a:gd name="connsiteY11" fmla="*/ 92869 h 4962525"/>
              <a:gd name="connsiteX12" fmla="*/ 1905000 w 5948363"/>
              <a:gd name="connsiteY12" fmla="*/ 1393031 h 4962525"/>
              <a:gd name="connsiteX13" fmla="*/ 290512 w 5948363"/>
              <a:gd name="connsiteY13" fmla="*/ 2664619 h 4962525"/>
              <a:gd name="connsiteX14" fmla="*/ 161925 w 5948363"/>
              <a:gd name="connsiteY14" fmla="*/ 4636294 h 4962525"/>
              <a:gd name="connsiteX15" fmla="*/ 161925 w 5948363"/>
              <a:gd name="connsiteY15" fmla="*/ 4622006 h 4962525"/>
              <a:gd name="connsiteX16" fmla="*/ 161925 w 5948363"/>
              <a:gd name="connsiteY16" fmla="*/ 4750594 h 4962525"/>
              <a:gd name="connsiteX17" fmla="*/ 161925 w 5948363"/>
              <a:gd name="connsiteY17" fmla="*/ 4736306 h 496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948363" h="4962525">
                <a:moveTo>
                  <a:pt x="5219700" y="4622006"/>
                </a:moveTo>
                <a:cubicBezTo>
                  <a:pt x="5320903" y="4074318"/>
                  <a:pt x="5422106" y="3526631"/>
                  <a:pt x="5176837" y="2921794"/>
                </a:cubicBezTo>
                <a:cubicBezTo>
                  <a:pt x="4931568" y="2316957"/>
                  <a:pt x="3824287" y="1459706"/>
                  <a:pt x="3748087" y="992981"/>
                </a:cubicBezTo>
                <a:cubicBezTo>
                  <a:pt x="3671887" y="526256"/>
                  <a:pt x="4379118" y="119063"/>
                  <a:pt x="4719637" y="121444"/>
                </a:cubicBezTo>
                <a:cubicBezTo>
                  <a:pt x="5060156" y="123825"/>
                  <a:pt x="5948363" y="557213"/>
                  <a:pt x="5791200" y="1007269"/>
                </a:cubicBezTo>
                <a:cubicBezTo>
                  <a:pt x="5634038" y="1457325"/>
                  <a:pt x="4212431" y="2633662"/>
                  <a:pt x="3776662" y="2821781"/>
                </a:cubicBezTo>
                <a:cubicBezTo>
                  <a:pt x="3340893" y="3009900"/>
                  <a:pt x="3359943" y="2207419"/>
                  <a:pt x="3176587" y="2135981"/>
                </a:cubicBezTo>
                <a:cubicBezTo>
                  <a:pt x="2993231" y="2064544"/>
                  <a:pt x="2786063" y="2281237"/>
                  <a:pt x="2676525" y="2393156"/>
                </a:cubicBezTo>
                <a:cubicBezTo>
                  <a:pt x="2566987" y="2505075"/>
                  <a:pt x="2681287" y="2805113"/>
                  <a:pt x="2519362" y="2807494"/>
                </a:cubicBezTo>
                <a:cubicBezTo>
                  <a:pt x="2357437" y="2809875"/>
                  <a:pt x="2064544" y="2736057"/>
                  <a:pt x="1704975" y="2407444"/>
                </a:cubicBezTo>
                <a:cubicBezTo>
                  <a:pt x="1345406" y="2078832"/>
                  <a:pt x="409575" y="1221581"/>
                  <a:pt x="361950" y="835819"/>
                </a:cubicBezTo>
                <a:cubicBezTo>
                  <a:pt x="314325" y="450057"/>
                  <a:pt x="1162050" y="0"/>
                  <a:pt x="1419225" y="92869"/>
                </a:cubicBezTo>
                <a:cubicBezTo>
                  <a:pt x="1676400" y="185738"/>
                  <a:pt x="2093119" y="964406"/>
                  <a:pt x="1905000" y="1393031"/>
                </a:cubicBezTo>
                <a:cubicBezTo>
                  <a:pt x="1716881" y="1821656"/>
                  <a:pt x="581024" y="2124075"/>
                  <a:pt x="290512" y="2664619"/>
                </a:cubicBezTo>
                <a:cubicBezTo>
                  <a:pt x="0" y="3205163"/>
                  <a:pt x="183356" y="4310063"/>
                  <a:pt x="161925" y="4636294"/>
                </a:cubicBezTo>
                <a:cubicBezTo>
                  <a:pt x="140494" y="4962525"/>
                  <a:pt x="161925" y="4622006"/>
                  <a:pt x="161925" y="4622006"/>
                </a:cubicBezTo>
                <a:lnTo>
                  <a:pt x="161925" y="4750594"/>
                </a:lnTo>
                <a:lnTo>
                  <a:pt x="161925" y="4736306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wn Arrow 42"/>
          <p:cNvSpPr/>
          <p:nvPr/>
        </p:nvSpPr>
        <p:spPr>
          <a:xfrm flipH="1">
            <a:off x="990600" y="8229600"/>
            <a:ext cx="304801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Arrow 44"/>
          <p:cNvSpPr/>
          <p:nvPr/>
        </p:nvSpPr>
        <p:spPr>
          <a:xfrm>
            <a:off x="6019800" y="8305800"/>
            <a:ext cx="3048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117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22</cp:revision>
  <dcterms:created xsi:type="dcterms:W3CDTF">2020-02-07T21:22:20Z</dcterms:created>
  <dcterms:modified xsi:type="dcterms:W3CDTF">2023-01-21T21:04:02Z</dcterms:modified>
</cp:coreProperties>
</file>