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9F68F6-A029-4C3C-84D4-7064163BA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1663C1-61C3-4023-BD0F-69C280794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E7204D-35ED-409E-B784-EF65C2FD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41962F-4427-402A-BEB7-D08CBA5A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68BAF8-03DF-437A-ADEB-D80DA381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1D241-F710-49DF-9673-0AEB9483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DD3693-B60F-4949-9BA4-D87DDB45E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C44EA8-9537-4F8D-BEE6-C3486295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A515F5-A91E-4DE2-8A0F-1094FCF2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2F4500-2DE8-4E33-875A-052BCED4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6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9BF40F-9BD9-402E-BA3A-33AC8701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320575-E271-44C9-844F-823CB759C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B9DAC7-00F5-4B59-99A8-427F3AFF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4046D3-8799-469A-8686-E76C05EB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957759-88CD-48DE-B01A-1DAC0922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59204-D4C6-413C-BF16-A05AF948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FA5536-FE72-45D3-B405-A0A152096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C96731-FB70-4270-AFEE-017CC17F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6DD243-FE37-4BCA-A1D0-9D00BDFE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ABCE8D-2B67-46BF-BD15-9E187C29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3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E9E745-DD5D-4710-81C8-2D114263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FAF7AE-681E-40FC-80FD-8042350C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3D78A1-0BB8-4E4D-9D3C-9869F697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E326DA-4AFA-4F57-9514-3A889229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4FA4D3-C5FD-4FBC-960D-BABFB0CC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1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1215A-094E-45EF-8646-E0E4EB05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B06894-3570-44C6-BFBE-411FB4329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B31708-BE1B-4E66-BFA3-F35D47616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9E9F2F-96CB-4C8A-8A1E-455F1030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D67AC4-32FF-4F5D-AC15-12DC5A16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F6F1FE-FDF4-43E8-9E39-477A0BC2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2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0F3770-CB17-4C4E-A2CF-ED9CD0D3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83B17B-C189-4B95-A0B5-4A0F27DE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225065-5D17-4853-A4E2-BC9494888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8155990-0A9A-44CD-AF32-C1C7DE0BF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32EDEA-19F7-439A-BA02-4117C4BF2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B43A2F4-F192-426A-9891-59B279E7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EFCD738-CCCB-45C4-B6E3-91D55DF4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7086C2-2A45-4C2F-880C-ABB895D4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31518D-2EC1-427E-A19A-95018924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EA9F11-F779-48A2-8184-671772F1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566B6C-4893-4445-A64F-C8858A74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1728EB2-5D9D-4B3E-982E-4E3B7E26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4C90D7E-0DCC-4691-8BC0-ACBB71C0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78E17C-DA0E-4BE1-BFC4-812C159A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E243D0-62FC-455C-9800-0C40418E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3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460FF-7D2C-42EC-874F-4B81241C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F31BB-7E4C-41C7-ACCA-37F3F08B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EB46A9-562E-447D-B6A4-47941BFAA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91DC95-0379-4A84-863E-8D18C1B0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8F3992-7967-4E18-828A-AE1304A5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CB9934-B8B7-45E8-A64D-08D48186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3AA680-CF21-4726-AFBD-9BEB5E78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EB872B-06EF-4FB3-8E69-90DEFA8AB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DB8579-100F-4EA4-A597-CD8CD19E8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4C5F55-F210-47A9-A08E-714E14DC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A9569E-107E-4F72-97C0-B50C0A88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32237D-4D8E-4431-AF70-80639098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9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CF55DE-7739-48D1-8E7E-414EAA60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AD1D18-116E-4373-8D26-6F7CF134B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BA0EA9-C42A-40FE-8B21-065C987B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AF3E6-F30D-4FE7-851A-5B1490BBAA8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9C81A3-42DE-4C40-A745-730C94AF3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39C114-7B82-4DB8-AE62-886DB277B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6570-6DB4-49CB-9AFF-3081A4AD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comp.dol.gov/#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="" xmlns:a16="http://schemas.microsoft.com/office/drawing/2014/main" id="{A8DB9CD9-59B1-4D73-BC4C-98796A48EF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="" xmlns:a16="http://schemas.microsoft.com/office/drawing/2014/main" id="{8874A6A9-41FF-4E33-AFA8-F9F81436A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>
            <a:extLst>
              <a:ext uri="{FF2B5EF4-FFF2-40B4-BE49-F238E27FC236}">
                <a16:creationId xmlns="" xmlns:a16="http://schemas.microsoft.com/office/drawing/2014/main" id="{721D730E-1F97-4071-B143-B05E6D259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3849C6A-9EE5-4604-8EAE-DD4796B79D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08677BE-069B-4A4D-8732-E26B6EF56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A9A575B-DD07-4388-963B-0AF3FDDCF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D55285E4-21EB-4EC1-AB8E-36E881E899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A0C77B5-3FAA-4D4F-9555-89D751608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F0C96D1-A8B7-4C8E-9997-D823FD1591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A46556D-445B-4CD0-87A0-02A30BD1B1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6AAC71-98BD-43F1-AEDC-B1FB220DF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Covid claim filing in </a:t>
            </a:r>
            <a:br>
              <a:rPr lang="en-US" sz="5200" dirty="0">
                <a:solidFill>
                  <a:schemeClr val="tx2"/>
                </a:solidFill>
              </a:rPr>
            </a:br>
            <a:r>
              <a:rPr lang="en-US" sz="5200" dirty="0">
                <a:solidFill>
                  <a:schemeClr val="tx2"/>
                </a:solidFill>
              </a:rPr>
              <a:t>ECOMP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DB2F40-CC8F-4155-94D7-9CDC37AD8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423" y="4165152"/>
            <a:ext cx="6400152" cy="68207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How to file a CA-1 for a positive Covid-19 diagnosis</a:t>
            </a:r>
          </a:p>
        </p:txBody>
      </p:sp>
    </p:spTree>
    <p:extLst>
      <p:ext uri="{BB962C8B-B14F-4D97-AF65-F5344CB8AC3E}">
        <p14:creationId xmlns:p14="http://schemas.microsoft.com/office/powerpoint/2010/main" val="314401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12AC49-BF99-421D-958F-985CD1B4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/>
          <a:lstStyle/>
          <a:p>
            <a:r>
              <a:rPr lang="en-US" dirty="0"/>
              <a:t>Your CA-1 claim for Covid-19 </a:t>
            </a:r>
            <a:br>
              <a:rPr lang="en-US" dirty="0"/>
            </a:br>
            <a:r>
              <a:rPr lang="en-US" dirty="0"/>
              <a:t>has been filed!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19923BF-CE8A-4048-AF63-BABF5744D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1021" y="202483"/>
            <a:ext cx="3932237" cy="6516923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DA797A-ADD0-493F-86C8-A346CC612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3811588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Download a copy of the CA-1 to keep for your records</a:t>
            </a:r>
          </a:p>
          <a:p>
            <a:endParaRPr lang="en-US" sz="2400" dirty="0"/>
          </a:p>
          <a:p>
            <a:r>
              <a:rPr lang="en-US" sz="2400" dirty="0"/>
              <a:t>Check your email for verification </a:t>
            </a:r>
          </a:p>
          <a:p>
            <a:endParaRPr lang="en-US" sz="2400" dirty="0"/>
          </a:p>
          <a:p>
            <a:r>
              <a:rPr lang="en-US" sz="2400" dirty="0"/>
              <a:t>Check your ECOMP dashboard daily to track the status of your claim</a:t>
            </a:r>
          </a:p>
        </p:txBody>
      </p:sp>
    </p:spTree>
    <p:extLst>
      <p:ext uri="{BB962C8B-B14F-4D97-AF65-F5344CB8AC3E}">
        <p14:creationId xmlns:p14="http://schemas.microsoft.com/office/powerpoint/2010/main" val="421380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4B86-E1E8-45E0-A24C-D836867F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619709" cy="1600200"/>
          </a:xfrm>
        </p:spPr>
        <p:txBody>
          <a:bodyPr>
            <a:normAutofit/>
          </a:bodyPr>
          <a:lstStyle/>
          <a:p>
            <a:r>
              <a:rPr lang="en-US" dirty="0"/>
              <a:t>If you have problems with your claim, you are not getting paid COP, or your claim is denied, contact </a:t>
            </a:r>
            <a:r>
              <a:rPr lang="en-US" dirty="0" smtClean="0"/>
              <a:t>Branch 14 at 502-964-3200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B91497-6E6D-48ED-B8D4-B32389FA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36159"/>
            <a:ext cx="6172200" cy="332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NALC Region 6</a:t>
            </a:r>
          </a:p>
          <a:p>
            <a:pPr marL="0" indent="0">
              <a:buNone/>
            </a:pPr>
            <a:r>
              <a:rPr lang="en-US" dirty="0"/>
              <a:t>43456 Mound Road, Suite 501</a:t>
            </a:r>
          </a:p>
          <a:p>
            <a:pPr marL="0" indent="0">
              <a:buNone/>
            </a:pPr>
            <a:r>
              <a:rPr lang="en-US" dirty="0"/>
              <a:t>Sterling Heights, MI 48314</a:t>
            </a:r>
          </a:p>
          <a:p>
            <a:pPr marL="0" indent="0">
              <a:buNone/>
            </a:pPr>
            <a:r>
              <a:rPr lang="en-US" dirty="0"/>
              <a:t>586-997-9917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FAF4A9-3912-4096-8791-41B94E31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08" y="2703179"/>
            <a:ext cx="2381250" cy="29908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4CB4AB-3171-468A-A8E3-4BA6D56B5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4096"/>
            <a:ext cx="3932237" cy="38567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Region 6 NBA David Mudd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DBA247B-E6E7-4555-AC4A-92AF78612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1" y="2482303"/>
            <a:ext cx="2485384" cy="33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7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84F79-C112-4EA6-B057-41BCC905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– 19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0B8700-5744-4FF6-AC42-C1B424B8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Log in or register in ECOMP here: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https://www.ecomp.dol.gov/#/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Or scan this QR code to go </a:t>
            </a:r>
          </a:p>
          <a:p>
            <a:pPr marL="0" indent="0">
              <a:buNone/>
            </a:pPr>
            <a:r>
              <a:rPr lang="en-US" dirty="0"/>
              <a:t>directly to ECOMP registration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You must have a positive PCR test to file a claim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You must have worked within 21 days prior to when you took your positive test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4868EC-BCED-4408-B3BA-D42AF4050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843" y="3498011"/>
            <a:ext cx="1608827" cy="16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9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1B50A-23B7-4A4E-881B-D5424B1A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43" y="462891"/>
            <a:ext cx="6563264" cy="589198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Once you are logged in choose</a:t>
            </a:r>
            <a:br>
              <a:rPr lang="en-US" dirty="0"/>
            </a:br>
            <a:r>
              <a:rPr lang="en-US" dirty="0"/>
              <a:t>FILE CA-1 FOR COVID-1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Choose your District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Indiana: 460-479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nn-NO" sz="2800" dirty="0"/>
              <a:t>KY - WV: 247-268, 400-418, 420-427</a:t>
            </a:r>
            <a:br>
              <a:rPr lang="nn-NO" sz="2800" dirty="0"/>
            </a:br>
            <a:r>
              <a:rPr lang="nn-NO" sz="2800" dirty="0"/>
              <a:t/>
            </a:r>
            <a:br>
              <a:rPr lang="nn-NO" sz="2800" dirty="0"/>
            </a:br>
            <a:r>
              <a:rPr lang="nn-NO" sz="2800" dirty="0"/>
              <a:t>Michigan 1: 480-485, 492</a:t>
            </a:r>
            <a:br>
              <a:rPr lang="nn-NO" sz="2800" dirty="0"/>
            </a:br>
            <a:r>
              <a:rPr lang="nn-NO" sz="2800" dirty="0"/>
              <a:t/>
            </a:r>
            <a:br>
              <a:rPr lang="nn-NO" sz="2800" dirty="0"/>
            </a:br>
            <a:r>
              <a:rPr lang="nn-NO" sz="2800" dirty="0"/>
              <a:t>Michigan 2: 486-491, 493-499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553F5D2-6045-4794-B14C-FE5D16C26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9470" y="283466"/>
            <a:ext cx="4180477" cy="5891980"/>
          </a:xfrm>
        </p:spPr>
      </p:pic>
    </p:spTree>
    <p:extLst>
      <p:ext uri="{BB962C8B-B14F-4D97-AF65-F5344CB8AC3E}">
        <p14:creationId xmlns:p14="http://schemas.microsoft.com/office/powerpoint/2010/main" val="215399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1A8C39-B4B2-4D24-8466-F271A0B3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Personal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AABA13-B5CF-491F-A70F-1D57EF10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Grade and step can be found on your paystub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 Newly hired CCAs are Grade 1 Step BB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 After first break in service CCAs are step 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6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B919DF-ED7C-4483-AA8A-150386412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78" y="365125"/>
            <a:ext cx="6754953" cy="30543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E5C636-70EB-4575-8BDB-535640E64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1887"/>
            <a:ext cx="10515600" cy="22950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WHO SHOULD REVIEW THIS FORM?</a:t>
            </a:r>
            <a:br>
              <a:rPr lang="en-US" dirty="0"/>
            </a:br>
            <a:r>
              <a:rPr lang="en-US" dirty="0"/>
              <a:t>If you do not know your supervisor’s email address, just enter a current supervisor’s first  name and then usps.gov in the drop-down menu. That should be enough to get the claim processed.</a:t>
            </a:r>
          </a:p>
        </p:txBody>
      </p:sp>
    </p:spTree>
    <p:extLst>
      <p:ext uri="{BB962C8B-B14F-4D97-AF65-F5344CB8AC3E}">
        <p14:creationId xmlns:p14="http://schemas.microsoft.com/office/powerpoint/2010/main" val="25866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446440-3B3E-49E7-B074-C00861A4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>
            <a:normAutofit/>
          </a:bodyPr>
          <a:lstStyle/>
          <a:p>
            <a:r>
              <a:rPr lang="en-US" sz="1800" b="1" dirty="0"/>
              <a:t># 10 Date: The last day you worked prior to your positive covid test</a:t>
            </a:r>
            <a:br>
              <a:rPr lang="en-US" sz="1800" b="1" dirty="0"/>
            </a:br>
            <a:endParaRPr lang="en-US" sz="1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372075F-C317-43FE-AA1C-7F5B56348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5368" y="144516"/>
            <a:ext cx="4584848" cy="6462762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EDD755-B9DC-442C-992C-C78A37988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5532257" cy="4268788"/>
          </a:xfrm>
        </p:spPr>
        <p:txBody>
          <a:bodyPr>
            <a:normAutofit/>
          </a:bodyPr>
          <a:lstStyle/>
          <a:p>
            <a:r>
              <a:rPr lang="en-US" sz="1800" dirty="0"/>
              <a:t># 12: Occupation: Type Carrier and choose from Carrier City, Carrier Technician or City Carrier Assistant</a:t>
            </a:r>
          </a:p>
          <a:p>
            <a:endParaRPr lang="en-US" sz="1800" dirty="0"/>
          </a:p>
          <a:p>
            <a:r>
              <a:rPr lang="en-US" sz="1800" dirty="0"/>
              <a:t>#13: Cause of Injury</a:t>
            </a:r>
          </a:p>
          <a:p>
            <a:r>
              <a:rPr lang="en-US" sz="1800" dirty="0"/>
              <a:t>Type exactly this</a:t>
            </a:r>
          </a:p>
          <a:p>
            <a:r>
              <a:rPr lang="en-US" sz="1800" dirty="0"/>
              <a:t>Frequent high-risk exposure to coworkers and the public for 8+ hours a day 5/days a week while sorting and delivering mail. </a:t>
            </a:r>
            <a:r>
              <a:rPr lang="en-US" sz="1800"/>
              <a:t>(If </a:t>
            </a:r>
            <a:r>
              <a:rPr lang="en-US" sz="1800" dirty="0"/>
              <a:t>you are under light duty change the number of hours and days </a:t>
            </a:r>
            <a:r>
              <a:rPr lang="en-US" sz="1800"/>
              <a:t>you work)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#14: Nature of Injury</a:t>
            </a:r>
          </a:p>
          <a:p>
            <a:r>
              <a:rPr lang="en-US" sz="1800" dirty="0"/>
              <a:t>Positive COVID 19 test on (date of lab test),with symptoms if any</a:t>
            </a:r>
          </a:p>
        </p:txBody>
      </p:sp>
    </p:spTree>
    <p:extLst>
      <p:ext uri="{BB962C8B-B14F-4D97-AF65-F5344CB8AC3E}">
        <p14:creationId xmlns:p14="http://schemas.microsoft.com/office/powerpoint/2010/main" val="222496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B8193F-E249-4BBA-8137-F3BAD6A8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Witness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84D3AF6-C821-479C-BF17-0FA1A60B9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820" y="1139943"/>
            <a:ext cx="3232935" cy="4568588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4803E8-1DD3-48A5-9931-A08FAF9F5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is no need to fill this out</a:t>
            </a:r>
          </a:p>
        </p:txBody>
      </p:sp>
    </p:spTree>
    <p:extLst>
      <p:ext uri="{BB962C8B-B14F-4D97-AF65-F5344CB8AC3E}">
        <p14:creationId xmlns:p14="http://schemas.microsoft.com/office/powerpoint/2010/main" val="52500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3AA4BB-DEFB-4ED8-927D-FD8E600A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456E7A4-15DC-4162-B435-5A98E4135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1237" y="322832"/>
            <a:ext cx="4554747" cy="6283722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ADCCBA-D9D3-4050-B39B-37708ABA5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67382" cy="3811588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You can scan a pdf or take a picture (jpeg) of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your positive Covid - 19 lab results and upload on this page.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Make sure the image you upload is readable.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Write and save the document control number, DCN in case it gets lost.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Note: if uploaded as “medical”, it will not generate a DCN, so upload it as “non-medical”  to get a DCN.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If you have a problem uploading your test results you must wait until your supervisor completes their review and you get a claim number.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8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2C065D-B457-4FA3-A890-19D6B77E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457200"/>
            <a:ext cx="5663381" cy="1600200"/>
          </a:xfrm>
        </p:spPr>
        <p:txBody>
          <a:bodyPr/>
          <a:lstStyle/>
          <a:p>
            <a:r>
              <a:rPr lang="en-US" dirty="0"/>
              <a:t>Choose COP, Continuation of Pay and 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5E6C027-4459-4B2A-860D-146F1D881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0974" y="377940"/>
            <a:ext cx="4411238" cy="6277622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DEAC0C-CD13-4C36-B81B-8A2A9DC43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38115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#17: Choose Continuation of Regular Pay (COP)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click on SIGN AND FILE</a:t>
            </a:r>
          </a:p>
        </p:txBody>
      </p:sp>
    </p:spTree>
    <p:extLst>
      <p:ext uri="{BB962C8B-B14F-4D97-AF65-F5344CB8AC3E}">
        <p14:creationId xmlns:p14="http://schemas.microsoft.com/office/powerpoint/2010/main" val="72245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406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Covid claim filing in  ECOMP</vt:lpstr>
      <vt:lpstr>Covid – 19 Claims</vt:lpstr>
      <vt:lpstr>   Once you are logged in choose FILE CA-1 FOR COVID-1  Choose your District  Indiana: 460-479  KY - WV: 247-268, 400-418, 420-427  Michigan 1: 480-485, 492  Michigan 2: 486-491, 493-499       </vt:lpstr>
      <vt:lpstr> Personal Information</vt:lpstr>
      <vt:lpstr>PowerPoint Presentation</vt:lpstr>
      <vt:lpstr># 10 Date: The last day you worked prior to your positive covid test </vt:lpstr>
      <vt:lpstr> Witness</vt:lpstr>
      <vt:lpstr>Attachments</vt:lpstr>
      <vt:lpstr>Choose COP, Continuation of Pay and sign</vt:lpstr>
      <vt:lpstr>Your CA-1 claim for Covid-19  has been filed!</vt:lpstr>
      <vt:lpstr>If you have problems with your claim, you are not getting paid COP, or your claim is denied, contact Branch 14 at 502-964-3200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claim filing in  ECOMP</dc:title>
  <dc:creator>Kevin Card</dc:creator>
  <cp:lastModifiedBy>Ron</cp:lastModifiedBy>
  <cp:revision>9</cp:revision>
  <cp:lastPrinted>2022-01-26T13:42:00Z</cp:lastPrinted>
  <dcterms:created xsi:type="dcterms:W3CDTF">2022-01-05T22:09:03Z</dcterms:created>
  <dcterms:modified xsi:type="dcterms:W3CDTF">2022-01-26T14:30:10Z</dcterms:modified>
</cp:coreProperties>
</file>