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4577" y="228600"/>
            <a:ext cx="1044801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BARRELS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 barrels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barrels up in a cloverleaf pattern as shown on the diagram.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Riders follow the designated pattern,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making a complete turn around each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barrel.  Rider may go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either the left or right barrel first.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knocks over 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barrel there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will be a 5 second penalty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added to their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knocks over more than 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barrel there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rider goes off course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105400" y="6553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057400" y="6553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5052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1298221" y="3560618"/>
            <a:ext cx="4659234" cy="4862946"/>
          </a:xfrm>
          <a:custGeom>
            <a:avLst/>
            <a:gdLst>
              <a:gd name="connsiteX0" fmla="*/ 2775015 w 4659234"/>
              <a:gd name="connsiteY0" fmla="*/ 4862946 h 4862946"/>
              <a:gd name="connsiteX1" fmla="*/ 2802724 w 4659234"/>
              <a:gd name="connsiteY1" fmla="*/ 4530437 h 4862946"/>
              <a:gd name="connsiteX2" fmla="*/ 2816579 w 4659234"/>
              <a:gd name="connsiteY2" fmla="*/ 4142509 h 4862946"/>
              <a:gd name="connsiteX3" fmla="*/ 2844288 w 4659234"/>
              <a:gd name="connsiteY3" fmla="*/ 4031673 h 4862946"/>
              <a:gd name="connsiteX4" fmla="*/ 2885852 w 4659234"/>
              <a:gd name="connsiteY4" fmla="*/ 3865418 h 4862946"/>
              <a:gd name="connsiteX5" fmla="*/ 2927415 w 4659234"/>
              <a:gd name="connsiteY5" fmla="*/ 3810000 h 4862946"/>
              <a:gd name="connsiteX6" fmla="*/ 2968979 w 4659234"/>
              <a:gd name="connsiteY6" fmla="*/ 3726873 h 4862946"/>
              <a:gd name="connsiteX7" fmla="*/ 2982834 w 4659234"/>
              <a:gd name="connsiteY7" fmla="*/ 3685309 h 4862946"/>
              <a:gd name="connsiteX8" fmla="*/ 3010543 w 4659234"/>
              <a:gd name="connsiteY8" fmla="*/ 3629891 h 4862946"/>
              <a:gd name="connsiteX9" fmla="*/ 3038252 w 4659234"/>
              <a:gd name="connsiteY9" fmla="*/ 3519055 h 4862946"/>
              <a:gd name="connsiteX10" fmla="*/ 3107524 w 4659234"/>
              <a:gd name="connsiteY10" fmla="*/ 3408218 h 4862946"/>
              <a:gd name="connsiteX11" fmla="*/ 3149088 w 4659234"/>
              <a:gd name="connsiteY11" fmla="*/ 3352800 h 4862946"/>
              <a:gd name="connsiteX12" fmla="*/ 3176797 w 4659234"/>
              <a:gd name="connsiteY12" fmla="*/ 3297382 h 4862946"/>
              <a:gd name="connsiteX13" fmla="*/ 3232215 w 4659234"/>
              <a:gd name="connsiteY13" fmla="*/ 3214255 h 4862946"/>
              <a:gd name="connsiteX14" fmla="*/ 3301488 w 4659234"/>
              <a:gd name="connsiteY14" fmla="*/ 3103418 h 4862946"/>
              <a:gd name="connsiteX15" fmla="*/ 3356906 w 4659234"/>
              <a:gd name="connsiteY15" fmla="*/ 3020291 h 4862946"/>
              <a:gd name="connsiteX16" fmla="*/ 3384615 w 4659234"/>
              <a:gd name="connsiteY16" fmla="*/ 2978727 h 4862946"/>
              <a:gd name="connsiteX17" fmla="*/ 3467743 w 4659234"/>
              <a:gd name="connsiteY17" fmla="*/ 2909455 h 4862946"/>
              <a:gd name="connsiteX18" fmla="*/ 3523161 w 4659234"/>
              <a:gd name="connsiteY18" fmla="*/ 2840182 h 4862946"/>
              <a:gd name="connsiteX19" fmla="*/ 3564724 w 4659234"/>
              <a:gd name="connsiteY19" fmla="*/ 2784764 h 4862946"/>
              <a:gd name="connsiteX20" fmla="*/ 3592434 w 4659234"/>
              <a:gd name="connsiteY20" fmla="*/ 2757055 h 4862946"/>
              <a:gd name="connsiteX21" fmla="*/ 3620143 w 4659234"/>
              <a:gd name="connsiteY21" fmla="*/ 2715491 h 4862946"/>
              <a:gd name="connsiteX22" fmla="*/ 3661706 w 4659234"/>
              <a:gd name="connsiteY22" fmla="*/ 2701637 h 4862946"/>
              <a:gd name="connsiteX23" fmla="*/ 3717124 w 4659234"/>
              <a:gd name="connsiteY23" fmla="*/ 2646218 h 4862946"/>
              <a:gd name="connsiteX24" fmla="*/ 3744834 w 4659234"/>
              <a:gd name="connsiteY24" fmla="*/ 2604655 h 4862946"/>
              <a:gd name="connsiteX25" fmla="*/ 3814106 w 4659234"/>
              <a:gd name="connsiteY25" fmla="*/ 2590800 h 4862946"/>
              <a:gd name="connsiteX26" fmla="*/ 3855670 w 4659234"/>
              <a:gd name="connsiteY26" fmla="*/ 2576946 h 4862946"/>
              <a:gd name="connsiteX27" fmla="*/ 3911088 w 4659234"/>
              <a:gd name="connsiteY27" fmla="*/ 2563091 h 4862946"/>
              <a:gd name="connsiteX28" fmla="*/ 4285161 w 4659234"/>
              <a:gd name="connsiteY28" fmla="*/ 2576946 h 4862946"/>
              <a:gd name="connsiteX29" fmla="*/ 4326724 w 4659234"/>
              <a:gd name="connsiteY29" fmla="*/ 2590800 h 4862946"/>
              <a:gd name="connsiteX30" fmla="*/ 4451415 w 4659234"/>
              <a:gd name="connsiteY30" fmla="*/ 2687782 h 4862946"/>
              <a:gd name="connsiteX31" fmla="*/ 4492979 w 4659234"/>
              <a:gd name="connsiteY31" fmla="*/ 2715491 h 4862946"/>
              <a:gd name="connsiteX32" fmla="*/ 4548397 w 4659234"/>
              <a:gd name="connsiteY32" fmla="*/ 2798618 h 4862946"/>
              <a:gd name="connsiteX33" fmla="*/ 4576106 w 4659234"/>
              <a:gd name="connsiteY33" fmla="*/ 2840182 h 4862946"/>
              <a:gd name="connsiteX34" fmla="*/ 4617670 w 4659234"/>
              <a:gd name="connsiteY34" fmla="*/ 2881746 h 4862946"/>
              <a:gd name="connsiteX35" fmla="*/ 4631524 w 4659234"/>
              <a:gd name="connsiteY35" fmla="*/ 2937164 h 4862946"/>
              <a:gd name="connsiteX36" fmla="*/ 4645379 w 4659234"/>
              <a:gd name="connsiteY36" fmla="*/ 2978727 h 4862946"/>
              <a:gd name="connsiteX37" fmla="*/ 4659234 w 4659234"/>
              <a:gd name="connsiteY37" fmla="*/ 3075709 h 4862946"/>
              <a:gd name="connsiteX38" fmla="*/ 4645379 w 4659234"/>
              <a:gd name="connsiteY38" fmla="*/ 3505200 h 4862946"/>
              <a:gd name="connsiteX39" fmla="*/ 4617670 w 4659234"/>
              <a:gd name="connsiteY39" fmla="*/ 3588327 h 4862946"/>
              <a:gd name="connsiteX40" fmla="*/ 4589961 w 4659234"/>
              <a:gd name="connsiteY40" fmla="*/ 3616037 h 4862946"/>
              <a:gd name="connsiteX41" fmla="*/ 4520688 w 4659234"/>
              <a:gd name="connsiteY41" fmla="*/ 3699164 h 4862946"/>
              <a:gd name="connsiteX42" fmla="*/ 4423706 w 4659234"/>
              <a:gd name="connsiteY42" fmla="*/ 3810000 h 4862946"/>
              <a:gd name="connsiteX43" fmla="*/ 4382143 w 4659234"/>
              <a:gd name="connsiteY43" fmla="*/ 3851564 h 4862946"/>
              <a:gd name="connsiteX44" fmla="*/ 4326724 w 4659234"/>
              <a:gd name="connsiteY44" fmla="*/ 3879273 h 4862946"/>
              <a:gd name="connsiteX45" fmla="*/ 4243597 w 4659234"/>
              <a:gd name="connsiteY45" fmla="*/ 3934691 h 4862946"/>
              <a:gd name="connsiteX46" fmla="*/ 4160470 w 4659234"/>
              <a:gd name="connsiteY46" fmla="*/ 3962400 h 4862946"/>
              <a:gd name="connsiteX47" fmla="*/ 4118906 w 4659234"/>
              <a:gd name="connsiteY47" fmla="*/ 3976255 h 4862946"/>
              <a:gd name="connsiteX48" fmla="*/ 4049634 w 4659234"/>
              <a:gd name="connsiteY48" fmla="*/ 4003964 h 4862946"/>
              <a:gd name="connsiteX49" fmla="*/ 3426179 w 4659234"/>
              <a:gd name="connsiteY49" fmla="*/ 3990109 h 4862946"/>
              <a:gd name="connsiteX50" fmla="*/ 3384615 w 4659234"/>
              <a:gd name="connsiteY50" fmla="*/ 3976255 h 4862946"/>
              <a:gd name="connsiteX51" fmla="*/ 3301488 w 4659234"/>
              <a:gd name="connsiteY51" fmla="*/ 3962400 h 4862946"/>
              <a:gd name="connsiteX52" fmla="*/ 3259924 w 4659234"/>
              <a:gd name="connsiteY52" fmla="*/ 3934691 h 4862946"/>
              <a:gd name="connsiteX53" fmla="*/ 3162943 w 4659234"/>
              <a:gd name="connsiteY53" fmla="*/ 3906982 h 4862946"/>
              <a:gd name="connsiteX54" fmla="*/ 3121379 w 4659234"/>
              <a:gd name="connsiteY54" fmla="*/ 3893127 h 4862946"/>
              <a:gd name="connsiteX55" fmla="*/ 3065961 w 4659234"/>
              <a:gd name="connsiteY55" fmla="*/ 3851564 h 4862946"/>
              <a:gd name="connsiteX56" fmla="*/ 3010543 w 4659234"/>
              <a:gd name="connsiteY56" fmla="*/ 3823855 h 4862946"/>
              <a:gd name="connsiteX57" fmla="*/ 2927415 w 4659234"/>
              <a:gd name="connsiteY57" fmla="*/ 3768437 h 4862946"/>
              <a:gd name="connsiteX58" fmla="*/ 2788870 w 4659234"/>
              <a:gd name="connsiteY58" fmla="*/ 3713018 h 4862946"/>
              <a:gd name="connsiteX59" fmla="*/ 2733452 w 4659234"/>
              <a:gd name="connsiteY59" fmla="*/ 3671455 h 4862946"/>
              <a:gd name="connsiteX60" fmla="*/ 2678034 w 4659234"/>
              <a:gd name="connsiteY60" fmla="*/ 3643746 h 4862946"/>
              <a:gd name="connsiteX61" fmla="*/ 2622615 w 4659234"/>
              <a:gd name="connsiteY61" fmla="*/ 3602182 h 4862946"/>
              <a:gd name="connsiteX62" fmla="*/ 2581052 w 4659234"/>
              <a:gd name="connsiteY62" fmla="*/ 3588327 h 4862946"/>
              <a:gd name="connsiteX63" fmla="*/ 2484070 w 4659234"/>
              <a:gd name="connsiteY63" fmla="*/ 3519055 h 4862946"/>
              <a:gd name="connsiteX64" fmla="*/ 2345524 w 4659234"/>
              <a:gd name="connsiteY64" fmla="*/ 3435927 h 4862946"/>
              <a:gd name="connsiteX65" fmla="*/ 2262397 w 4659234"/>
              <a:gd name="connsiteY65" fmla="*/ 3380509 h 4862946"/>
              <a:gd name="connsiteX66" fmla="*/ 2206979 w 4659234"/>
              <a:gd name="connsiteY66" fmla="*/ 3352800 h 4862946"/>
              <a:gd name="connsiteX67" fmla="*/ 2109997 w 4659234"/>
              <a:gd name="connsiteY67" fmla="*/ 3297382 h 4862946"/>
              <a:gd name="connsiteX68" fmla="*/ 2054579 w 4659234"/>
              <a:gd name="connsiteY68" fmla="*/ 3255818 h 4862946"/>
              <a:gd name="connsiteX69" fmla="*/ 1999161 w 4659234"/>
              <a:gd name="connsiteY69" fmla="*/ 3200400 h 4862946"/>
              <a:gd name="connsiteX70" fmla="*/ 1929888 w 4659234"/>
              <a:gd name="connsiteY70" fmla="*/ 3158837 h 4862946"/>
              <a:gd name="connsiteX71" fmla="*/ 1874470 w 4659234"/>
              <a:gd name="connsiteY71" fmla="*/ 3117273 h 4862946"/>
              <a:gd name="connsiteX72" fmla="*/ 1763634 w 4659234"/>
              <a:gd name="connsiteY72" fmla="*/ 3061855 h 4862946"/>
              <a:gd name="connsiteX73" fmla="*/ 1666652 w 4659234"/>
              <a:gd name="connsiteY73" fmla="*/ 3006437 h 4862946"/>
              <a:gd name="connsiteX74" fmla="*/ 1625088 w 4659234"/>
              <a:gd name="connsiteY74" fmla="*/ 2978727 h 4862946"/>
              <a:gd name="connsiteX75" fmla="*/ 1541961 w 4659234"/>
              <a:gd name="connsiteY75" fmla="*/ 2951018 h 4862946"/>
              <a:gd name="connsiteX76" fmla="*/ 1458834 w 4659234"/>
              <a:gd name="connsiteY76" fmla="*/ 2867891 h 4862946"/>
              <a:gd name="connsiteX77" fmla="*/ 1375706 w 4659234"/>
              <a:gd name="connsiteY77" fmla="*/ 2840182 h 4862946"/>
              <a:gd name="connsiteX78" fmla="*/ 1278724 w 4659234"/>
              <a:gd name="connsiteY78" fmla="*/ 2770909 h 4862946"/>
              <a:gd name="connsiteX79" fmla="*/ 1223306 w 4659234"/>
              <a:gd name="connsiteY79" fmla="*/ 2757055 h 4862946"/>
              <a:gd name="connsiteX80" fmla="*/ 1181743 w 4659234"/>
              <a:gd name="connsiteY80" fmla="*/ 2729346 h 4862946"/>
              <a:gd name="connsiteX81" fmla="*/ 1140179 w 4659234"/>
              <a:gd name="connsiteY81" fmla="*/ 2715491 h 4862946"/>
              <a:gd name="connsiteX82" fmla="*/ 1057052 w 4659234"/>
              <a:gd name="connsiteY82" fmla="*/ 2660073 h 4862946"/>
              <a:gd name="connsiteX83" fmla="*/ 1015488 w 4659234"/>
              <a:gd name="connsiteY83" fmla="*/ 2646218 h 4862946"/>
              <a:gd name="connsiteX84" fmla="*/ 946215 w 4659234"/>
              <a:gd name="connsiteY84" fmla="*/ 2632364 h 4862946"/>
              <a:gd name="connsiteX85" fmla="*/ 890797 w 4659234"/>
              <a:gd name="connsiteY85" fmla="*/ 2618509 h 4862946"/>
              <a:gd name="connsiteX86" fmla="*/ 419743 w 4659234"/>
              <a:gd name="connsiteY86" fmla="*/ 2646218 h 4862946"/>
              <a:gd name="connsiteX87" fmla="*/ 378179 w 4659234"/>
              <a:gd name="connsiteY87" fmla="*/ 2660073 h 4862946"/>
              <a:gd name="connsiteX88" fmla="*/ 295052 w 4659234"/>
              <a:gd name="connsiteY88" fmla="*/ 2701637 h 4862946"/>
              <a:gd name="connsiteX89" fmla="*/ 170361 w 4659234"/>
              <a:gd name="connsiteY89" fmla="*/ 2840182 h 4862946"/>
              <a:gd name="connsiteX90" fmla="*/ 128797 w 4659234"/>
              <a:gd name="connsiteY90" fmla="*/ 2881746 h 4862946"/>
              <a:gd name="connsiteX91" fmla="*/ 45670 w 4659234"/>
              <a:gd name="connsiteY91" fmla="*/ 2992582 h 4862946"/>
              <a:gd name="connsiteX92" fmla="*/ 31815 w 4659234"/>
              <a:gd name="connsiteY92" fmla="*/ 3034146 h 4862946"/>
              <a:gd name="connsiteX93" fmla="*/ 4106 w 4659234"/>
              <a:gd name="connsiteY93" fmla="*/ 3075709 h 4862946"/>
              <a:gd name="connsiteX94" fmla="*/ 17961 w 4659234"/>
              <a:gd name="connsiteY94" fmla="*/ 3408218 h 4862946"/>
              <a:gd name="connsiteX95" fmla="*/ 45670 w 4659234"/>
              <a:gd name="connsiteY95" fmla="*/ 3449782 h 4862946"/>
              <a:gd name="connsiteX96" fmla="*/ 87234 w 4659234"/>
              <a:gd name="connsiteY96" fmla="*/ 3491346 h 4862946"/>
              <a:gd name="connsiteX97" fmla="*/ 114943 w 4659234"/>
              <a:gd name="connsiteY97" fmla="*/ 3532909 h 4862946"/>
              <a:gd name="connsiteX98" fmla="*/ 198070 w 4659234"/>
              <a:gd name="connsiteY98" fmla="*/ 3616037 h 4862946"/>
              <a:gd name="connsiteX99" fmla="*/ 281197 w 4659234"/>
              <a:gd name="connsiteY99" fmla="*/ 3685309 h 4862946"/>
              <a:gd name="connsiteX100" fmla="*/ 364324 w 4659234"/>
              <a:gd name="connsiteY100" fmla="*/ 3754582 h 4862946"/>
              <a:gd name="connsiteX101" fmla="*/ 405888 w 4659234"/>
              <a:gd name="connsiteY101" fmla="*/ 3768437 h 4862946"/>
              <a:gd name="connsiteX102" fmla="*/ 447452 w 4659234"/>
              <a:gd name="connsiteY102" fmla="*/ 3796146 h 4862946"/>
              <a:gd name="connsiteX103" fmla="*/ 530579 w 4659234"/>
              <a:gd name="connsiteY103" fmla="*/ 3823855 h 4862946"/>
              <a:gd name="connsiteX104" fmla="*/ 1306434 w 4659234"/>
              <a:gd name="connsiteY104" fmla="*/ 3810000 h 4862946"/>
              <a:gd name="connsiteX105" fmla="*/ 1347997 w 4659234"/>
              <a:gd name="connsiteY105" fmla="*/ 3796146 h 4862946"/>
              <a:gd name="connsiteX106" fmla="*/ 1417270 w 4659234"/>
              <a:gd name="connsiteY106" fmla="*/ 3782291 h 4862946"/>
              <a:gd name="connsiteX107" fmla="*/ 1458834 w 4659234"/>
              <a:gd name="connsiteY107" fmla="*/ 3754582 h 4862946"/>
              <a:gd name="connsiteX108" fmla="*/ 1500397 w 4659234"/>
              <a:gd name="connsiteY108" fmla="*/ 3740727 h 4862946"/>
              <a:gd name="connsiteX109" fmla="*/ 1583524 w 4659234"/>
              <a:gd name="connsiteY109" fmla="*/ 3685309 h 4862946"/>
              <a:gd name="connsiteX110" fmla="*/ 1638943 w 4659234"/>
              <a:gd name="connsiteY110" fmla="*/ 3657600 h 4862946"/>
              <a:gd name="connsiteX111" fmla="*/ 1680506 w 4659234"/>
              <a:gd name="connsiteY111" fmla="*/ 3629891 h 4862946"/>
              <a:gd name="connsiteX112" fmla="*/ 1722070 w 4659234"/>
              <a:gd name="connsiteY112" fmla="*/ 3616037 h 4862946"/>
              <a:gd name="connsiteX113" fmla="*/ 1763634 w 4659234"/>
              <a:gd name="connsiteY113" fmla="*/ 3588327 h 4862946"/>
              <a:gd name="connsiteX114" fmla="*/ 1805197 w 4659234"/>
              <a:gd name="connsiteY114" fmla="*/ 3574473 h 4862946"/>
              <a:gd name="connsiteX115" fmla="*/ 1832906 w 4659234"/>
              <a:gd name="connsiteY115" fmla="*/ 3532909 h 4862946"/>
              <a:gd name="connsiteX116" fmla="*/ 1874470 w 4659234"/>
              <a:gd name="connsiteY116" fmla="*/ 3505200 h 4862946"/>
              <a:gd name="connsiteX117" fmla="*/ 1902179 w 4659234"/>
              <a:gd name="connsiteY117" fmla="*/ 3463637 h 4862946"/>
              <a:gd name="connsiteX118" fmla="*/ 1957597 w 4659234"/>
              <a:gd name="connsiteY118" fmla="*/ 3435927 h 4862946"/>
              <a:gd name="connsiteX119" fmla="*/ 1999161 w 4659234"/>
              <a:gd name="connsiteY119" fmla="*/ 3408218 h 4862946"/>
              <a:gd name="connsiteX120" fmla="*/ 2137706 w 4659234"/>
              <a:gd name="connsiteY120" fmla="*/ 3269673 h 4862946"/>
              <a:gd name="connsiteX121" fmla="*/ 2179270 w 4659234"/>
              <a:gd name="connsiteY121" fmla="*/ 3228109 h 4862946"/>
              <a:gd name="connsiteX122" fmla="*/ 2262397 w 4659234"/>
              <a:gd name="connsiteY122" fmla="*/ 3158837 h 4862946"/>
              <a:gd name="connsiteX123" fmla="*/ 2303961 w 4659234"/>
              <a:gd name="connsiteY123" fmla="*/ 3103418 h 4862946"/>
              <a:gd name="connsiteX124" fmla="*/ 2345524 w 4659234"/>
              <a:gd name="connsiteY124" fmla="*/ 3075709 h 4862946"/>
              <a:gd name="connsiteX125" fmla="*/ 2387088 w 4659234"/>
              <a:gd name="connsiteY125" fmla="*/ 3034146 h 4862946"/>
              <a:gd name="connsiteX126" fmla="*/ 2428652 w 4659234"/>
              <a:gd name="connsiteY126" fmla="*/ 3006437 h 4862946"/>
              <a:gd name="connsiteX127" fmla="*/ 2511779 w 4659234"/>
              <a:gd name="connsiteY127" fmla="*/ 2923309 h 4862946"/>
              <a:gd name="connsiteX128" fmla="*/ 2553343 w 4659234"/>
              <a:gd name="connsiteY128" fmla="*/ 2881746 h 4862946"/>
              <a:gd name="connsiteX129" fmla="*/ 2594906 w 4659234"/>
              <a:gd name="connsiteY129" fmla="*/ 2840182 h 4862946"/>
              <a:gd name="connsiteX130" fmla="*/ 2622615 w 4659234"/>
              <a:gd name="connsiteY130" fmla="*/ 2784764 h 4862946"/>
              <a:gd name="connsiteX131" fmla="*/ 2705743 w 4659234"/>
              <a:gd name="connsiteY131" fmla="*/ 2701637 h 4862946"/>
              <a:gd name="connsiteX132" fmla="*/ 2733452 w 4659234"/>
              <a:gd name="connsiteY132" fmla="*/ 2632364 h 4862946"/>
              <a:gd name="connsiteX133" fmla="*/ 2788870 w 4659234"/>
              <a:gd name="connsiteY133" fmla="*/ 2549237 h 4862946"/>
              <a:gd name="connsiteX134" fmla="*/ 2816579 w 4659234"/>
              <a:gd name="connsiteY134" fmla="*/ 2507673 h 4862946"/>
              <a:gd name="connsiteX135" fmla="*/ 2858143 w 4659234"/>
              <a:gd name="connsiteY135" fmla="*/ 2424546 h 4862946"/>
              <a:gd name="connsiteX136" fmla="*/ 2885852 w 4659234"/>
              <a:gd name="connsiteY136" fmla="*/ 2327564 h 4862946"/>
              <a:gd name="connsiteX137" fmla="*/ 2941270 w 4659234"/>
              <a:gd name="connsiteY137" fmla="*/ 2230582 h 4862946"/>
              <a:gd name="connsiteX138" fmla="*/ 2968979 w 4659234"/>
              <a:gd name="connsiteY138" fmla="*/ 2147455 h 4862946"/>
              <a:gd name="connsiteX139" fmla="*/ 2996688 w 4659234"/>
              <a:gd name="connsiteY139" fmla="*/ 2092037 h 4862946"/>
              <a:gd name="connsiteX140" fmla="*/ 3024397 w 4659234"/>
              <a:gd name="connsiteY140" fmla="*/ 2008909 h 4862946"/>
              <a:gd name="connsiteX141" fmla="*/ 3065961 w 4659234"/>
              <a:gd name="connsiteY141" fmla="*/ 1898073 h 4862946"/>
              <a:gd name="connsiteX142" fmla="*/ 3093670 w 4659234"/>
              <a:gd name="connsiteY142" fmla="*/ 1814946 h 4862946"/>
              <a:gd name="connsiteX143" fmla="*/ 3107524 w 4659234"/>
              <a:gd name="connsiteY143" fmla="*/ 1731818 h 4862946"/>
              <a:gd name="connsiteX144" fmla="*/ 3121379 w 4659234"/>
              <a:gd name="connsiteY144" fmla="*/ 1690255 h 4862946"/>
              <a:gd name="connsiteX145" fmla="*/ 3135234 w 4659234"/>
              <a:gd name="connsiteY145" fmla="*/ 1607127 h 4862946"/>
              <a:gd name="connsiteX146" fmla="*/ 3162943 w 4659234"/>
              <a:gd name="connsiteY146" fmla="*/ 1524000 h 4862946"/>
              <a:gd name="connsiteX147" fmla="*/ 3176797 w 4659234"/>
              <a:gd name="connsiteY147" fmla="*/ 1482437 h 4862946"/>
              <a:gd name="connsiteX148" fmla="*/ 3190652 w 4659234"/>
              <a:gd name="connsiteY148" fmla="*/ 1288473 h 4862946"/>
              <a:gd name="connsiteX149" fmla="*/ 3204506 w 4659234"/>
              <a:gd name="connsiteY149" fmla="*/ 1136073 h 4862946"/>
              <a:gd name="connsiteX150" fmla="*/ 3162943 w 4659234"/>
              <a:gd name="connsiteY150" fmla="*/ 623455 h 4862946"/>
              <a:gd name="connsiteX151" fmla="*/ 3121379 w 4659234"/>
              <a:gd name="connsiteY151" fmla="*/ 498764 h 4862946"/>
              <a:gd name="connsiteX152" fmla="*/ 3079815 w 4659234"/>
              <a:gd name="connsiteY152" fmla="*/ 457200 h 4862946"/>
              <a:gd name="connsiteX153" fmla="*/ 3024397 w 4659234"/>
              <a:gd name="connsiteY153" fmla="*/ 332509 h 4862946"/>
              <a:gd name="connsiteX154" fmla="*/ 2955124 w 4659234"/>
              <a:gd name="connsiteY154" fmla="*/ 263237 h 4862946"/>
              <a:gd name="connsiteX155" fmla="*/ 2885852 w 4659234"/>
              <a:gd name="connsiteY155" fmla="*/ 207818 h 4862946"/>
              <a:gd name="connsiteX156" fmla="*/ 2816579 w 4659234"/>
              <a:gd name="connsiteY156" fmla="*/ 124691 h 4862946"/>
              <a:gd name="connsiteX157" fmla="*/ 2691888 w 4659234"/>
              <a:gd name="connsiteY157" fmla="*/ 69273 h 4862946"/>
              <a:gd name="connsiteX158" fmla="*/ 2608761 w 4659234"/>
              <a:gd name="connsiteY158" fmla="*/ 41564 h 4862946"/>
              <a:gd name="connsiteX159" fmla="*/ 2567197 w 4659234"/>
              <a:gd name="connsiteY159" fmla="*/ 27709 h 4862946"/>
              <a:gd name="connsiteX160" fmla="*/ 2373234 w 4659234"/>
              <a:gd name="connsiteY160" fmla="*/ 0 h 4862946"/>
              <a:gd name="connsiteX161" fmla="*/ 2026870 w 4659234"/>
              <a:gd name="connsiteY161" fmla="*/ 13855 h 4862946"/>
              <a:gd name="connsiteX162" fmla="*/ 1943743 w 4659234"/>
              <a:gd name="connsiteY162" fmla="*/ 41564 h 4862946"/>
              <a:gd name="connsiteX163" fmla="*/ 1902179 w 4659234"/>
              <a:gd name="connsiteY163" fmla="*/ 69273 h 4862946"/>
              <a:gd name="connsiteX164" fmla="*/ 1832906 w 4659234"/>
              <a:gd name="connsiteY164" fmla="*/ 138546 h 4862946"/>
              <a:gd name="connsiteX165" fmla="*/ 1763634 w 4659234"/>
              <a:gd name="connsiteY165" fmla="*/ 207818 h 4862946"/>
              <a:gd name="connsiteX166" fmla="*/ 1735924 w 4659234"/>
              <a:gd name="connsiteY166" fmla="*/ 249382 h 4862946"/>
              <a:gd name="connsiteX167" fmla="*/ 1708215 w 4659234"/>
              <a:gd name="connsiteY167" fmla="*/ 332509 h 4862946"/>
              <a:gd name="connsiteX168" fmla="*/ 1722070 w 4659234"/>
              <a:gd name="connsiteY168" fmla="*/ 1801091 h 4862946"/>
              <a:gd name="connsiteX169" fmla="*/ 1735924 w 4659234"/>
              <a:gd name="connsiteY169" fmla="*/ 1884218 h 4862946"/>
              <a:gd name="connsiteX170" fmla="*/ 1749779 w 4659234"/>
              <a:gd name="connsiteY170" fmla="*/ 1953491 h 4862946"/>
              <a:gd name="connsiteX171" fmla="*/ 1763634 w 4659234"/>
              <a:gd name="connsiteY171" fmla="*/ 2008909 h 4862946"/>
              <a:gd name="connsiteX172" fmla="*/ 1791343 w 4659234"/>
              <a:gd name="connsiteY172" fmla="*/ 2202873 h 4862946"/>
              <a:gd name="connsiteX173" fmla="*/ 1832906 w 4659234"/>
              <a:gd name="connsiteY173" fmla="*/ 2327564 h 4862946"/>
              <a:gd name="connsiteX174" fmla="*/ 1860615 w 4659234"/>
              <a:gd name="connsiteY174" fmla="*/ 2410691 h 4862946"/>
              <a:gd name="connsiteX175" fmla="*/ 1902179 w 4659234"/>
              <a:gd name="connsiteY175" fmla="*/ 2535382 h 4862946"/>
              <a:gd name="connsiteX176" fmla="*/ 1929888 w 4659234"/>
              <a:gd name="connsiteY176" fmla="*/ 2701637 h 4862946"/>
              <a:gd name="connsiteX177" fmla="*/ 1957597 w 4659234"/>
              <a:gd name="connsiteY177" fmla="*/ 2757055 h 4862946"/>
              <a:gd name="connsiteX178" fmla="*/ 1985306 w 4659234"/>
              <a:gd name="connsiteY178" fmla="*/ 2867891 h 4862946"/>
              <a:gd name="connsiteX179" fmla="*/ 2013015 w 4659234"/>
              <a:gd name="connsiteY179" fmla="*/ 3117273 h 4862946"/>
              <a:gd name="connsiteX180" fmla="*/ 2040724 w 4659234"/>
              <a:gd name="connsiteY180" fmla="*/ 3491346 h 4862946"/>
              <a:gd name="connsiteX181" fmla="*/ 2082288 w 4659234"/>
              <a:gd name="connsiteY181" fmla="*/ 3629891 h 4862946"/>
              <a:gd name="connsiteX182" fmla="*/ 2096143 w 4659234"/>
              <a:gd name="connsiteY182" fmla="*/ 3699164 h 4862946"/>
              <a:gd name="connsiteX183" fmla="*/ 2123852 w 4659234"/>
              <a:gd name="connsiteY183" fmla="*/ 3810000 h 4862946"/>
              <a:gd name="connsiteX184" fmla="*/ 2137706 w 4659234"/>
              <a:gd name="connsiteY184" fmla="*/ 3879273 h 4862946"/>
              <a:gd name="connsiteX185" fmla="*/ 2151561 w 4659234"/>
              <a:gd name="connsiteY185" fmla="*/ 3934691 h 4862946"/>
              <a:gd name="connsiteX186" fmla="*/ 2179270 w 4659234"/>
              <a:gd name="connsiteY186" fmla="*/ 4142509 h 4862946"/>
              <a:gd name="connsiteX187" fmla="*/ 2193124 w 4659234"/>
              <a:gd name="connsiteY187" fmla="*/ 4807527 h 486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4659234" h="4862946">
                <a:moveTo>
                  <a:pt x="2775015" y="4862946"/>
                </a:moveTo>
                <a:cubicBezTo>
                  <a:pt x="2810690" y="4720248"/>
                  <a:pt x="2790880" y="4814703"/>
                  <a:pt x="2802724" y="4530437"/>
                </a:cubicBezTo>
                <a:cubicBezTo>
                  <a:pt x="2808111" y="4401157"/>
                  <a:pt x="2808751" y="4271664"/>
                  <a:pt x="2816579" y="4142509"/>
                </a:cubicBezTo>
                <a:cubicBezTo>
                  <a:pt x="2821568" y="4060188"/>
                  <a:pt x="2830262" y="4094788"/>
                  <a:pt x="2844288" y="4031673"/>
                </a:cubicBezTo>
                <a:cubicBezTo>
                  <a:pt x="2853258" y="3991306"/>
                  <a:pt x="2859332" y="3900779"/>
                  <a:pt x="2885852" y="3865418"/>
                </a:cubicBezTo>
                <a:lnTo>
                  <a:pt x="2927415" y="3810000"/>
                </a:lnTo>
                <a:cubicBezTo>
                  <a:pt x="2962241" y="3705528"/>
                  <a:pt x="2915263" y="3834306"/>
                  <a:pt x="2968979" y="3726873"/>
                </a:cubicBezTo>
                <a:cubicBezTo>
                  <a:pt x="2975510" y="3713811"/>
                  <a:pt x="2977081" y="3698732"/>
                  <a:pt x="2982834" y="3685309"/>
                </a:cubicBezTo>
                <a:cubicBezTo>
                  <a:pt x="2990970" y="3666326"/>
                  <a:pt x="3001307" y="3648364"/>
                  <a:pt x="3010543" y="3629891"/>
                </a:cubicBezTo>
                <a:cubicBezTo>
                  <a:pt x="3019779" y="3592946"/>
                  <a:pt x="3015403" y="3549521"/>
                  <a:pt x="3038252" y="3519055"/>
                </a:cubicBezTo>
                <a:cubicBezTo>
                  <a:pt x="3156001" y="3362054"/>
                  <a:pt x="3012428" y="3560372"/>
                  <a:pt x="3107524" y="3408218"/>
                </a:cubicBezTo>
                <a:cubicBezTo>
                  <a:pt x="3119762" y="3388637"/>
                  <a:pt x="3136850" y="3372381"/>
                  <a:pt x="3149088" y="3352800"/>
                </a:cubicBezTo>
                <a:cubicBezTo>
                  <a:pt x="3160034" y="3335286"/>
                  <a:pt x="3166171" y="3315092"/>
                  <a:pt x="3176797" y="3297382"/>
                </a:cubicBezTo>
                <a:cubicBezTo>
                  <a:pt x="3193931" y="3268826"/>
                  <a:pt x="3217322" y="3244041"/>
                  <a:pt x="3232215" y="3214255"/>
                </a:cubicBezTo>
                <a:cubicBezTo>
                  <a:pt x="3270251" y="3138184"/>
                  <a:pt x="3247532" y="3175359"/>
                  <a:pt x="3301488" y="3103418"/>
                </a:cubicBezTo>
                <a:cubicBezTo>
                  <a:pt x="3326676" y="3002669"/>
                  <a:pt x="3293121" y="3084077"/>
                  <a:pt x="3356906" y="3020291"/>
                </a:cubicBezTo>
                <a:cubicBezTo>
                  <a:pt x="3368680" y="3008517"/>
                  <a:pt x="3373955" y="2991519"/>
                  <a:pt x="3384615" y="2978727"/>
                </a:cubicBezTo>
                <a:cubicBezTo>
                  <a:pt x="3417950" y="2938725"/>
                  <a:pt x="3426876" y="2936699"/>
                  <a:pt x="3467743" y="2909455"/>
                </a:cubicBezTo>
                <a:cubicBezTo>
                  <a:pt x="3494714" y="2828539"/>
                  <a:pt x="3460494" y="2902849"/>
                  <a:pt x="3523161" y="2840182"/>
                </a:cubicBezTo>
                <a:cubicBezTo>
                  <a:pt x="3539489" y="2823854"/>
                  <a:pt x="3549942" y="2802503"/>
                  <a:pt x="3564724" y="2784764"/>
                </a:cubicBezTo>
                <a:cubicBezTo>
                  <a:pt x="3573086" y="2774729"/>
                  <a:pt x="3584274" y="2767255"/>
                  <a:pt x="3592434" y="2757055"/>
                </a:cubicBezTo>
                <a:cubicBezTo>
                  <a:pt x="3602836" y="2744053"/>
                  <a:pt x="3607141" y="2725893"/>
                  <a:pt x="3620143" y="2715491"/>
                </a:cubicBezTo>
                <a:cubicBezTo>
                  <a:pt x="3631547" y="2706368"/>
                  <a:pt x="3647852" y="2706255"/>
                  <a:pt x="3661706" y="2701637"/>
                </a:cubicBezTo>
                <a:cubicBezTo>
                  <a:pt x="3691935" y="2610954"/>
                  <a:pt x="3649951" y="2699956"/>
                  <a:pt x="3717124" y="2646218"/>
                </a:cubicBezTo>
                <a:cubicBezTo>
                  <a:pt x="3730126" y="2635816"/>
                  <a:pt x="3730377" y="2612916"/>
                  <a:pt x="3744834" y="2604655"/>
                </a:cubicBezTo>
                <a:cubicBezTo>
                  <a:pt x="3765279" y="2592972"/>
                  <a:pt x="3791261" y="2596511"/>
                  <a:pt x="3814106" y="2590800"/>
                </a:cubicBezTo>
                <a:cubicBezTo>
                  <a:pt x="3828274" y="2587258"/>
                  <a:pt x="3841628" y="2580958"/>
                  <a:pt x="3855670" y="2576946"/>
                </a:cubicBezTo>
                <a:cubicBezTo>
                  <a:pt x="3873979" y="2571715"/>
                  <a:pt x="3892615" y="2567709"/>
                  <a:pt x="3911088" y="2563091"/>
                </a:cubicBezTo>
                <a:cubicBezTo>
                  <a:pt x="4035779" y="2567709"/>
                  <a:pt x="4160661" y="2568646"/>
                  <a:pt x="4285161" y="2576946"/>
                </a:cubicBezTo>
                <a:cubicBezTo>
                  <a:pt x="4299732" y="2577917"/>
                  <a:pt x="4313958" y="2583708"/>
                  <a:pt x="4326724" y="2590800"/>
                </a:cubicBezTo>
                <a:cubicBezTo>
                  <a:pt x="4452790" y="2660836"/>
                  <a:pt x="4370633" y="2620463"/>
                  <a:pt x="4451415" y="2687782"/>
                </a:cubicBezTo>
                <a:cubicBezTo>
                  <a:pt x="4464207" y="2698442"/>
                  <a:pt x="4479124" y="2706255"/>
                  <a:pt x="4492979" y="2715491"/>
                </a:cubicBezTo>
                <a:lnTo>
                  <a:pt x="4548397" y="2798618"/>
                </a:lnTo>
                <a:cubicBezTo>
                  <a:pt x="4557633" y="2812473"/>
                  <a:pt x="4564332" y="2828408"/>
                  <a:pt x="4576106" y="2840182"/>
                </a:cubicBezTo>
                <a:lnTo>
                  <a:pt x="4617670" y="2881746"/>
                </a:lnTo>
                <a:cubicBezTo>
                  <a:pt x="4622288" y="2900219"/>
                  <a:pt x="4626293" y="2918855"/>
                  <a:pt x="4631524" y="2937164"/>
                </a:cubicBezTo>
                <a:cubicBezTo>
                  <a:pt x="4635536" y="2951206"/>
                  <a:pt x="4642515" y="2964407"/>
                  <a:pt x="4645379" y="2978727"/>
                </a:cubicBezTo>
                <a:cubicBezTo>
                  <a:pt x="4651784" y="3010748"/>
                  <a:pt x="4654616" y="3043382"/>
                  <a:pt x="4659234" y="3075709"/>
                </a:cubicBezTo>
                <a:cubicBezTo>
                  <a:pt x="4654616" y="3218873"/>
                  <a:pt x="4656955" y="3362430"/>
                  <a:pt x="4645379" y="3505200"/>
                </a:cubicBezTo>
                <a:cubicBezTo>
                  <a:pt x="4643019" y="3534312"/>
                  <a:pt x="4638323" y="3567674"/>
                  <a:pt x="4617670" y="3588327"/>
                </a:cubicBezTo>
                <a:cubicBezTo>
                  <a:pt x="4608434" y="3597564"/>
                  <a:pt x="4597207" y="3605168"/>
                  <a:pt x="4589961" y="3616037"/>
                </a:cubicBezTo>
                <a:cubicBezTo>
                  <a:pt x="4533713" y="3700409"/>
                  <a:pt x="4596441" y="3648662"/>
                  <a:pt x="4520688" y="3699164"/>
                </a:cubicBezTo>
                <a:cubicBezTo>
                  <a:pt x="4421394" y="3848105"/>
                  <a:pt x="4510299" y="3737839"/>
                  <a:pt x="4423706" y="3810000"/>
                </a:cubicBezTo>
                <a:cubicBezTo>
                  <a:pt x="4408654" y="3822543"/>
                  <a:pt x="4398087" y="3840176"/>
                  <a:pt x="4382143" y="3851564"/>
                </a:cubicBezTo>
                <a:cubicBezTo>
                  <a:pt x="4365337" y="3863569"/>
                  <a:pt x="4344434" y="3868647"/>
                  <a:pt x="4326724" y="3879273"/>
                </a:cubicBezTo>
                <a:cubicBezTo>
                  <a:pt x="4298168" y="3896407"/>
                  <a:pt x="4275190" y="3924160"/>
                  <a:pt x="4243597" y="3934691"/>
                </a:cubicBezTo>
                <a:lnTo>
                  <a:pt x="4160470" y="3962400"/>
                </a:lnTo>
                <a:cubicBezTo>
                  <a:pt x="4146615" y="3967018"/>
                  <a:pt x="4132466" y="3970831"/>
                  <a:pt x="4118906" y="3976255"/>
                </a:cubicBezTo>
                <a:lnTo>
                  <a:pt x="4049634" y="4003964"/>
                </a:lnTo>
                <a:lnTo>
                  <a:pt x="3426179" y="3990109"/>
                </a:lnTo>
                <a:cubicBezTo>
                  <a:pt x="3411588" y="3989501"/>
                  <a:pt x="3398871" y="3979423"/>
                  <a:pt x="3384615" y="3976255"/>
                </a:cubicBezTo>
                <a:cubicBezTo>
                  <a:pt x="3357193" y="3970161"/>
                  <a:pt x="3329197" y="3967018"/>
                  <a:pt x="3301488" y="3962400"/>
                </a:cubicBezTo>
                <a:cubicBezTo>
                  <a:pt x="3287633" y="3953164"/>
                  <a:pt x="3274817" y="3942138"/>
                  <a:pt x="3259924" y="3934691"/>
                </a:cubicBezTo>
                <a:cubicBezTo>
                  <a:pt x="3237782" y="3923620"/>
                  <a:pt x="3183653" y="3912899"/>
                  <a:pt x="3162943" y="3906982"/>
                </a:cubicBezTo>
                <a:cubicBezTo>
                  <a:pt x="3148901" y="3902970"/>
                  <a:pt x="3135234" y="3897745"/>
                  <a:pt x="3121379" y="3893127"/>
                </a:cubicBezTo>
                <a:cubicBezTo>
                  <a:pt x="3102906" y="3879273"/>
                  <a:pt x="3085542" y="3863802"/>
                  <a:pt x="3065961" y="3851564"/>
                </a:cubicBezTo>
                <a:cubicBezTo>
                  <a:pt x="3048447" y="3840618"/>
                  <a:pt x="3027349" y="3835859"/>
                  <a:pt x="3010543" y="3823855"/>
                </a:cubicBezTo>
                <a:cubicBezTo>
                  <a:pt x="2919736" y="3758993"/>
                  <a:pt x="3016573" y="3798155"/>
                  <a:pt x="2927415" y="3768437"/>
                </a:cubicBezTo>
                <a:cubicBezTo>
                  <a:pt x="2838537" y="3679557"/>
                  <a:pt x="2945622" y="3770018"/>
                  <a:pt x="2788870" y="3713018"/>
                </a:cubicBezTo>
                <a:cubicBezTo>
                  <a:pt x="2767169" y="3705127"/>
                  <a:pt x="2753033" y="3683693"/>
                  <a:pt x="2733452" y="3671455"/>
                </a:cubicBezTo>
                <a:cubicBezTo>
                  <a:pt x="2715938" y="3660509"/>
                  <a:pt x="2695548" y="3654692"/>
                  <a:pt x="2678034" y="3643746"/>
                </a:cubicBezTo>
                <a:cubicBezTo>
                  <a:pt x="2658453" y="3631508"/>
                  <a:pt x="2642664" y="3613639"/>
                  <a:pt x="2622615" y="3602182"/>
                </a:cubicBezTo>
                <a:cubicBezTo>
                  <a:pt x="2609935" y="3594936"/>
                  <a:pt x="2594114" y="3594858"/>
                  <a:pt x="2581052" y="3588327"/>
                </a:cubicBezTo>
                <a:cubicBezTo>
                  <a:pt x="2558529" y="3577065"/>
                  <a:pt x="2499761" y="3530039"/>
                  <a:pt x="2484070" y="3519055"/>
                </a:cubicBezTo>
                <a:cubicBezTo>
                  <a:pt x="2279807" y="3376072"/>
                  <a:pt x="2495198" y="3525732"/>
                  <a:pt x="2345524" y="3435927"/>
                </a:cubicBezTo>
                <a:cubicBezTo>
                  <a:pt x="2316968" y="3418793"/>
                  <a:pt x="2292183" y="3395402"/>
                  <a:pt x="2262397" y="3380509"/>
                </a:cubicBezTo>
                <a:cubicBezTo>
                  <a:pt x="2243924" y="3371273"/>
                  <a:pt x="2224493" y="3363746"/>
                  <a:pt x="2206979" y="3352800"/>
                </a:cubicBezTo>
                <a:cubicBezTo>
                  <a:pt x="2111120" y="3292888"/>
                  <a:pt x="2191655" y="3324602"/>
                  <a:pt x="2109997" y="3297382"/>
                </a:cubicBezTo>
                <a:cubicBezTo>
                  <a:pt x="2091524" y="3283527"/>
                  <a:pt x="2071957" y="3271024"/>
                  <a:pt x="2054579" y="3255818"/>
                </a:cubicBezTo>
                <a:cubicBezTo>
                  <a:pt x="2034919" y="3238615"/>
                  <a:pt x="2019782" y="3216439"/>
                  <a:pt x="1999161" y="3200400"/>
                </a:cubicBezTo>
                <a:cubicBezTo>
                  <a:pt x="1977905" y="3183868"/>
                  <a:pt x="1952294" y="3173774"/>
                  <a:pt x="1929888" y="3158837"/>
                </a:cubicBezTo>
                <a:cubicBezTo>
                  <a:pt x="1910675" y="3146028"/>
                  <a:pt x="1894415" y="3128908"/>
                  <a:pt x="1874470" y="3117273"/>
                </a:cubicBezTo>
                <a:cubicBezTo>
                  <a:pt x="1838791" y="3096460"/>
                  <a:pt x="1796679" y="3086639"/>
                  <a:pt x="1763634" y="3061855"/>
                </a:cubicBezTo>
                <a:cubicBezTo>
                  <a:pt x="1696532" y="3011529"/>
                  <a:pt x="1730121" y="3027593"/>
                  <a:pt x="1666652" y="3006437"/>
                </a:cubicBezTo>
                <a:cubicBezTo>
                  <a:pt x="1652797" y="2997200"/>
                  <a:pt x="1640304" y="2985490"/>
                  <a:pt x="1625088" y="2978727"/>
                </a:cubicBezTo>
                <a:cubicBezTo>
                  <a:pt x="1598398" y="2966864"/>
                  <a:pt x="1541961" y="2951018"/>
                  <a:pt x="1541961" y="2951018"/>
                </a:cubicBezTo>
                <a:cubicBezTo>
                  <a:pt x="1511478" y="2910375"/>
                  <a:pt x="1504415" y="2888149"/>
                  <a:pt x="1458834" y="2867891"/>
                </a:cubicBezTo>
                <a:cubicBezTo>
                  <a:pt x="1432143" y="2856028"/>
                  <a:pt x="1375706" y="2840182"/>
                  <a:pt x="1375706" y="2840182"/>
                </a:cubicBezTo>
                <a:cubicBezTo>
                  <a:pt x="1369395" y="2835449"/>
                  <a:pt x="1294483" y="2777663"/>
                  <a:pt x="1278724" y="2770909"/>
                </a:cubicBezTo>
                <a:cubicBezTo>
                  <a:pt x="1261222" y="2763408"/>
                  <a:pt x="1241779" y="2761673"/>
                  <a:pt x="1223306" y="2757055"/>
                </a:cubicBezTo>
                <a:cubicBezTo>
                  <a:pt x="1209452" y="2747819"/>
                  <a:pt x="1196636" y="2736793"/>
                  <a:pt x="1181743" y="2729346"/>
                </a:cubicBezTo>
                <a:cubicBezTo>
                  <a:pt x="1168681" y="2722815"/>
                  <a:pt x="1152945" y="2722583"/>
                  <a:pt x="1140179" y="2715491"/>
                </a:cubicBezTo>
                <a:cubicBezTo>
                  <a:pt x="1111068" y="2699318"/>
                  <a:pt x="1088645" y="2670604"/>
                  <a:pt x="1057052" y="2660073"/>
                </a:cubicBezTo>
                <a:cubicBezTo>
                  <a:pt x="1043197" y="2655455"/>
                  <a:pt x="1029656" y="2649760"/>
                  <a:pt x="1015488" y="2646218"/>
                </a:cubicBezTo>
                <a:cubicBezTo>
                  <a:pt x="992643" y="2640507"/>
                  <a:pt x="969203" y="2637472"/>
                  <a:pt x="946215" y="2632364"/>
                </a:cubicBezTo>
                <a:cubicBezTo>
                  <a:pt x="927627" y="2628233"/>
                  <a:pt x="909270" y="2623127"/>
                  <a:pt x="890797" y="2618509"/>
                </a:cubicBezTo>
                <a:cubicBezTo>
                  <a:pt x="730460" y="2624038"/>
                  <a:pt x="573857" y="2607689"/>
                  <a:pt x="419743" y="2646218"/>
                </a:cubicBezTo>
                <a:cubicBezTo>
                  <a:pt x="405575" y="2649760"/>
                  <a:pt x="391241" y="2653542"/>
                  <a:pt x="378179" y="2660073"/>
                </a:cubicBezTo>
                <a:cubicBezTo>
                  <a:pt x="270746" y="2713789"/>
                  <a:pt x="399524" y="2666811"/>
                  <a:pt x="295052" y="2701637"/>
                </a:cubicBezTo>
                <a:cubicBezTo>
                  <a:pt x="241983" y="2781239"/>
                  <a:pt x="279117" y="2731426"/>
                  <a:pt x="170361" y="2840182"/>
                </a:cubicBezTo>
                <a:cubicBezTo>
                  <a:pt x="156506" y="2854037"/>
                  <a:pt x="140553" y="2866071"/>
                  <a:pt x="128797" y="2881746"/>
                </a:cubicBezTo>
                <a:lnTo>
                  <a:pt x="45670" y="2992582"/>
                </a:lnTo>
                <a:cubicBezTo>
                  <a:pt x="41052" y="3006437"/>
                  <a:pt x="38346" y="3021084"/>
                  <a:pt x="31815" y="3034146"/>
                </a:cubicBezTo>
                <a:cubicBezTo>
                  <a:pt x="24368" y="3049039"/>
                  <a:pt x="4722" y="3059070"/>
                  <a:pt x="4106" y="3075709"/>
                </a:cubicBezTo>
                <a:cubicBezTo>
                  <a:pt x="0" y="3186566"/>
                  <a:pt x="5710" y="3297964"/>
                  <a:pt x="17961" y="3408218"/>
                </a:cubicBezTo>
                <a:cubicBezTo>
                  <a:pt x="19800" y="3424767"/>
                  <a:pt x="35010" y="3436990"/>
                  <a:pt x="45670" y="3449782"/>
                </a:cubicBezTo>
                <a:cubicBezTo>
                  <a:pt x="58213" y="3464834"/>
                  <a:pt x="74691" y="3476294"/>
                  <a:pt x="87234" y="3491346"/>
                </a:cubicBezTo>
                <a:cubicBezTo>
                  <a:pt x="97894" y="3504138"/>
                  <a:pt x="103881" y="3520464"/>
                  <a:pt x="114943" y="3532909"/>
                </a:cubicBezTo>
                <a:cubicBezTo>
                  <a:pt x="140977" y="3562198"/>
                  <a:pt x="170361" y="3588328"/>
                  <a:pt x="198070" y="3616037"/>
                </a:cubicBezTo>
                <a:cubicBezTo>
                  <a:pt x="319493" y="3737460"/>
                  <a:pt x="165471" y="3588870"/>
                  <a:pt x="281197" y="3685309"/>
                </a:cubicBezTo>
                <a:cubicBezTo>
                  <a:pt x="327157" y="3723609"/>
                  <a:pt x="312729" y="3728784"/>
                  <a:pt x="364324" y="3754582"/>
                </a:cubicBezTo>
                <a:cubicBezTo>
                  <a:pt x="377386" y="3761113"/>
                  <a:pt x="392826" y="3761906"/>
                  <a:pt x="405888" y="3768437"/>
                </a:cubicBezTo>
                <a:cubicBezTo>
                  <a:pt x="420781" y="3775884"/>
                  <a:pt x="432236" y="3789383"/>
                  <a:pt x="447452" y="3796146"/>
                </a:cubicBezTo>
                <a:cubicBezTo>
                  <a:pt x="474142" y="3808008"/>
                  <a:pt x="530579" y="3823855"/>
                  <a:pt x="530579" y="3823855"/>
                </a:cubicBezTo>
                <a:lnTo>
                  <a:pt x="1306434" y="3810000"/>
                </a:lnTo>
                <a:cubicBezTo>
                  <a:pt x="1321029" y="3809505"/>
                  <a:pt x="1333829" y="3799688"/>
                  <a:pt x="1347997" y="3796146"/>
                </a:cubicBezTo>
                <a:cubicBezTo>
                  <a:pt x="1370842" y="3790435"/>
                  <a:pt x="1394179" y="3786909"/>
                  <a:pt x="1417270" y="3782291"/>
                </a:cubicBezTo>
                <a:cubicBezTo>
                  <a:pt x="1431125" y="3773055"/>
                  <a:pt x="1443941" y="3762029"/>
                  <a:pt x="1458834" y="3754582"/>
                </a:cubicBezTo>
                <a:cubicBezTo>
                  <a:pt x="1471896" y="3748051"/>
                  <a:pt x="1487631" y="3747819"/>
                  <a:pt x="1500397" y="3740727"/>
                </a:cubicBezTo>
                <a:cubicBezTo>
                  <a:pt x="1529508" y="3724554"/>
                  <a:pt x="1553738" y="3700202"/>
                  <a:pt x="1583524" y="3685309"/>
                </a:cubicBezTo>
                <a:cubicBezTo>
                  <a:pt x="1601997" y="3676073"/>
                  <a:pt x="1621011" y="3667847"/>
                  <a:pt x="1638943" y="3657600"/>
                </a:cubicBezTo>
                <a:cubicBezTo>
                  <a:pt x="1653400" y="3649339"/>
                  <a:pt x="1665613" y="3637337"/>
                  <a:pt x="1680506" y="3629891"/>
                </a:cubicBezTo>
                <a:cubicBezTo>
                  <a:pt x="1693568" y="3623360"/>
                  <a:pt x="1708215" y="3620655"/>
                  <a:pt x="1722070" y="3616037"/>
                </a:cubicBezTo>
                <a:cubicBezTo>
                  <a:pt x="1735925" y="3606800"/>
                  <a:pt x="1748741" y="3595774"/>
                  <a:pt x="1763634" y="3588327"/>
                </a:cubicBezTo>
                <a:cubicBezTo>
                  <a:pt x="1776696" y="3581796"/>
                  <a:pt x="1793793" y="3583596"/>
                  <a:pt x="1805197" y="3574473"/>
                </a:cubicBezTo>
                <a:cubicBezTo>
                  <a:pt x="1818199" y="3564071"/>
                  <a:pt x="1821132" y="3544683"/>
                  <a:pt x="1832906" y="3532909"/>
                </a:cubicBezTo>
                <a:cubicBezTo>
                  <a:pt x="1844680" y="3521135"/>
                  <a:pt x="1860615" y="3514436"/>
                  <a:pt x="1874470" y="3505200"/>
                </a:cubicBezTo>
                <a:cubicBezTo>
                  <a:pt x="1883706" y="3491346"/>
                  <a:pt x="1889387" y="3474297"/>
                  <a:pt x="1902179" y="3463637"/>
                </a:cubicBezTo>
                <a:cubicBezTo>
                  <a:pt x="1918045" y="3450415"/>
                  <a:pt x="1939665" y="3446174"/>
                  <a:pt x="1957597" y="3435927"/>
                </a:cubicBezTo>
                <a:cubicBezTo>
                  <a:pt x="1972054" y="3427666"/>
                  <a:pt x="1986716" y="3419280"/>
                  <a:pt x="1999161" y="3408218"/>
                </a:cubicBezTo>
                <a:lnTo>
                  <a:pt x="2137706" y="3269673"/>
                </a:lnTo>
                <a:cubicBezTo>
                  <a:pt x="2151561" y="3255818"/>
                  <a:pt x="2162967" y="3238977"/>
                  <a:pt x="2179270" y="3228109"/>
                </a:cubicBezTo>
                <a:cubicBezTo>
                  <a:pt x="2222027" y="3199605"/>
                  <a:pt x="2226839" y="3200322"/>
                  <a:pt x="2262397" y="3158837"/>
                </a:cubicBezTo>
                <a:cubicBezTo>
                  <a:pt x="2277425" y="3141305"/>
                  <a:pt x="2287633" y="3119746"/>
                  <a:pt x="2303961" y="3103418"/>
                </a:cubicBezTo>
                <a:cubicBezTo>
                  <a:pt x="2315735" y="3091644"/>
                  <a:pt x="2332732" y="3086369"/>
                  <a:pt x="2345524" y="3075709"/>
                </a:cubicBezTo>
                <a:cubicBezTo>
                  <a:pt x="2360576" y="3063166"/>
                  <a:pt x="2372036" y="3046689"/>
                  <a:pt x="2387088" y="3034146"/>
                </a:cubicBezTo>
                <a:cubicBezTo>
                  <a:pt x="2399880" y="3023486"/>
                  <a:pt x="2416207" y="3017499"/>
                  <a:pt x="2428652" y="3006437"/>
                </a:cubicBezTo>
                <a:cubicBezTo>
                  <a:pt x="2457940" y="2980403"/>
                  <a:pt x="2484070" y="2951018"/>
                  <a:pt x="2511779" y="2923309"/>
                </a:cubicBezTo>
                <a:lnTo>
                  <a:pt x="2553343" y="2881746"/>
                </a:lnTo>
                <a:cubicBezTo>
                  <a:pt x="2567198" y="2867891"/>
                  <a:pt x="2586144" y="2857707"/>
                  <a:pt x="2594906" y="2840182"/>
                </a:cubicBezTo>
                <a:cubicBezTo>
                  <a:pt x="2604142" y="2821709"/>
                  <a:pt x="2609174" y="2800445"/>
                  <a:pt x="2622615" y="2784764"/>
                </a:cubicBezTo>
                <a:cubicBezTo>
                  <a:pt x="2692009" y="2703804"/>
                  <a:pt x="2664753" y="2783617"/>
                  <a:pt x="2705743" y="2701637"/>
                </a:cubicBezTo>
                <a:cubicBezTo>
                  <a:pt x="2716865" y="2679393"/>
                  <a:pt x="2721543" y="2654197"/>
                  <a:pt x="2733452" y="2632364"/>
                </a:cubicBezTo>
                <a:cubicBezTo>
                  <a:pt x="2749399" y="2603128"/>
                  <a:pt x="2770397" y="2576946"/>
                  <a:pt x="2788870" y="2549237"/>
                </a:cubicBezTo>
                <a:cubicBezTo>
                  <a:pt x="2798106" y="2535382"/>
                  <a:pt x="2811313" y="2523470"/>
                  <a:pt x="2816579" y="2507673"/>
                </a:cubicBezTo>
                <a:cubicBezTo>
                  <a:pt x="2835700" y="2450313"/>
                  <a:pt x="2822333" y="2478260"/>
                  <a:pt x="2858143" y="2424546"/>
                </a:cubicBezTo>
                <a:cubicBezTo>
                  <a:pt x="2862584" y="2406783"/>
                  <a:pt x="2875911" y="2347445"/>
                  <a:pt x="2885852" y="2327564"/>
                </a:cubicBezTo>
                <a:cubicBezTo>
                  <a:pt x="2935835" y="2227599"/>
                  <a:pt x="2892697" y="2352015"/>
                  <a:pt x="2941270" y="2230582"/>
                </a:cubicBezTo>
                <a:cubicBezTo>
                  <a:pt x="2952118" y="2203463"/>
                  <a:pt x="2955917" y="2173579"/>
                  <a:pt x="2968979" y="2147455"/>
                </a:cubicBezTo>
                <a:cubicBezTo>
                  <a:pt x="2978215" y="2128982"/>
                  <a:pt x="2989018" y="2111213"/>
                  <a:pt x="2996688" y="2092037"/>
                </a:cubicBezTo>
                <a:cubicBezTo>
                  <a:pt x="3007536" y="2064918"/>
                  <a:pt x="3011335" y="2035034"/>
                  <a:pt x="3024397" y="2008909"/>
                </a:cubicBezTo>
                <a:cubicBezTo>
                  <a:pt x="3070851" y="1916001"/>
                  <a:pt x="3037666" y="1992389"/>
                  <a:pt x="3065961" y="1898073"/>
                </a:cubicBezTo>
                <a:cubicBezTo>
                  <a:pt x="3074354" y="1870097"/>
                  <a:pt x="3093670" y="1814946"/>
                  <a:pt x="3093670" y="1814946"/>
                </a:cubicBezTo>
                <a:cubicBezTo>
                  <a:pt x="3098288" y="1787237"/>
                  <a:pt x="3101430" y="1759241"/>
                  <a:pt x="3107524" y="1731818"/>
                </a:cubicBezTo>
                <a:cubicBezTo>
                  <a:pt x="3110692" y="1717562"/>
                  <a:pt x="3118211" y="1704511"/>
                  <a:pt x="3121379" y="1690255"/>
                </a:cubicBezTo>
                <a:cubicBezTo>
                  <a:pt x="3127473" y="1662832"/>
                  <a:pt x="3128421" y="1634380"/>
                  <a:pt x="3135234" y="1607127"/>
                </a:cubicBezTo>
                <a:cubicBezTo>
                  <a:pt x="3142318" y="1578791"/>
                  <a:pt x="3153707" y="1551709"/>
                  <a:pt x="3162943" y="1524000"/>
                </a:cubicBezTo>
                <a:lnTo>
                  <a:pt x="3176797" y="1482437"/>
                </a:lnTo>
                <a:cubicBezTo>
                  <a:pt x="3181415" y="1417782"/>
                  <a:pt x="3185483" y="1353086"/>
                  <a:pt x="3190652" y="1288473"/>
                </a:cubicBezTo>
                <a:cubicBezTo>
                  <a:pt x="3194720" y="1237626"/>
                  <a:pt x="3204506" y="1187082"/>
                  <a:pt x="3204506" y="1136073"/>
                </a:cubicBezTo>
                <a:cubicBezTo>
                  <a:pt x="3204506" y="687188"/>
                  <a:pt x="3256877" y="811324"/>
                  <a:pt x="3162943" y="623455"/>
                </a:cubicBezTo>
                <a:cubicBezTo>
                  <a:pt x="3152305" y="570265"/>
                  <a:pt x="3153245" y="543377"/>
                  <a:pt x="3121379" y="498764"/>
                </a:cubicBezTo>
                <a:cubicBezTo>
                  <a:pt x="3109991" y="482820"/>
                  <a:pt x="3093670" y="471055"/>
                  <a:pt x="3079815" y="457200"/>
                </a:cubicBezTo>
                <a:cubicBezTo>
                  <a:pt x="3061654" y="402716"/>
                  <a:pt x="3059863" y="373041"/>
                  <a:pt x="3024397" y="332509"/>
                </a:cubicBezTo>
                <a:cubicBezTo>
                  <a:pt x="3002893" y="307933"/>
                  <a:pt x="2973238" y="290408"/>
                  <a:pt x="2955124" y="263237"/>
                </a:cubicBezTo>
                <a:cubicBezTo>
                  <a:pt x="2919314" y="209522"/>
                  <a:pt x="2943212" y="226939"/>
                  <a:pt x="2885852" y="207818"/>
                </a:cubicBezTo>
                <a:cubicBezTo>
                  <a:pt x="2858607" y="166951"/>
                  <a:pt x="2856582" y="158027"/>
                  <a:pt x="2816579" y="124691"/>
                </a:cubicBezTo>
                <a:cubicBezTo>
                  <a:pt x="2772669" y="88099"/>
                  <a:pt x="2752299" y="89410"/>
                  <a:pt x="2691888" y="69273"/>
                </a:cubicBezTo>
                <a:lnTo>
                  <a:pt x="2608761" y="41564"/>
                </a:lnTo>
                <a:cubicBezTo>
                  <a:pt x="2594906" y="36946"/>
                  <a:pt x="2581518" y="30573"/>
                  <a:pt x="2567197" y="27709"/>
                </a:cubicBezTo>
                <a:cubicBezTo>
                  <a:pt x="2456917" y="5654"/>
                  <a:pt x="2521328" y="16456"/>
                  <a:pt x="2373234" y="0"/>
                </a:cubicBezTo>
                <a:cubicBezTo>
                  <a:pt x="2257779" y="4618"/>
                  <a:pt x="2141880" y="2725"/>
                  <a:pt x="2026870" y="13855"/>
                </a:cubicBezTo>
                <a:cubicBezTo>
                  <a:pt x="1997798" y="16668"/>
                  <a:pt x="1968045" y="25363"/>
                  <a:pt x="1943743" y="41564"/>
                </a:cubicBezTo>
                <a:lnTo>
                  <a:pt x="1902179" y="69273"/>
                </a:lnTo>
                <a:cubicBezTo>
                  <a:pt x="1828291" y="180106"/>
                  <a:pt x="1925267" y="46186"/>
                  <a:pt x="1832906" y="138546"/>
                </a:cubicBezTo>
                <a:cubicBezTo>
                  <a:pt x="1740539" y="230911"/>
                  <a:pt x="1874473" y="133925"/>
                  <a:pt x="1763634" y="207818"/>
                </a:cubicBezTo>
                <a:cubicBezTo>
                  <a:pt x="1754397" y="221673"/>
                  <a:pt x="1742687" y="234166"/>
                  <a:pt x="1735924" y="249382"/>
                </a:cubicBezTo>
                <a:cubicBezTo>
                  <a:pt x="1724061" y="276072"/>
                  <a:pt x="1708215" y="332509"/>
                  <a:pt x="1708215" y="332509"/>
                </a:cubicBezTo>
                <a:cubicBezTo>
                  <a:pt x="1712833" y="822036"/>
                  <a:pt x="1713329" y="1311620"/>
                  <a:pt x="1722070" y="1801091"/>
                </a:cubicBezTo>
                <a:cubicBezTo>
                  <a:pt x="1722572" y="1829178"/>
                  <a:pt x="1730899" y="1856580"/>
                  <a:pt x="1735924" y="1884218"/>
                </a:cubicBezTo>
                <a:cubicBezTo>
                  <a:pt x="1740136" y="1907386"/>
                  <a:pt x="1744670" y="1930503"/>
                  <a:pt x="1749779" y="1953491"/>
                </a:cubicBezTo>
                <a:cubicBezTo>
                  <a:pt x="1753910" y="1972079"/>
                  <a:pt x="1760504" y="1990127"/>
                  <a:pt x="1763634" y="2008909"/>
                </a:cubicBezTo>
                <a:cubicBezTo>
                  <a:pt x="1774371" y="2073331"/>
                  <a:pt x="1770690" y="2140913"/>
                  <a:pt x="1791343" y="2202873"/>
                </a:cubicBezTo>
                <a:lnTo>
                  <a:pt x="1832906" y="2327564"/>
                </a:lnTo>
                <a:lnTo>
                  <a:pt x="1860615" y="2410691"/>
                </a:lnTo>
                <a:cubicBezTo>
                  <a:pt x="1880502" y="2490236"/>
                  <a:pt x="1867398" y="2448430"/>
                  <a:pt x="1902179" y="2535382"/>
                </a:cubicBezTo>
                <a:cubicBezTo>
                  <a:pt x="1905316" y="2557339"/>
                  <a:pt x="1919761" y="2671254"/>
                  <a:pt x="1929888" y="2701637"/>
                </a:cubicBezTo>
                <a:cubicBezTo>
                  <a:pt x="1936419" y="2721230"/>
                  <a:pt x="1949461" y="2738072"/>
                  <a:pt x="1957597" y="2757055"/>
                </a:cubicBezTo>
                <a:cubicBezTo>
                  <a:pt x="1971759" y="2790100"/>
                  <a:pt x="1980101" y="2834055"/>
                  <a:pt x="1985306" y="2867891"/>
                </a:cubicBezTo>
                <a:cubicBezTo>
                  <a:pt x="1993674" y="2922284"/>
                  <a:pt x="2009472" y="3069446"/>
                  <a:pt x="2013015" y="3117273"/>
                </a:cubicBezTo>
                <a:cubicBezTo>
                  <a:pt x="2021565" y="3232700"/>
                  <a:pt x="2023784" y="3372766"/>
                  <a:pt x="2040724" y="3491346"/>
                </a:cubicBezTo>
                <a:cubicBezTo>
                  <a:pt x="2052241" y="3571968"/>
                  <a:pt x="2063010" y="3533504"/>
                  <a:pt x="2082288" y="3629891"/>
                </a:cubicBezTo>
                <a:cubicBezTo>
                  <a:pt x="2086906" y="3652982"/>
                  <a:pt x="2090848" y="3676219"/>
                  <a:pt x="2096143" y="3699164"/>
                </a:cubicBezTo>
                <a:cubicBezTo>
                  <a:pt x="2104706" y="3736271"/>
                  <a:pt x="2116384" y="3772657"/>
                  <a:pt x="2123852" y="3810000"/>
                </a:cubicBezTo>
                <a:cubicBezTo>
                  <a:pt x="2128470" y="3833091"/>
                  <a:pt x="2132598" y="3856285"/>
                  <a:pt x="2137706" y="3879273"/>
                </a:cubicBezTo>
                <a:cubicBezTo>
                  <a:pt x="2141837" y="3897861"/>
                  <a:pt x="2148155" y="3915957"/>
                  <a:pt x="2151561" y="3934691"/>
                </a:cubicBezTo>
                <a:cubicBezTo>
                  <a:pt x="2159205" y="3976734"/>
                  <a:pt x="2174448" y="4103934"/>
                  <a:pt x="2179270" y="4142509"/>
                </a:cubicBezTo>
                <a:cubicBezTo>
                  <a:pt x="2184089" y="4364177"/>
                  <a:pt x="2193124" y="4585806"/>
                  <a:pt x="2193124" y="480752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>
            <a:endCxn id="32" idx="2"/>
          </p:cNvCxnSpPr>
          <p:nvPr/>
        </p:nvCxnSpPr>
        <p:spPr>
          <a:xfrm flipV="1">
            <a:off x="4114800" y="7703127"/>
            <a:ext cx="0" cy="755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2" idx="22"/>
            <a:endCxn id="32" idx="24"/>
          </p:cNvCxnSpPr>
          <p:nvPr/>
        </p:nvCxnSpPr>
        <p:spPr>
          <a:xfrm flipV="1">
            <a:off x="4959928" y="6165273"/>
            <a:ext cx="83128" cy="96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2" idx="39"/>
          </p:cNvCxnSpPr>
          <p:nvPr/>
        </p:nvCxnSpPr>
        <p:spPr>
          <a:xfrm flipH="1">
            <a:off x="5915891" y="6934200"/>
            <a:ext cx="27709" cy="214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48"/>
          </p:cNvCxnSpPr>
          <p:nvPr/>
        </p:nvCxnSpPr>
        <p:spPr>
          <a:xfrm flipH="1" flipV="1">
            <a:off x="5105400" y="7543800"/>
            <a:ext cx="242456" cy="207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2" idx="56"/>
            <a:endCxn id="32" idx="60"/>
          </p:cNvCxnSpPr>
          <p:nvPr/>
        </p:nvCxnSpPr>
        <p:spPr>
          <a:xfrm flipH="1" flipV="1">
            <a:off x="3976256" y="7204365"/>
            <a:ext cx="332508" cy="180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2" idx="65"/>
            <a:endCxn id="32" idx="72"/>
          </p:cNvCxnSpPr>
          <p:nvPr/>
        </p:nvCxnSpPr>
        <p:spPr>
          <a:xfrm flipH="1" flipV="1">
            <a:off x="3061856" y="6622473"/>
            <a:ext cx="498762" cy="318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32" idx="85"/>
          </p:cNvCxnSpPr>
          <p:nvPr/>
        </p:nvCxnSpPr>
        <p:spPr>
          <a:xfrm flipH="1" flipV="1">
            <a:off x="1905000" y="6172200"/>
            <a:ext cx="284018" cy="6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2" idx="96"/>
            <a:endCxn id="32" idx="99"/>
          </p:cNvCxnSpPr>
          <p:nvPr/>
        </p:nvCxnSpPr>
        <p:spPr>
          <a:xfrm>
            <a:off x="1385455" y="7051965"/>
            <a:ext cx="193963" cy="19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endCxn id="32" idx="104"/>
          </p:cNvCxnSpPr>
          <p:nvPr/>
        </p:nvCxnSpPr>
        <p:spPr>
          <a:xfrm flipV="1">
            <a:off x="2362200" y="7370619"/>
            <a:ext cx="242456" cy="20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32" idx="121"/>
            <a:endCxn id="32" idx="131"/>
          </p:cNvCxnSpPr>
          <p:nvPr/>
        </p:nvCxnSpPr>
        <p:spPr>
          <a:xfrm flipV="1">
            <a:off x="3477492" y="6262255"/>
            <a:ext cx="526472" cy="5264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32" idx="147"/>
          </p:cNvCxnSpPr>
          <p:nvPr/>
        </p:nvCxnSpPr>
        <p:spPr>
          <a:xfrm flipV="1">
            <a:off x="4475018" y="4419600"/>
            <a:ext cx="20782" cy="623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32" idx="159"/>
            <a:endCxn id="32" idx="160"/>
          </p:cNvCxnSpPr>
          <p:nvPr/>
        </p:nvCxnSpPr>
        <p:spPr>
          <a:xfrm flipH="1" flipV="1">
            <a:off x="3671456" y="3560618"/>
            <a:ext cx="193962" cy="27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2971800" y="40386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32" idx="171"/>
            <a:endCxn id="32" idx="174"/>
          </p:cNvCxnSpPr>
          <p:nvPr/>
        </p:nvCxnSpPr>
        <p:spPr>
          <a:xfrm>
            <a:off x="3061856" y="5569528"/>
            <a:ext cx="96981" cy="401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32" idx="184"/>
          </p:cNvCxnSpPr>
          <p:nvPr/>
        </p:nvCxnSpPr>
        <p:spPr>
          <a:xfrm>
            <a:off x="3435928" y="7439891"/>
            <a:ext cx="69272" cy="942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18</cp:revision>
  <dcterms:created xsi:type="dcterms:W3CDTF">2020-02-07T21:22:20Z</dcterms:created>
  <dcterms:modified xsi:type="dcterms:W3CDTF">2020-07-07T16:35:48Z</dcterms:modified>
</cp:coreProperties>
</file>