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8"/>
  </p:notesMasterIdLst>
  <p:handoutMasterIdLst>
    <p:handoutMasterId r:id="rId49"/>
  </p:handoutMasterIdLst>
  <p:sldIdLst>
    <p:sldId id="256" r:id="rId3"/>
    <p:sldId id="257" r:id="rId4"/>
    <p:sldId id="267" r:id="rId5"/>
    <p:sldId id="280" r:id="rId6"/>
    <p:sldId id="268" r:id="rId7"/>
    <p:sldId id="269" r:id="rId8"/>
    <p:sldId id="351" r:id="rId9"/>
    <p:sldId id="272" r:id="rId10"/>
    <p:sldId id="276" r:id="rId11"/>
    <p:sldId id="277" r:id="rId12"/>
    <p:sldId id="273" r:id="rId13"/>
    <p:sldId id="300" r:id="rId14"/>
    <p:sldId id="281" r:id="rId15"/>
    <p:sldId id="307" r:id="rId16"/>
    <p:sldId id="278" r:id="rId17"/>
    <p:sldId id="292" r:id="rId18"/>
    <p:sldId id="286" r:id="rId19"/>
    <p:sldId id="287" r:id="rId20"/>
    <p:sldId id="289" r:id="rId21"/>
    <p:sldId id="288" r:id="rId22"/>
    <p:sldId id="290" r:id="rId23"/>
    <p:sldId id="291" r:id="rId24"/>
    <p:sldId id="306" r:id="rId25"/>
    <p:sldId id="293" r:id="rId26"/>
    <p:sldId id="302" r:id="rId27"/>
    <p:sldId id="304" r:id="rId28"/>
    <p:sldId id="303" r:id="rId29"/>
    <p:sldId id="305" r:id="rId30"/>
    <p:sldId id="296" r:id="rId31"/>
    <p:sldId id="308" r:id="rId32"/>
    <p:sldId id="309" r:id="rId33"/>
    <p:sldId id="314" r:id="rId34"/>
    <p:sldId id="349" r:id="rId35"/>
    <p:sldId id="297" r:id="rId36"/>
    <p:sldId id="298" r:id="rId37"/>
    <p:sldId id="310" r:id="rId38"/>
    <p:sldId id="311" r:id="rId39"/>
    <p:sldId id="312" r:id="rId40"/>
    <p:sldId id="313" r:id="rId41"/>
    <p:sldId id="350" r:id="rId42"/>
    <p:sldId id="282" r:id="rId43"/>
    <p:sldId id="283" r:id="rId44"/>
    <p:sldId id="275" r:id="rId45"/>
    <p:sldId id="284" r:id="rId46"/>
    <p:sldId id="28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pal Mangat" initials="HM" lastIdx="2" clrIdx="0">
    <p:extLst>
      <p:ext uri="{19B8F6BF-5375-455C-9EA6-DF929625EA0E}">
        <p15:presenceInfo xmlns:p15="http://schemas.microsoft.com/office/powerpoint/2012/main" userId="1724f82407473a8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49" autoAdjust="0"/>
  </p:normalViewPr>
  <p:slideViewPr>
    <p:cSldViewPr>
      <p:cViewPr varScale="1">
        <p:scale>
          <a:sx n="81" d="100"/>
          <a:sy n="81" d="100"/>
        </p:scale>
        <p:origin x="754" y="53"/>
      </p:cViewPr>
      <p:guideLst>
        <p:guide pos="3840"/>
        <p:guide orient="horz" pos="2160"/>
      </p:guideLst>
    </p:cSldViewPr>
  </p:slideViewPr>
  <p:notesTextViewPr>
    <p:cViewPr>
      <p:scale>
        <a:sx n="1" d="1"/>
        <a:sy n="1" d="1"/>
      </p:scale>
      <p:origin x="0" y="0"/>
    </p:cViewPr>
  </p:notesTextViewPr>
  <p:notesViewPr>
    <p:cSldViewPr showGuides="1">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3B725B-653D-4166-A8E9-72A38A1847CF}" type="datetimeFigureOut">
              <a:rPr lang="en-US"/>
              <a:t>7/7/2021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861E8E-D392-497B-BB21-122DD7C27CF3}" type="slidenum">
              <a:rPr/>
              <a:t>‹#›</a:t>
            </a:fld>
            <a:endParaRPr/>
          </a:p>
        </p:txBody>
      </p:sp>
    </p:spTree>
    <p:extLst>
      <p:ext uri="{BB962C8B-B14F-4D97-AF65-F5344CB8AC3E}">
        <p14:creationId xmlns:p14="http://schemas.microsoft.com/office/powerpoint/2010/main" val="120835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3F64CD-0576-4A9A-BD06-7889D6E60BDC}" type="datetimeFigureOut">
              <a:rPr lang="en-US"/>
              <a:t>7/7/2021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5D449-B875-4B8D-8E66-224D27E54C9A}" type="slidenum">
              <a:rPr/>
              <a:t>‹#›</a:t>
            </a:fld>
            <a:endParaRPr/>
          </a:p>
        </p:txBody>
      </p:sp>
    </p:spTree>
    <p:extLst>
      <p:ext uri="{BB962C8B-B14F-4D97-AF65-F5344CB8AC3E}">
        <p14:creationId xmlns:p14="http://schemas.microsoft.com/office/powerpoint/2010/main" val="1349979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55D449-B875-4B8D-8E66-224D27E54C9A}" type="slidenum">
              <a:rPr lang="en-US" smtClean="0"/>
              <a:t>22</a:t>
            </a:fld>
            <a:endParaRPr lang="en-US"/>
          </a:p>
        </p:txBody>
      </p:sp>
    </p:spTree>
    <p:extLst>
      <p:ext uri="{BB962C8B-B14F-4D97-AF65-F5344CB8AC3E}">
        <p14:creationId xmlns:p14="http://schemas.microsoft.com/office/powerpoint/2010/main" val="846572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1AA27-3892-4360-B986-D6B124C223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962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55D449-B875-4B8D-8E66-224D27E54C9A}" type="slidenum">
              <a:rPr lang="en-US" smtClean="0"/>
              <a:t>43</a:t>
            </a:fld>
            <a:endParaRPr lang="en-US"/>
          </a:p>
        </p:txBody>
      </p:sp>
    </p:spTree>
    <p:extLst>
      <p:ext uri="{BB962C8B-B14F-4D97-AF65-F5344CB8AC3E}">
        <p14:creationId xmlns:p14="http://schemas.microsoft.com/office/powerpoint/2010/main" val="3591030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emf"/><Relationship Id="rId5" Type="http://schemas.openxmlformats.org/officeDocument/2006/relationships/image" Target="../media/image3.jpe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emf"/><Relationship Id="rId5" Type="http://schemas.openxmlformats.org/officeDocument/2006/relationships/image" Target="../media/image4.jpeg"/><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emf"/><Relationship Id="rId5" Type="http://schemas.openxmlformats.org/officeDocument/2006/relationships/image" Target="../media/image5.jpeg"/><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emf"/><Relationship Id="rId5" Type="http://schemas.openxmlformats.org/officeDocument/2006/relationships/image" Target="../media/image6.jpeg"/><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emf"/><Relationship Id="rId5" Type="http://schemas.openxmlformats.org/officeDocument/2006/relationships/image" Target="../media/image7.jpeg"/><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2.emf"/><Relationship Id="rId5" Type="http://schemas.openxmlformats.org/officeDocument/2006/relationships/image" Target="../media/image8.jpeg"/><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2.emf"/><Relationship Id="rId5" Type="http://schemas.openxmlformats.org/officeDocument/2006/relationships/image" Target="../media/image9.jpeg"/><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emf"/><Relationship Id="rId5" Type="http://schemas.openxmlformats.org/officeDocument/2006/relationships/image" Target="../media/image10.jpeg"/><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2.emf"/><Relationship Id="rId5" Type="http://schemas.openxmlformats.org/officeDocument/2006/relationships/image" Target="../media/image11.jpeg"/><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2.emf"/><Relationship Id="rId5" Type="http://schemas.openxmlformats.org/officeDocument/2006/relationships/image" Target="../media/image12.jpeg"/><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slideMaster" Target="../slideMasters/slideMaster2.xml"/><Relationship Id="rId4" Type="http://schemas.openxmlformats.org/officeDocument/2006/relationships/tags" Target="../tags/tag4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slideMaster" Target="../slideMasters/slideMaster2.xml"/><Relationship Id="rId4" Type="http://schemas.openxmlformats.org/officeDocument/2006/relationships/tags" Target="../tags/tag47.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slideMaster" Target="../slideMasters/slideMaster2.xml"/><Relationship Id="rId4" Type="http://schemas.openxmlformats.org/officeDocument/2006/relationships/tags" Target="../tags/tag51.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slideMaster" Target="../slideMasters/slideMaster2.xml"/><Relationship Id="rId4" Type="http://schemas.openxmlformats.org/officeDocument/2006/relationships/tags" Target="../tags/tag55.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2.xml"/><Relationship Id="rId4" Type="http://schemas.openxmlformats.org/officeDocument/2006/relationships/tags" Target="../tags/tag59.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slideMaster" Target="../slideMasters/slideMaster2.xml"/><Relationship Id="rId4" Type="http://schemas.openxmlformats.org/officeDocument/2006/relationships/tags" Target="../tags/tag6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slideMaster" Target="../slideMasters/slideMaster2.xml"/><Relationship Id="rId4" Type="http://schemas.openxmlformats.org/officeDocument/2006/relationships/tags" Target="../tags/tag67.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slideMaster" Target="../slideMasters/slideMaster2.xml"/><Relationship Id="rId4" Type="http://schemas.openxmlformats.org/officeDocument/2006/relationships/tags" Target="../tags/tag7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slideMaster" Target="../slideMasters/slideMaster2.xml"/><Relationship Id="rId4" Type="http://schemas.openxmlformats.org/officeDocument/2006/relationships/tags" Target="../tags/tag75.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slideMaster" Target="../slideMasters/slideMaster2.xml"/><Relationship Id="rId4" Type="http://schemas.openxmlformats.org/officeDocument/2006/relationships/tags" Target="../tags/tag79.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slideMaster" Target="../slideMasters/slideMaster2.xml"/><Relationship Id="rId4" Type="http://schemas.openxmlformats.org/officeDocument/2006/relationships/tags" Target="../tags/tag83.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slideMaster" Target="../slideMasters/slideMaster2.xml"/><Relationship Id="rId4" Type="http://schemas.openxmlformats.org/officeDocument/2006/relationships/tags" Target="../tags/tag87.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2.xml"/><Relationship Id="rId4" Type="http://schemas.openxmlformats.org/officeDocument/2006/relationships/tags" Target="../tags/tag91.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slideMaster" Target="../slideMasters/slideMaster2.xml"/><Relationship Id="rId4" Type="http://schemas.openxmlformats.org/officeDocument/2006/relationships/tags" Target="../tags/tag95.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slideMaster" Target="../slideMasters/slideMaster2.xml"/><Relationship Id="rId4" Type="http://schemas.openxmlformats.org/officeDocument/2006/relationships/tags" Target="../tags/tag99.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slideMaster" Target="../slideMasters/slideMaster2.xml"/><Relationship Id="rId4" Type="http://schemas.openxmlformats.org/officeDocument/2006/relationships/tags" Target="../tags/tag10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slideMaster" Target="../slideMasters/slideMaster2.xml"/><Relationship Id="rId4" Type="http://schemas.openxmlformats.org/officeDocument/2006/relationships/tags" Target="../tags/tag107.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13.png"/><Relationship Id="rId5" Type="http://schemas.openxmlformats.org/officeDocument/2006/relationships/slideMaster" Target="../slideMasters/slideMaster2.xml"/><Relationship Id="rId4" Type="http://schemas.openxmlformats.org/officeDocument/2006/relationships/tags" Target="../tags/tag111.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13.png"/><Relationship Id="rId5" Type="http://schemas.openxmlformats.org/officeDocument/2006/relationships/slideMaster" Target="../slideMasters/slideMaster2.xml"/><Relationship Id="rId4" Type="http://schemas.openxmlformats.org/officeDocument/2006/relationships/tags" Target="../tags/tag115.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13.png"/><Relationship Id="rId5" Type="http://schemas.openxmlformats.org/officeDocument/2006/relationships/slideMaster" Target="../slideMasters/slideMaster2.xml"/><Relationship Id="rId4" Type="http://schemas.openxmlformats.org/officeDocument/2006/relationships/tags" Target="../tags/tag119.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tags" Target="../tags/tag120.xml"/><Relationship Id="rId5" Type="http://schemas.openxmlformats.org/officeDocument/2006/relationships/image" Target="../media/image2.emf"/><Relationship Id="rId4"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image" Target="../media/image2.emf"/><Relationship Id="rId4"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image" Target="../media/image2.emf"/><Relationship Id="rId4"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image" Target="../media/image2.emf"/><Relationship Id="rId4"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 Id="rId5" Type="http://schemas.openxmlformats.org/officeDocument/2006/relationships/image" Target="../media/image2.emf"/><Relationship Id="rId4"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image" Target="../media/image2.emf"/><Relationship Id="rId5" Type="http://schemas.openxmlformats.org/officeDocument/2006/relationships/image" Target="../media/image14.png"/><Relationship Id="rId4"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2.xml"/><Relationship Id="rId1" Type="http://schemas.openxmlformats.org/officeDocument/2006/relationships/tags" Target="../tags/tag138.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image" Target="../media/image2.emf"/><Relationship Id="rId4"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rgbClr val="D9D9D9"/>
            </a:gs>
            <a:gs pos="100000">
              <a:schemeClr val="bg1"/>
            </a:gs>
          </a:gsLst>
          <a:lin ang="81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6225" y="1828800"/>
            <a:ext cx="4098175" cy="3177380"/>
          </a:xfrm>
        </p:spPr>
        <p:txBody>
          <a:bodyPr anchor="b">
            <a:normAutofit/>
          </a:bodyPr>
          <a:lstStyle>
            <a:lvl1pPr algn="l">
              <a:lnSpc>
                <a:spcPct val="80000"/>
              </a:lnSpc>
              <a:defRPr sz="5400">
                <a:solidFill>
                  <a:schemeClr val="accent1"/>
                </a:solidFill>
              </a:defRPr>
            </a:lvl1pPr>
          </a:lstStyle>
          <a:p>
            <a:r>
              <a:rPr lang="en-US"/>
              <a:t>Click to edit Master title style</a:t>
            </a:r>
            <a:endParaRPr/>
          </a:p>
        </p:txBody>
      </p:sp>
      <p:sp>
        <p:nvSpPr>
          <p:cNvPr id="3" name="Subtitle 2"/>
          <p:cNvSpPr>
            <a:spLocks noGrp="1"/>
          </p:cNvSpPr>
          <p:nvPr>
            <p:ph type="subTitle" idx="1"/>
          </p:nvPr>
        </p:nvSpPr>
        <p:spPr>
          <a:xfrm>
            <a:off x="626225" y="5181600"/>
            <a:ext cx="4098175" cy="685800"/>
          </a:xfrm>
        </p:spPr>
        <p:txBody>
          <a:bodyPr>
            <a:normAutofit/>
          </a:bodyPr>
          <a:lstStyle>
            <a:lvl1pPr marL="0" indent="0" algn="l">
              <a:buNone/>
              <a:defRPr sz="2000" cap="all"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7" name="Picture 6" descr="EKG lin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88688" y="-1"/>
            <a:ext cx="7000137" cy="6858001"/>
          </a:xfrm>
          <a:prstGeom prst="rect">
            <a:avLst/>
          </a:prstGeom>
        </p:spPr>
      </p:pic>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7/7/2021</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descr="Rectangle"/>
          <p:cNvSpPr/>
          <p:nvPr/>
        </p:nvSpPr>
        <p:spPr>
          <a:xfrm>
            <a:off x="9982200" y="0"/>
            <a:ext cx="2209800" cy="6858000"/>
          </a:xfrm>
          <a:prstGeom prst="rect">
            <a:avLst/>
          </a:prstGeom>
          <a:gradFill flip="none" rotWithShape="1">
            <a:gsLst>
              <a:gs pos="0">
                <a:schemeClr val="accent1"/>
              </a:gs>
              <a:gs pos="100000">
                <a:schemeClr val="accent1">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10058399" y="457201"/>
            <a:ext cx="2057401" cy="59436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09600" y="457200"/>
            <a:ext cx="9067800" cy="5943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7/7/2021</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 Business 1">
    <p:spTree>
      <p:nvGrpSpPr>
        <p:cNvPr id="1" name=""/>
        <p:cNvGrpSpPr/>
        <p:nvPr/>
      </p:nvGrpSpPr>
      <p:grpSpPr>
        <a:xfrm>
          <a:off x="0" y="0"/>
          <a:ext cx="0" cy="0"/>
          <a:chOff x="0" y="0"/>
          <a:chExt cx="0" cy="0"/>
        </a:xfrm>
      </p:grpSpPr>
      <p:pic>
        <p:nvPicPr>
          <p:cNvPr id="2050" name="Picture 2" descr="C:\Users\cbarthol\Desktop\Charlotte Work\Tools\PPT\Empower\2019 PPT cover images\1-women-shaking-hands-4x3.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C92F14E2-37A9-4D39-B916-DC1D5C9B6C99}"/>
              </a:ext>
            </a:extLst>
          </p:cNvPr>
          <p:cNvSpPr/>
          <p:nvPr/>
        </p:nvSpPr>
        <p:spPr bwMode="gray">
          <a:xfrm>
            <a:off x="0" y="-311"/>
            <a:ext cx="11117029" cy="6858312"/>
          </a:xfrm>
          <a:prstGeom prst="rect">
            <a:avLst/>
          </a:prstGeom>
          <a:gradFill flip="none" rotWithShape="1">
            <a:gsLst>
              <a:gs pos="0">
                <a:srgbClr val="FFFFFF"/>
              </a:gs>
              <a:gs pos="71000">
                <a:srgbClr val="FFFFFF">
                  <a:alpha val="75000"/>
                </a:srgbClr>
              </a:gs>
              <a:gs pos="100000">
                <a:srgbClr val="FFFFFF">
                  <a:alpha val="0"/>
                </a:srgb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3" rIns="0" bIns="45723" numCol="1" rtlCol="0" anchor="ctr" anchorCtr="0" compatLnSpc="1">
            <a:prstTxWarp prst="textNoShape">
              <a:avLst/>
            </a:prstTxWarp>
          </a:bodyPr>
          <a:lstStyle/>
          <a:p>
            <a:pPr algn="ctr" defTabSz="914196"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Title 1"/>
          <p:cNvSpPr>
            <a:spLocks noGrp="1"/>
          </p:cNvSpPr>
          <p:nvPr>
            <p:ph type="ctrTitle" hasCustomPrompt="1"/>
          </p:nvPr>
        </p:nvSpPr>
        <p:spPr bwMode="gray">
          <a:xfrm>
            <a:off x="495301" y="1104902"/>
            <a:ext cx="7440387" cy="2735839"/>
          </a:xfrm>
        </p:spPr>
        <p:txBody>
          <a:bodyPr anchor="b"/>
          <a:lstStyle>
            <a:lvl1pPr algn="l">
              <a:defRPr sz="4800"/>
            </a:lvl1pPr>
          </a:lstStyle>
          <a:p>
            <a:r>
              <a:rPr lang="en-US" dirty="0"/>
              <a:t>Insightful presentation title in sentence case max 3 lines</a:t>
            </a:r>
          </a:p>
        </p:txBody>
      </p:sp>
      <p:sp>
        <p:nvSpPr>
          <p:cNvPr id="3" name="Subtitle 2"/>
          <p:cNvSpPr>
            <a:spLocks noGrp="1"/>
          </p:cNvSpPr>
          <p:nvPr>
            <p:ph type="subTitle" idx="1" hasCustomPrompt="1"/>
          </p:nvPr>
        </p:nvSpPr>
        <p:spPr bwMode="gray">
          <a:xfrm>
            <a:off x="495301" y="3924302"/>
            <a:ext cx="7440387" cy="974271"/>
          </a:xfrm>
        </p:spPr>
        <p:txBody>
          <a:bodyPr/>
          <a:lstStyle>
            <a:lvl1pPr marL="0" indent="0" algn="l">
              <a:buNone/>
              <a:defRPr sz="2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Event City or Speaker Name</a:t>
            </a:r>
          </a:p>
        </p:txBody>
      </p:sp>
      <p:sp>
        <p:nvSpPr>
          <p:cNvPr id="11" name="Date"/>
          <p:cNvSpPr>
            <a:spLocks noGrp="1"/>
          </p:cNvSpPr>
          <p:nvPr>
            <p:ph type="body" sz="quarter" idx="13" hasCustomPrompt="1"/>
          </p:nvPr>
        </p:nvSpPr>
        <p:spPr bwMode="gray">
          <a:xfrm>
            <a:off x="495301" y="4990648"/>
            <a:ext cx="7440011" cy="702582"/>
          </a:xfrm>
        </p:spPr>
        <p:txBody>
          <a:bodyPr/>
          <a:lstStyle>
            <a:lvl1pPr>
              <a:defRPr>
                <a:solidFill>
                  <a:schemeClr val="tx1"/>
                </a:solidFill>
              </a:defRPr>
            </a:lvl1pPr>
          </a:lstStyle>
          <a:p>
            <a:pPr lvl="0"/>
            <a:r>
              <a:rPr lang="en-US" dirty="0"/>
              <a:t>Month DD, YYYY</a:t>
            </a:r>
          </a:p>
        </p:txBody>
      </p:sp>
      <p:sp>
        <p:nvSpPr>
          <p:cNvPr id="14" name="MIO_LOGOPLACEHOLDER#LowerLeftMediumStandard" hidden="1">
            <a:extLst>
              <a:ext uri="{FF2B5EF4-FFF2-40B4-BE49-F238E27FC236}">
                <a16:creationId xmlns:a16="http://schemas.microsoft.com/office/drawing/2014/main" id="{85B03E4F-1D18-400F-84E4-69084D093D3D}"/>
              </a:ext>
            </a:extLst>
          </p:cNvPr>
          <p:cNvSpPr/>
          <p:nvPr userDrawn="1"/>
        </p:nvSpPr>
        <p:spPr>
          <a:xfrm>
            <a:off x="495301" y="5763094"/>
            <a:ext cx="3086820" cy="7139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6" name="Rectangle 15" hidden="1"/>
          <p:cNvSpPr/>
          <p:nvPr userDrawn="1">
            <p:custDataLst>
              <p:tags r:id="rId1"/>
            </p:custDataLst>
          </p:nvPr>
        </p:nvSpPr>
        <p:spPr>
          <a:xfrm>
            <a:off x="411551" y="5744066"/>
            <a:ext cx="4322619" cy="9351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7" name="Rectangle 16" hidden="1"/>
          <p:cNvSpPr/>
          <p:nvPr userDrawn="1">
            <p:custDataLst>
              <p:tags r:id="rId2"/>
            </p:custDataLst>
          </p:nvPr>
        </p:nvSpPr>
        <p:spPr>
          <a:xfrm>
            <a:off x="453115" y="415636"/>
            <a:ext cx="10210800" cy="52993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pic>
        <p:nvPicPr>
          <p:cNvPr id="15" name="Picture 2" descr="C:\Users\cbarthol\Desktop\Charlotte Work\Tools\PPT\Empower\Logo EMFs\OPTUM_®_4c.emf"/>
          <p:cNvPicPr>
            <a:picLocks noChangeAspect="1" noChangeArrowheads="1"/>
          </p:cNvPicPr>
          <p:nvPr userDrawn="1">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495301" y="5763768"/>
            <a:ext cx="315333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660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 Lifestyle 1">
    <p:spTree>
      <p:nvGrpSpPr>
        <p:cNvPr id="1" name=""/>
        <p:cNvGrpSpPr/>
        <p:nvPr/>
      </p:nvGrpSpPr>
      <p:grpSpPr>
        <a:xfrm>
          <a:off x="0" y="0"/>
          <a:ext cx="0" cy="0"/>
          <a:chOff x="0" y="0"/>
          <a:chExt cx="0" cy="0"/>
        </a:xfrm>
      </p:grpSpPr>
      <p:pic>
        <p:nvPicPr>
          <p:cNvPr id="3074" name="Picture 2" descr="C:\Users\cbarthol\Desktop\Charlotte Work\Tools\PPT\Empower\2019 PPT cover images\2-women-running-4x3.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56E36F7-040C-4CF7-A4F3-566C1FB93D13}"/>
              </a:ext>
            </a:extLst>
          </p:cNvPr>
          <p:cNvSpPr/>
          <p:nvPr/>
        </p:nvSpPr>
        <p:spPr bwMode="auto">
          <a:xfrm>
            <a:off x="0" y="-311"/>
            <a:ext cx="11117029" cy="6858312"/>
          </a:xfrm>
          <a:prstGeom prst="rect">
            <a:avLst/>
          </a:prstGeom>
          <a:gradFill flip="none" rotWithShape="1">
            <a:gsLst>
              <a:gs pos="0">
                <a:srgbClr val="FFFFFF"/>
              </a:gs>
              <a:gs pos="71000">
                <a:srgbClr val="FFFFFF">
                  <a:alpha val="75000"/>
                </a:srgbClr>
              </a:gs>
              <a:gs pos="100000">
                <a:srgbClr val="FFFFFF">
                  <a:alpha val="0"/>
                </a:srgb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3" rIns="0" bIns="45723" numCol="1" rtlCol="0" anchor="ctr" anchorCtr="0" compatLnSpc="1">
            <a:prstTxWarp prst="textNoShape">
              <a:avLst/>
            </a:prstTxWarp>
          </a:bodyPr>
          <a:lstStyle/>
          <a:p>
            <a:pPr algn="ctr" defTabSz="914196"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Title 1"/>
          <p:cNvSpPr>
            <a:spLocks noGrp="1"/>
          </p:cNvSpPr>
          <p:nvPr>
            <p:ph type="ctrTitle" hasCustomPrompt="1"/>
          </p:nvPr>
        </p:nvSpPr>
        <p:spPr>
          <a:xfrm>
            <a:off x="495301" y="1104902"/>
            <a:ext cx="7440387" cy="2735839"/>
          </a:xfrm>
        </p:spPr>
        <p:txBody>
          <a:bodyPr anchor="b"/>
          <a:lstStyle>
            <a:lvl1pPr algn="l">
              <a:defRPr sz="4800"/>
            </a:lvl1pPr>
          </a:lstStyle>
          <a:p>
            <a:r>
              <a:rPr lang="en-US" dirty="0"/>
              <a:t>Insightful presentation title in sentence case max 3 lines</a:t>
            </a:r>
          </a:p>
        </p:txBody>
      </p:sp>
      <p:sp>
        <p:nvSpPr>
          <p:cNvPr id="3" name="Subtitle 2"/>
          <p:cNvSpPr>
            <a:spLocks noGrp="1"/>
          </p:cNvSpPr>
          <p:nvPr>
            <p:ph type="subTitle" idx="1" hasCustomPrompt="1"/>
          </p:nvPr>
        </p:nvSpPr>
        <p:spPr>
          <a:xfrm>
            <a:off x="495301" y="3924302"/>
            <a:ext cx="7440387" cy="974271"/>
          </a:xfrm>
        </p:spPr>
        <p:txBody>
          <a:bodyPr/>
          <a:lstStyle>
            <a:lvl1pPr marL="0" indent="0" algn="l">
              <a:buNone/>
              <a:defRPr sz="2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Event City or Speaker Name</a:t>
            </a:r>
          </a:p>
        </p:txBody>
      </p:sp>
      <p:sp>
        <p:nvSpPr>
          <p:cNvPr id="11" name="Date"/>
          <p:cNvSpPr>
            <a:spLocks noGrp="1"/>
          </p:cNvSpPr>
          <p:nvPr>
            <p:ph type="body" sz="quarter" idx="13" hasCustomPrompt="1"/>
          </p:nvPr>
        </p:nvSpPr>
        <p:spPr>
          <a:xfrm>
            <a:off x="495301" y="4990648"/>
            <a:ext cx="7440011" cy="702582"/>
          </a:xfrm>
        </p:spPr>
        <p:txBody>
          <a:bodyPr/>
          <a:lstStyle>
            <a:lvl1pPr>
              <a:defRPr sz="2200">
                <a:solidFill>
                  <a:schemeClr val="tx1"/>
                </a:solidFill>
              </a:defRPr>
            </a:lvl1pPr>
          </a:lstStyle>
          <a:p>
            <a:pPr lvl="0"/>
            <a:r>
              <a:rPr lang="en-US" dirty="0"/>
              <a:t>Month DD, YYYY</a:t>
            </a:r>
          </a:p>
        </p:txBody>
      </p:sp>
      <p:sp>
        <p:nvSpPr>
          <p:cNvPr id="14" name="MIO_LOGOPLACEHOLDER#LowerLeftMediumStandard" hidden="1">
            <a:extLst>
              <a:ext uri="{FF2B5EF4-FFF2-40B4-BE49-F238E27FC236}">
                <a16:creationId xmlns:a16="http://schemas.microsoft.com/office/drawing/2014/main" id="{85B03E4F-1D18-400F-84E4-69084D093D3D}"/>
              </a:ext>
            </a:extLst>
          </p:cNvPr>
          <p:cNvSpPr/>
          <p:nvPr userDrawn="1"/>
        </p:nvSpPr>
        <p:spPr>
          <a:xfrm>
            <a:off x="495301" y="5763094"/>
            <a:ext cx="3086820" cy="7139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6" name="Rectangle 15" hidden="1"/>
          <p:cNvSpPr/>
          <p:nvPr userDrawn="1">
            <p:custDataLst>
              <p:tags r:id="rId1"/>
            </p:custDataLst>
          </p:nvPr>
        </p:nvSpPr>
        <p:spPr>
          <a:xfrm>
            <a:off x="411551" y="5744066"/>
            <a:ext cx="4322619" cy="9351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7" name="Rectangle 16" hidden="1"/>
          <p:cNvSpPr/>
          <p:nvPr userDrawn="1">
            <p:custDataLst>
              <p:tags r:id="rId2"/>
            </p:custDataLst>
          </p:nvPr>
        </p:nvSpPr>
        <p:spPr>
          <a:xfrm>
            <a:off x="453115" y="415636"/>
            <a:ext cx="10210800" cy="52993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pic>
        <p:nvPicPr>
          <p:cNvPr id="15" name="Picture 2" descr="C:\Users\cbarthol\Desktop\Charlotte Work\Tools\PPT\Empower\Logo EMFs\OPTUM_®_4c.emf"/>
          <p:cNvPicPr>
            <a:picLocks noChangeAspect="1" noChangeArrowheads="1"/>
          </p:cNvPicPr>
          <p:nvPr userDrawn="1">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495301" y="5763768"/>
            <a:ext cx="315333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113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 Clinic 1">
    <p:spTree>
      <p:nvGrpSpPr>
        <p:cNvPr id="1" name=""/>
        <p:cNvGrpSpPr/>
        <p:nvPr/>
      </p:nvGrpSpPr>
      <p:grpSpPr>
        <a:xfrm>
          <a:off x="0" y="0"/>
          <a:ext cx="0" cy="0"/>
          <a:chOff x="0" y="0"/>
          <a:chExt cx="0" cy="0"/>
        </a:xfrm>
      </p:grpSpPr>
      <p:pic>
        <p:nvPicPr>
          <p:cNvPr id="1027" name="Picture 3" descr="C:\Users\cbarthol\Desktop\Charlotte Work\Tools\PPT\Empower\2019 PPT cover images\3-hallway-nurse-doctor-tablet-4x3.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 y="1"/>
            <a:ext cx="12191999"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0C08FE4-162A-4EFF-AF07-50DD505ED48B}"/>
              </a:ext>
            </a:extLst>
          </p:cNvPr>
          <p:cNvSpPr/>
          <p:nvPr/>
        </p:nvSpPr>
        <p:spPr bwMode="auto">
          <a:xfrm>
            <a:off x="0" y="-311"/>
            <a:ext cx="11117029" cy="6858312"/>
          </a:xfrm>
          <a:prstGeom prst="rect">
            <a:avLst/>
          </a:prstGeom>
          <a:gradFill flip="none" rotWithShape="1">
            <a:gsLst>
              <a:gs pos="0">
                <a:srgbClr val="FFFFFF"/>
              </a:gs>
              <a:gs pos="71000">
                <a:srgbClr val="FFFFFF">
                  <a:alpha val="75000"/>
                </a:srgbClr>
              </a:gs>
              <a:gs pos="100000">
                <a:srgbClr val="FFFFFF">
                  <a:alpha val="0"/>
                </a:srgb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3" rIns="0" bIns="45723" numCol="1" rtlCol="0" anchor="ctr" anchorCtr="0" compatLnSpc="1">
            <a:prstTxWarp prst="textNoShape">
              <a:avLst/>
            </a:prstTxWarp>
          </a:bodyPr>
          <a:lstStyle/>
          <a:p>
            <a:pPr algn="ctr" defTabSz="914196"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Title 1"/>
          <p:cNvSpPr>
            <a:spLocks noGrp="1"/>
          </p:cNvSpPr>
          <p:nvPr>
            <p:ph type="ctrTitle" hasCustomPrompt="1"/>
          </p:nvPr>
        </p:nvSpPr>
        <p:spPr>
          <a:xfrm>
            <a:off x="495301" y="1104902"/>
            <a:ext cx="7440387" cy="2735839"/>
          </a:xfrm>
        </p:spPr>
        <p:txBody>
          <a:bodyPr anchor="b"/>
          <a:lstStyle>
            <a:lvl1pPr algn="l">
              <a:defRPr sz="4800"/>
            </a:lvl1pPr>
          </a:lstStyle>
          <a:p>
            <a:r>
              <a:rPr lang="en-US" dirty="0"/>
              <a:t>Insightful presentation title in sentence case max 3 lines</a:t>
            </a:r>
          </a:p>
        </p:txBody>
      </p:sp>
      <p:sp>
        <p:nvSpPr>
          <p:cNvPr id="3" name="Subtitle 2"/>
          <p:cNvSpPr>
            <a:spLocks noGrp="1"/>
          </p:cNvSpPr>
          <p:nvPr>
            <p:ph type="subTitle" idx="1" hasCustomPrompt="1"/>
          </p:nvPr>
        </p:nvSpPr>
        <p:spPr>
          <a:xfrm>
            <a:off x="495301" y="3924302"/>
            <a:ext cx="7440387" cy="974271"/>
          </a:xfrm>
        </p:spPr>
        <p:txBody>
          <a:bodyPr/>
          <a:lstStyle>
            <a:lvl1pPr marL="0" indent="0" algn="l">
              <a:buNone/>
              <a:defRPr sz="2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Event City or Speaker Name</a:t>
            </a:r>
          </a:p>
        </p:txBody>
      </p:sp>
      <p:sp>
        <p:nvSpPr>
          <p:cNvPr id="11" name="Date"/>
          <p:cNvSpPr>
            <a:spLocks noGrp="1"/>
          </p:cNvSpPr>
          <p:nvPr>
            <p:ph type="body" sz="quarter" idx="13" hasCustomPrompt="1"/>
          </p:nvPr>
        </p:nvSpPr>
        <p:spPr>
          <a:xfrm>
            <a:off x="495301" y="4990648"/>
            <a:ext cx="7440011" cy="702582"/>
          </a:xfrm>
        </p:spPr>
        <p:txBody>
          <a:bodyPr/>
          <a:lstStyle>
            <a:lvl1pPr>
              <a:defRPr>
                <a:solidFill>
                  <a:schemeClr val="tx1"/>
                </a:solidFill>
              </a:defRPr>
            </a:lvl1pPr>
          </a:lstStyle>
          <a:p>
            <a:pPr lvl="0"/>
            <a:r>
              <a:rPr lang="en-US" dirty="0"/>
              <a:t>Month DD, YYYY</a:t>
            </a:r>
          </a:p>
        </p:txBody>
      </p:sp>
      <p:sp>
        <p:nvSpPr>
          <p:cNvPr id="14" name="MIO_LOGOPLACEHOLDER#LowerLeftMediumStandard" hidden="1">
            <a:extLst>
              <a:ext uri="{FF2B5EF4-FFF2-40B4-BE49-F238E27FC236}">
                <a16:creationId xmlns:a16="http://schemas.microsoft.com/office/drawing/2014/main" id="{85B03E4F-1D18-400F-84E4-69084D093D3D}"/>
              </a:ext>
            </a:extLst>
          </p:cNvPr>
          <p:cNvSpPr/>
          <p:nvPr userDrawn="1"/>
        </p:nvSpPr>
        <p:spPr>
          <a:xfrm>
            <a:off x="495301" y="5763094"/>
            <a:ext cx="3086820" cy="7139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5" name="Rectangle 14" hidden="1"/>
          <p:cNvSpPr/>
          <p:nvPr userDrawn="1">
            <p:custDataLst>
              <p:tags r:id="rId1"/>
            </p:custDataLst>
          </p:nvPr>
        </p:nvSpPr>
        <p:spPr>
          <a:xfrm>
            <a:off x="411551" y="5744066"/>
            <a:ext cx="4322619" cy="9351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6" name="Rectangle 15" hidden="1"/>
          <p:cNvSpPr/>
          <p:nvPr userDrawn="1">
            <p:custDataLst>
              <p:tags r:id="rId2"/>
            </p:custDataLst>
          </p:nvPr>
        </p:nvSpPr>
        <p:spPr>
          <a:xfrm>
            <a:off x="453115" y="415636"/>
            <a:ext cx="10210800" cy="52993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pic>
        <p:nvPicPr>
          <p:cNvPr id="17" name="Picture 2" descr="C:\Users\cbarthol\Desktop\Charlotte Work\Tools\PPT\Empower\Logo EMFs\OPTUM_®_4c.emf"/>
          <p:cNvPicPr>
            <a:picLocks noChangeAspect="1" noChangeArrowheads="1"/>
          </p:cNvPicPr>
          <p:nvPr userDrawn="1">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495301" y="5763768"/>
            <a:ext cx="315333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010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 Lifestyle 2">
    <p:spTree>
      <p:nvGrpSpPr>
        <p:cNvPr id="1" name=""/>
        <p:cNvGrpSpPr/>
        <p:nvPr/>
      </p:nvGrpSpPr>
      <p:grpSpPr>
        <a:xfrm>
          <a:off x="0" y="0"/>
          <a:ext cx="0" cy="0"/>
          <a:chOff x="0" y="0"/>
          <a:chExt cx="0" cy="0"/>
        </a:xfrm>
      </p:grpSpPr>
      <p:pic>
        <p:nvPicPr>
          <p:cNvPr id="4098" name="Picture 2" descr="C:\Users\cbarthol\Desktop\Charlotte Work\Tools\PPT\Empower\2019 PPT cover images\4-father-child-doctor-laptop-4x3.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0C08FE4-162A-4EFF-AF07-50DD505ED48B}"/>
              </a:ext>
            </a:extLst>
          </p:cNvPr>
          <p:cNvSpPr/>
          <p:nvPr/>
        </p:nvSpPr>
        <p:spPr bwMode="auto">
          <a:xfrm>
            <a:off x="0" y="-311"/>
            <a:ext cx="11117029" cy="6858312"/>
          </a:xfrm>
          <a:prstGeom prst="rect">
            <a:avLst/>
          </a:prstGeom>
          <a:gradFill flip="none" rotWithShape="1">
            <a:gsLst>
              <a:gs pos="0">
                <a:srgbClr val="FFFFFF"/>
              </a:gs>
              <a:gs pos="71000">
                <a:srgbClr val="FFFFFF">
                  <a:alpha val="75000"/>
                </a:srgbClr>
              </a:gs>
              <a:gs pos="100000">
                <a:srgbClr val="FFFFFF">
                  <a:alpha val="0"/>
                </a:srgb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3" rIns="0" bIns="45723" numCol="1" rtlCol="0" anchor="ctr" anchorCtr="0" compatLnSpc="1">
            <a:prstTxWarp prst="textNoShape">
              <a:avLst/>
            </a:prstTxWarp>
          </a:bodyPr>
          <a:lstStyle/>
          <a:p>
            <a:pPr algn="ctr" defTabSz="914196"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Title 1"/>
          <p:cNvSpPr>
            <a:spLocks noGrp="1"/>
          </p:cNvSpPr>
          <p:nvPr>
            <p:ph type="ctrTitle" hasCustomPrompt="1"/>
          </p:nvPr>
        </p:nvSpPr>
        <p:spPr>
          <a:xfrm>
            <a:off x="495301" y="1104902"/>
            <a:ext cx="7440387" cy="2735839"/>
          </a:xfrm>
        </p:spPr>
        <p:txBody>
          <a:bodyPr anchor="b"/>
          <a:lstStyle>
            <a:lvl1pPr algn="l">
              <a:defRPr sz="4800"/>
            </a:lvl1pPr>
          </a:lstStyle>
          <a:p>
            <a:r>
              <a:rPr lang="en-US" dirty="0"/>
              <a:t>Insightful presentation title in sentence case max 3 lines</a:t>
            </a:r>
          </a:p>
        </p:txBody>
      </p:sp>
      <p:sp>
        <p:nvSpPr>
          <p:cNvPr id="3" name="Subtitle 2"/>
          <p:cNvSpPr>
            <a:spLocks noGrp="1"/>
          </p:cNvSpPr>
          <p:nvPr>
            <p:ph type="subTitle" idx="1" hasCustomPrompt="1"/>
          </p:nvPr>
        </p:nvSpPr>
        <p:spPr>
          <a:xfrm>
            <a:off x="495301" y="3924302"/>
            <a:ext cx="7440387" cy="974271"/>
          </a:xfrm>
        </p:spPr>
        <p:txBody>
          <a:bodyPr/>
          <a:lstStyle>
            <a:lvl1pPr marL="0" indent="0" algn="l">
              <a:buNone/>
              <a:defRPr sz="2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Event City or Speaker Name</a:t>
            </a:r>
          </a:p>
        </p:txBody>
      </p:sp>
      <p:sp>
        <p:nvSpPr>
          <p:cNvPr id="11" name="Date"/>
          <p:cNvSpPr>
            <a:spLocks noGrp="1"/>
          </p:cNvSpPr>
          <p:nvPr>
            <p:ph type="body" sz="quarter" idx="13" hasCustomPrompt="1"/>
          </p:nvPr>
        </p:nvSpPr>
        <p:spPr>
          <a:xfrm>
            <a:off x="495301" y="4990648"/>
            <a:ext cx="7440011" cy="702582"/>
          </a:xfrm>
        </p:spPr>
        <p:txBody>
          <a:bodyPr/>
          <a:lstStyle>
            <a:lvl1pPr>
              <a:defRPr>
                <a:solidFill>
                  <a:schemeClr val="tx1"/>
                </a:solidFill>
              </a:defRPr>
            </a:lvl1pPr>
          </a:lstStyle>
          <a:p>
            <a:pPr lvl="0"/>
            <a:r>
              <a:rPr lang="en-US" dirty="0"/>
              <a:t>Month DD, YYYY</a:t>
            </a:r>
          </a:p>
        </p:txBody>
      </p:sp>
      <p:sp>
        <p:nvSpPr>
          <p:cNvPr id="14" name="MIO_LOGOPLACEHOLDER#LowerLeftMediumStandard" hidden="1">
            <a:extLst>
              <a:ext uri="{FF2B5EF4-FFF2-40B4-BE49-F238E27FC236}">
                <a16:creationId xmlns:a16="http://schemas.microsoft.com/office/drawing/2014/main" id="{85B03E4F-1D18-400F-84E4-69084D093D3D}"/>
              </a:ext>
            </a:extLst>
          </p:cNvPr>
          <p:cNvSpPr/>
          <p:nvPr userDrawn="1"/>
        </p:nvSpPr>
        <p:spPr>
          <a:xfrm>
            <a:off x="495301" y="5763094"/>
            <a:ext cx="3086820" cy="7139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5" name="Rectangle 14" hidden="1"/>
          <p:cNvSpPr/>
          <p:nvPr userDrawn="1">
            <p:custDataLst>
              <p:tags r:id="rId1"/>
            </p:custDataLst>
          </p:nvPr>
        </p:nvSpPr>
        <p:spPr>
          <a:xfrm>
            <a:off x="411551" y="5744066"/>
            <a:ext cx="4322619" cy="9351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6" name="Rectangle 15" hidden="1"/>
          <p:cNvSpPr/>
          <p:nvPr userDrawn="1">
            <p:custDataLst>
              <p:tags r:id="rId2"/>
            </p:custDataLst>
          </p:nvPr>
        </p:nvSpPr>
        <p:spPr>
          <a:xfrm>
            <a:off x="453115" y="415636"/>
            <a:ext cx="10210800" cy="52993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pic>
        <p:nvPicPr>
          <p:cNvPr id="17" name="Picture 2" descr="C:\Users\cbarthol\Desktop\Charlotte Work\Tools\PPT\Empower\Logo EMFs\OPTUM_®_4c.emf"/>
          <p:cNvPicPr>
            <a:picLocks noChangeAspect="1" noChangeArrowheads="1"/>
          </p:cNvPicPr>
          <p:nvPr userDrawn="1">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495301" y="5763768"/>
            <a:ext cx="315333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485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 Clinic 2">
    <p:spTree>
      <p:nvGrpSpPr>
        <p:cNvPr id="1" name=""/>
        <p:cNvGrpSpPr/>
        <p:nvPr/>
      </p:nvGrpSpPr>
      <p:grpSpPr>
        <a:xfrm>
          <a:off x="0" y="0"/>
          <a:ext cx="0" cy="0"/>
          <a:chOff x="0" y="0"/>
          <a:chExt cx="0" cy="0"/>
        </a:xfrm>
      </p:grpSpPr>
      <p:pic>
        <p:nvPicPr>
          <p:cNvPr id="5122" name="Picture 2" descr="C:\Users\cbarthol\Desktop\Charlotte Work\Tools\PPT\Empower\2019 PPT cover images\5-doctor-tablet-4x3.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1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0C08FE4-162A-4EFF-AF07-50DD505ED48B}"/>
              </a:ext>
            </a:extLst>
          </p:cNvPr>
          <p:cNvSpPr/>
          <p:nvPr/>
        </p:nvSpPr>
        <p:spPr bwMode="auto">
          <a:xfrm>
            <a:off x="0" y="-311"/>
            <a:ext cx="11117029" cy="6858312"/>
          </a:xfrm>
          <a:prstGeom prst="rect">
            <a:avLst/>
          </a:prstGeom>
          <a:gradFill flip="none" rotWithShape="1">
            <a:gsLst>
              <a:gs pos="0">
                <a:srgbClr val="FFFFFF"/>
              </a:gs>
              <a:gs pos="71000">
                <a:srgbClr val="FFFFFF">
                  <a:alpha val="75000"/>
                </a:srgbClr>
              </a:gs>
              <a:gs pos="100000">
                <a:srgbClr val="FFFFFF">
                  <a:alpha val="0"/>
                </a:srgb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3" rIns="0" bIns="45723" numCol="1" rtlCol="0" anchor="ctr" anchorCtr="0" compatLnSpc="1">
            <a:prstTxWarp prst="textNoShape">
              <a:avLst/>
            </a:prstTxWarp>
          </a:bodyPr>
          <a:lstStyle/>
          <a:p>
            <a:pPr algn="ctr" defTabSz="914196"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Title 1"/>
          <p:cNvSpPr>
            <a:spLocks noGrp="1"/>
          </p:cNvSpPr>
          <p:nvPr>
            <p:ph type="ctrTitle" hasCustomPrompt="1"/>
          </p:nvPr>
        </p:nvSpPr>
        <p:spPr>
          <a:xfrm>
            <a:off x="495301" y="1104902"/>
            <a:ext cx="7440387" cy="2735839"/>
          </a:xfrm>
        </p:spPr>
        <p:txBody>
          <a:bodyPr anchor="b"/>
          <a:lstStyle>
            <a:lvl1pPr algn="l">
              <a:defRPr sz="4800"/>
            </a:lvl1pPr>
          </a:lstStyle>
          <a:p>
            <a:r>
              <a:rPr lang="en-US" dirty="0"/>
              <a:t>Insightful presentation title in sentence case max 3 lines</a:t>
            </a:r>
          </a:p>
        </p:txBody>
      </p:sp>
      <p:sp>
        <p:nvSpPr>
          <p:cNvPr id="3" name="Subtitle 2"/>
          <p:cNvSpPr>
            <a:spLocks noGrp="1"/>
          </p:cNvSpPr>
          <p:nvPr>
            <p:ph type="subTitle" idx="1" hasCustomPrompt="1"/>
          </p:nvPr>
        </p:nvSpPr>
        <p:spPr>
          <a:xfrm>
            <a:off x="495301" y="3924302"/>
            <a:ext cx="7440387" cy="974271"/>
          </a:xfrm>
        </p:spPr>
        <p:txBody>
          <a:bodyPr/>
          <a:lstStyle>
            <a:lvl1pPr marL="0" indent="0" algn="l">
              <a:buNone/>
              <a:defRPr sz="2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Event City or Speaker Name</a:t>
            </a:r>
          </a:p>
        </p:txBody>
      </p:sp>
      <p:sp>
        <p:nvSpPr>
          <p:cNvPr id="11" name="Date"/>
          <p:cNvSpPr>
            <a:spLocks noGrp="1"/>
          </p:cNvSpPr>
          <p:nvPr>
            <p:ph type="body" sz="quarter" idx="13" hasCustomPrompt="1"/>
          </p:nvPr>
        </p:nvSpPr>
        <p:spPr>
          <a:xfrm>
            <a:off x="495301" y="4990648"/>
            <a:ext cx="7440011" cy="702582"/>
          </a:xfrm>
        </p:spPr>
        <p:txBody>
          <a:bodyPr/>
          <a:lstStyle>
            <a:lvl1pPr>
              <a:defRPr>
                <a:solidFill>
                  <a:schemeClr val="tx1"/>
                </a:solidFill>
              </a:defRPr>
            </a:lvl1pPr>
          </a:lstStyle>
          <a:p>
            <a:pPr lvl="0"/>
            <a:r>
              <a:rPr lang="en-US" dirty="0"/>
              <a:t>Month DD, YYYY</a:t>
            </a:r>
          </a:p>
        </p:txBody>
      </p:sp>
      <p:sp>
        <p:nvSpPr>
          <p:cNvPr id="14" name="MIO_LOGOPLACEHOLDER#LowerLeftMediumStandard" hidden="1">
            <a:extLst>
              <a:ext uri="{FF2B5EF4-FFF2-40B4-BE49-F238E27FC236}">
                <a16:creationId xmlns:a16="http://schemas.microsoft.com/office/drawing/2014/main" id="{85B03E4F-1D18-400F-84E4-69084D093D3D}"/>
              </a:ext>
            </a:extLst>
          </p:cNvPr>
          <p:cNvSpPr/>
          <p:nvPr userDrawn="1"/>
        </p:nvSpPr>
        <p:spPr>
          <a:xfrm>
            <a:off x="495301" y="5763094"/>
            <a:ext cx="3086820" cy="7139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5" name="Rectangle 14" hidden="1"/>
          <p:cNvSpPr/>
          <p:nvPr userDrawn="1">
            <p:custDataLst>
              <p:tags r:id="rId1"/>
            </p:custDataLst>
          </p:nvPr>
        </p:nvSpPr>
        <p:spPr>
          <a:xfrm>
            <a:off x="411551" y="5744066"/>
            <a:ext cx="4322619" cy="9351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6" name="Rectangle 15" hidden="1"/>
          <p:cNvSpPr/>
          <p:nvPr userDrawn="1">
            <p:custDataLst>
              <p:tags r:id="rId2"/>
            </p:custDataLst>
          </p:nvPr>
        </p:nvSpPr>
        <p:spPr>
          <a:xfrm>
            <a:off x="453115" y="415636"/>
            <a:ext cx="10210800" cy="52993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pic>
        <p:nvPicPr>
          <p:cNvPr id="17" name="Picture 2" descr="C:\Users\cbarthol\Desktop\Charlotte Work\Tools\PPT\Empower\Logo EMFs\OPTUM_®_4c.emf"/>
          <p:cNvPicPr>
            <a:picLocks noChangeAspect="1" noChangeArrowheads="1"/>
          </p:cNvPicPr>
          <p:nvPr userDrawn="1">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495301" y="5763768"/>
            <a:ext cx="315333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203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 Business 2">
    <p:spTree>
      <p:nvGrpSpPr>
        <p:cNvPr id="1" name=""/>
        <p:cNvGrpSpPr/>
        <p:nvPr/>
      </p:nvGrpSpPr>
      <p:grpSpPr>
        <a:xfrm>
          <a:off x="0" y="0"/>
          <a:ext cx="0" cy="0"/>
          <a:chOff x="0" y="0"/>
          <a:chExt cx="0" cy="0"/>
        </a:xfrm>
      </p:grpSpPr>
      <p:pic>
        <p:nvPicPr>
          <p:cNvPr id="3075" name="Picture 3" descr="C:\Users\cbarthol\Desktop\Charlotte Work\Tools\PPT\Empower\2019 PPT cover images\meeting-post-its-4x3.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0C08FE4-162A-4EFF-AF07-50DD505ED48B}"/>
              </a:ext>
            </a:extLst>
          </p:cNvPr>
          <p:cNvSpPr/>
          <p:nvPr/>
        </p:nvSpPr>
        <p:spPr bwMode="auto">
          <a:xfrm>
            <a:off x="0" y="-311"/>
            <a:ext cx="11117029" cy="6858312"/>
          </a:xfrm>
          <a:prstGeom prst="rect">
            <a:avLst/>
          </a:prstGeom>
          <a:gradFill flip="none" rotWithShape="1">
            <a:gsLst>
              <a:gs pos="0">
                <a:srgbClr val="FFFFFF"/>
              </a:gs>
              <a:gs pos="71000">
                <a:srgbClr val="FFFFFF">
                  <a:alpha val="75000"/>
                </a:srgbClr>
              </a:gs>
              <a:gs pos="100000">
                <a:srgbClr val="FFFFFF">
                  <a:alpha val="0"/>
                </a:srgb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3" rIns="0" bIns="45723" numCol="1" rtlCol="0" anchor="ctr" anchorCtr="0" compatLnSpc="1">
            <a:prstTxWarp prst="textNoShape">
              <a:avLst/>
            </a:prstTxWarp>
          </a:bodyPr>
          <a:lstStyle/>
          <a:p>
            <a:pPr algn="ctr" defTabSz="914196"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Title 1"/>
          <p:cNvSpPr>
            <a:spLocks noGrp="1"/>
          </p:cNvSpPr>
          <p:nvPr>
            <p:ph type="ctrTitle" hasCustomPrompt="1"/>
          </p:nvPr>
        </p:nvSpPr>
        <p:spPr>
          <a:xfrm>
            <a:off x="495301" y="1104902"/>
            <a:ext cx="7440387" cy="2735839"/>
          </a:xfrm>
        </p:spPr>
        <p:txBody>
          <a:bodyPr anchor="b"/>
          <a:lstStyle>
            <a:lvl1pPr algn="l">
              <a:defRPr sz="4800"/>
            </a:lvl1pPr>
          </a:lstStyle>
          <a:p>
            <a:r>
              <a:rPr lang="en-US" dirty="0"/>
              <a:t>Insightful presentation title in sentence case max 3 lines</a:t>
            </a:r>
          </a:p>
        </p:txBody>
      </p:sp>
      <p:sp>
        <p:nvSpPr>
          <p:cNvPr id="3" name="Subtitle 2"/>
          <p:cNvSpPr>
            <a:spLocks noGrp="1"/>
          </p:cNvSpPr>
          <p:nvPr>
            <p:ph type="subTitle" idx="1" hasCustomPrompt="1"/>
          </p:nvPr>
        </p:nvSpPr>
        <p:spPr>
          <a:xfrm>
            <a:off x="495301" y="3924302"/>
            <a:ext cx="7440387" cy="974271"/>
          </a:xfrm>
        </p:spPr>
        <p:txBody>
          <a:bodyPr/>
          <a:lstStyle>
            <a:lvl1pPr marL="0" indent="0" algn="l">
              <a:buNone/>
              <a:defRPr sz="2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Event City or Speaker Name</a:t>
            </a:r>
          </a:p>
        </p:txBody>
      </p:sp>
      <p:sp>
        <p:nvSpPr>
          <p:cNvPr id="11" name="Date"/>
          <p:cNvSpPr>
            <a:spLocks noGrp="1"/>
          </p:cNvSpPr>
          <p:nvPr>
            <p:ph type="body" sz="quarter" idx="13" hasCustomPrompt="1"/>
          </p:nvPr>
        </p:nvSpPr>
        <p:spPr>
          <a:xfrm>
            <a:off x="495301" y="4990648"/>
            <a:ext cx="7440011" cy="702582"/>
          </a:xfrm>
        </p:spPr>
        <p:txBody>
          <a:bodyPr/>
          <a:lstStyle>
            <a:lvl1pPr>
              <a:defRPr>
                <a:solidFill>
                  <a:schemeClr val="tx1"/>
                </a:solidFill>
              </a:defRPr>
            </a:lvl1pPr>
          </a:lstStyle>
          <a:p>
            <a:pPr lvl="0"/>
            <a:r>
              <a:rPr lang="en-US" dirty="0"/>
              <a:t>Month DD, YYYY</a:t>
            </a:r>
          </a:p>
        </p:txBody>
      </p:sp>
      <p:sp>
        <p:nvSpPr>
          <p:cNvPr id="14" name="MIO_LOGOPLACEHOLDER#LowerLeftMediumStandard" hidden="1">
            <a:extLst>
              <a:ext uri="{FF2B5EF4-FFF2-40B4-BE49-F238E27FC236}">
                <a16:creationId xmlns:a16="http://schemas.microsoft.com/office/drawing/2014/main" id="{85B03E4F-1D18-400F-84E4-69084D093D3D}"/>
              </a:ext>
            </a:extLst>
          </p:cNvPr>
          <p:cNvSpPr/>
          <p:nvPr userDrawn="1"/>
        </p:nvSpPr>
        <p:spPr>
          <a:xfrm>
            <a:off x="495301" y="5763094"/>
            <a:ext cx="3086820" cy="7139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5" name="Rectangle 14" hidden="1"/>
          <p:cNvSpPr/>
          <p:nvPr userDrawn="1">
            <p:custDataLst>
              <p:tags r:id="rId1"/>
            </p:custDataLst>
          </p:nvPr>
        </p:nvSpPr>
        <p:spPr>
          <a:xfrm>
            <a:off x="411551" y="5744066"/>
            <a:ext cx="4322619" cy="9351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6" name="Rectangle 15" hidden="1"/>
          <p:cNvSpPr/>
          <p:nvPr userDrawn="1">
            <p:custDataLst>
              <p:tags r:id="rId2"/>
            </p:custDataLst>
          </p:nvPr>
        </p:nvSpPr>
        <p:spPr>
          <a:xfrm>
            <a:off x="453115" y="415636"/>
            <a:ext cx="10210800" cy="52993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pic>
        <p:nvPicPr>
          <p:cNvPr id="17" name="Picture 2" descr="C:\Users\cbarthol\Desktop\Charlotte Work\Tools\PPT\Empower\Logo EMFs\OPTUM_®_4c.emf"/>
          <p:cNvPicPr>
            <a:picLocks noChangeAspect="1" noChangeArrowheads="1"/>
          </p:cNvPicPr>
          <p:nvPr userDrawn="1">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495301" y="5763768"/>
            <a:ext cx="315333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936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 Lifestyle 3">
    <p:spTree>
      <p:nvGrpSpPr>
        <p:cNvPr id="1" name=""/>
        <p:cNvGrpSpPr/>
        <p:nvPr/>
      </p:nvGrpSpPr>
      <p:grpSpPr>
        <a:xfrm>
          <a:off x="0" y="0"/>
          <a:ext cx="0" cy="0"/>
          <a:chOff x="0" y="0"/>
          <a:chExt cx="0" cy="0"/>
        </a:xfrm>
      </p:grpSpPr>
      <p:pic>
        <p:nvPicPr>
          <p:cNvPr id="7170" name="Picture 2" descr="C:\Users\cbarthol\Desktop\Charlotte Work\Tools\PPT\Empower\2019 PPT cover images\7-woman-sitting-phone-mobile-4x3.jp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5380" t="18354" r="2974"/>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0C08FE4-162A-4EFF-AF07-50DD505ED48B}"/>
              </a:ext>
            </a:extLst>
          </p:cNvPr>
          <p:cNvSpPr/>
          <p:nvPr/>
        </p:nvSpPr>
        <p:spPr bwMode="auto">
          <a:xfrm>
            <a:off x="0" y="-311"/>
            <a:ext cx="11117029" cy="6858312"/>
          </a:xfrm>
          <a:prstGeom prst="rect">
            <a:avLst/>
          </a:prstGeom>
          <a:gradFill flip="none" rotWithShape="1">
            <a:gsLst>
              <a:gs pos="0">
                <a:srgbClr val="FFFFFF"/>
              </a:gs>
              <a:gs pos="71000">
                <a:srgbClr val="FFFFFF">
                  <a:alpha val="75000"/>
                </a:srgbClr>
              </a:gs>
              <a:gs pos="100000">
                <a:srgbClr val="FFFFFF">
                  <a:alpha val="0"/>
                </a:srgb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3" rIns="0" bIns="45723" numCol="1" rtlCol="0" anchor="ctr" anchorCtr="0" compatLnSpc="1">
            <a:prstTxWarp prst="textNoShape">
              <a:avLst/>
            </a:prstTxWarp>
          </a:bodyPr>
          <a:lstStyle/>
          <a:p>
            <a:pPr algn="ctr" defTabSz="914196"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Title 1"/>
          <p:cNvSpPr>
            <a:spLocks noGrp="1"/>
          </p:cNvSpPr>
          <p:nvPr>
            <p:ph type="ctrTitle" hasCustomPrompt="1"/>
          </p:nvPr>
        </p:nvSpPr>
        <p:spPr>
          <a:xfrm>
            <a:off x="495301" y="1104902"/>
            <a:ext cx="7440387" cy="2735839"/>
          </a:xfrm>
        </p:spPr>
        <p:txBody>
          <a:bodyPr anchor="b"/>
          <a:lstStyle>
            <a:lvl1pPr algn="l">
              <a:defRPr sz="4800"/>
            </a:lvl1pPr>
          </a:lstStyle>
          <a:p>
            <a:r>
              <a:rPr lang="en-US" dirty="0"/>
              <a:t>Insightful presentation title in sentence case max 3 lines</a:t>
            </a:r>
          </a:p>
        </p:txBody>
      </p:sp>
      <p:sp>
        <p:nvSpPr>
          <p:cNvPr id="3" name="Subtitle 2"/>
          <p:cNvSpPr>
            <a:spLocks noGrp="1"/>
          </p:cNvSpPr>
          <p:nvPr>
            <p:ph type="subTitle" idx="1" hasCustomPrompt="1"/>
          </p:nvPr>
        </p:nvSpPr>
        <p:spPr>
          <a:xfrm>
            <a:off x="495301" y="3924302"/>
            <a:ext cx="7440387" cy="974271"/>
          </a:xfrm>
        </p:spPr>
        <p:txBody>
          <a:bodyPr/>
          <a:lstStyle>
            <a:lvl1pPr marL="0" indent="0" algn="l">
              <a:buNone/>
              <a:defRPr sz="2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Event City or Speaker Name</a:t>
            </a:r>
          </a:p>
        </p:txBody>
      </p:sp>
      <p:sp>
        <p:nvSpPr>
          <p:cNvPr id="11" name="Date"/>
          <p:cNvSpPr>
            <a:spLocks noGrp="1"/>
          </p:cNvSpPr>
          <p:nvPr>
            <p:ph type="body" sz="quarter" idx="13" hasCustomPrompt="1"/>
          </p:nvPr>
        </p:nvSpPr>
        <p:spPr>
          <a:xfrm>
            <a:off x="495301" y="4990648"/>
            <a:ext cx="7440011" cy="702582"/>
          </a:xfrm>
        </p:spPr>
        <p:txBody>
          <a:bodyPr/>
          <a:lstStyle>
            <a:lvl1pPr>
              <a:defRPr>
                <a:solidFill>
                  <a:schemeClr val="tx1"/>
                </a:solidFill>
              </a:defRPr>
            </a:lvl1pPr>
          </a:lstStyle>
          <a:p>
            <a:pPr lvl="0"/>
            <a:r>
              <a:rPr lang="en-US" dirty="0"/>
              <a:t>Month DD, YYYY</a:t>
            </a:r>
          </a:p>
        </p:txBody>
      </p:sp>
      <p:sp>
        <p:nvSpPr>
          <p:cNvPr id="14" name="MIO_LOGOPLACEHOLDER#LowerLeftMediumStandard" hidden="1">
            <a:extLst>
              <a:ext uri="{FF2B5EF4-FFF2-40B4-BE49-F238E27FC236}">
                <a16:creationId xmlns:a16="http://schemas.microsoft.com/office/drawing/2014/main" id="{85B03E4F-1D18-400F-84E4-69084D093D3D}"/>
              </a:ext>
            </a:extLst>
          </p:cNvPr>
          <p:cNvSpPr/>
          <p:nvPr userDrawn="1"/>
        </p:nvSpPr>
        <p:spPr>
          <a:xfrm>
            <a:off x="495301" y="5763094"/>
            <a:ext cx="3086820" cy="7139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5" name="Rectangle 14" hidden="1"/>
          <p:cNvSpPr/>
          <p:nvPr userDrawn="1">
            <p:custDataLst>
              <p:tags r:id="rId1"/>
            </p:custDataLst>
          </p:nvPr>
        </p:nvSpPr>
        <p:spPr>
          <a:xfrm>
            <a:off x="411551" y="5744066"/>
            <a:ext cx="4322619" cy="9351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6" name="Rectangle 15" hidden="1"/>
          <p:cNvSpPr/>
          <p:nvPr userDrawn="1">
            <p:custDataLst>
              <p:tags r:id="rId2"/>
            </p:custDataLst>
          </p:nvPr>
        </p:nvSpPr>
        <p:spPr>
          <a:xfrm>
            <a:off x="453115" y="415636"/>
            <a:ext cx="10210800" cy="52993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pic>
        <p:nvPicPr>
          <p:cNvPr id="17" name="Picture 2" descr="C:\Users\cbarthol\Desktop\Charlotte Work\Tools\PPT\Empower\Logo EMFs\OPTUM_®_4c.emf"/>
          <p:cNvPicPr>
            <a:picLocks noChangeAspect="1" noChangeArrowheads="1"/>
          </p:cNvPicPr>
          <p:nvPr userDrawn="1">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495301" y="5763768"/>
            <a:ext cx="315333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955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 Lifestyle 4">
    <p:spTree>
      <p:nvGrpSpPr>
        <p:cNvPr id="1" name=""/>
        <p:cNvGrpSpPr/>
        <p:nvPr/>
      </p:nvGrpSpPr>
      <p:grpSpPr>
        <a:xfrm>
          <a:off x="0" y="0"/>
          <a:ext cx="0" cy="0"/>
          <a:chOff x="0" y="0"/>
          <a:chExt cx="0" cy="0"/>
        </a:xfrm>
      </p:grpSpPr>
      <p:pic>
        <p:nvPicPr>
          <p:cNvPr id="17" name="Picture 2" descr="C:\Users\cbarthol\Desktop\Charlotte Work\Tools\PPT\Empower\2019 PPT cover images\zion-4x3.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1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0C08FE4-162A-4EFF-AF07-50DD505ED48B}"/>
              </a:ext>
            </a:extLst>
          </p:cNvPr>
          <p:cNvSpPr/>
          <p:nvPr/>
        </p:nvSpPr>
        <p:spPr bwMode="auto">
          <a:xfrm>
            <a:off x="0" y="-311"/>
            <a:ext cx="11117029" cy="6858312"/>
          </a:xfrm>
          <a:prstGeom prst="rect">
            <a:avLst/>
          </a:prstGeom>
          <a:gradFill flip="none" rotWithShape="1">
            <a:gsLst>
              <a:gs pos="0">
                <a:srgbClr val="FFFFFF"/>
              </a:gs>
              <a:gs pos="71000">
                <a:srgbClr val="FFFFFF">
                  <a:alpha val="75000"/>
                </a:srgbClr>
              </a:gs>
              <a:gs pos="100000">
                <a:srgbClr val="FFFFFF">
                  <a:alpha val="0"/>
                </a:srgb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3" rIns="0" bIns="45723" numCol="1" rtlCol="0" anchor="ctr" anchorCtr="0" compatLnSpc="1">
            <a:prstTxWarp prst="textNoShape">
              <a:avLst/>
            </a:prstTxWarp>
          </a:bodyPr>
          <a:lstStyle/>
          <a:p>
            <a:pPr algn="ctr" defTabSz="914196"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Title 1"/>
          <p:cNvSpPr>
            <a:spLocks noGrp="1"/>
          </p:cNvSpPr>
          <p:nvPr>
            <p:ph type="ctrTitle" hasCustomPrompt="1"/>
          </p:nvPr>
        </p:nvSpPr>
        <p:spPr>
          <a:xfrm>
            <a:off x="495301" y="1104902"/>
            <a:ext cx="7440387" cy="2735839"/>
          </a:xfrm>
        </p:spPr>
        <p:txBody>
          <a:bodyPr anchor="b"/>
          <a:lstStyle>
            <a:lvl1pPr algn="l">
              <a:defRPr sz="4800"/>
            </a:lvl1pPr>
          </a:lstStyle>
          <a:p>
            <a:r>
              <a:rPr lang="en-US" dirty="0"/>
              <a:t>Insightful presentation title in sentence case max 3 lines</a:t>
            </a:r>
          </a:p>
        </p:txBody>
      </p:sp>
      <p:sp>
        <p:nvSpPr>
          <p:cNvPr id="3" name="Subtitle 2"/>
          <p:cNvSpPr>
            <a:spLocks noGrp="1"/>
          </p:cNvSpPr>
          <p:nvPr>
            <p:ph type="subTitle" idx="1" hasCustomPrompt="1"/>
          </p:nvPr>
        </p:nvSpPr>
        <p:spPr>
          <a:xfrm>
            <a:off x="495301" y="3924302"/>
            <a:ext cx="7440387" cy="974271"/>
          </a:xfrm>
        </p:spPr>
        <p:txBody>
          <a:bodyPr/>
          <a:lstStyle>
            <a:lvl1pPr marL="0" indent="0" algn="l">
              <a:buNone/>
              <a:defRPr sz="2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Event City or Speaker Name</a:t>
            </a:r>
          </a:p>
        </p:txBody>
      </p:sp>
      <p:sp>
        <p:nvSpPr>
          <p:cNvPr id="11" name="Date"/>
          <p:cNvSpPr>
            <a:spLocks noGrp="1"/>
          </p:cNvSpPr>
          <p:nvPr>
            <p:ph type="body" sz="quarter" idx="13" hasCustomPrompt="1"/>
          </p:nvPr>
        </p:nvSpPr>
        <p:spPr>
          <a:xfrm>
            <a:off x="495301" y="4990648"/>
            <a:ext cx="7440011" cy="702582"/>
          </a:xfrm>
        </p:spPr>
        <p:txBody>
          <a:bodyPr/>
          <a:lstStyle>
            <a:lvl1pPr>
              <a:defRPr>
                <a:solidFill>
                  <a:schemeClr val="tx1"/>
                </a:solidFill>
              </a:defRPr>
            </a:lvl1pPr>
          </a:lstStyle>
          <a:p>
            <a:pPr lvl="0"/>
            <a:r>
              <a:rPr lang="en-US" dirty="0"/>
              <a:t>Month DD, YYYY</a:t>
            </a:r>
          </a:p>
        </p:txBody>
      </p:sp>
      <p:sp>
        <p:nvSpPr>
          <p:cNvPr id="14" name="MIO_LOGOPLACEHOLDER#LowerLeftMediumStandard" hidden="1">
            <a:extLst>
              <a:ext uri="{FF2B5EF4-FFF2-40B4-BE49-F238E27FC236}">
                <a16:creationId xmlns:a16="http://schemas.microsoft.com/office/drawing/2014/main" id="{85B03E4F-1D18-400F-84E4-69084D093D3D}"/>
              </a:ext>
            </a:extLst>
          </p:cNvPr>
          <p:cNvSpPr/>
          <p:nvPr userDrawn="1"/>
        </p:nvSpPr>
        <p:spPr>
          <a:xfrm>
            <a:off x="495301" y="5763094"/>
            <a:ext cx="3086820" cy="7139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5" name="Rectangle 14" hidden="1"/>
          <p:cNvSpPr/>
          <p:nvPr userDrawn="1">
            <p:custDataLst>
              <p:tags r:id="rId1"/>
            </p:custDataLst>
          </p:nvPr>
        </p:nvSpPr>
        <p:spPr>
          <a:xfrm>
            <a:off x="411551" y="5744066"/>
            <a:ext cx="4322619" cy="9351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6" name="Rectangle 15" hidden="1"/>
          <p:cNvSpPr/>
          <p:nvPr userDrawn="1">
            <p:custDataLst>
              <p:tags r:id="rId2"/>
            </p:custDataLst>
          </p:nvPr>
        </p:nvSpPr>
        <p:spPr>
          <a:xfrm>
            <a:off x="453115" y="415636"/>
            <a:ext cx="10210800" cy="52993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pic>
        <p:nvPicPr>
          <p:cNvPr id="18" name="Picture 2" descr="C:\Users\cbarthol\Desktop\Charlotte Work\Tools\PPT\Empower\Logo EMFs\OPTUM_®_4c.emf"/>
          <p:cNvPicPr>
            <a:picLocks noChangeAspect="1" noChangeArrowheads="1"/>
          </p:cNvPicPr>
          <p:nvPr userDrawn="1">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495301" y="5763768"/>
            <a:ext cx="315333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931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7/7/2021</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 Military 1">
    <p:spTree>
      <p:nvGrpSpPr>
        <p:cNvPr id="1" name=""/>
        <p:cNvGrpSpPr/>
        <p:nvPr/>
      </p:nvGrpSpPr>
      <p:grpSpPr>
        <a:xfrm>
          <a:off x="0" y="0"/>
          <a:ext cx="0" cy="0"/>
          <a:chOff x="0" y="0"/>
          <a:chExt cx="0" cy="0"/>
        </a:xfrm>
      </p:grpSpPr>
      <p:pic>
        <p:nvPicPr>
          <p:cNvPr id="9218" name="Picture 2" descr="C:\Users\cbarthol\Desktop\Charlotte Work\Tools\PPT\Empower\2019 PPT cover images\9-military-army-family-happy-4x3.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0C08FE4-162A-4EFF-AF07-50DD505ED48B}"/>
              </a:ext>
            </a:extLst>
          </p:cNvPr>
          <p:cNvSpPr/>
          <p:nvPr/>
        </p:nvSpPr>
        <p:spPr bwMode="auto">
          <a:xfrm>
            <a:off x="0" y="-311"/>
            <a:ext cx="11117029" cy="6858312"/>
          </a:xfrm>
          <a:prstGeom prst="rect">
            <a:avLst/>
          </a:prstGeom>
          <a:gradFill flip="none" rotWithShape="1">
            <a:gsLst>
              <a:gs pos="0">
                <a:srgbClr val="FFFFFF"/>
              </a:gs>
              <a:gs pos="71000">
                <a:srgbClr val="FFFFFF">
                  <a:alpha val="75000"/>
                </a:srgbClr>
              </a:gs>
              <a:gs pos="100000">
                <a:srgbClr val="FFFFFF">
                  <a:alpha val="0"/>
                </a:srgb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3" rIns="0" bIns="45723" numCol="1" rtlCol="0" anchor="ctr" anchorCtr="0" compatLnSpc="1">
            <a:prstTxWarp prst="textNoShape">
              <a:avLst/>
            </a:prstTxWarp>
          </a:bodyPr>
          <a:lstStyle/>
          <a:p>
            <a:pPr algn="ctr" defTabSz="914196"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Title 1"/>
          <p:cNvSpPr>
            <a:spLocks noGrp="1"/>
          </p:cNvSpPr>
          <p:nvPr>
            <p:ph type="ctrTitle" hasCustomPrompt="1"/>
          </p:nvPr>
        </p:nvSpPr>
        <p:spPr>
          <a:xfrm>
            <a:off x="495301" y="1104902"/>
            <a:ext cx="7440387" cy="2735839"/>
          </a:xfrm>
        </p:spPr>
        <p:txBody>
          <a:bodyPr anchor="b"/>
          <a:lstStyle>
            <a:lvl1pPr algn="l">
              <a:defRPr sz="4800"/>
            </a:lvl1pPr>
          </a:lstStyle>
          <a:p>
            <a:r>
              <a:rPr lang="en-US" dirty="0"/>
              <a:t>Insightful presentation title in sentence case max 3 lines</a:t>
            </a:r>
          </a:p>
        </p:txBody>
      </p:sp>
      <p:sp>
        <p:nvSpPr>
          <p:cNvPr id="3" name="Subtitle 2"/>
          <p:cNvSpPr>
            <a:spLocks noGrp="1"/>
          </p:cNvSpPr>
          <p:nvPr>
            <p:ph type="subTitle" idx="1" hasCustomPrompt="1"/>
          </p:nvPr>
        </p:nvSpPr>
        <p:spPr>
          <a:xfrm>
            <a:off x="495301" y="3924302"/>
            <a:ext cx="7440387" cy="974271"/>
          </a:xfrm>
        </p:spPr>
        <p:txBody>
          <a:bodyPr/>
          <a:lstStyle>
            <a:lvl1pPr marL="0" indent="0" algn="l">
              <a:buNone/>
              <a:defRPr sz="2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Event City or Speaker Name</a:t>
            </a:r>
          </a:p>
        </p:txBody>
      </p:sp>
      <p:sp>
        <p:nvSpPr>
          <p:cNvPr id="11" name="Date"/>
          <p:cNvSpPr>
            <a:spLocks noGrp="1"/>
          </p:cNvSpPr>
          <p:nvPr>
            <p:ph type="body" sz="quarter" idx="13" hasCustomPrompt="1"/>
          </p:nvPr>
        </p:nvSpPr>
        <p:spPr>
          <a:xfrm>
            <a:off x="495301" y="4990648"/>
            <a:ext cx="7440011" cy="702582"/>
          </a:xfrm>
        </p:spPr>
        <p:txBody>
          <a:bodyPr/>
          <a:lstStyle>
            <a:lvl1pPr>
              <a:defRPr>
                <a:solidFill>
                  <a:schemeClr val="tx1"/>
                </a:solidFill>
              </a:defRPr>
            </a:lvl1pPr>
          </a:lstStyle>
          <a:p>
            <a:pPr lvl="0"/>
            <a:r>
              <a:rPr lang="en-US" dirty="0"/>
              <a:t>Month DD, YYYY</a:t>
            </a:r>
          </a:p>
        </p:txBody>
      </p:sp>
      <p:sp>
        <p:nvSpPr>
          <p:cNvPr id="14" name="MIO_LOGOPLACEHOLDER#LowerLeftMediumStandard" hidden="1">
            <a:extLst>
              <a:ext uri="{FF2B5EF4-FFF2-40B4-BE49-F238E27FC236}">
                <a16:creationId xmlns:a16="http://schemas.microsoft.com/office/drawing/2014/main" id="{85B03E4F-1D18-400F-84E4-69084D093D3D}"/>
              </a:ext>
            </a:extLst>
          </p:cNvPr>
          <p:cNvSpPr/>
          <p:nvPr userDrawn="1"/>
        </p:nvSpPr>
        <p:spPr>
          <a:xfrm>
            <a:off x="495301" y="5763094"/>
            <a:ext cx="3086820" cy="7139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5" name="Rectangle 14" hidden="1"/>
          <p:cNvSpPr/>
          <p:nvPr userDrawn="1">
            <p:custDataLst>
              <p:tags r:id="rId1"/>
            </p:custDataLst>
          </p:nvPr>
        </p:nvSpPr>
        <p:spPr>
          <a:xfrm>
            <a:off x="411551" y="5744066"/>
            <a:ext cx="4322619" cy="9351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6" name="Rectangle 15" hidden="1"/>
          <p:cNvSpPr/>
          <p:nvPr userDrawn="1">
            <p:custDataLst>
              <p:tags r:id="rId2"/>
            </p:custDataLst>
          </p:nvPr>
        </p:nvSpPr>
        <p:spPr>
          <a:xfrm>
            <a:off x="453115" y="415636"/>
            <a:ext cx="10210800" cy="52993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pic>
        <p:nvPicPr>
          <p:cNvPr id="17" name="Picture 2" descr="C:\Users\cbarthol\Desktop\Charlotte Work\Tools\PPT\Empower\Logo EMFs\OPTUM_®_4c.emf"/>
          <p:cNvPicPr>
            <a:picLocks noChangeAspect="1" noChangeArrowheads="1"/>
          </p:cNvPicPr>
          <p:nvPr userDrawn="1">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495301" y="5763768"/>
            <a:ext cx="315333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147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 Veteran 1">
    <p:spTree>
      <p:nvGrpSpPr>
        <p:cNvPr id="1" name=""/>
        <p:cNvGrpSpPr/>
        <p:nvPr/>
      </p:nvGrpSpPr>
      <p:grpSpPr>
        <a:xfrm>
          <a:off x="0" y="0"/>
          <a:ext cx="0" cy="0"/>
          <a:chOff x="0" y="0"/>
          <a:chExt cx="0" cy="0"/>
        </a:xfrm>
      </p:grpSpPr>
      <p:pic>
        <p:nvPicPr>
          <p:cNvPr id="10242" name="Picture 2" descr="C:\Users\cbarthol\Desktop\Charlotte Work\Tools\PPT\Empower\2019 PPT cover images\10-military-navy-man-doctor-4x3.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1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0C08FE4-162A-4EFF-AF07-50DD505ED48B}"/>
              </a:ext>
            </a:extLst>
          </p:cNvPr>
          <p:cNvSpPr/>
          <p:nvPr/>
        </p:nvSpPr>
        <p:spPr bwMode="auto">
          <a:xfrm>
            <a:off x="0" y="-311"/>
            <a:ext cx="11117029" cy="6858312"/>
          </a:xfrm>
          <a:prstGeom prst="rect">
            <a:avLst/>
          </a:prstGeom>
          <a:gradFill flip="none" rotWithShape="1">
            <a:gsLst>
              <a:gs pos="0">
                <a:srgbClr val="FFFFFF"/>
              </a:gs>
              <a:gs pos="71000">
                <a:srgbClr val="FFFFFF">
                  <a:alpha val="75000"/>
                </a:srgbClr>
              </a:gs>
              <a:gs pos="100000">
                <a:srgbClr val="FFFFFF">
                  <a:alpha val="0"/>
                </a:srgb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3" rIns="0" bIns="45723" numCol="1" rtlCol="0" anchor="ctr" anchorCtr="0" compatLnSpc="1">
            <a:prstTxWarp prst="textNoShape">
              <a:avLst/>
            </a:prstTxWarp>
          </a:bodyPr>
          <a:lstStyle/>
          <a:p>
            <a:pPr algn="ctr" defTabSz="914196"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Title 1"/>
          <p:cNvSpPr>
            <a:spLocks noGrp="1"/>
          </p:cNvSpPr>
          <p:nvPr>
            <p:ph type="ctrTitle" hasCustomPrompt="1"/>
          </p:nvPr>
        </p:nvSpPr>
        <p:spPr>
          <a:xfrm>
            <a:off x="495301" y="1104902"/>
            <a:ext cx="7440387" cy="2735839"/>
          </a:xfrm>
        </p:spPr>
        <p:txBody>
          <a:bodyPr anchor="b"/>
          <a:lstStyle>
            <a:lvl1pPr algn="l">
              <a:defRPr sz="4800"/>
            </a:lvl1pPr>
          </a:lstStyle>
          <a:p>
            <a:r>
              <a:rPr lang="en-US" dirty="0"/>
              <a:t>Insightful presentation title in sentence case max 3 lines</a:t>
            </a:r>
          </a:p>
        </p:txBody>
      </p:sp>
      <p:sp>
        <p:nvSpPr>
          <p:cNvPr id="3" name="Subtitle 2"/>
          <p:cNvSpPr>
            <a:spLocks noGrp="1"/>
          </p:cNvSpPr>
          <p:nvPr>
            <p:ph type="subTitle" idx="1" hasCustomPrompt="1"/>
          </p:nvPr>
        </p:nvSpPr>
        <p:spPr>
          <a:xfrm>
            <a:off x="495301" y="3924302"/>
            <a:ext cx="7440387" cy="974271"/>
          </a:xfrm>
        </p:spPr>
        <p:txBody>
          <a:bodyPr/>
          <a:lstStyle>
            <a:lvl1pPr marL="0" indent="0" algn="l">
              <a:buNone/>
              <a:defRPr sz="2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Event City or Speaker Name</a:t>
            </a:r>
          </a:p>
        </p:txBody>
      </p:sp>
      <p:sp>
        <p:nvSpPr>
          <p:cNvPr id="11" name="Date"/>
          <p:cNvSpPr>
            <a:spLocks noGrp="1"/>
          </p:cNvSpPr>
          <p:nvPr>
            <p:ph type="body" sz="quarter" idx="13" hasCustomPrompt="1"/>
          </p:nvPr>
        </p:nvSpPr>
        <p:spPr>
          <a:xfrm>
            <a:off x="495301" y="4990648"/>
            <a:ext cx="7440011" cy="702582"/>
          </a:xfrm>
        </p:spPr>
        <p:txBody>
          <a:bodyPr/>
          <a:lstStyle>
            <a:lvl1pPr>
              <a:defRPr>
                <a:solidFill>
                  <a:schemeClr val="tx1"/>
                </a:solidFill>
              </a:defRPr>
            </a:lvl1pPr>
          </a:lstStyle>
          <a:p>
            <a:pPr lvl="0"/>
            <a:r>
              <a:rPr lang="en-US" dirty="0"/>
              <a:t>Month DD, YYYY</a:t>
            </a:r>
          </a:p>
        </p:txBody>
      </p:sp>
      <p:sp>
        <p:nvSpPr>
          <p:cNvPr id="14" name="MIO_LOGOPLACEHOLDER#LowerLeftMediumStandard" hidden="1">
            <a:extLst>
              <a:ext uri="{FF2B5EF4-FFF2-40B4-BE49-F238E27FC236}">
                <a16:creationId xmlns:a16="http://schemas.microsoft.com/office/drawing/2014/main" id="{85B03E4F-1D18-400F-84E4-69084D093D3D}"/>
              </a:ext>
            </a:extLst>
          </p:cNvPr>
          <p:cNvSpPr/>
          <p:nvPr userDrawn="1"/>
        </p:nvSpPr>
        <p:spPr>
          <a:xfrm>
            <a:off x="495301" y="5763094"/>
            <a:ext cx="3086820" cy="7139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5" name="Rectangle 14" hidden="1"/>
          <p:cNvSpPr/>
          <p:nvPr userDrawn="1">
            <p:custDataLst>
              <p:tags r:id="rId1"/>
            </p:custDataLst>
          </p:nvPr>
        </p:nvSpPr>
        <p:spPr>
          <a:xfrm>
            <a:off x="411551" y="5744066"/>
            <a:ext cx="4322619" cy="9351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6" name="Rectangle 15" hidden="1"/>
          <p:cNvSpPr/>
          <p:nvPr userDrawn="1">
            <p:custDataLst>
              <p:tags r:id="rId2"/>
            </p:custDataLst>
          </p:nvPr>
        </p:nvSpPr>
        <p:spPr>
          <a:xfrm>
            <a:off x="453115" y="415636"/>
            <a:ext cx="10210800" cy="52993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pic>
        <p:nvPicPr>
          <p:cNvPr id="17" name="Picture 2" descr="C:\Users\cbarthol\Desktop\Charlotte Work\Tools\PPT\Empower\Logo EMFs\OPTUM_®_4c.emf"/>
          <p:cNvPicPr>
            <a:picLocks noChangeAspect="1" noChangeArrowheads="1"/>
          </p:cNvPicPr>
          <p:nvPr userDrawn="1">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495301" y="5763768"/>
            <a:ext cx="315333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018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 Customize">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a:noFill/>
        </p:spPr>
        <p:txBody>
          <a:bodyPr/>
          <a:lstStyle>
            <a:lvl1pPr algn="r">
              <a:defRPr/>
            </a:lvl1pPr>
          </a:lstStyle>
          <a:p>
            <a:endParaRPr lang="en-US" dirty="0"/>
          </a:p>
        </p:txBody>
      </p:sp>
      <p:sp>
        <p:nvSpPr>
          <p:cNvPr id="14" name="Text Placeholder 3"/>
          <p:cNvSpPr>
            <a:spLocks noGrp="1"/>
          </p:cNvSpPr>
          <p:nvPr>
            <p:ph type="body" sz="quarter" idx="16" hasCustomPrompt="1"/>
          </p:nvPr>
        </p:nvSpPr>
        <p:spPr>
          <a:xfrm>
            <a:off x="-1" y="1"/>
            <a:ext cx="11661913" cy="6852106"/>
          </a:xfrm>
          <a:gradFill flip="none" rotWithShape="1">
            <a:gsLst>
              <a:gs pos="0">
                <a:srgbClr val="FFFFFF"/>
              </a:gs>
              <a:gs pos="71000">
                <a:srgbClr val="FFFFFF">
                  <a:alpha val="75000"/>
                </a:srgbClr>
              </a:gs>
              <a:gs pos="100000">
                <a:srgbClr val="FFFFFF">
                  <a:alpha val="0"/>
                </a:srgb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3" rIns="0" bIns="45723" numCol="1" rtlCol="0" anchor="ctr" anchorCtr="0" compatLnSpc="1">
            <a:prstTxWarp prst="textNoShape">
              <a:avLst/>
            </a:prstTxWarp>
          </a:bodyPr>
          <a:lstStyle>
            <a:lvl1pPr>
              <a:defRPr lang="en-US" sz="1500" dirty="0">
                <a:solidFill>
                  <a:schemeClr val="bg1"/>
                </a:solidFill>
              </a:defRPr>
            </a:lvl1pPr>
          </a:lstStyle>
          <a:p>
            <a:pPr lvl="0" algn="ctr" defTabSz="685647" fontAlgn="base">
              <a:spcBef>
                <a:spcPct val="0"/>
              </a:spcBef>
              <a:spcAft>
                <a:spcPct val="0"/>
              </a:spcAft>
            </a:pPr>
            <a:r>
              <a:rPr lang="en-US" dirty="0"/>
              <a:t> </a:t>
            </a:r>
          </a:p>
        </p:txBody>
      </p:sp>
      <p:sp>
        <p:nvSpPr>
          <p:cNvPr id="2" name="Title 1"/>
          <p:cNvSpPr>
            <a:spLocks noGrp="1"/>
          </p:cNvSpPr>
          <p:nvPr>
            <p:ph type="ctrTitle" hasCustomPrompt="1"/>
          </p:nvPr>
        </p:nvSpPr>
        <p:spPr>
          <a:xfrm>
            <a:off x="495301" y="1104902"/>
            <a:ext cx="7440387" cy="2735839"/>
          </a:xfrm>
        </p:spPr>
        <p:txBody>
          <a:bodyPr anchor="b"/>
          <a:lstStyle>
            <a:lvl1pPr algn="l">
              <a:defRPr sz="4800"/>
            </a:lvl1pPr>
          </a:lstStyle>
          <a:p>
            <a:r>
              <a:rPr lang="en-US" dirty="0"/>
              <a:t>Insightful presentation title in sentence case max 3 lines</a:t>
            </a:r>
          </a:p>
        </p:txBody>
      </p:sp>
      <p:sp>
        <p:nvSpPr>
          <p:cNvPr id="3" name="Subtitle 2"/>
          <p:cNvSpPr>
            <a:spLocks noGrp="1"/>
          </p:cNvSpPr>
          <p:nvPr>
            <p:ph type="subTitle" idx="1" hasCustomPrompt="1"/>
          </p:nvPr>
        </p:nvSpPr>
        <p:spPr>
          <a:xfrm>
            <a:off x="495301" y="3924302"/>
            <a:ext cx="7440387" cy="974271"/>
          </a:xfrm>
        </p:spPr>
        <p:txBody>
          <a:bodyPr/>
          <a:lstStyle>
            <a:lvl1pPr marL="0" indent="0" algn="l">
              <a:buNone/>
              <a:defRPr sz="2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Event City or Speaker Name</a:t>
            </a:r>
          </a:p>
        </p:txBody>
      </p:sp>
      <p:sp>
        <p:nvSpPr>
          <p:cNvPr id="11" name="Date"/>
          <p:cNvSpPr>
            <a:spLocks noGrp="1"/>
          </p:cNvSpPr>
          <p:nvPr>
            <p:ph type="body" sz="quarter" idx="13" hasCustomPrompt="1"/>
          </p:nvPr>
        </p:nvSpPr>
        <p:spPr>
          <a:xfrm>
            <a:off x="495301" y="4990648"/>
            <a:ext cx="7440011" cy="702582"/>
          </a:xfrm>
        </p:spPr>
        <p:txBody>
          <a:bodyPr/>
          <a:lstStyle>
            <a:lvl1pPr>
              <a:defRPr>
                <a:solidFill>
                  <a:schemeClr val="tx1"/>
                </a:solidFill>
              </a:defRPr>
            </a:lvl1pPr>
          </a:lstStyle>
          <a:p>
            <a:pPr lvl="0"/>
            <a:r>
              <a:rPr lang="en-US" dirty="0"/>
              <a:t>Month DD, YYYY</a:t>
            </a:r>
          </a:p>
        </p:txBody>
      </p:sp>
      <p:sp>
        <p:nvSpPr>
          <p:cNvPr id="16" name="MIO_LOGOPLACEHOLDER#LowerLeftMediumStandard" hidden="1">
            <a:extLst>
              <a:ext uri="{FF2B5EF4-FFF2-40B4-BE49-F238E27FC236}">
                <a16:creationId xmlns:a16="http://schemas.microsoft.com/office/drawing/2014/main" id="{85B03E4F-1D18-400F-84E4-69084D093D3D}"/>
              </a:ext>
            </a:extLst>
          </p:cNvPr>
          <p:cNvSpPr/>
          <p:nvPr userDrawn="1"/>
        </p:nvSpPr>
        <p:spPr>
          <a:xfrm>
            <a:off x="495301" y="5763094"/>
            <a:ext cx="3086820" cy="7139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20" name="Rectangle 19" hidden="1"/>
          <p:cNvSpPr/>
          <p:nvPr userDrawn="1">
            <p:custDataLst>
              <p:tags r:id="rId1"/>
            </p:custDataLst>
          </p:nvPr>
        </p:nvSpPr>
        <p:spPr>
          <a:xfrm>
            <a:off x="453115" y="415636"/>
            <a:ext cx="10210800" cy="52993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pic>
        <p:nvPicPr>
          <p:cNvPr id="17" name="Picture 2" descr="C:\Users\cbarthol\Desktop\Charlotte Work\Tools\PPT\Empower\Logo EMFs\OPTUM_®_4c.emf"/>
          <p:cNvPicPr>
            <a:picLocks noChangeAspect="1" noChangeArrowheads="1"/>
          </p:cNvPicPr>
          <p:nvPr userDrawn="1">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495301" y="5763768"/>
            <a:ext cx="315333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1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Type insightful headline in sentence case | 1 line</a:t>
            </a:r>
          </a:p>
        </p:txBody>
      </p:sp>
      <p:sp>
        <p:nvSpPr>
          <p:cNvPr id="3" name="Bullets/Content"/>
          <p:cNvSpPr>
            <a:spLocks noGrp="1"/>
          </p:cNvSpPr>
          <p:nvPr>
            <p:ph idx="1" hasCustomPrompt="1"/>
          </p:nvPr>
        </p:nvSpPr>
        <p:spPr/>
        <p:txBody>
          <a:bodyPr/>
          <a:lstStyle>
            <a:lvl1pPr>
              <a:defRPr/>
            </a:lvl1pPr>
          </a:lstStyle>
          <a:p>
            <a:pPr lvl="0"/>
            <a:r>
              <a:rPr lang="en-US" dirty="0"/>
              <a:t>Click to type text. To change text formatting (approved color, size, bullets),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p:cNvSpPr>
            <a:spLocks noGrp="1"/>
          </p:cNvSpPr>
          <p:nvPr>
            <p:ph type="body" sz="quarter" idx="13" hasCustomPrompt="1"/>
          </p:nvPr>
        </p:nvSpPr>
        <p:spPr>
          <a:xfrm>
            <a:off x="495301" y="1118284"/>
            <a:ext cx="11315700" cy="492125"/>
          </a:xfrm>
        </p:spPr>
        <p:txBody>
          <a:bodyPr/>
          <a:lstStyle>
            <a:lvl1pPr>
              <a:defRPr sz="2600">
                <a:solidFill>
                  <a:schemeClr val="accent4"/>
                </a:solidFill>
              </a:defRPr>
            </a:lvl1pPr>
          </a:lstStyle>
          <a:p>
            <a:pPr lvl="0"/>
            <a:r>
              <a:rPr lang="en-US" dirty="0"/>
              <a:t>Use this space for one line subhead if needed</a:t>
            </a:r>
          </a:p>
        </p:txBody>
      </p:sp>
      <p:sp>
        <p:nvSpPr>
          <p:cNvPr id="11" name="Rectangle 10" hidden="1">
            <a:extLst>
              <a:ext uri="{FF2B5EF4-FFF2-40B4-BE49-F238E27FC236}">
                <a16:creationId xmlns:a16="http://schemas.microsoft.com/office/drawing/2014/main" id="{B77DB3D0-6C62-4C9F-8261-F38E91BC25BF}"/>
              </a:ext>
            </a:extLst>
          </p:cNvPr>
          <p:cNvSpPr/>
          <p:nvPr userDrawn="1">
            <p:custDataLst>
              <p:tags r:id="rId1"/>
            </p:custDataLst>
          </p:nvPr>
        </p:nvSpPr>
        <p:spPr>
          <a:xfrm>
            <a:off x="457201" y="1104901"/>
            <a:ext cx="11451772" cy="51571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2" name="Rectangle 11" hidden="1">
            <a:extLst>
              <a:ext uri="{FF2B5EF4-FFF2-40B4-BE49-F238E27FC236}">
                <a16:creationId xmlns:a16="http://schemas.microsoft.com/office/drawing/2014/main" id="{DF47C519-F480-4737-BA78-68E9D9BEAB7B}"/>
              </a:ext>
            </a:extLst>
          </p:cNvPr>
          <p:cNvSpPr/>
          <p:nvPr userDrawn="1">
            <p:custDataLst>
              <p:tags r:id="rId2"/>
            </p:custDataLst>
          </p:nvPr>
        </p:nvSpPr>
        <p:spPr>
          <a:xfrm>
            <a:off x="0" y="0"/>
            <a:ext cx="12192000" cy="375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3" name="Rectangle 12" hidden="1">
            <a:extLst>
              <a:ext uri="{FF2B5EF4-FFF2-40B4-BE49-F238E27FC236}">
                <a16:creationId xmlns:a16="http://schemas.microsoft.com/office/drawing/2014/main" id="{05D2D6AA-11C0-40FC-AE61-A3438D026E61}"/>
              </a:ext>
            </a:extLst>
          </p:cNvPr>
          <p:cNvSpPr/>
          <p:nvPr userDrawn="1">
            <p:custDataLst>
              <p:tags r:id="rId3"/>
            </p:custDataLst>
          </p:nvPr>
        </p:nvSpPr>
        <p:spPr>
          <a:xfrm>
            <a:off x="381000" y="6348946"/>
            <a:ext cx="3048000" cy="509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4" name="Rectangle 13" hidden="1">
            <a:extLst>
              <a:ext uri="{FF2B5EF4-FFF2-40B4-BE49-F238E27FC236}">
                <a16:creationId xmlns:a16="http://schemas.microsoft.com/office/drawing/2014/main" id="{67A0ED7E-BDCB-43F8-A8A2-07AC5BBD8E8E}"/>
              </a:ext>
            </a:extLst>
          </p:cNvPr>
          <p:cNvSpPr/>
          <p:nvPr userDrawn="1">
            <p:custDataLst>
              <p:tags r:id="rId4"/>
            </p:custDataLst>
          </p:nvPr>
        </p:nvSpPr>
        <p:spPr>
          <a:xfrm>
            <a:off x="3929743" y="6324600"/>
            <a:ext cx="7979229"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4" name="Date Placeholder 3"/>
          <p:cNvSpPr>
            <a:spLocks noGrp="1"/>
          </p:cNvSpPr>
          <p:nvPr>
            <p:ph type="dt" sz="half" idx="14"/>
          </p:nvPr>
        </p:nvSpPr>
        <p:spPr/>
        <p:txBody>
          <a:bodyPr/>
          <a:lstStyle/>
          <a:p>
            <a:fld id="{408C1FEB-D3FE-453F-B895-02DD10E2BD85}" type="datetime1">
              <a:rPr lang="en-US" smtClean="0"/>
              <a:t>7/7/2021</a:t>
            </a:fld>
            <a:endParaRPr lang="en-US" dirty="0"/>
          </a:p>
        </p:txBody>
      </p:sp>
      <p:sp>
        <p:nvSpPr>
          <p:cNvPr id="5" name="Footer Placeholder 4"/>
          <p:cNvSpPr>
            <a:spLocks noGrp="1"/>
          </p:cNvSpPr>
          <p:nvPr>
            <p:ph type="ftr" sz="quarter" idx="15"/>
          </p:nvPr>
        </p:nvSpPr>
        <p:spPr/>
        <p:txBody>
          <a:bodyPr/>
          <a:lstStyle/>
          <a:p>
            <a:pPr algn="r">
              <a:lnSpc>
                <a:spcPct val="90000"/>
              </a:lnSpc>
            </a:pPr>
            <a:r>
              <a:rPr lang="en-US"/>
              <a:t>© 2020 Optum, Inc. All rights reserved. Confidential property of Optum. Do not distribute or reproduce without express permission from Optum.</a:t>
            </a:r>
          </a:p>
        </p:txBody>
      </p:sp>
      <p:sp>
        <p:nvSpPr>
          <p:cNvPr id="6" name="Slide Number Placeholder 5"/>
          <p:cNvSpPr>
            <a:spLocks noGrp="1"/>
          </p:cNvSpPr>
          <p:nvPr>
            <p:ph type="sldNum" sz="quarter" idx="16"/>
          </p:nvPr>
        </p:nvSpPr>
        <p:spPr/>
        <p:txBody>
          <a:bodyPr/>
          <a:lstStyle/>
          <a:p>
            <a:fld id="{BC151626-B486-4759-B266-03B675213B53}" type="slidenum">
              <a:rPr lang="en-US" smtClean="0"/>
              <a:pPr/>
              <a:t>‹#›</a:t>
            </a:fld>
            <a:endParaRPr lang="en-US" dirty="0"/>
          </a:p>
        </p:txBody>
      </p:sp>
    </p:spTree>
    <p:extLst>
      <p:ext uri="{BB962C8B-B14F-4D97-AF65-F5344CB8AC3E}">
        <p14:creationId xmlns:p14="http://schemas.microsoft.com/office/powerpoint/2010/main" val="2855352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ntent, 1 subhea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Type insightful headline in sentence case | 1 line</a:t>
            </a:r>
          </a:p>
        </p:txBody>
      </p:sp>
      <p:sp>
        <p:nvSpPr>
          <p:cNvPr id="3" name="Content Left"/>
          <p:cNvSpPr>
            <a:spLocks noGrp="1"/>
          </p:cNvSpPr>
          <p:nvPr>
            <p:ph sz="half" idx="1" hasCustomPrompt="1"/>
          </p:nvPr>
        </p:nvSpPr>
        <p:spPr>
          <a:xfrm>
            <a:off x="495301" y="1825627"/>
            <a:ext cx="5524500" cy="4079875"/>
          </a:xfrm>
        </p:spPr>
        <p:txBody>
          <a:bodyPr/>
          <a:lstStyle>
            <a:lvl1pPr>
              <a:defRPr/>
            </a:lvl1pPr>
          </a:lstStyle>
          <a:p>
            <a:pPr lvl="0"/>
            <a:r>
              <a:rPr lang="en-US" dirty="0"/>
              <a:t>Click to type text. To change text formatting (approved color, size, bullets),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Right"/>
          <p:cNvSpPr>
            <a:spLocks noGrp="1"/>
          </p:cNvSpPr>
          <p:nvPr>
            <p:ph sz="half" idx="2" hasCustomPrompt="1"/>
          </p:nvPr>
        </p:nvSpPr>
        <p:spPr>
          <a:xfrm>
            <a:off x="6172201" y="1825627"/>
            <a:ext cx="5660572" cy="4079875"/>
          </a:xfrm>
        </p:spPr>
        <p:txBody>
          <a:bodyPr/>
          <a:lstStyle>
            <a:lvl1pPr>
              <a:defRPr/>
            </a:lvl1pPr>
          </a:lstStyle>
          <a:p>
            <a:pPr lvl="0"/>
            <a:r>
              <a:rPr lang="en-US" dirty="0"/>
              <a:t>Click to type text. To change text formatting (approved color, size, bullets),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ubtitle">
            <a:extLst>
              <a:ext uri="{FF2B5EF4-FFF2-40B4-BE49-F238E27FC236}">
                <a16:creationId xmlns:a16="http://schemas.microsoft.com/office/drawing/2014/main" id="{09F3EB9D-9B44-418C-9B2E-D32A67A979CA}"/>
              </a:ext>
            </a:extLst>
          </p:cNvPr>
          <p:cNvSpPr>
            <a:spLocks noGrp="1"/>
          </p:cNvSpPr>
          <p:nvPr>
            <p:ph type="body" sz="quarter" idx="13" hasCustomPrompt="1"/>
          </p:nvPr>
        </p:nvSpPr>
        <p:spPr>
          <a:xfrm>
            <a:off x="495301" y="1118284"/>
            <a:ext cx="11315700" cy="492125"/>
          </a:xfrm>
        </p:spPr>
        <p:txBody>
          <a:bodyPr/>
          <a:lstStyle>
            <a:lvl1pPr>
              <a:defRPr sz="2600">
                <a:solidFill>
                  <a:schemeClr val="accent4"/>
                </a:solidFill>
              </a:defRPr>
            </a:lvl1pPr>
          </a:lstStyle>
          <a:p>
            <a:pPr lvl="0"/>
            <a:r>
              <a:rPr lang="en-US" dirty="0"/>
              <a:t>Use this space for one line subhead if needed</a:t>
            </a:r>
          </a:p>
        </p:txBody>
      </p:sp>
      <p:sp>
        <p:nvSpPr>
          <p:cNvPr id="12" name="Rectangle 11" hidden="1">
            <a:extLst>
              <a:ext uri="{FF2B5EF4-FFF2-40B4-BE49-F238E27FC236}">
                <a16:creationId xmlns:a16="http://schemas.microsoft.com/office/drawing/2014/main" id="{B77DB3D0-6C62-4C9F-8261-F38E91BC25BF}"/>
              </a:ext>
            </a:extLst>
          </p:cNvPr>
          <p:cNvSpPr/>
          <p:nvPr userDrawn="1">
            <p:custDataLst>
              <p:tags r:id="rId1"/>
            </p:custDataLst>
          </p:nvPr>
        </p:nvSpPr>
        <p:spPr>
          <a:xfrm>
            <a:off x="457201" y="1104901"/>
            <a:ext cx="11451772" cy="51571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3" name="Rectangle 12" hidden="1">
            <a:extLst>
              <a:ext uri="{FF2B5EF4-FFF2-40B4-BE49-F238E27FC236}">
                <a16:creationId xmlns:a16="http://schemas.microsoft.com/office/drawing/2014/main" id="{DF47C519-F480-4737-BA78-68E9D9BEAB7B}"/>
              </a:ext>
            </a:extLst>
          </p:cNvPr>
          <p:cNvSpPr/>
          <p:nvPr userDrawn="1">
            <p:custDataLst>
              <p:tags r:id="rId2"/>
            </p:custDataLst>
          </p:nvPr>
        </p:nvSpPr>
        <p:spPr>
          <a:xfrm>
            <a:off x="0" y="0"/>
            <a:ext cx="12192000" cy="375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4" name="Rectangle 13" hidden="1">
            <a:extLst>
              <a:ext uri="{FF2B5EF4-FFF2-40B4-BE49-F238E27FC236}">
                <a16:creationId xmlns:a16="http://schemas.microsoft.com/office/drawing/2014/main" id="{05D2D6AA-11C0-40FC-AE61-A3438D026E61}"/>
              </a:ext>
            </a:extLst>
          </p:cNvPr>
          <p:cNvSpPr/>
          <p:nvPr userDrawn="1">
            <p:custDataLst>
              <p:tags r:id="rId3"/>
            </p:custDataLst>
          </p:nvPr>
        </p:nvSpPr>
        <p:spPr>
          <a:xfrm>
            <a:off x="381000" y="6348946"/>
            <a:ext cx="3048000" cy="509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5" name="Rectangle 14" hidden="1">
            <a:extLst>
              <a:ext uri="{FF2B5EF4-FFF2-40B4-BE49-F238E27FC236}">
                <a16:creationId xmlns:a16="http://schemas.microsoft.com/office/drawing/2014/main" id="{67A0ED7E-BDCB-43F8-A8A2-07AC5BBD8E8E}"/>
              </a:ext>
            </a:extLst>
          </p:cNvPr>
          <p:cNvSpPr/>
          <p:nvPr userDrawn="1">
            <p:custDataLst>
              <p:tags r:id="rId4"/>
            </p:custDataLst>
          </p:nvPr>
        </p:nvSpPr>
        <p:spPr>
          <a:xfrm>
            <a:off x="3929743" y="6324600"/>
            <a:ext cx="7979229"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5" name="Date Placeholder 4"/>
          <p:cNvSpPr>
            <a:spLocks noGrp="1"/>
          </p:cNvSpPr>
          <p:nvPr>
            <p:ph type="dt" sz="half" idx="14"/>
          </p:nvPr>
        </p:nvSpPr>
        <p:spPr/>
        <p:txBody>
          <a:bodyPr/>
          <a:lstStyle/>
          <a:p>
            <a:fld id="{06F1BAC1-3BCA-4C42-847E-709281A69E0F}" type="datetime1">
              <a:rPr lang="en-US" smtClean="0"/>
              <a:t>7/7/2021</a:t>
            </a:fld>
            <a:endParaRPr lang="en-US" dirty="0"/>
          </a:p>
        </p:txBody>
      </p:sp>
      <p:sp>
        <p:nvSpPr>
          <p:cNvPr id="6" name="Footer Placeholder 5"/>
          <p:cNvSpPr>
            <a:spLocks noGrp="1"/>
          </p:cNvSpPr>
          <p:nvPr>
            <p:ph type="ftr" sz="quarter" idx="15"/>
          </p:nvPr>
        </p:nvSpPr>
        <p:spPr/>
        <p:txBody>
          <a:bodyPr/>
          <a:lstStyle/>
          <a:p>
            <a:pPr algn="r">
              <a:lnSpc>
                <a:spcPct val="90000"/>
              </a:lnSpc>
            </a:pPr>
            <a:r>
              <a:rPr lang="en-US"/>
              <a:t>© 2020 Optum, Inc. All rights reserved. Confidential property of Optum. Do not distribute or reproduce without express permission from Optum.</a:t>
            </a:r>
          </a:p>
        </p:txBody>
      </p:sp>
      <p:sp>
        <p:nvSpPr>
          <p:cNvPr id="7" name="Slide Number Placeholder 6"/>
          <p:cNvSpPr>
            <a:spLocks noGrp="1"/>
          </p:cNvSpPr>
          <p:nvPr>
            <p:ph type="sldNum" sz="quarter" idx="16"/>
          </p:nvPr>
        </p:nvSpPr>
        <p:spPr/>
        <p:txBody>
          <a:bodyPr/>
          <a:lstStyle/>
          <a:p>
            <a:fld id="{BC151626-B486-4759-B266-03B675213B53}" type="slidenum">
              <a:rPr lang="en-US" smtClean="0"/>
              <a:pPr/>
              <a:t>‹#›</a:t>
            </a:fld>
            <a:endParaRPr lang="en-US" dirty="0"/>
          </a:p>
        </p:txBody>
      </p:sp>
    </p:spTree>
    <p:extLst>
      <p:ext uri="{BB962C8B-B14F-4D97-AF65-F5344CB8AC3E}">
        <p14:creationId xmlns:p14="http://schemas.microsoft.com/office/powerpoint/2010/main" val="125318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ntent, 2 subhead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Type insightful headline in sentence case | 1 line</a:t>
            </a:r>
          </a:p>
        </p:txBody>
      </p:sp>
      <p:sp>
        <p:nvSpPr>
          <p:cNvPr id="3" name="Content Left"/>
          <p:cNvSpPr>
            <a:spLocks noGrp="1"/>
          </p:cNvSpPr>
          <p:nvPr>
            <p:ph sz="half" idx="1" hasCustomPrompt="1"/>
          </p:nvPr>
        </p:nvSpPr>
        <p:spPr>
          <a:xfrm>
            <a:off x="495301" y="1825627"/>
            <a:ext cx="5524500" cy="4079875"/>
          </a:xfrm>
        </p:spPr>
        <p:txBody>
          <a:bodyPr/>
          <a:lstStyle>
            <a:lvl1pPr>
              <a:defRPr/>
            </a:lvl1pPr>
          </a:lstStyle>
          <a:p>
            <a:pPr lvl="0"/>
            <a:r>
              <a:rPr lang="en-US" dirty="0"/>
              <a:t>Click to type text. To change text formatting (approved color, size, bullets),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Right"/>
          <p:cNvSpPr>
            <a:spLocks noGrp="1"/>
          </p:cNvSpPr>
          <p:nvPr>
            <p:ph sz="half" idx="2" hasCustomPrompt="1"/>
          </p:nvPr>
        </p:nvSpPr>
        <p:spPr>
          <a:xfrm>
            <a:off x="6172201" y="1825627"/>
            <a:ext cx="5660572" cy="4079875"/>
          </a:xfrm>
        </p:spPr>
        <p:txBody>
          <a:bodyPr/>
          <a:lstStyle>
            <a:lvl1pPr>
              <a:defRPr/>
            </a:lvl1pPr>
          </a:lstStyle>
          <a:p>
            <a:pPr lvl="0"/>
            <a:r>
              <a:rPr lang="en-US" dirty="0"/>
              <a:t>Click to type text. To change text formatting (approved color, size, bullets),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ubtitle Left"/>
          <p:cNvSpPr>
            <a:spLocks noGrp="1"/>
          </p:cNvSpPr>
          <p:nvPr>
            <p:ph type="body" idx="13" hasCustomPrompt="1"/>
          </p:nvPr>
        </p:nvSpPr>
        <p:spPr>
          <a:xfrm>
            <a:off x="495301" y="1118284"/>
            <a:ext cx="5502275" cy="492125"/>
          </a:xfrm>
        </p:spPr>
        <p:txBody>
          <a:bodyPr anchor="t"/>
          <a:lstStyle>
            <a:lvl1pPr marL="0" indent="0">
              <a:buNone/>
              <a:defRPr sz="2600" b="0">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Short subhead</a:t>
            </a:r>
          </a:p>
        </p:txBody>
      </p:sp>
      <p:sp>
        <p:nvSpPr>
          <p:cNvPr id="10" name="Subtitle Right"/>
          <p:cNvSpPr>
            <a:spLocks noGrp="1"/>
          </p:cNvSpPr>
          <p:nvPr>
            <p:ph type="body" sz="quarter" idx="3" hasCustomPrompt="1"/>
          </p:nvPr>
        </p:nvSpPr>
        <p:spPr>
          <a:xfrm>
            <a:off x="6172200" y="1118284"/>
            <a:ext cx="5638800" cy="492125"/>
          </a:xfrm>
        </p:spPr>
        <p:txBody>
          <a:bodyPr anchor="t"/>
          <a:lstStyle>
            <a:lvl1pPr marL="0" indent="0">
              <a:buNone/>
              <a:defRPr sz="2600" b="0">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Short subhead</a:t>
            </a:r>
          </a:p>
        </p:txBody>
      </p:sp>
      <p:sp>
        <p:nvSpPr>
          <p:cNvPr id="13" name="Rectangle 12" hidden="1">
            <a:extLst>
              <a:ext uri="{FF2B5EF4-FFF2-40B4-BE49-F238E27FC236}">
                <a16:creationId xmlns:a16="http://schemas.microsoft.com/office/drawing/2014/main" id="{B77DB3D0-6C62-4C9F-8261-F38E91BC25BF}"/>
              </a:ext>
            </a:extLst>
          </p:cNvPr>
          <p:cNvSpPr/>
          <p:nvPr userDrawn="1">
            <p:custDataLst>
              <p:tags r:id="rId1"/>
            </p:custDataLst>
          </p:nvPr>
        </p:nvSpPr>
        <p:spPr>
          <a:xfrm>
            <a:off x="457201" y="1104901"/>
            <a:ext cx="11451772" cy="51571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4" name="Rectangle 13" hidden="1">
            <a:extLst>
              <a:ext uri="{FF2B5EF4-FFF2-40B4-BE49-F238E27FC236}">
                <a16:creationId xmlns:a16="http://schemas.microsoft.com/office/drawing/2014/main" id="{DF47C519-F480-4737-BA78-68E9D9BEAB7B}"/>
              </a:ext>
            </a:extLst>
          </p:cNvPr>
          <p:cNvSpPr/>
          <p:nvPr userDrawn="1">
            <p:custDataLst>
              <p:tags r:id="rId2"/>
            </p:custDataLst>
          </p:nvPr>
        </p:nvSpPr>
        <p:spPr>
          <a:xfrm>
            <a:off x="0" y="0"/>
            <a:ext cx="12192000" cy="375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5" name="Rectangle 14" hidden="1">
            <a:extLst>
              <a:ext uri="{FF2B5EF4-FFF2-40B4-BE49-F238E27FC236}">
                <a16:creationId xmlns:a16="http://schemas.microsoft.com/office/drawing/2014/main" id="{05D2D6AA-11C0-40FC-AE61-A3438D026E61}"/>
              </a:ext>
            </a:extLst>
          </p:cNvPr>
          <p:cNvSpPr/>
          <p:nvPr userDrawn="1">
            <p:custDataLst>
              <p:tags r:id="rId3"/>
            </p:custDataLst>
          </p:nvPr>
        </p:nvSpPr>
        <p:spPr>
          <a:xfrm>
            <a:off x="381000" y="6348946"/>
            <a:ext cx="3048000" cy="509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6" name="Rectangle 15" hidden="1">
            <a:extLst>
              <a:ext uri="{FF2B5EF4-FFF2-40B4-BE49-F238E27FC236}">
                <a16:creationId xmlns:a16="http://schemas.microsoft.com/office/drawing/2014/main" id="{67A0ED7E-BDCB-43F8-A8A2-07AC5BBD8E8E}"/>
              </a:ext>
            </a:extLst>
          </p:cNvPr>
          <p:cNvSpPr/>
          <p:nvPr userDrawn="1">
            <p:custDataLst>
              <p:tags r:id="rId4"/>
            </p:custDataLst>
          </p:nvPr>
        </p:nvSpPr>
        <p:spPr>
          <a:xfrm>
            <a:off x="3929743" y="6324600"/>
            <a:ext cx="7979229"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5" name="Date Placeholder 4"/>
          <p:cNvSpPr>
            <a:spLocks noGrp="1"/>
          </p:cNvSpPr>
          <p:nvPr>
            <p:ph type="dt" sz="half" idx="14"/>
          </p:nvPr>
        </p:nvSpPr>
        <p:spPr/>
        <p:txBody>
          <a:bodyPr/>
          <a:lstStyle/>
          <a:p>
            <a:fld id="{1CAAD968-BF71-427C-A8C1-C763D8A141A4}" type="datetime1">
              <a:rPr lang="en-US" smtClean="0"/>
              <a:t>7/7/2021</a:t>
            </a:fld>
            <a:endParaRPr lang="en-US" dirty="0"/>
          </a:p>
        </p:txBody>
      </p:sp>
      <p:sp>
        <p:nvSpPr>
          <p:cNvPr id="6" name="Footer Placeholder 5"/>
          <p:cNvSpPr>
            <a:spLocks noGrp="1"/>
          </p:cNvSpPr>
          <p:nvPr>
            <p:ph type="ftr" sz="quarter" idx="15"/>
          </p:nvPr>
        </p:nvSpPr>
        <p:spPr/>
        <p:txBody>
          <a:bodyPr/>
          <a:lstStyle/>
          <a:p>
            <a:pPr algn="r">
              <a:lnSpc>
                <a:spcPct val="90000"/>
              </a:lnSpc>
            </a:pPr>
            <a:r>
              <a:rPr lang="en-US"/>
              <a:t>© 2020 Optum, Inc. All rights reserved. Confidential property of Optum. Do not distribute or reproduce without express permission from Optum.</a:t>
            </a:r>
          </a:p>
        </p:txBody>
      </p:sp>
      <p:sp>
        <p:nvSpPr>
          <p:cNvPr id="7" name="Slide Number Placeholder 6"/>
          <p:cNvSpPr>
            <a:spLocks noGrp="1"/>
          </p:cNvSpPr>
          <p:nvPr>
            <p:ph type="sldNum" sz="quarter" idx="16"/>
          </p:nvPr>
        </p:nvSpPr>
        <p:spPr/>
        <p:txBody>
          <a:bodyPr/>
          <a:lstStyle/>
          <a:p>
            <a:fld id="{BC151626-B486-4759-B266-03B675213B53}" type="slidenum">
              <a:rPr lang="en-US" smtClean="0"/>
              <a:pPr/>
              <a:t>‹#›</a:t>
            </a:fld>
            <a:endParaRPr lang="en-US" dirty="0"/>
          </a:p>
        </p:txBody>
      </p:sp>
    </p:spTree>
    <p:extLst>
      <p:ext uri="{BB962C8B-B14F-4D97-AF65-F5344CB8AC3E}">
        <p14:creationId xmlns:p14="http://schemas.microsoft.com/office/powerpoint/2010/main" val="1584183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Type insightful headline in sentence case | 1 line</a:t>
            </a:r>
          </a:p>
        </p:txBody>
      </p:sp>
      <p:sp>
        <p:nvSpPr>
          <p:cNvPr id="6" name="Rectangle 5" hidden="1">
            <a:extLst>
              <a:ext uri="{FF2B5EF4-FFF2-40B4-BE49-F238E27FC236}">
                <a16:creationId xmlns:a16="http://schemas.microsoft.com/office/drawing/2014/main" id="{B77DB3D0-6C62-4C9F-8261-F38E91BC25BF}"/>
              </a:ext>
            </a:extLst>
          </p:cNvPr>
          <p:cNvSpPr/>
          <p:nvPr userDrawn="1">
            <p:custDataLst>
              <p:tags r:id="rId1"/>
            </p:custDataLst>
          </p:nvPr>
        </p:nvSpPr>
        <p:spPr>
          <a:xfrm>
            <a:off x="457201" y="1104901"/>
            <a:ext cx="11451772" cy="51571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9" name="Rectangle 8" hidden="1">
            <a:extLst>
              <a:ext uri="{FF2B5EF4-FFF2-40B4-BE49-F238E27FC236}">
                <a16:creationId xmlns:a16="http://schemas.microsoft.com/office/drawing/2014/main" id="{DF47C519-F480-4737-BA78-68E9D9BEAB7B}"/>
              </a:ext>
            </a:extLst>
          </p:cNvPr>
          <p:cNvSpPr/>
          <p:nvPr userDrawn="1">
            <p:custDataLst>
              <p:tags r:id="rId2"/>
            </p:custDataLst>
          </p:nvPr>
        </p:nvSpPr>
        <p:spPr>
          <a:xfrm>
            <a:off x="0" y="0"/>
            <a:ext cx="12192000" cy="375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0" name="Rectangle 9" hidden="1">
            <a:extLst>
              <a:ext uri="{FF2B5EF4-FFF2-40B4-BE49-F238E27FC236}">
                <a16:creationId xmlns:a16="http://schemas.microsoft.com/office/drawing/2014/main" id="{05D2D6AA-11C0-40FC-AE61-A3438D026E61}"/>
              </a:ext>
            </a:extLst>
          </p:cNvPr>
          <p:cNvSpPr/>
          <p:nvPr userDrawn="1">
            <p:custDataLst>
              <p:tags r:id="rId3"/>
            </p:custDataLst>
          </p:nvPr>
        </p:nvSpPr>
        <p:spPr>
          <a:xfrm>
            <a:off x="381000" y="6348946"/>
            <a:ext cx="3048000" cy="509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1" name="Rectangle 10" hidden="1">
            <a:extLst>
              <a:ext uri="{FF2B5EF4-FFF2-40B4-BE49-F238E27FC236}">
                <a16:creationId xmlns:a16="http://schemas.microsoft.com/office/drawing/2014/main" id="{67A0ED7E-BDCB-43F8-A8A2-07AC5BBD8E8E}"/>
              </a:ext>
            </a:extLst>
          </p:cNvPr>
          <p:cNvSpPr/>
          <p:nvPr userDrawn="1">
            <p:custDataLst>
              <p:tags r:id="rId4"/>
            </p:custDataLst>
          </p:nvPr>
        </p:nvSpPr>
        <p:spPr>
          <a:xfrm>
            <a:off x="3929743" y="6324600"/>
            <a:ext cx="7979229"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3" name="Date Placeholder 2"/>
          <p:cNvSpPr>
            <a:spLocks noGrp="1"/>
          </p:cNvSpPr>
          <p:nvPr>
            <p:ph type="dt" sz="half" idx="10"/>
          </p:nvPr>
        </p:nvSpPr>
        <p:spPr/>
        <p:txBody>
          <a:bodyPr/>
          <a:lstStyle/>
          <a:p>
            <a:fld id="{7060D783-0C3B-482C-AF8D-213086F2A8B4}" type="datetime1">
              <a:rPr lang="en-US" smtClean="0"/>
              <a:t>7/7/2021</a:t>
            </a:fld>
            <a:endParaRPr lang="en-US" dirty="0"/>
          </a:p>
        </p:txBody>
      </p:sp>
      <p:sp>
        <p:nvSpPr>
          <p:cNvPr id="4" name="Footer Placeholder 3"/>
          <p:cNvSpPr>
            <a:spLocks noGrp="1"/>
          </p:cNvSpPr>
          <p:nvPr>
            <p:ph type="ftr" sz="quarter" idx="11"/>
          </p:nvPr>
        </p:nvSpPr>
        <p:spPr/>
        <p:txBody>
          <a:bodyPr/>
          <a:lstStyle/>
          <a:p>
            <a:pPr algn="r">
              <a:lnSpc>
                <a:spcPct val="90000"/>
              </a:lnSpc>
            </a:pPr>
            <a:r>
              <a:rPr lang="en-US"/>
              <a:t>© 2020 Optum, Inc. All rights reserved. Confidential property of Optum. Do not distribute or reproduce without express permission from Optum.</a:t>
            </a:r>
          </a:p>
        </p:txBody>
      </p:sp>
      <p:sp>
        <p:nvSpPr>
          <p:cNvPr id="12" name="Slide Number Placeholder 11"/>
          <p:cNvSpPr>
            <a:spLocks noGrp="1"/>
          </p:cNvSpPr>
          <p:nvPr>
            <p:ph type="sldNum" sz="quarter" idx="12"/>
          </p:nvPr>
        </p:nvSpPr>
        <p:spPr/>
        <p:txBody>
          <a:bodyPr/>
          <a:lstStyle/>
          <a:p>
            <a:fld id="{BC151626-B486-4759-B266-03B675213B53}" type="slidenum">
              <a:rPr lang="en-US" smtClean="0"/>
              <a:pPr/>
              <a:t>‹#›</a:t>
            </a:fld>
            <a:endParaRPr lang="en-US" dirty="0"/>
          </a:p>
        </p:txBody>
      </p:sp>
    </p:spTree>
    <p:extLst>
      <p:ext uri="{BB962C8B-B14F-4D97-AF65-F5344CB8AC3E}">
        <p14:creationId xmlns:p14="http://schemas.microsoft.com/office/powerpoint/2010/main" val="14582000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ubhea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Type insightful headline in sentence case | 1 line</a:t>
            </a:r>
          </a:p>
        </p:txBody>
      </p:sp>
      <p:sp>
        <p:nvSpPr>
          <p:cNvPr id="7" name="Subtitle">
            <a:extLst>
              <a:ext uri="{FF2B5EF4-FFF2-40B4-BE49-F238E27FC236}">
                <a16:creationId xmlns:a16="http://schemas.microsoft.com/office/drawing/2014/main" id="{E35FC4DD-34A5-4677-832D-B024EEC6EE03}"/>
              </a:ext>
            </a:extLst>
          </p:cNvPr>
          <p:cNvSpPr>
            <a:spLocks noGrp="1"/>
          </p:cNvSpPr>
          <p:nvPr>
            <p:ph type="body" sz="quarter" idx="13" hasCustomPrompt="1"/>
          </p:nvPr>
        </p:nvSpPr>
        <p:spPr>
          <a:xfrm>
            <a:off x="495301" y="1118284"/>
            <a:ext cx="11315700" cy="492125"/>
          </a:xfrm>
        </p:spPr>
        <p:txBody>
          <a:bodyPr/>
          <a:lstStyle>
            <a:lvl1pPr>
              <a:defRPr sz="2600">
                <a:solidFill>
                  <a:schemeClr val="accent4"/>
                </a:solidFill>
              </a:defRPr>
            </a:lvl1pPr>
          </a:lstStyle>
          <a:p>
            <a:pPr lvl="0"/>
            <a:r>
              <a:rPr lang="en-US" dirty="0"/>
              <a:t>Use this space for one line subhead if needed</a:t>
            </a:r>
          </a:p>
        </p:txBody>
      </p:sp>
      <p:sp>
        <p:nvSpPr>
          <p:cNvPr id="10" name="Rectangle 9" hidden="1">
            <a:extLst>
              <a:ext uri="{FF2B5EF4-FFF2-40B4-BE49-F238E27FC236}">
                <a16:creationId xmlns:a16="http://schemas.microsoft.com/office/drawing/2014/main" id="{B77DB3D0-6C62-4C9F-8261-F38E91BC25BF}"/>
              </a:ext>
            </a:extLst>
          </p:cNvPr>
          <p:cNvSpPr/>
          <p:nvPr userDrawn="1">
            <p:custDataLst>
              <p:tags r:id="rId1"/>
            </p:custDataLst>
          </p:nvPr>
        </p:nvSpPr>
        <p:spPr>
          <a:xfrm>
            <a:off x="457201" y="1104901"/>
            <a:ext cx="11451772" cy="51571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1" name="Rectangle 10" hidden="1">
            <a:extLst>
              <a:ext uri="{FF2B5EF4-FFF2-40B4-BE49-F238E27FC236}">
                <a16:creationId xmlns:a16="http://schemas.microsoft.com/office/drawing/2014/main" id="{DF47C519-F480-4737-BA78-68E9D9BEAB7B}"/>
              </a:ext>
            </a:extLst>
          </p:cNvPr>
          <p:cNvSpPr/>
          <p:nvPr userDrawn="1">
            <p:custDataLst>
              <p:tags r:id="rId2"/>
            </p:custDataLst>
          </p:nvPr>
        </p:nvSpPr>
        <p:spPr>
          <a:xfrm>
            <a:off x="0" y="0"/>
            <a:ext cx="12192000" cy="375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2" name="Rectangle 11" hidden="1">
            <a:extLst>
              <a:ext uri="{FF2B5EF4-FFF2-40B4-BE49-F238E27FC236}">
                <a16:creationId xmlns:a16="http://schemas.microsoft.com/office/drawing/2014/main" id="{05D2D6AA-11C0-40FC-AE61-A3438D026E61}"/>
              </a:ext>
            </a:extLst>
          </p:cNvPr>
          <p:cNvSpPr/>
          <p:nvPr userDrawn="1">
            <p:custDataLst>
              <p:tags r:id="rId3"/>
            </p:custDataLst>
          </p:nvPr>
        </p:nvSpPr>
        <p:spPr>
          <a:xfrm>
            <a:off x="381000" y="6348946"/>
            <a:ext cx="3048000" cy="509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3" name="Rectangle 12" hidden="1">
            <a:extLst>
              <a:ext uri="{FF2B5EF4-FFF2-40B4-BE49-F238E27FC236}">
                <a16:creationId xmlns:a16="http://schemas.microsoft.com/office/drawing/2014/main" id="{67A0ED7E-BDCB-43F8-A8A2-07AC5BBD8E8E}"/>
              </a:ext>
            </a:extLst>
          </p:cNvPr>
          <p:cNvSpPr/>
          <p:nvPr userDrawn="1">
            <p:custDataLst>
              <p:tags r:id="rId4"/>
            </p:custDataLst>
          </p:nvPr>
        </p:nvSpPr>
        <p:spPr>
          <a:xfrm>
            <a:off x="3929743" y="6324600"/>
            <a:ext cx="7979229"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3" name="Date Placeholder 2"/>
          <p:cNvSpPr>
            <a:spLocks noGrp="1"/>
          </p:cNvSpPr>
          <p:nvPr>
            <p:ph type="dt" sz="half" idx="14"/>
          </p:nvPr>
        </p:nvSpPr>
        <p:spPr/>
        <p:txBody>
          <a:bodyPr/>
          <a:lstStyle/>
          <a:p>
            <a:fld id="{206706C4-8866-41DA-8A1F-563D24FA1222}" type="datetime1">
              <a:rPr lang="en-US" smtClean="0"/>
              <a:t>7/7/2021</a:t>
            </a:fld>
            <a:endParaRPr lang="en-US" dirty="0"/>
          </a:p>
        </p:txBody>
      </p:sp>
      <p:sp>
        <p:nvSpPr>
          <p:cNvPr id="4" name="Footer Placeholder 3"/>
          <p:cNvSpPr>
            <a:spLocks noGrp="1"/>
          </p:cNvSpPr>
          <p:nvPr>
            <p:ph type="ftr" sz="quarter" idx="15"/>
          </p:nvPr>
        </p:nvSpPr>
        <p:spPr/>
        <p:txBody>
          <a:bodyPr/>
          <a:lstStyle/>
          <a:p>
            <a:pPr algn="r">
              <a:lnSpc>
                <a:spcPct val="90000"/>
              </a:lnSpc>
            </a:pPr>
            <a:r>
              <a:rPr lang="en-US"/>
              <a:t>© 2020 Optum, Inc. All rights reserved. Confidential property of Optum. Do not distribute or reproduce without express permission from Optum.</a:t>
            </a:r>
          </a:p>
        </p:txBody>
      </p:sp>
      <p:sp>
        <p:nvSpPr>
          <p:cNvPr id="5" name="Slide Number Placeholder 4"/>
          <p:cNvSpPr>
            <a:spLocks noGrp="1"/>
          </p:cNvSpPr>
          <p:nvPr>
            <p:ph type="sldNum" sz="quarter" idx="16"/>
          </p:nvPr>
        </p:nvSpPr>
        <p:spPr/>
        <p:txBody>
          <a:bodyPr/>
          <a:lstStyle/>
          <a:p>
            <a:fld id="{BC151626-B486-4759-B266-03B675213B53}" type="slidenum">
              <a:rPr lang="en-US" smtClean="0"/>
              <a:pPr/>
              <a:t>‹#›</a:t>
            </a:fld>
            <a:endParaRPr lang="en-US" dirty="0"/>
          </a:p>
        </p:txBody>
      </p:sp>
    </p:spTree>
    <p:extLst>
      <p:ext uri="{BB962C8B-B14F-4D97-AF65-F5344CB8AC3E}">
        <p14:creationId xmlns:p14="http://schemas.microsoft.com/office/powerpoint/2010/main" val="157229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Type insightful headline in sentence case | 1 line</a:t>
            </a:r>
          </a:p>
        </p:txBody>
      </p:sp>
      <p:sp>
        <p:nvSpPr>
          <p:cNvPr id="10" name="Circle 1"/>
          <p:cNvSpPr>
            <a:spLocks noGrp="1"/>
          </p:cNvSpPr>
          <p:nvPr>
            <p:ph type="body" sz="quarter" idx="14" hasCustomPrompt="1"/>
          </p:nvPr>
        </p:nvSpPr>
        <p:spPr>
          <a:xfrm>
            <a:off x="1125867" y="1828800"/>
            <a:ext cx="2487168" cy="1866900"/>
          </a:xfrm>
          <a:prstGeom prst="ellipse">
            <a:avLst/>
          </a:prstGeom>
          <a:ln w="19050">
            <a:solidFill>
              <a:schemeClr val="accent1"/>
            </a:solidFill>
          </a:ln>
        </p:spPr>
        <p:txBody>
          <a:bodyPr anchor="ctr"/>
          <a:lstStyle>
            <a:lvl1pPr algn="ctr">
              <a:buNone/>
              <a:defRPr sz="1200">
                <a:solidFill>
                  <a:schemeClr val="accent5"/>
                </a:solidFill>
              </a:defRPr>
            </a:lvl1pPr>
          </a:lstStyle>
          <a:p>
            <a:pPr lvl="0"/>
            <a:r>
              <a:rPr lang="en-US" dirty="0"/>
              <a:t>Place icon here. To hide this text, place cursor then hit space bar. Duplicate or delete as needed.</a:t>
            </a:r>
          </a:p>
        </p:txBody>
      </p:sp>
      <p:sp>
        <p:nvSpPr>
          <p:cNvPr id="11" name="Circle 2"/>
          <p:cNvSpPr>
            <a:spLocks noGrp="1"/>
          </p:cNvSpPr>
          <p:nvPr>
            <p:ph type="body" sz="quarter" idx="15" hasCustomPrompt="1"/>
          </p:nvPr>
        </p:nvSpPr>
        <p:spPr>
          <a:xfrm>
            <a:off x="4778196" y="1828800"/>
            <a:ext cx="2487168" cy="1866900"/>
          </a:xfrm>
          <a:prstGeom prst="ellipse">
            <a:avLst/>
          </a:prstGeom>
          <a:ln w="19050">
            <a:solidFill>
              <a:schemeClr val="accent1"/>
            </a:solidFill>
          </a:ln>
        </p:spPr>
        <p:txBody>
          <a:bodyPr anchor="ctr"/>
          <a:lstStyle>
            <a:lvl1pPr algn="ctr">
              <a:buNone/>
              <a:defRPr sz="1200">
                <a:solidFill>
                  <a:schemeClr val="accent5"/>
                </a:solidFill>
              </a:defRPr>
            </a:lvl1pPr>
          </a:lstStyle>
          <a:p>
            <a:pPr lvl="0"/>
            <a:r>
              <a:rPr lang="en-US" dirty="0"/>
              <a:t>Place icon here. To hide this text, place cursor then hit space bar. Duplicate or delete as needed.</a:t>
            </a:r>
          </a:p>
        </p:txBody>
      </p:sp>
      <p:sp>
        <p:nvSpPr>
          <p:cNvPr id="12" name="Circle 3"/>
          <p:cNvSpPr>
            <a:spLocks noGrp="1"/>
          </p:cNvSpPr>
          <p:nvPr>
            <p:ph type="body" sz="quarter" idx="16" hasCustomPrompt="1"/>
          </p:nvPr>
        </p:nvSpPr>
        <p:spPr>
          <a:xfrm>
            <a:off x="8517115" y="1828800"/>
            <a:ext cx="2487168" cy="1866900"/>
          </a:xfrm>
          <a:prstGeom prst="ellipse">
            <a:avLst/>
          </a:prstGeom>
          <a:ln w="19050">
            <a:solidFill>
              <a:schemeClr val="accent1"/>
            </a:solidFill>
          </a:ln>
        </p:spPr>
        <p:txBody>
          <a:bodyPr anchor="ctr"/>
          <a:lstStyle>
            <a:lvl1pPr algn="ctr">
              <a:buNone/>
              <a:defRPr sz="1200">
                <a:solidFill>
                  <a:schemeClr val="accent5"/>
                </a:solidFill>
              </a:defRPr>
            </a:lvl1pPr>
          </a:lstStyle>
          <a:p>
            <a:pPr lvl="0"/>
            <a:r>
              <a:rPr lang="en-US" dirty="0"/>
              <a:t>Place icon here. To hide this text, place cursor then hit space bar. Duplicate or delete as needed.</a:t>
            </a:r>
          </a:p>
        </p:txBody>
      </p:sp>
      <p:sp>
        <p:nvSpPr>
          <p:cNvPr id="13" name="Content 1"/>
          <p:cNvSpPr>
            <a:spLocks noGrp="1"/>
          </p:cNvSpPr>
          <p:nvPr>
            <p:ph sz="half" idx="1" hasCustomPrompt="1"/>
          </p:nvPr>
        </p:nvSpPr>
        <p:spPr>
          <a:xfrm>
            <a:off x="611411" y="4405086"/>
            <a:ext cx="3474720" cy="1500413"/>
          </a:xfrm>
        </p:spPr>
        <p:txBody>
          <a:bodyPr/>
          <a:lstStyle>
            <a:lvl1pPr>
              <a:defRPr sz="1400"/>
            </a:lvl1pPr>
            <a:lvl2pPr>
              <a:defRPr sz="1400"/>
            </a:lvl2pPr>
            <a:lvl3pPr>
              <a:defRPr sz="1400"/>
            </a:lvl3pPr>
            <a:lvl4pPr>
              <a:defRPr sz="1400"/>
            </a:lvl4pPr>
            <a:lvl5pPr>
              <a:defRPr sz="1400"/>
            </a:lvl5pPr>
          </a:lstStyle>
          <a:p>
            <a:pPr lvl="0"/>
            <a:r>
              <a:rPr lang="en-US" dirty="0"/>
              <a:t>Type 14 pt gray text max three lines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2"/>
          <p:cNvSpPr>
            <a:spLocks noGrp="1"/>
          </p:cNvSpPr>
          <p:nvPr>
            <p:ph sz="half" idx="17" hasCustomPrompt="1"/>
          </p:nvPr>
        </p:nvSpPr>
        <p:spPr>
          <a:xfrm>
            <a:off x="4383311" y="4405086"/>
            <a:ext cx="3474720" cy="1500413"/>
          </a:xfrm>
        </p:spPr>
        <p:txBody>
          <a:bodyPr/>
          <a:lstStyle>
            <a:lvl1pPr marL="0" marR="0" indent="0" algn="l" defTabSz="685800" rtl="0" eaLnBrk="1" fontAlgn="auto" latinLnBrk="0" hangingPunct="1">
              <a:lnSpc>
                <a:spcPct val="95000"/>
              </a:lnSpc>
              <a:spcBef>
                <a:spcPts val="800"/>
              </a:spcBef>
              <a:spcAft>
                <a:spcPts val="450"/>
              </a:spcAft>
              <a:buClrTx/>
              <a:buSzTx/>
              <a:buFont typeface="Arial" panose="020B0604020202020204" pitchFamily="34" charset="0"/>
              <a:buNone/>
              <a:tabLst/>
              <a:defRPr sz="1400"/>
            </a:lvl1pPr>
            <a:lvl2pPr>
              <a:defRPr sz="1400"/>
            </a:lvl2pPr>
            <a:lvl3pPr>
              <a:defRPr sz="1400"/>
            </a:lvl3pPr>
            <a:lvl4pPr>
              <a:defRPr sz="1400"/>
            </a:lvl4pPr>
            <a:lvl5pPr>
              <a:defRPr sz="1400"/>
            </a:lvl5pPr>
          </a:lstStyle>
          <a:p>
            <a:pPr marL="0" marR="0" lvl="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a:pPr>
            <a:r>
              <a:rPr lang="en-US" dirty="0"/>
              <a:t>Type 14 pt gray text max three lines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3"/>
          <p:cNvSpPr>
            <a:spLocks noGrp="1"/>
          </p:cNvSpPr>
          <p:nvPr>
            <p:ph sz="half" idx="18" hasCustomPrompt="1"/>
          </p:nvPr>
        </p:nvSpPr>
        <p:spPr>
          <a:xfrm>
            <a:off x="8117112" y="4405086"/>
            <a:ext cx="3474720" cy="1500413"/>
          </a:xfrm>
        </p:spPr>
        <p:txBody>
          <a:bodyPr/>
          <a:lstStyle>
            <a:lvl1pPr>
              <a:buNone/>
              <a:defRPr sz="1400"/>
            </a:lvl1pPr>
            <a:lvl2pPr>
              <a:defRPr sz="1400"/>
            </a:lvl2pPr>
            <a:lvl3pPr>
              <a:defRPr sz="1400"/>
            </a:lvl3pPr>
            <a:lvl4pPr>
              <a:defRPr sz="1400"/>
            </a:lvl4pPr>
            <a:lvl5pPr>
              <a:defRPr sz="1400"/>
            </a:lvl5pPr>
          </a:lstStyle>
          <a:p>
            <a:pPr lvl="0"/>
            <a:r>
              <a:rPr lang="en-US" dirty="0"/>
              <a:t>Type 14 pt gray text max three lines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ubtitle">
            <a:extLst>
              <a:ext uri="{FF2B5EF4-FFF2-40B4-BE49-F238E27FC236}">
                <a16:creationId xmlns:a16="http://schemas.microsoft.com/office/drawing/2014/main" id="{E4C26CD5-34F3-447A-AB99-996C787507D2}"/>
              </a:ext>
            </a:extLst>
          </p:cNvPr>
          <p:cNvSpPr>
            <a:spLocks noGrp="1"/>
          </p:cNvSpPr>
          <p:nvPr>
            <p:ph type="body" sz="quarter" idx="13" hasCustomPrompt="1"/>
          </p:nvPr>
        </p:nvSpPr>
        <p:spPr>
          <a:xfrm>
            <a:off x="495301" y="1118284"/>
            <a:ext cx="11315700" cy="492125"/>
          </a:xfrm>
        </p:spPr>
        <p:txBody>
          <a:bodyPr/>
          <a:lstStyle>
            <a:lvl1pPr>
              <a:defRPr sz="2600">
                <a:solidFill>
                  <a:schemeClr val="accent4"/>
                </a:solidFill>
              </a:defRPr>
            </a:lvl1pPr>
          </a:lstStyle>
          <a:p>
            <a:pPr lvl="0"/>
            <a:r>
              <a:rPr lang="en-US" dirty="0"/>
              <a:t>Use this space for one line subhead if needed</a:t>
            </a:r>
          </a:p>
        </p:txBody>
      </p:sp>
      <p:sp>
        <p:nvSpPr>
          <p:cNvPr id="17" name="Orange title 1">
            <a:extLst>
              <a:ext uri="{FF2B5EF4-FFF2-40B4-BE49-F238E27FC236}">
                <a16:creationId xmlns:a16="http://schemas.microsoft.com/office/drawing/2014/main" id="{6527FE76-EAF5-46DF-A8B1-057E2E101E6E}"/>
              </a:ext>
            </a:extLst>
          </p:cNvPr>
          <p:cNvSpPr>
            <a:spLocks noGrp="1"/>
          </p:cNvSpPr>
          <p:nvPr>
            <p:ph type="body" sz="quarter" idx="19" hasCustomPrompt="1"/>
          </p:nvPr>
        </p:nvSpPr>
        <p:spPr>
          <a:xfrm>
            <a:off x="610212" y="3868738"/>
            <a:ext cx="3474720" cy="457200"/>
          </a:xfrm>
        </p:spPr>
        <p:txBody>
          <a:bodyPr/>
          <a:lstStyle>
            <a:lvl1pPr>
              <a:defRPr sz="1600">
                <a:solidFill>
                  <a:schemeClr val="accent1"/>
                </a:solidFill>
              </a:defRPr>
            </a:lvl1pPr>
          </a:lstStyle>
          <a:p>
            <a:pPr lvl="0"/>
            <a:r>
              <a:rPr lang="en-US" dirty="0"/>
              <a:t>Type subhead in 16 pt orange | Max two lines</a:t>
            </a:r>
          </a:p>
        </p:txBody>
      </p:sp>
      <p:sp>
        <p:nvSpPr>
          <p:cNvPr id="20" name="Orange title 2">
            <a:extLst>
              <a:ext uri="{FF2B5EF4-FFF2-40B4-BE49-F238E27FC236}">
                <a16:creationId xmlns:a16="http://schemas.microsoft.com/office/drawing/2014/main" id="{A3AD66D5-CC76-4534-BE48-B2161A8EDC68}"/>
              </a:ext>
            </a:extLst>
          </p:cNvPr>
          <p:cNvSpPr>
            <a:spLocks noGrp="1"/>
          </p:cNvSpPr>
          <p:nvPr>
            <p:ph type="body" sz="quarter" idx="20" hasCustomPrompt="1"/>
          </p:nvPr>
        </p:nvSpPr>
        <p:spPr>
          <a:xfrm>
            <a:off x="4383312" y="3868738"/>
            <a:ext cx="3474720" cy="457200"/>
          </a:xfrm>
        </p:spPr>
        <p:txBody>
          <a:bodyPr/>
          <a:lstStyle>
            <a:lvl1pPr>
              <a:defRPr sz="1600">
                <a:solidFill>
                  <a:schemeClr val="accent1"/>
                </a:solidFill>
              </a:defRPr>
            </a:lvl1pPr>
          </a:lstStyle>
          <a:p>
            <a:pPr lvl="0"/>
            <a:r>
              <a:rPr lang="en-US" dirty="0"/>
              <a:t>Type subhead in 16 pt orange | Max two lines</a:t>
            </a:r>
          </a:p>
        </p:txBody>
      </p:sp>
      <p:sp>
        <p:nvSpPr>
          <p:cNvPr id="21" name="Orange title 3">
            <a:extLst>
              <a:ext uri="{FF2B5EF4-FFF2-40B4-BE49-F238E27FC236}">
                <a16:creationId xmlns:a16="http://schemas.microsoft.com/office/drawing/2014/main" id="{A0AF64BB-0F19-406C-A38C-9774B21BAC18}"/>
              </a:ext>
            </a:extLst>
          </p:cNvPr>
          <p:cNvSpPr>
            <a:spLocks noGrp="1"/>
          </p:cNvSpPr>
          <p:nvPr>
            <p:ph type="body" sz="quarter" idx="21" hasCustomPrompt="1"/>
          </p:nvPr>
        </p:nvSpPr>
        <p:spPr>
          <a:xfrm>
            <a:off x="8117112" y="3868738"/>
            <a:ext cx="3474720" cy="457200"/>
          </a:xfrm>
        </p:spPr>
        <p:txBody>
          <a:bodyPr/>
          <a:lstStyle>
            <a:lvl1pPr>
              <a:defRPr sz="1600">
                <a:solidFill>
                  <a:schemeClr val="accent1"/>
                </a:solidFill>
              </a:defRPr>
            </a:lvl1pPr>
          </a:lstStyle>
          <a:p>
            <a:pPr lvl="0"/>
            <a:r>
              <a:rPr lang="en-US" dirty="0"/>
              <a:t>Type subhead in 16 pt orange | Max two lines</a:t>
            </a:r>
          </a:p>
        </p:txBody>
      </p:sp>
      <p:sp>
        <p:nvSpPr>
          <p:cNvPr id="18" name="Rectangle 17" hidden="1">
            <a:extLst>
              <a:ext uri="{FF2B5EF4-FFF2-40B4-BE49-F238E27FC236}">
                <a16:creationId xmlns:a16="http://schemas.microsoft.com/office/drawing/2014/main" id="{B77DB3D0-6C62-4C9F-8261-F38E91BC25BF}"/>
              </a:ext>
            </a:extLst>
          </p:cNvPr>
          <p:cNvSpPr/>
          <p:nvPr userDrawn="1">
            <p:custDataLst>
              <p:tags r:id="rId1"/>
            </p:custDataLst>
          </p:nvPr>
        </p:nvSpPr>
        <p:spPr>
          <a:xfrm>
            <a:off x="457201" y="1104901"/>
            <a:ext cx="11451772" cy="51571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9" name="Rectangle 18" hidden="1">
            <a:extLst>
              <a:ext uri="{FF2B5EF4-FFF2-40B4-BE49-F238E27FC236}">
                <a16:creationId xmlns:a16="http://schemas.microsoft.com/office/drawing/2014/main" id="{DF47C519-F480-4737-BA78-68E9D9BEAB7B}"/>
              </a:ext>
            </a:extLst>
          </p:cNvPr>
          <p:cNvSpPr/>
          <p:nvPr userDrawn="1">
            <p:custDataLst>
              <p:tags r:id="rId2"/>
            </p:custDataLst>
          </p:nvPr>
        </p:nvSpPr>
        <p:spPr>
          <a:xfrm>
            <a:off x="0" y="0"/>
            <a:ext cx="12192000" cy="375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22" name="Rectangle 21" hidden="1">
            <a:extLst>
              <a:ext uri="{FF2B5EF4-FFF2-40B4-BE49-F238E27FC236}">
                <a16:creationId xmlns:a16="http://schemas.microsoft.com/office/drawing/2014/main" id="{05D2D6AA-11C0-40FC-AE61-A3438D026E61}"/>
              </a:ext>
            </a:extLst>
          </p:cNvPr>
          <p:cNvSpPr/>
          <p:nvPr userDrawn="1">
            <p:custDataLst>
              <p:tags r:id="rId3"/>
            </p:custDataLst>
          </p:nvPr>
        </p:nvSpPr>
        <p:spPr>
          <a:xfrm>
            <a:off x="381000" y="6348946"/>
            <a:ext cx="3048000" cy="509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23" name="Rectangle 22" hidden="1">
            <a:extLst>
              <a:ext uri="{FF2B5EF4-FFF2-40B4-BE49-F238E27FC236}">
                <a16:creationId xmlns:a16="http://schemas.microsoft.com/office/drawing/2014/main" id="{67A0ED7E-BDCB-43F8-A8A2-07AC5BBD8E8E}"/>
              </a:ext>
            </a:extLst>
          </p:cNvPr>
          <p:cNvSpPr/>
          <p:nvPr userDrawn="1">
            <p:custDataLst>
              <p:tags r:id="rId4"/>
            </p:custDataLst>
          </p:nvPr>
        </p:nvSpPr>
        <p:spPr>
          <a:xfrm>
            <a:off x="3929743" y="6324600"/>
            <a:ext cx="7979229"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3" name="Date Placeholder 2"/>
          <p:cNvSpPr>
            <a:spLocks noGrp="1"/>
          </p:cNvSpPr>
          <p:nvPr>
            <p:ph type="dt" sz="half" idx="22"/>
          </p:nvPr>
        </p:nvSpPr>
        <p:spPr/>
        <p:txBody>
          <a:bodyPr/>
          <a:lstStyle/>
          <a:p>
            <a:fld id="{C8BE34FE-3AE8-4091-B4E6-E8F9577B4686}" type="datetime1">
              <a:rPr lang="en-US" smtClean="0"/>
              <a:t>7/7/2021</a:t>
            </a:fld>
            <a:endParaRPr lang="en-US" dirty="0"/>
          </a:p>
        </p:txBody>
      </p:sp>
      <p:sp>
        <p:nvSpPr>
          <p:cNvPr id="4" name="Footer Placeholder 3"/>
          <p:cNvSpPr>
            <a:spLocks noGrp="1"/>
          </p:cNvSpPr>
          <p:nvPr>
            <p:ph type="ftr" sz="quarter" idx="23"/>
          </p:nvPr>
        </p:nvSpPr>
        <p:spPr/>
        <p:txBody>
          <a:bodyPr/>
          <a:lstStyle/>
          <a:p>
            <a:pPr algn="r">
              <a:lnSpc>
                <a:spcPct val="90000"/>
              </a:lnSpc>
            </a:pPr>
            <a:r>
              <a:rPr lang="en-US"/>
              <a:t>© 2020 Optum, Inc. All rights reserved. Confidential property of Optum. Do not distribute or reproduce without express permission from Optum.</a:t>
            </a:r>
          </a:p>
        </p:txBody>
      </p:sp>
      <p:sp>
        <p:nvSpPr>
          <p:cNvPr id="5" name="Slide Number Placeholder 4"/>
          <p:cNvSpPr>
            <a:spLocks noGrp="1"/>
          </p:cNvSpPr>
          <p:nvPr>
            <p:ph type="sldNum" sz="quarter" idx="24"/>
          </p:nvPr>
        </p:nvSpPr>
        <p:spPr/>
        <p:txBody>
          <a:bodyPr/>
          <a:lstStyle/>
          <a:p>
            <a:fld id="{BC151626-B486-4759-B266-03B675213B53}" type="slidenum">
              <a:rPr lang="en-US" smtClean="0"/>
              <a:pPr/>
              <a:t>‹#›</a:t>
            </a:fld>
            <a:endParaRPr lang="en-US" dirty="0"/>
          </a:p>
        </p:txBody>
      </p:sp>
    </p:spTree>
    <p:extLst>
      <p:ext uri="{BB962C8B-B14F-4D97-AF65-F5344CB8AC3E}">
        <p14:creationId xmlns:p14="http://schemas.microsoft.com/office/powerpoint/2010/main" val="34785591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5 Column">
    <p:spTree>
      <p:nvGrpSpPr>
        <p:cNvPr id="1" name=""/>
        <p:cNvGrpSpPr/>
        <p:nvPr/>
      </p:nvGrpSpPr>
      <p:grpSpPr>
        <a:xfrm>
          <a:off x="0" y="0"/>
          <a:ext cx="0" cy="0"/>
          <a:chOff x="0" y="0"/>
          <a:chExt cx="0" cy="0"/>
        </a:xfrm>
      </p:grpSpPr>
      <p:sp>
        <p:nvSpPr>
          <p:cNvPr id="8" name="Header 1"/>
          <p:cNvSpPr>
            <a:spLocks noGrp="1"/>
          </p:cNvSpPr>
          <p:nvPr>
            <p:ph type="body" sz="quarter" idx="14" hasCustomPrompt="1"/>
          </p:nvPr>
        </p:nvSpPr>
        <p:spPr>
          <a:xfrm>
            <a:off x="495300" y="1828799"/>
            <a:ext cx="2194560" cy="663575"/>
          </a:xfrm>
          <a:solidFill>
            <a:schemeClr val="tx2"/>
          </a:solidFill>
        </p:spPr>
        <p:txBody>
          <a:bodyPr lIns="137160" tIns="45720" rIns="137160" bIns="45720" anchor="ctr"/>
          <a:lstStyle>
            <a:lvl1pPr algn="l">
              <a:lnSpc>
                <a:spcPct val="90000"/>
              </a:lnSpc>
              <a:spcBef>
                <a:spcPts val="0"/>
              </a:spcBef>
              <a:spcAft>
                <a:spcPts val="0"/>
              </a:spcAft>
              <a:defRPr sz="1600">
                <a:solidFill>
                  <a:schemeClr val="bg1"/>
                </a:solidFill>
              </a:defRPr>
            </a:lvl1pPr>
          </a:lstStyle>
          <a:p>
            <a:pPr lvl="0"/>
            <a:r>
              <a:rPr lang="en-US" dirty="0"/>
              <a:t>Header</a:t>
            </a:r>
          </a:p>
        </p:txBody>
      </p:sp>
      <p:sp>
        <p:nvSpPr>
          <p:cNvPr id="27" name="Header 2"/>
          <p:cNvSpPr>
            <a:spLocks noGrp="1"/>
          </p:cNvSpPr>
          <p:nvPr>
            <p:ph type="body" sz="quarter" idx="15" hasCustomPrompt="1"/>
          </p:nvPr>
        </p:nvSpPr>
        <p:spPr>
          <a:xfrm>
            <a:off x="2780847" y="1828800"/>
            <a:ext cx="2194560" cy="663575"/>
          </a:xfrm>
          <a:solidFill>
            <a:schemeClr val="accent2"/>
          </a:solidFill>
        </p:spPr>
        <p:txBody>
          <a:bodyPr lIns="137160" tIns="45720" rIns="137160" bIns="45720" anchor="ctr"/>
          <a:lstStyle>
            <a:lvl1pPr>
              <a:lnSpc>
                <a:spcPct val="90000"/>
              </a:lnSpc>
              <a:spcBef>
                <a:spcPts val="0"/>
              </a:spcBef>
              <a:spcAft>
                <a:spcPts val="0"/>
              </a:spcAft>
              <a:defRPr sz="1600">
                <a:solidFill>
                  <a:schemeClr val="bg1"/>
                </a:solidFill>
              </a:defRPr>
            </a:lvl1pPr>
          </a:lstStyle>
          <a:p>
            <a:pPr lvl="0"/>
            <a:r>
              <a:rPr lang="en-US" dirty="0"/>
              <a:t>Header</a:t>
            </a:r>
          </a:p>
        </p:txBody>
      </p:sp>
      <p:sp>
        <p:nvSpPr>
          <p:cNvPr id="28" name="Header 3"/>
          <p:cNvSpPr>
            <a:spLocks noGrp="1"/>
          </p:cNvSpPr>
          <p:nvPr>
            <p:ph type="body" sz="quarter" idx="16" hasCustomPrompt="1"/>
          </p:nvPr>
        </p:nvSpPr>
        <p:spPr>
          <a:xfrm>
            <a:off x="5066395" y="1828800"/>
            <a:ext cx="2194560" cy="663575"/>
          </a:xfrm>
          <a:solidFill>
            <a:schemeClr val="accent4"/>
          </a:solidFill>
        </p:spPr>
        <p:txBody>
          <a:bodyPr lIns="137160" tIns="45720" rIns="137160" bIns="45720" anchor="ctr"/>
          <a:lstStyle>
            <a:lvl1pPr>
              <a:lnSpc>
                <a:spcPct val="90000"/>
              </a:lnSpc>
              <a:spcBef>
                <a:spcPts val="0"/>
              </a:spcBef>
              <a:spcAft>
                <a:spcPts val="0"/>
              </a:spcAft>
              <a:defRPr sz="1600">
                <a:solidFill>
                  <a:schemeClr val="bg1"/>
                </a:solidFill>
              </a:defRPr>
            </a:lvl1pPr>
          </a:lstStyle>
          <a:p>
            <a:pPr lvl="0"/>
            <a:r>
              <a:rPr lang="en-US" dirty="0"/>
              <a:t>Header</a:t>
            </a:r>
          </a:p>
        </p:txBody>
      </p:sp>
      <p:sp>
        <p:nvSpPr>
          <p:cNvPr id="29" name="Header 4"/>
          <p:cNvSpPr>
            <a:spLocks noGrp="1"/>
          </p:cNvSpPr>
          <p:nvPr>
            <p:ph type="body" sz="quarter" idx="17" hasCustomPrompt="1"/>
          </p:nvPr>
        </p:nvSpPr>
        <p:spPr>
          <a:xfrm>
            <a:off x="7351941" y="1828800"/>
            <a:ext cx="2194560" cy="663575"/>
          </a:xfrm>
          <a:solidFill>
            <a:schemeClr val="accent1"/>
          </a:solidFill>
        </p:spPr>
        <p:txBody>
          <a:bodyPr lIns="137160" tIns="45720" rIns="137160" bIns="45720" anchor="ctr"/>
          <a:lstStyle>
            <a:lvl1pPr>
              <a:lnSpc>
                <a:spcPct val="90000"/>
              </a:lnSpc>
              <a:spcBef>
                <a:spcPts val="0"/>
              </a:spcBef>
              <a:spcAft>
                <a:spcPts val="0"/>
              </a:spcAft>
              <a:defRPr sz="1600">
                <a:solidFill>
                  <a:schemeClr val="bg1"/>
                </a:solidFill>
              </a:defRPr>
            </a:lvl1pPr>
          </a:lstStyle>
          <a:p>
            <a:pPr lvl="0"/>
            <a:r>
              <a:rPr lang="en-US" dirty="0"/>
              <a:t>Header</a:t>
            </a:r>
          </a:p>
        </p:txBody>
      </p:sp>
      <p:sp>
        <p:nvSpPr>
          <p:cNvPr id="30" name="Header 5"/>
          <p:cNvSpPr>
            <a:spLocks noGrp="1"/>
          </p:cNvSpPr>
          <p:nvPr>
            <p:ph type="body" sz="quarter" idx="18" hasCustomPrompt="1"/>
          </p:nvPr>
        </p:nvSpPr>
        <p:spPr>
          <a:xfrm>
            <a:off x="9637487" y="1828800"/>
            <a:ext cx="2194560" cy="663575"/>
          </a:xfrm>
          <a:solidFill>
            <a:srgbClr val="A22B38"/>
          </a:solidFill>
        </p:spPr>
        <p:txBody>
          <a:bodyPr lIns="137160" tIns="45720" rIns="137160" bIns="45720" anchor="ctr"/>
          <a:lstStyle>
            <a:lvl1pPr>
              <a:lnSpc>
                <a:spcPct val="90000"/>
              </a:lnSpc>
              <a:spcBef>
                <a:spcPts val="0"/>
              </a:spcBef>
              <a:spcAft>
                <a:spcPts val="0"/>
              </a:spcAft>
              <a:defRPr sz="1600">
                <a:solidFill>
                  <a:schemeClr val="bg1"/>
                </a:solidFill>
              </a:defRPr>
            </a:lvl1pPr>
          </a:lstStyle>
          <a:p>
            <a:pPr lvl="0"/>
            <a:r>
              <a:rPr lang="en-US" dirty="0"/>
              <a:t>Header</a:t>
            </a:r>
          </a:p>
        </p:txBody>
      </p:sp>
      <p:sp>
        <p:nvSpPr>
          <p:cNvPr id="31" name="Text 1"/>
          <p:cNvSpPr>
            <a:spLocks noGrp="1"/>
          </p:cNvSpPr>
          <p:nvPr>
            <p:ph type="body" sz="quarter" idx="19" hasCustomPrompt="1"/>
          </p:nvPr>
        </p:nvSpPr>
        <p:spPr>
          <a:xfrm>
            <a:off x="495300" y="2492372"/>
            <a:ext cx="2194560" cy="3413128"/>
          </a:xfrm>
          <a:solidFill>
            <a:srgbClr val="EAEAEA"/>
          </a:solidFill>
        </p:spPr>
        <p:txBody>
          <a:bodyPr lIns="137160" tIns="91440" rIns="137160" bIns="91440" anchor="t"/>
          <a:lstStyle>
            <a:lvl1pPr marL="0" indent="0" algn="l">
              <a:lnSpc>
                <a:spcPct val="90000"/>
              </a:lnSpc>
              <a:spcBef>
                <a:spcPts val="0"/>
              </a:spcBef>
              <a:spcAft>
                <a:spcPts val="0"/>
              </a:spcAft>
              <a:buFont typeface="Arial" panose="020B0604020202020204" pitchFamily="34" charset="0"/>
              <a:buNone/>
              <a:defRPr sz="1400">
                <a:solidFill>
                  <a:schemeClr val="tx1"/>
                </a:solidFill>
              </a:defRPr>
            </a:lvl1pPr>
          </a:lstStyle>
          <a:p>
            <a:pPr lvl="0"/>
            <a:r>
              <a:rPr lang="en-US" dirty="0"/>
              <a:t>Text – add bullet if needed</a:t>
            </a:r>
          </a:p>
        </p:txBody>
      </p:sp>
      <p:sp>
        <p:nvSpPr>
          <p:cNvPr id="32" name="Text 2"/>
          <p:cNvSpPr>
            <a:spLocks noGrp="1"/>
          </p:cNvSpPr>
          <p:nvPr>
            <p:ph type="body" sz="quarter" idx="20" hasCustomPrompt="1"/>
          </p:nvPr>
        </p:nvSpPr>
        <p:spPr>
          <a:xfrm>
            <a:off x="2780847" y="2492372"/>
            <a:ext cx="2194560" cy="3413128"/>
          </a:xfrm>
          <a:solidFill>
            <a:srgbClr val="EAEAEA"/>
          </a:solidFill>
        </p:spPr>
        <p:txBody>
          <a:bodyPr lIns="137160" tIns="91440" rIns="137160" bIns="91440" anchor="t"/>
          <a:lstStyle>
            <a:lvl1pPr marL="0" indent="0" algn="l">
              <a:lnSpc>
                <a:spcPct val="90000"/>
              </a:lnSpc>
              <a:spcBef>
                <a:spcPts val="0"/>
              </a:spcBef>
              <a:spcAft>
                <a:spcPts val="0"/>
              </a:spcAft>
              <a:buFont typeface="Arial" panose="020B0604020202020204" pitchFamily="34" charset="0"/>
              <a:buNone/>
              <a:defRPr sz="1400">
                <a:solidFill>
                  <a:schemeClr val="tx1"/>
                </a:solidFill>
              </a:defRPr>
            </a:lvl1pPr>
          </a:lstStyle>
          <a:p>
            <a:pPr lvl="0"/>
            <a:r>
              <a:rPr lang="en-US" dirty="0"/>
              <a:t>Text – add bullet if needed</a:t>
            </a:r>
          </a:p>
        </p:txBody>
      </p:sp>
      <p:sp>
        <p:nvSpPr>
          <p:cNvPr id="33" name="Text 3"/>
          <p:cNvSpPr>
            <a:spLocks noGrp="1"/>
          </p:cNvSpPr>
          <p:nvPr>
            <p:ph type="body" sz="quarter" idx="21" hasCustomPrompt="1"/>
          </p:nvPr>
        </p:nvSpPr>
        <p:spPr>
          <a:xfrm>
            <a:off x="5066395" y="2492372"/>
            <a:ext cx="2194560" cy="3413128"/>
          </a:xfrm>
          <a:solidFill>
            <a:srgbClr val="EAEAEA"/>
          </a:solidFill>
        </p:spPr>
        <p:txBody>
          <a:bodyPr lIns="137160" tIns="91440" rIns="137160" bIns="91440" anchor="t"/>
          <a:lstStyle>
            <a:lvl1pPr marL="0" indent="0" algn="l">
              <a:lnSpc>
                <a:spcPct val="90000"/>
              </a:lnSpc>
              <a:spcBef>
                <a:spcPts val="0"/>
              </a:spcBef>
              <a:spcAft>
                <a:spcPts val="0"/>
              </a:spcAft>
              <a:buFont typeface="Arial" panose="020B0604020202020204" pitchFamily="34" charset="0"/>
              <a:buNone/>
              <a:defRPr sz="1400">
                <a:solidFill>
                  <a:schemeClr val="tx1"/>
                </a:solidFill>
              </a:defRPr>
            </a:lvl1pPr>
          </a:lstStyle>
          <a:p>
            <a:pPr lvl="0"/>
            <a:r>
              <a:rPr lang="en-US" dirty="0"/>
              <a:t>Text – add bullet if needed</a:t>
            </a:r>
          </a:p>
        </p:txBody>
      </p:sp>
      <p:sp>
        <p:nvSpPr>
          <p:cNvPr id="34" name="Text 4"/>
          <p:cNvSpPr>
            <a:spLocks noGrp="1"/>
          </p:cNvSpPr>
          <p:nvPr>
            <p:ph type="body" sz="quarter" idx="22" hasCustomPrompt="1"/>
          </p:nvPr>
        </p:nvSpPr>
        <p:spPr>
          <a:xfrm>
            <a:off x="7351941" y="2492372"/>
            <a:ext cx="2194560" cy="3413128"/>
          </a:xfrm>
          <a:solidFill>
            <a:srgbClr val="EAEAEA"/>
          </a:solidFill>
        </p:spPr>
        <p:txBody>
          <a:bodyPr lIns="137160" tIns="91440" rIns="137160" bIns="91440" anchor="t"/>
          <a:lstStyle>
            <a:lvl1pPr marL="0" indent="0" algn="l">
              <a:lnSpc>
                <a:spcPct val="90000"/>
              </a:lnSpc>
              <a:spcBef>
                <a:spcPts val="0"/>
              </a:spcBef>
              <a:spcAft>
                <a:spcPts val="0"/>
              </a:spcAft>
              <a:buFont typeface="Arial" panose="020B0604020202020204" pitchFamily="34" charset="0"/>
              <a:buNone/>
              <a:defRPr sz="1400">
                <a:solidFill>
                  <a:schemeClr val="tx1"/>
                </a:solidFill>
              </a:defRPr>
            </a:lvl1pPr>
          </a:lstStyle>
          <a:p>
            <a:pPr lvl="0"/>
            <a:r>
              <a:rPr lang="en-US" dirty="0"/>
              <a:t>Text – add bullet if needed</a:t>
            </a:r>
          </a:p>
        </p:txBody>
      </p:sp>
      <p:sp>
        <p:nvSpPr>
          <p:cNvPr id="35" name="Text 5"/>
          <p:cNvSpPr>
            <a:spLocks noGrp="1"/>
          </p:cNvSpPr>
          <p:nvPr>
            <p:ph type="body" sz="quarter" idx="23" hasCustomPrompt="1"/>
          </p:nvPr>
        </p:nvSpPr>
        <p:spPr>
          <a:xfrm>
            <a:off x="9637488" y="2492372"/>
            <a:ext cx="2194560" cy="3413128"/>
          </a:xfrm>
          <a:solidFill>
            <a:srgbClr val="EAEAEA"/>
          </a:solidFill>
        </p:spPr>
        <p:txBody>
          <a:bodyPr lIns="137160" tIns="91440" rIns="137160" bIns="91440" anchor="t"/>
          <a:lstStyle>
            <a:lvl1pPr marL="0" indent="0" algn="l">
              <a:lnSpc>
                <a:spcPct val="90000"/>
              </a:lnSpc>
              <a:spcBef>
                <a:spcPts val="0"/>
              </a:spcBef>
              <a:spcAft>
                <a:spcPts val="0"/>
              </a:spcAft>
              <a:buFont typeface="Arial" panose="020B0604020202020204" pitchFamily="34" charset="0"/>
              <a:buNone/>
              <a:defRPr sz="1400">
                <a:solidFill>
                  <a:schemeClr val="tx1"/>
                </a:solidFill>
              </a:defRPr>
            </a:lvl1pPr>
          </a:lstStyle>
          <a:p>
            <a:pPr lvl="0"/>
            <a:r>
              <a:rPr lang="en-US" dirty="0"/>
              <a:t>Text – add bullet if needed</a:t>
            </a:r>
          </a:p>
        </p:txBody>
      </p:sp>
      <p:sp>
        <p:nvSpPr>
          <p:cNvPr id="17" name="Subtitle">
            <a:extLst>
              <a:ext uri="{FF2B5EF4-FFF2-40B4-BE49-F238E27FC236}">
                <a16:creationId xmlns:a16="http://schemas.microsoft.com/office/drawing/2014/main" id="{B618BD47-FF2D-4F28-A6A1-AC6D6F55ADEA}"/>
              </a:ext>
            </a:extLst>
          </p:cNvPr>
          <p:cNvSpPr>
            <a:spLocks noGrp="1"/>
          </p:cNvSpPr>
          <p:nvPr>
            <p:ph type="body" sz="quarter" idx="13" hasCustomPrompt="1"/>
          </p:nvPr>
        </p:nvSpPr>
        <p:spPr>
          <a:xfrm>
            <a:off x="495301" y="1118284"/>
            <a:ext cx="11315700" cy="492125"/>
          </a:xfrm>
        </p:spPr>
        <p:txBody>
          <a:bodyPr/>
          <a:lstStyle>
            <a:lvl1pPr>
              <a:defRPr sz="2600">
                <a:solidFill>
                  <a:schemeClr val="accent4"/>
                </a:solidFill>
              </a:defRPr>
            </a:lvl1pPr>
          </a:lstStyle>
          <a:p>
            <a:pPr lvl="0"/>
            <a:r>
              <a:rPr lang="en-US" dirty="0"/>
              <a:t>Use this space for one line subhead if needed</a:t>
            </a:r>
          </a:p>
        </p:txBody>
      </p:sp>
      <p:sp>
        <p:nvSpPr>
          <p:cNvPr id="2" name="Title"/>
          <p:cNvSpPr>
            <a:spLocks noGrp="1"/>
          </p:cNvSpPr>
          <p:nvPr>
            <p:ph type="title" hasCustomPrompt="1"/>
          </p:nvPr>
        </p:nvSpPr>
        <p:spPr/>
        <p:txBody>
          <a:bodyPr/>
          <a:lstStyle>
            <a:lvl1pPr>
              <a:defRPr/>
            </a:lvl1pPr>
          </a:lstStyle>
          <a:p>
            <a:r>
              <a:rPr lang="en-US" dirty="0"/>
              <a:t>5 Column | One line</a:t>
            </a:r>
          </a:p>
        </p:txBody>
      </p:sp>
      <p:sp>
        <p:nvSpPr>
          <p:cNvPr id="18" name="Rectangle 17" hidden="1">
            <a:extLst>
              <a:ext uri="{FF2B5EF4-FFF2-40B4-BE49-F238E27FC236}">
                <a16:creationId xmlns:a16="http://schemas.microsoft.com/office/drawing/2014/main" id="{B77DB3D0-6C62-4C9F-8261-F38E91BC25BF}"/>
              </a:ext>
            </a:extLst>
          </p:cNvPr>
          <p:cNvSpPr/>
          <p:nvPr userDrawn="1">
            <p:custDataLst>
              <p:tags r:id="rId1"/>
            </p:custDataLst>
          </p:nvPr>
        </p:nvSpPr>
        <p:spPr>
          <a:xfrm>
            <a:off x="457201" y="1104901"/>
            <a:ext cx="11451772" cy="51571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9" name="Rectangle 18" hidden="1">
            <a:extLst>
              <a:ext uri="{FF2B5EF4-FFF2-40B4-BE49-F238E27FC236}">
                <a16:creationId xmlns:a16="http://schemas.microsoft.com/office/drawing/2014/main" id="{DF47C519-F480-4737-BA78-68E9D9BEAB7B}"/>
              </a:ext>
            </a:extLst>
          </p:cNvPr>
          <p:cNvSpPr/>
          <p:nvPr userDrawn="1">
            <p:custDataLst>
              <p:tags r:id="rId2"/>
            </p:custDataLst>
          </p:nvPr>
        </p:nvSpPr>
        <p:spPr>
          <a:xfrm>
            <a:off x="0" y="0"/>
            <a:ext cx="12192000" cy="375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20" name="Rectangle 19" hidden="1">
            <a:extLst>
              <a:ext uri="{FF2B5EF4-FFF2-40B4-BE49-F238E27FC236}">
                <a16:creationId xmlns:a16="http://schemas.microsoft.com/office/drawing/2014/main" id="{05D2D6AA-11C0-40FC-AE61-A3438D026E61}"/>
              </a:ext>
            </a:extLst>
          </p:cNvPr>
          <p:cNvSpPr/>
          <p:nvPr userDrawn="1">
            <p:custDataLst>
              <p:tags r:id="rId3"/>
            </p:custDataLst>
          </p:nvPr>
        </p:nvSpPr>
        <p:spPr>
          <a:xfrm>
            <a:off x="381000" y="6348946"/>
            <a:ext cx="3048000" cy="509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21" name="Rectangle 20" hidden="1">
            <a:extLst>
              <a:ext uri="{FF2B5EF4-FFF2-40B4-BE49-F238E27FC236}">
                <a16:creationId xmlns:a16="http://schemas.microsoft.com/office/drawing/2014/main" id="{67A0ED7E-BDCB-43F8-A8A2-07AC5BBD8E8E}"/>
              </a:ext>
            </a:extLst>
          </p:cNvPr>
          <p:cNvSpPr/>
          <p:nvPr userDrawn="1">
            <p:custDataLst>
              <p:tags r:id="rId4"/>
            </p:custDataLst>
          </p:nvPr>
        </p:nvSpPr>
        <p:spPr>
          <a:xfrm>
            <a:off x="3929743" y="6324600"/>
            <a:ext cx="7979229"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3" name="Date Placeholder 2"/>
          <p:cNvSpPr>
            <a:spLocks noGrp="1"/>
          </p:cNvSpPr>
          <p:nvPr>
            <p:ph type="dt" sz="half" idx="24"/>
          </p:nvPr>
        </p:nvSpPr>
        <p:spPr/>
        <p:txBody>
          <a:bodyPr/>
          <a:lstStyle/>
          <a:p>
            <a:fld id="{04653666-F916-4AE5-A55E-FA0A1CA5C919}" type="datetime1">
              <a:rPr lang="en-US" smtClean="0"/>
              <a:t>7/7/2021</a:t>
            </a:fld>
            <a:endParaRPr lang="en-US" dirty="0"/>
          </a:p>
        </p:txBody>
      </p:sp>
      <p:sp>
        <p:nvSpPr>
          <p:cNvPr id="4" name="Footer Placeholder 3"/>
          <p:cNvSpPr>
            <a:spLocks noGrp="1"/>
          </p:cNvSpPr>
          <p:nvPr>
            <p:ph type="ftr" sz="quarter" idx="25"/>
          </p:nvPr>
        </p:nvSpPr>
        <p:spPr/>
        <p:txBody>
          <a:bodyPr/>
          <a:lstStyle/>
          <a:p>
            <a:pPr algn="r">
              <a:lnSpc>
                <a:spcPct val="90000"/>
              </a:lnSpc>
            </a:pPr>
            <a:r>
              <a:rPr lang="en-US"/>
              <a:t>© 2020 Optum, Inc. All rights reserved. Confidential property of Optum. Do not distribute or reproduce without express permission from Optum.</a:t>
            </a:r>
          </a:p>
        </p:txBody>
      </p:sp>
      <p:sp>
        <p:nvSpPr>
          <p:cNvPr id="5" name="Slide Number Placeholder 4"/>
          <p:cNvSpPr>
            <a:spLocks noGrp="1"/>
          </p:cNvSpPr>
          <p:nvPr>
            <p:ph type="sldNum" sz="quarter" idx="26"/>
          </p:nvPr>
        </p:nvSpPr>
        <p:spPr/>
        <p:txBody>
          <a:bodyPr/>
          <a:lstStyle/>
          <a:p>
            <a:fld id="{BC151626-B486-4759-B266-03B675213B53}" type="slidenum">
              <a:rPr lang="en-US" smtClean="0"/>
              <a:pPr/>
              <a:t>‹#›</a:t>
            </a:fld>
            <a:endParaRPr lang="en-US" dirty="0"/>
          </a:p>
        </p:txBody>
      </p:sp>
    </p:spTree>
    <p:extLst>
      <p:ext uri="{BB962C8B-B14F-4D97-AF65-F5344CB8AC3E}">
        <p14:creationId xmlns:p14="http://schemas.microsoft.com/office/powerpoint/2010/main" val="20544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chemeClr val="accent1"/>
            </a:gs>
            <a:gs pos="100000">
              <a:schemeClr val="accent1">
                <a:lumMod val="75000"/>
              </a:schemeClr>
            </a:gs>
          </a:gsLst>
          <a:lin ang="5400000" scaled="0"/>
          <a:tileRect/>
        </a:gradFill>
        <a:effectLst/>
      </p:bgPr>
    </p:bg>
    <p:spTree>
      <p:nvGrpSpPr>
        <p:cNvPr id="1" name=""/>
        <p:cNvGrpSpPr/>
        <p:nvPr/>
      </p:nvGrpSpPr>
      <p:grpSpPr>
        <a:xfrm>
          <a:off x="0" y="0"/>
          <a:ext cx="0" cy="0"/>
          <a:chOff x="0" y="0"/>
          <a:chExt cx="0" cy="0"/>
        </a:xfrm>
      </p:grpSpPr>
      <p:sp>
        <p:nvSpPr>
          <p:cNvPr id="7" name="Rectangle 6" descr="Rectangle"/>
          <p:cNvSpPr/>
          <p:nvPr/>
        </p:nvSpPr>
        <p:spPr>
          <a:xfrm>
            <a:off x="265112" y="228600"/>
            <a:ext cx="11658600" cy="6400800"/>
          </a:xfrm>
          <a:prstGeom prst="rect">
            <a:avLst/>
          </a:prstGeom>
          <a:noFill/>
          <a:ln w="15875">
            <a:gradFill flip="none" rotWithShape="1">
              <a:gsLst>
                <a:gs pos="0">
                  <a:schemeClr val="bg1">
                    <a:lumMod val="75000"/>
                  </a:schemeClr>
                </a:gs>
                <a:gs pos="100000">
                  <a:schemeClr val="bg1"/>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066800" y="1828800"/>
            <a:ext cx="7772400" cy="3177380"/>
          </a:xfrm>
        </p:spPr>
        <p:txBody>
          <a:bodyPr anchor="b">
            <a:normAutofit/>
          </a:bodyPr>
          <a:lstStyle>
            <a:lvl1pPr>
              <a:lnSpc>
                <a:spcPct val="80000"/>
              </a:lnSpc>
              <a:defRPr sz="5400"/>
            </a:lvl1pPr>
          </a:lstStyle>
          <a:p>
            <a:r>
              <a:rPr lang="en-US"/>
              <a:t>Click to edit Master title style</a:t>
            </a:r>
            <a:endParaRPr/>
          </a:p>
        </p:txBody>
      </p:sp>
      <p:sp>
        <p:nvSpPr>
          <p:cNvPr id="3" name="Text Placeholder 2"/>
          <p:cNvSpPr>
            <a:spLocks noGrp="1"/>
          </p:cNvSpPr>
          <p:nvPr>
            <p:ph type="body" idx="1"/>
          </p:nvPr>
        </p:nvSpPr>
        <p:spPr>
          <a:xfrm>
            <a:off x="1066800" y="5181600"/>
            <a:ext cx="7772400" cy="685800"/>
          </a:xfrm>
        </p:spPr>
        <p:txBody>
          <a:bodyPr>
            <a:normAutofit/>
          </a:bodyPr>
          <a:lstStyle>
            <a:lvl1pPr marL="0" indent="0">
              <a:buNone/>
              <a:defRPr sz="2000" cap="all" baseline="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 Column">
    <p:spTree>
      <p:nvGrpSpPr>
        <p:cNvPr id="1" name=""/>
        <p:cNvGrpSpPr/>
        <p:nvPr/>
      </p:nvGrpSpPr>
      <p:grpSpPr>
        <a:xfrm>
          <a:off x="0" y="0"/>
          <a:ext cx="0" cy="0"/>
          <a:chOff x="0" y="0"/>
          <a:chExt cx="0" cy="0"/>
        </a:xfrm>
      </p:grpSpPr>
      <p:sp>
        <p:nvSpPr>
          <p:cNvPr id="8" name="Header 1"/>
          <p:cNvSpPr>
            <a:spLocks noGrp="1"/>
          </p:cNvSpPr>
          <p:nvPr>
            <p:ph type="body" sz="quarter" idx="14" hasCustomPrompt="1"/>
          </p:nvPr>
        </p:nvSpPr>
        <p:spPr>
          <a:xfrm>
            <a:off x="495300" y="1828799"/>
            <a:ext cx="2743200" cy="663575"/>
          </a:xfrm>
          <a:solidFill>
            <a:schemeClr val="tx2"/>
          </a:solidFill>
        </p:spPr>
        <p:txBody>
          <a:bodyPr lIns="137160" tIns="45720" rIns="137160" bIns="45720" anchor="ctr"/>
          <a:lstStyle>
            <a:lvl1pPr algn="l">
              <a:lnSpc>
                <a:spcPct val="90000"/>
              </a:lnSpc>
              <a:spcBef>
                <a:spcPts val="0"/>
              </a:spcBef>
              <a:spcAft>
                <a:spcPts val="0"/>
              </a:spcAft>
              <a:defRPr sz="1600">
                <a:solidFill>
                  <a:schemeClr val="bg1"/>
                </a:solidFill>
              </a:defRPr>
            </a:lvl1pPr>
          </a:lstStyle>
          <a:p>
            <a:pPr lvl="0"/>
            <a:r>
              <a:rPr lang="en-US" dirty="0"/>
              <a:t>Header</a:t>
            </a:r>
          </a:p>
        </p:txBody>
      </p:sp>
      <p:sp>
        <p:nvSpPr>
          <p:cNvPr id="27" name="Header 2"/>
          <p:cNvSpPr>
            <a:spLocks noGrp="1"/>
          </p:cNvSpPr>
          <p:nvPr>
            <p:ph type="body" sz="quarter" idx="15" hasCustomPrompt="1"/>
          </p:nvPr>
        </p:nvSpPr>
        <p:spPr>
          <a:xfrm>
            <a:off x="3356581" y="1828800"/>
            <a:ext cx="2743200" cy="663575"/>
          </a:xfrm>
          <a:solidFill>
            <a:schemeClr val="accent2"/>
          </a:solidFill>
        </p:spPr>
        <p:txBody>
          <a:bodyPr lIns="137160" tIns="45720" rIns="137160" bIns="45720" anchor="ctr"/>
          <a:lstStyle>
            <a:lvl1pPr>
              <a:lnSpc>
                <a:spcPct val="90000"/>
              </a:lnSpc>
              <a:spcBef>
                <a:spcPts val="0"/>
              </a:spcBef>
              <a:spcAft>
                <a:spcPts val="0"/>
              </a:spcAft>
              <a:defRPr sz="1600">
                <a:solidFill>
                  <a:schemeClr val="bg1"/>
                </a:solidFill>
              </a:defRPr>
            </a:lvl1pPr>
          </a:lstStyle>
          <a:p>
            <a:pPr lvl="0"/>
            <a:r>
              <a:rPr lang="en-US" dirty="0"/>
              <a:t>Header</a:t>
            </a:r>
          </a:p>
        </p:txBody>
      </p:sp>
      <p:sp>
        <p:nvSpPr>
          <p:cNvPr id="28" name="Header 3"/>
          <p:cNvSpPr>
            <a:spLocks noGrp="1"/>
          </p:cNvSpPr>
          <p:nvPr>
            <p:ph type="body" sz="quarter" idx="16" hasCustomPrompt="1"/>
          </p:nvPr>
        </p:nvSpPr>
        <p:spPr>
          <a:xfrm>
            <a:off x="6217863" y="1828800"/>
            <a:ext cx="2743200" cy="663575"/>
          </a:xfrm>
          <a:solidFill>
            <a:schemeClr val="accent4"/>
          </a:solidFill>
        </p:spPr>
        <p:txBody>
          <a:bodyPr lIns="137160" tIns="45720" rIns="137160" bIns="45720" anchor="ctr"/>
          <a:lstStyle>
            <a:lvl1pPr>
              <a:lnSpc>
                <a:spcPct val="90000"/>
              </a:lnSpc>
              <a:spcBef>
                <a:spcPts val="0"/>
              </a:spcBef>
              <a:spcAft>
                <a:spcPts val="0"/>
              </a:spcAft>
              <a:defRPr sz="1600">
                <a:solidFill>
                  <a:schemeClr val="bg1"/>
                </a:solidFill>
              </a:defRPr>
            </a:lvl1pPr>
          </a:lstStyle>
          <a:p>
            <a:pPr lvl="0"/>
            <a:r>
              <a:rPr lang="en-US" dirty="0"/>
              <a:t>Header</a:t>
            </a:r>
          </a:p>
        </p:txBody>
      </p:sp>
      <p:sp>
        <p:nvSpPr>
          <p:cNvPr id="29" name="Header 4"/>
          <p:cNvSpPr>
            <a:spLocks noGrp="1"/>
          </p:cNvSpPr>
          <p:nvPr>
            <p:ph type="body" sz="quarter" idx="17" hasCustomPrompt="1"/>
          </p:nvPr>
        </p:nvSpPr>
        <p:spPr>
          <a:xfrm>
            <a:off x="9079143" y="1828800"/>
            <a:ext cx="2743200" cy="663575"/>
          </a:xfrm>
          <a:solidFill>
            <a:schemeClr val="accent1"/>
          </a:solidFill>
        </p:spPr>
        <p:txBody>
          <a:bodyPr lIns="137160" tIns="45720" rIns="137160" bIns="45720" anchor="ctr"/>
          <a:lstStyle>
            <a:lvl1pPr>
              <a:lnSpc>
                <a:spcPct val="90000"/>
              </a:lnSpc>
              <a:spcBef>
                <a:spcPts val="0"/>
              </a:spcBef>
              <a:spcAft>
                <a:spcPts val="0"/>
              </a:spcAft>
              <a:defRPr sz="1600">
                <a:solidFill>
                  <a:schemeClr val="bg1"/>
                </a:solidFill>
              </a:defRPr>
            </a:lvl1pPr>
          </a:lstStyle>
          <a:p>
            <a:pPr lvl="0"/>
            <a:r>
              <a:rPr lang="en-US" dirty="0"/>
              <a:t>Header</a:t>
            </a:r>
          </a:p>
        </p:txBody>
      </p:sp>
      <p:sp>
        <p:nvSpPr>
          <p:cNvPr id="31" name="Text 1"/>
          <p:cNvSpPr>
            <a:spLocks noGrp="1"/>
          </p:cNvSpPr>
          <p:nvPr>
            <p:ph type="body" sz="quarter" idx="19" hasCustomPrompt="1"/>
          </p:nvPr>
        </p:nvSpPr>
        <p:spPr>
          <a:xfrm>
            <a:off x="495300" y="2492372"/>
            <a:ext cx="2743200" cy="3413128"/>
          </a:xfrm>
          <a:solidFill>
            <a:srgbClr val="EAEAEA"/>
          </a:solidFill>
        </p:spPr>
        <p:txBody>
          <a:bodyPr lIns="137160" tIns="91440" rIns="137160" bIns="91440" anchor="t"/>
          <a:lstStyle>
            <a:lvl1pPr marL="0" indent="0" algn="l">
              <a:lnSpc>
                <a:spcPct val="90000"/>
              </a:lnSpc>
              <a:spcBef>
                <a:spcPts val="0"/>
              </a:spcBef>
              <a:spcAft>
                <a:spcPts val="0"/>
              </a:spcAft>
              <a:buFont typeface="Arial" panose="020B0604020202020204" pitchFamily="34" charset="0"/>
              <a:buNone/>
              <a:defRPr sz="1400">
                <a:solidFill>
                  <a:schemeClr val="tx1"/>
                </a:solidFill>
              </a:defRPr>
            </a:lvl1pPr>
          </a:lstStyle>
          <a:p>
            <a:pPr lvl="0"/>
            <a:r>
              <a:rPr lang="en-US" dirty="0"/>
              <a:t>Text – add bullet if needed</a:t>
            </a:r>
          </a:p>
        </p:txBody>
      </p:sp>
      <p:sp>
        <p:nvSpPr>
          <p:cNvPr id="32" name="Text 2"/>
          <p:cNvSpPr>
            <a:spLocks noGrp="1"/>
          </p:cNvSpPr>
          <p:nvPr>
            <p:ph type="body" sz="quarter" idx="20" hasCustomPrompt="1"/>
          </p:nvPr>
        </p:nvSpPr>
        <p:spPr>
          <a:xfrm>
            <a:off x="3356581" y="2492372"/>
            <a:ext cx="2743200" cy="3413128"/>
          </a:xfrm>
          <a:solidFill>
            <a:srgbClr val="EAEAEA"/>
          </a:solidFill>
        </p:spPr>
        <p:txBody>
          <a:bodyPr lIns="137160" tIns="91440" rIns="137160" bIns="91440" anchor="t"/>
          <a:lstStyle>
            <a:lvl1pPr marL="0" indent="0" algn="l">
              <a:lnSpc>
                <a:spcPct val="90000"/>
              </a:lnSpc>
              <a:spcBef>
                <a:spcPts val="0"/>
              </a:spcBef>
              <a:spcAft>
                <a:spcPts val="0"/>
              </a:spcAft>
              <a:buFont typeface="Arial" panose="020B0604020202020204" pitchFamily="34" charset="0"/>
              <a:buNone/>
              <a:defRPr sz="1400">
                <a:solidFill>
                  <a:schemeClr val="tx1"/>
                </a:solidFill>
              </a:defRPr>
            </a:lvl1pPr>
          </a:lstStyle>
          <a:p>
            <a:pPr lvl="0"/>
            <a:r>
              <a:rPr lang="en-US" dirty="0"/>
              <a:t>Text – add bullet if needed</a:t>
            </a:r>
          </a:p>
        </p:txBody>
      </p:sp>
      <p:sp>
        <p:nvSpPr>
          <p:cNvPr id="33" name="Text 3"/>
          <p:cNvSpPr>
            <a:spLocks noGrp="1"/>
          </p:cNvSpPr>
          <p:nvPr>
            <p:ph type="body" sz="quarter" idx="21" hasCustomPrompt="1"/>
          </p:nvPr>
        </p:nvSpPr>
        <p:spPr>
          <a:xfrm>
            <a:off x="6217863" y="2492372"/>
            <a:ext cx="2743200" cy="3413128"/>
          </a:xfrm>
          <a:solidFill>
            <a:srgbClr val="EAEAEA"/>
          </a:solidFill>
        </p:spPr>
        <p:txBody>
          <a:bodyPr lIns="137160" tIns="91440" rIns="137160" bIns="91440" anchor="t"/>
          <a:lstStyle>
            <a:lvl1pPr marL="0" indent="0" algn="l">
              <a:lnSpc>
                <a:spcPct val="90000"/>
              </a:lnSpc>
              <a:spcBef>
                <a:spcPts val="0"/>
              </a:spcBef>
              <a:spcAft>
                <a:spcPts val="0"/>
              </a:spcAft>
              <a:buFont typeface="Arial" panose="020B0604020202020204" pitchFamily="34" charset="0"/>
              <a:buNone/>
              <a:defRPr sz="1400">
                <a:solidFill>
                  <a:schemeClr val="tx1"/>
                </a:solidFill>
              </a:defRPr>
            </a:lvl1pPr>
          </a:lstStyle>
          <a:p>
            <a:pPr lvl="0"/>
            <a:r>
              <a:rPr lang="en-US" dirty="0"/>
              <a:t>Text – add bullet if needed</a:t>
            </a:r>
          </a:p>
        </p:txBody>
      </p:sp>
      <p:sp>
        <p:nvSpPr>
          <p:cNvPr id="34" name="Text 4"/>
          <p:cNvSpPr>
            <a:spLocks noGrp="1"/>
          </p:cNvSpPr>
          <p:nvPr>
            <p:ph type="body" sz="quarter" idx="22" hasCustomPrompt="1"/>
          </p:nvPr>
        </p:nvSpPr>
        <p:spPr>
          <a:xfrm>
            <a:off x="9079143" y="2492372"/>
            <a:ext cx="2743200" cy="3413128"/>
          </a:xfrm>
          <a:solidFill>
            <a:srgbClr val="EAEAEA"/>
          </a:solidFill>
        </p:spPr>
        <p:txBody>
          <a:bodyPr lIns="137160" tIns="91440" rIns="137160" bIns="91440" anchor="t"/>
          <a:lstStyle>
            <a:lvl1pPr marL="0" indent="0" algn="l">
              <a:lnSpc>
                <a:spcPct val="90000"/>
              </a:lnSpc>
              <a:spcBef>
                <a:spcPts val="0"/>
              </a:spcBef>
              <a:spcAft>
                <a:spcPts val="0"/>
              </a:spcAft>
              <a:buFont typeface="Arial" panose="020B0604020202020204" pitchFamily="34" charset="0"/>
              <a:buNone/>
              <a:defRPr sz="1400">
                <a:solidFill>
                  <a:schemeClr val="tx1"/>
                </a:solidFill>
              </a:defRPr>
            </a:lvl1pPr>
          </a:lstStyle>
          <a:p>
            <a:pPr lvl="0"/>
            <a:r>
              <a:rPr lang="en-US" dirty="0"/>
              <a:t>Text – add bullet if needed</a:t>
            </a:r>
          </a:p>
        </p:txBody>
      </p:sp>
      <p:sp>
        <p:nvSpPr>
          <p:cNvPr id="15" name="Subtitle">
            <a:extLst>
              <a:ext uri="{FF2B5EF4-FFF2-40B4-BE49-F238E27FC236}">
                <a16:creationId xmlns:a16="http://schemas.microsoft.com/office/drawing/2014/main" id="{D8B6576D-BE38-4862-BF49-409F9E9279B5}"/>
              </a:ext>
            </a:extLst>
          </p:cNvPr>
          <p:cNvSpPr>
            <a:spLocks noGrp="1"/>
          </p:cNvSpPr>
          <p:nvPr>
            <p:ph type="body" sz="quarter" idx="13" hasCustomPrompt="1"/>
          </p:nvPr>
        </p:nvSpPr>
        <p:spPr>
          <a:xfrm>
            <a:off x="495301" y="1118284"/>
            <a:ext cx="11315700" cy="492125"/>
          </a:xfrm>
        </p:spPr>
        <p:txBody>
          <a:bodyPr/>
          <a:lstStyle>
            <a:lvl1pPr>
              <a:defRPr sz="2600">
                <a:solidFill>
                  <a:schemeClr val="accent4"/>
                </a:solidFill>
              </a:defRPr>
            </a:lvl1pPr>
          </a:lstStyle>
          <a:p>
            <a:pPr lvl="0"/>
            <a:r>
              <a:rPr lang="en-US" dirty="0"/>
              <a:t>Use this space for one line subhead if needed</a:t>
            </a:r>
          </a:p>
        </p:txBody>
      </p:sp>
      <p:sp>
        <p:nvSpPr>
          <p:cNvPr id="2" name="Title"/>
          <p:cNvSpPr>
            <a:spLocks noGrp="1"/>
          </p:cNvSpPr>
          <p:nvPr>
            <p:ph type="title" hasCustomPrompt="1"/>
          </p:nvPr>
        </p:nvSpPr>
        <p:spPr/>
        <p:txBody>
          <a:bodyPr/>
          <a:lstStyle>
            <a:lvl1pPr>
              <a:defRPr/>
            </a:lvl1pPr>
          </a:lstStyle>
          <a:p>
            <a:r>
              <a:rPr lang="en-US" dirty="0"/>
              <a:t>4 Column | One line</a:t>
            </a:r>
          </a:p>
        </p:txBody>
      </p:sp>
      <p:sp>
        <p:nvSpPr>
          <p:cNvPr id="16" name="Rectangle 15" hidden="1">
            <a:extLst>
              <a:ext uri="{FF2B5EF4-FFF2-40B4-BE49-F238E27FC236}">
                <a16:creationId xmlns:a16="http://schemas.microsoft.com/office/drawing/2014/main" id="{B77DB3D0-6C62-4C9F-8261-F38E91BC25BF}"/>
              </a:ext>
            </a:extLst>
          </p:cNvPr>
          <p:cNvSpPr/>
          <p:nvPr userDrawn="1">
            <p:custDataLst>
              <p:tags r:id="rId1"/>
            </p:custDataLst>
          </p:nvPr>
        </p:nvSpPr>
        <p:spPr>
          <a:xfrm>
            <a:off x="457201" y="1104901"/>
            <a:ext cx="11451772" cy="51571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7" name="Rectangle 16" hidden="1">
            <a:extLst>
              <a:ext uri="{FF2B5EF4-FFF2-40B4-BE49-F238E27FC236}">
                <a16:creationId xmlns:a16="http://schemas.microsoft.com/office/drawing/2014/main" id="{DF47C519-F480-4737-BA78-68E9D9BEAB7B}"/>
              </a:ext>
            </a:extLst>
          </p:cNvPr>
          <p:cNvSpPr/>
          <p:nvPr userDrawn="1">
            <p:custDataLst>
              <p:tags r:id="rId2"/>
            </p:custDataLst>
          </p:nvPr>
        </p:nvSpPr>
        <p:spPr>
          <a:xfrm>
            <a:off x="0" y="0"/>
            <a:ext cx="12192000" cy="375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8" name="Rectangle 17" hidden="1">
            <a:extLst>
              <a:ext uri="{FF2B5EF4-FFF2-40B4-BE49-F238E27FC236}">
                <a16:creationId xmlns:a16="http://schemas.microsoft.com/office/drawing/2014/main" id="{05D2D6AA-11C0-40FC-AE61-A3438D026E61}"/>
              </a:ext>
            </a:extLst>
          </p:cNvPr>
          <p:cNvSpPr/>
          <p:nvPr userDrawn="1">
            <p:custDataLst>
              <p:tags r:id="rId3"/>
            </p:custDataLst>
          </p:nvPr>
        </p:nvSpPr>
        <p:spPr>
          <a:xfrm>
            <a:off x="381000" y="6348946"/>
            <a:ext cx="3048000" cy="509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9" name="Rectangle 18" hidden="1">
            <a:extLst>
              <a:ext uri="{FF2B5EF4-FFF2-40B4-BE49-F238E27FC236}">
                <a16:creationId xmlns:a16="http://schemas.microsoft.com/office/drawing/2014/main" id="{67A0ED7E-BDCB-43F8-A8A2-07AC5BBD8E8E}"/>
              </a:ext>
            </a:extLst>
          </p:cNvPr>
          <p:cNvSpPr/>
          <p:nvPr userDrawn="1">
            <p:custDataLst>
              <p:tags r:id="rId4"/>
            </p:custDataLst>
          </p:nvPr>
        </p:nvSpPr>
        <p:spPr>
          <a:xfrm>
            <a:off x="3929743" y="6324600"/>
            <a:ext cx="7979229"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6" name="Date Placeholder 5"/>
          <p:cNvSpPr>
            <a:spLocks noGrp="1"/>
          </p:cNvSpPr>
          <p:nvPr>
            <p:ph type="dt" sz="half" idx="23"/>
          </p:nvPr>
        </p:nvSpPr>
        <p:spPr/>
        <p:txBody>
          <a:bodyPr/>
          <a:lstStyle/>
          <a:p>
            <a:fld id="{496400FB-E11D-4093-906A-AC26CCB16E7E}" type="datetime1">
              <a:rPr lang="en-US" smtClean="0"/>
              <a:t>7/7/2021</a:t>
            </a:fld>
            <a:endParaRPr lang="en-US" dirty="0"/>
          </a:p>
        </p:txBody>
      </p:sp>
      <p:sp>
        <p:nvSpPr>
          <p:cNvPr id="7" name="Footer Placeholder 6"/>
          <p:cNvSpPr>
            <a:spLocks noGrp="1"/>
          </p:cNvSpPr>
          <p:nvPr>
            <p:ph type="ftr" sz="quarter" idx="24"/>
          </p:nvPr>
        </p:nvSpPr>
        <p:spPr/>
        <p:txBody>
          <a:bodyPr/>
          <a:lstStyle/>
          <a:p>
            <a:pPr algn="r">
              <a:lnSpc>
                <a:spcPct val="90000"/>
              </a:lnSpc>
            </a:pPr>
            <a:r>
              <a:rPr lang="en-US"/>
              <a:t>© 2020 Optum, Inc. All rights reserved. Confidential property of Optum. Do not distribute or reproduce without express permission from Optum.</a:t>
            </a:r>
          </a:p>
        </p:txBody>
      </p:sp>
      <p:sp>
        <p:nvSpPr>
          <p:cNvPr id="9" name="Slide Number Placeholder 8"/>
          <p:cNvSpPr>
            <a:spLocks noGrp="1"/>
          </p:cNvSpPr>
          <p:nvPr>
            <p:ph type="sldNum" sz="quarter" idx="25"/>
          </p:nvPr>
        </p:nvSpPr>
        <p:spPr/>
        <p:txBody>
          <a:bodyPr/>
          <a:lstStyle/>
          <a:p>
            <a:fld id="{BC151626-B486-4759-B266-03B675213B53}" type="slidenum">
              <a:rPr lang="en-US" smtClean="0"/>
              <a:pPr/>
              <a:t>‹#›</a:t>
            </a:fld>
            <a:endParaRPr lang="en-US" dirty="0"/>
          </a:p>
        </p:txBody>
      </p:sp>
    </p:spTree>
    <p:extLst>
      <p:ext uri="{BB962C8B-B14F-4D97-AF65-F5344CB8AC3E}">
        <p14:creationId xmlns:p14="http://schemas.microsoft.com/office/powerpoint/2010/main" val="869834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33" name="Text 3"/>
          <p:cNvSpPr>
            <a:spLocks noGrp="1"/>
          </p:cNvSpPr>
          <p:nvPr>
            <p:ph type="body" sz="quarter" idx="21" hasCustomPrompt="1"/>
          </p:nvPr>
        </p:nvSpPr>
        <p:spPr>
          <a:xfrm>
            <a:off x="8177285" y="2492372"/>
            <a:ext cx="3657600" cy="3413128"/>
          </a:xfrm>
          <a:solidFill>
            <a:srgbClr val="EAEAEA"/>
          </a:solidFill>
        </p:spPr>
        <p:txBody>
          <a:bodyPr lIns="137160" tIns="45720" rIns="137160" bIns="45720" anchor="t"/>
          <a:lstStyle>
            <a:lvl1pPr marL="0" indent="0" algn="l">
              <a:lnSpc>
                <a:spcPct val="90000"/>
              </a:lnSpc>
              <a:spcBef>
                <a:spcPts val="0"/>
              </a:spcBef>
              <a:spcAft>
                <a:spcPts val="0"/>
              </a:spcAft>
              <a:buFont typeface="Arial" panose="020B0604020202020204" pitchFamily="34" charset="0"/>
              <a:buNone/>
              <a:defRPr sz="1400">
                <a:solidFill>
                  <a:schemeClr val="tx1"/>
                </a:solidFill>
              </a:defRPr>
            </a:lvl1pPr>
          </a:lstStyle>
          <a:p>
            <a:pPr lvl="0"/>
            <a:r>
              <a:rPr lang="en-US" dirty="0"/>
              <a:t>Text – add bullet if needed</a:t>
            </a:r>
          </a:p>
        </p:txBody>
      </p:sp>
      <p:sp>
        <p:nvSpPr>
          <p:cNvPr id="28" name="Header 3"/>
          <p:cNvSpPr>
            <a:spLocks noGrp="1"/>
          </p:cNvSpPr>
          <p:nvPr>
            <p:ph type="body" sz="quarter" idx="16" hasCustomPrompt="1"/>
          </p:nvPr>
        </p:nvSpPr>
        <p:spPr>
          <a:xfrm>
            <a:off x="8177285" y="1828799"/>
            <a:ext cx="3657600" cy="663575"/>
          </a:xfrm>
          <a:solidFill>
            <a:schemeClr val="accent4"/>
          </a:solidFill>
        </p:spPr>
        <p:txBody>
          <a:bodyPr lIns="137160" tIns="45720" rIns="137160" bIns="45720" anchor="ctr"/>
          <a:lstStyle>
            <a:lvl1pPr>
              <a:lnSpc>
                <a:spcPct val="90000"/>
              </a:lnSpc>
              <a:spcBef>
                <a:spcPts val="0"/>
              </a:spcBef>
              <a:spcAft>
                <a:spcPts val="0"/>
              </a:spcAft>
              <a:defRPr sz="1600">
                <a:solidFill>
                  <a:schemeClr val="bg1"/>
                </a:solidFill>
              </a:defRPr>
            </a:lvl1pPr>
          </a:lstStyle>
          <a:p>
            <a:pPr lvl="0"/>
            <a:r>
              <a:rPr lang="en-US" dirty="0"/>
              <a:t>Header</a:t>
            </a:r>
          </a:p>
        </p:txBody>
      </p:sp>
      <p:sp>
        <p:nvSpPr>
          <p:cNvPr id="32" name="Text 2"/>
          <p:cNvSpPr>
            <a:spLocks noGrp="1"/>
          </p:cNvSpPr>
          <p:nvPr>
            <p:ph type="body" sz="quarter" idx="20" hasCustomPrompt="1"/>
          </p:nvPr>
        </p:nvSpPr>
        <p:spPr>
          <a:xfrm>
            <a:off x="4336293" y="2492372"/>
            <a:ext cx="3657600" cy="3413128"/>
          </a:xfrm>
          <a:solidFill>
            <a:srgbClr val="EAEAEA"/>
          </a:solidFill>
        </p:spPr>
        <p:txBody>
          <a:bodyPr lIns="137160" tIns="45720" rIns="137160" bIns="45720" anchor="t"/>
          <a:lstStyle>
            <a:lvl1pPr marL="0" indent="0" algn="l">
              <a:lnSpc>
                <a:spcPct val="90000"/>
              </a:lnSpc>
              <a:spcBef>
                <a:spcPts val="0"/>
              </a:spcBef>
              <a:spcAft>
                <a:spcPts val="0"/>
              </a:spcAft>
              <a:buFont typeface="Arial" panose="020B0604020202020204" pitchFamily="34" charset="0"/>
              <a:buNone/>
              <a:defRPr sz="1400">
                <a:solidFill>
                  <a:schemeClr val="tx1"/>
                </a:solidFill>
              </a:defRPr>
            </a:lvl1pPr>
          </a:lstStyle>
          <a:p>
            <a:pPr lvl="0"/>
            <a:r>
              <a:rPr lang="en-US" dirty="0"/>
              <a:t>Text – add bullet if needed</a:t>
            </a:r>
          </a:p>
        </p:txBody>
      </p:sp>
      <p:sp>
        <p:nvSpPr>
          <p:cNvPr id="27" name="Header 2"/>
          <p:cNvSpPr>
            <a:spLocks noGrp="1"/>
          </p:cNvSpPr>
          <p:nvPr>
            <p:ph type="body" sz="quarter" idx="15" hasCustomPrompt="1"/>
          </p:nvPr>
        </p:nvSpPr>
        <p:spPr>
          <a:xfrm>
            <a:off x="4336293" y="1828799"/>
            <a:ext cx="3657600" cy="663575"/>
          </a:xfrm>
          <a:solidFill>
            <a:schemeClr val="accent2"/>
          </a:solidFill>
        </p:spPr>
        <p:txBody>
          <a:bodyPr lIns="137160" tIns="45720" rIns="137160" bIns="45720" anchor="ctr"/>
          <a:lstStyle>
            <a:lvl1pPr>
              <a:lnSpc>
                <a:spcPct val="90000"/>
              </a:lnSpc>
              <a:spcBef>
                <a:spcPts val="0"/>
              </a:spcBef>
              <a:spcAft>
                <a:spcPts val="0"/>
              </a:spcAft>
              <a:defRPr sz="1600">
                <a:solidFill>
                  <a:schemeClr val="bg1"/>
                </a:solidFill>
              </a:defRPr>
            </a:lvl1pPr>
          </a:lstStyle>
          <a:p>
            <a:pPr lvl="0"/>
            <a:r>
              <a:rPr lang="en-US" dirty="0"/>
              <a:t>Header</a:t>
            </a:r>
          </a:p>
        </p:txBody>
      </p:sp>
      <p:sp>
        <p:nvSpPr>
          <p:cNvPr id="31" name="Text 1"/>
          <p:cNvSpPr>
            <a:spLocks noGrp="1"/>
          </p:cNvSpPr>
          <p:nvPr>
            <p:ph type="body" sz="quarter" idx="19" hasCustomPrompt="1"/>
          </p:nvPr>
        </p:nvSpPr>
        <p:spPr>
          <a:xfrm>
            <a:off x="495300" y="2492372"/>
            <a:ext cx="3657600" cy="3413128"/>
          </a:xfrm>
          <a:solidFill>
            <a:srgbClr val="EAEAEA"/>
          </a:solidFill>
        </p:spPr>
        <p:txBody>
          <a:bodyPr lIns="137160" tIns="91440" rIns="137160" bIns="91440" anchor="t"/>
          <a:lstStyle>
            <a:lvl1pPr marL="0" indent="0" algn="l">
              <a:lnSpc>
                <a:spcPct val="90000"/>
              </a:lnSpc>
              <a:spcBef>
                <a:spcPts val="0"/>
              </a:spcBef>
              <a:spcAft>
                <a:spcPts val="0"/>
              </a:spcAft>
              <a:buFont typeface="Arial" panose="020B0604020202020204" pitchFamily="34" charset="0"/>
              <a:buNone/>
              <a:defRPr sz="1400">
                <a:solidFill>
                  <a:schemeClr val="tx1"/>
                </a:solidFill>
              </a:defRPr>
            </a:lvl1pPr>
          </a:lstStyle>
          <a:p>
            <a:pPr lvl="0"/>
            <a:r>
              <a:rPr lang="en-US" dirty="0"/>
              <a:t>Text – add bullet if needed</a:t>
            </a:r>
          </a:p>
        </p:txBody>
      </p:sp>
      <p:sp>
        <p:nvSpPr>
          <p:cNvPr id="8" name="Header 1"/>
          <p:cNvSpPr>
            <a:spLocks noGrp="1"/>
          </p:cNvSpPr>
          <p:nvPr>
            <p:ph type="body" sz="quarter" idx="14" hasCustomPrompt="1"/>
          </p:nvPr>
        </p:nvSpPr>
        <p:spPr>
          <a:xfrm>
            <a:off x="495300" y="1828799"/>
            <a:ext cx="3657600" cy="663575"/>
          </a:xfrm>
          <a:solidFill>
            <a:schemeClr val="tx2"/>
          </a:solidFill>
        </p:spPr>
        <p:txBody>
          <a:bodyPr lIns="137160" tIns="45720" rIns="137160" bIns="45720" anchor="ctr"/>
          <a:lstStyle>
            <a:lvl1pPr algn="l">
              <a:lnSpc>
                <a:spcPct val="90000"/>
              </a:lnSpc>
              <a:spcBef>
                <a:spcPts val="0"/>
              </a:spcBef>
              <a:spcAft>
                <a:spcPts val="0"/>
              </a:spcAft>
              <a:defRPr sz="1600">
                <a:solidFill>
                  <a:schemeClr val="bg1"/>
                </a:solidFill>
              </a:defRPr>
            </a:lvl1pPr>
          </a:lstStyle>
          <a:p>
            <a:pPr lvl="0"/>
            <a:r>
              <a:rPr lang="en-US" dirty="0"/>
              <a:t>Header</a:t>
            </a:r>
          </a:p>
        </p:txBody>
      </p:sp>
      <p:sp>
        <p:nvSpPr>
          <p:cNvPr id="13" name="Subtitle">
            <a:extLst>
              <a:ext uri="{FF2B5EF4-FFF2-40B4-BE49-F238E27FC236}">
                <a16:creationId xmlns:a16="http://schemas.microsoft.com/office/drawing/2014/main" id="{A2CDFF47-ED53-43FD-9BBC-78701BFFA4F8}"/>
              </a:ext>
            </a:extLst>
          </p:cNvPr>
          <p:cNvSpPr>
            <a:spLocks noGrp="1"/>
          </p:cNvSpPr>
          <p:nvPr>
            <p:ph type="body" sz="quarter" idx="13" hasCustomPrompt="1"/>
          </p:nvPr>
        </p:nvSpPr>
        <p:spPr>
          <a:xfrm>
            <a:off x="495301" y="1118284"/>
            <a:ext cx="11315700" cy="492125"/>
          </a:xfrm>
        </p:spPr>
        <p:txBody>
          <a:bodyPr/>
          <a:lstStyle>
            <a:lvl1pPr>
              <a:defRPr sz="2600">
                <a:solidFill>
                  <a:schemeClr val="accent4"/>
                </a:solidFill>
              </a:defRPr>
            </a:lvl1pPr>
          </a:lstStyle>
          <a:p>
            <a:pPr lvl="0"/>
            <a:r>
              <a:rPr lang="en-US" dirty="0"/>
              <a:t>Use this space for one line subhead if needed</a:t>
            </a:r>
          </a:p>
        </p:txBody>
      </p:sp>
      <p:sp>
        <p:nvSpPr>
          <p:cNvPr id="2" name="Title"/>
          <p:cNvSpPr>
            <a:spLocks noGrp="1"/>
          </p:cNvSpPr>
          <p:nvPr>
            <p:ph type="title" hasCustomPrompt="1"/>
          </p:nvPr>
        </p:nvSpPr>
        <p:spPr/>
        <p:txBody>
          <a:bodyPr/>
          <a:lstStyle>
            <a:lvl1pPr>
              <a:defRPr/>
            </a:lvl1pPr>
          </a:lstStyle>
          <a:p>
            <a:r>
              <a:rPr lang="en-US" dirty="0"/>
              <a:t>3 Column | One line</a:t>
            </a:r>
          </a:p>
        </p:txBody>
      </p:sp>
      <p:sp>
        <p:nvSpPr>
          <p:cNvPr id="14" name="Rectangle 13" hidden="1">
            <a:extLst>
              <a:ext uri="{FF2B5EF4-FFF2-40B4-BE49-F238E27FC236}">
                <a16:creationId xmlns:a16="http://schemas.microsoft.com/office/drawing/2014/main" id="{B77DB3D0-6C62-4C9F-8261-F38E91BC25BF}"/>
              </a:ext>
            </a:extLst>
          </p:cNvPr>
          <p:cNvSpPr/>
          <p:nvPr userDrawn="1">
            <p:custDataLst>
              <p:tags r:id="rId1"/>
            </p:custDataLst>
          </p:nvPr>
        </p:nvSpPr>
        <p:spPr>
          <a:xfrm>
            <a:off x="457201" y="1104901"/>
            <a:ext cx="11451772" cy="51571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5" name="Rectangle 14" hidden="1">
            <a:extLst>
              <a:ext uri="{FF2B5EF4-FFF2-40B4-BE49-F238E27FC236}">
                <a16:creationId xmlns:a16="http://schemas.microsoft.com/office/drawing/2014/main" id="{DF47C519-F480-4737-BA78-68E9D9BEAB7B}"/>
              </a:ext>
            </a:extLst>
          </p:cNvPr>
          <p:cNvSpPr/>
          <p:nvPr userDrawn="1">
            <p:custDataLst>
              <p:tags r:id="rId2"/>
            </p:custDataLst>
          </p:nvPr>
        </p:nvSpPr>
        <p:spPr>
          <a:xfrm>
            <a:off x="0" y="0"/>
            <a:ext cx="12192000" cy="375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6" name="Rectangle 15" hidden="1">
            <a:extLst>
              <a:ext uri="{FF2B5EF4-FFF2-40B4-BE49-F238E27FC236}">
                <a16:creationId xmlns:a16="http://schemas.microsoft.com/office/drawing/2014/main" id="{05D2D6AA-11C0-40FC-AE61-A3438D026E61}"/>
              </a:ext>
            </a:extLst>
          </p:cNvPr>
          <p:cNvSpPr/>
          <p:nvPr userDrawn="1">
            <p:custDataLst>
              <p:tags r:id="rId3"/>
            </p:custDataLst>
          </p:nvPr>
        </p:nvSpPr>
        <p:spPr>
          <a:xfrm>
            <a:off x="381000" y="6348946"/>
            <a:ext cx="3048000" cy="509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7" name="Rectangle 16" hidden="1">
            <a:extLst>
              <a:ext uri="{FF2B5EF4-FFF2-40B4-BE49-F238E27FC236}">
                <a16:creationId xmlns:a16="http://schemas.microsoft.com/office/drawing/2014/main" id="{67A0ED7E-BDCB-43F8-A8A2-07AC5BBD8E8E}"/>
              </a:ext>
            </a:extLst>
          </p:cNvPr>
          <p:cNvSpPr/>
          <p:nvPr userDrawn="1">
            <p:custDataLst>
              <p:tags r:id="rId4"/>
            </p:custDataLst>
          </p:nvPr>
        </p:nvSpPr>
        <p:spPr>
          <a:xfrm>
            <a:off x="3929743" y="6324600"/>
            <a:ext cx="7979229"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6" name="Date Placeholder 5"/>
          <p:cNvSpPr>
            <a:spLocks noGrp="1"/>
          </p:cNvSpPr>
          <p:nvPr>
            <p:ph type="dt" sz="half" idx="22"/>
          </p:nvPr>
        </p:nvSpPr>
        <p:spPr/>
        <p:txBody>
          <a:bodyPr/>
          <a:lstStyle/>
          <a:p>
            <a:fld id="{69254BC9-20AA-49E1-B85D-D9F23A764828}" type="datetime1">
              <a:rPr lang="en-US" smtClean="0"/>
              <a:t>7/7/2021</a:t>
            </a:fld>
            <a:endParaRPr lang="en-US" dirty="0"/>
          </a:p>
        </p:txBody>
      </p:sp>
      <p:sp>
        <p:nvSpPr>
          <p:cNvPr id="7" name="Footer Placeholder 6"/>
          <p:cNvSpPr>
            <a:spLocks noGrp="1"/>
          </p:cNvSpPr>
          <p:nvPr>
            <p:ph type="ftr" sz="quarter" idx="23"/>
          </p:nvPr>
        </p:nvSpPr>
        <p:spPr/>
        <p:txBody>
          <a:bodyPr/>
          <a:lstStyle/>
          <a:p>
            <a:pPr algn="r">
              <a:lnSpc>
                <a:spcPct val="90000"/>
              </a:lnSpc>
            </a:pPr>
            <a:r>
              <a:rPr lang="en-US"/>
              <a:t>© 2020 Optum, Inc. All rights reserved. Confidential property of Optum. Do not distribute or reproduce without express permission from Optum.</a:t>
            </a:r>
          </a:p>
        </p:txBody>
      </p:sp>
      <p:sp>
        <p:nvSpPr>
          <p:cNvPr id="9" name="Slide Number Placeholder 8"/>
          <p:cNvSpPr>
            <a:spLocks noGrp="1"/>
          </p:cNvSpPr>
          <p:nvPr>
            <p:ph type="sldNum" sz="quarter" idx="24"/>
          </p:nvPr>
        </p:nvSpPr>
        <p:spPr/>
        <p:txBody>
          <a:bodyPr/>
          <a:lstStyle/>
          <a:p>
            <a:fld id="{BC151626-B486-4759-B266-03B675213B53}" type="slidenum">
              <a:rPr lang="en-US" smtClean="0"/>
              <a:pPr/>
              <a:t>‹#›</a:t>
            </a:fld>
            <a:endParaRPr lang="en-US" dirty="0"/>
          </a:p>
        </p:txBody>
      </p:sp>
    </p:spTree>
    <p:extLst>
      <p:ext uri="{BB962C8B-B14F-4D97-AF65-F5344CB8AC3E}">
        <p14:creationId xmlns:p14="http://schemas.microsoft.com/office/powerpoint/2010/main" val="12039684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 Column">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2 Column | One line</a:t>
            </a:r>
          </a:p>
        </p:txBody>
      </p:sp>
      <p:sp>
        <p:nvSpPr>
          <p:cNvPr id="8" name="Header Left"/>
          <p:cNvSpPr>
            <a:spLocks noGrp="1"/>
          </p:cNvSpPr>
          <p:nvPr>
            <p:ph type="body" sz="quarter" idx="14" hasCustomPrompt="1"/>
          </p:nvPr>
        </p:nvSpPr>
        <p:spPr>
          <a:xfrm>
            <a:off x="495299" y="1828802"/>
            <a:ext cx="5486400" cy="663575"/>
          </a:xfrm>
          <a:solidFill>
            <a:schemeClr val="tx2"/>
          </a:solidFill>
        </p:spPr>
        <p:txBody>
          <a:bodyPr lIns="137160" tIns="45720" rIns="137160" bIns="45720" anchor="ctr"/>
          <a:lstStyle>
            <a:lvl1pPr algn="l">
              <a:lnSpc>
                <a:spcPct val="90000"/>
              </a:lnSpc>
              <a:spcBef>
                <a:spcPts val="0"/>
              </a:spcBef>
              <a:spcAft>
                <a:spcPts val="0"/>
              </a:spcAft>
              <a:defRPr sz="1600">
                <a:solidFill>
                  <a:schemeClr val="bg1"/>
                </a:solidFill>
              </a:defRPr>
            </a:lvl1pPr>
          </a:lstStyle>
          <a:p>
            <a:pPr lvl="0"/>
            <a:r>
              <a:rPr lang="en-US" dirty="0"/>
              <a:t>Header</a:t>
            </a:r>
          </a:p>
        </p:txBody>
      </p:sp>
      <p:sp>
        <p:nvSpPr>
          <p:cNvPr id="28" name="Header Right"/>
          <p:cNvSpPr>
            <a:spLocks noGrp="1"/>
          </p:cNvSpPr>
          <p:nvPr>
            <p:ph type="body" sz="quarter" idx="16" hasCustomPrompt="1"/>
          </p:nvPr>
        </p:nvSpPr>
        <p:spPr>
          <a:xfrm>
            <a:off x="6313712" y="1828799"/>
            <a:ext cx="5486400" cy="663575"/>
          </a:xfrm>
          <a:solidFill>
            <a:schemeClr val="accent2"/>
          </a:solidFill>
        </p:spPr>
        <p:txBody>
          <a:bodyPr lIns="137160" tIns="45720" rIns="137160" bIns="45720" anchor="ctr"/>
          <a:lstStyle>
            <a:lvl1pPr>
              <a:lnSpc>
                <a:spcPct val="90000"/>
              </a:lnSpc>
              <a:spcBef>
                <a:spcPts val="0"/>
              </a:spcBef>
              <a:spcAft>
                <a:spcPts val="0"/>
              </a:spcAft>
              <a:defRPr sz="1600">
                <a:solidFill>
                  <a:schemeClr val="bg1"/>
                </a:solidFill>
              </a:defRPr>
            </a:lvl1pPr>
          </a:lstStyle>
          <a:p>
            <a:pPr lvl="0"/>
            <a:r>
              <a:rPr lang="en-US" dirty="0"/>
              <a:t>Header</a:t>
            </a:r>
          </a:p>
        </p:txBody>
      </p:sp>
      <p:sp>
        <p:nvSpPr>
          <p:cNvPr id="31" name="Text Left"/>
          <p:cNvSpPr>
            <a:spLocks noGrp="1"/>
          </p:cNvSpPr>
          <p:nvPr>
            <p:ph type="body" sz="quarter" idx="19" hasCustomPrompt="1"/>
          </p:nvPr>
        </p:nvSpPr>
        <p:spPr>
          <a:xfrm>
            <a:off x="495299" y="2492372"/>
            <a:ext cx="5486400" cy="3413128"/>
          </a:xfrm>
          <a:solidFill>
            <a:srgbClr val="EAEAEA"/>
          </a:solidFill>
        </p:spPr>
        <p:txBody>
          <a:bodyPr lIns="137160" tIns="91440" rIns="137160" bIns="91440" anchor="t"/>
          <a:lstStyle>
            <a:lvl1pPr marL="0" indent="0" algn="l">
              <a:lnSpc>
                <a:spcPct val="90000"/>
              </a:lnSpc>
              <a:spcBef>
                <a:spcPts val="0"/>
              </a:spcBef>
              <a:spcAft>
                <a:spcPts val="0"/>
              </a:spcAft>
              <a:buFont typeface="Arial" panose="020B0604020202020204" pitchFamily="34" charset="0"/>
              <a:buNone/>
              <a:defRPr sz="1400">
                <a:solidFill>
                  <a:schemeClr val="tx1"/>
                </a:solidFill>
              </a:defRPr>
            </a:lvl1pPr>
          </a:lstStyle>
          <a:p>
            <a:pPr lvl="0"/>
            <a:r>
              <a:rPr lang="en-US" dirty="0"/>
              <a:t>Text – add bullet if needed</a:t>
            </a:r>
          </a:p>
        </p:txBody>
      </p:sp>
      <p:sp>
        <p:nvSpPr>
          <p:cNvPr id="33" name="Text Right"/>
          <p:cNvSpPr>
            <a:spLocks noGrp="1"/>
          </p:cNvSpPr>
          <p:nvPr>
            <p:ph type="body" sz="quarter" idx="21" hasCustomPrompt="1"/>
          </p:nvPr>
        </p:nvSpPr>
        <p:spPr>
          <a:xfrm>
            <a:off x="6313712" y="2492372"/>
            <a:ext cx="5486400" cy="3413128"/>
          </a:xfrm>
          <a:solidFill>
            <a:srgbClr val="EAEAEA"/>
          </a:solidFill>
        </p:spPr>
        <p:txBody>
          <a:bodyPr lIns="137160" tIns="91440" rIns="137160" bIns="91440" anchor="t"/>
          <a:lstStyle>
            <a:lvl1pPr marL="0" indent="0" algn="l">
              <a:lnSpc>
                <a:spcPct val="90000"/>
              </a:lnSpc>
              <a:spcBef>
                <a:spcPts val="0"/>
              </a:spcBef>
              <a:spcAft>
                <a:spcPts val="0"/>
              </a:spcAft>
              <a:buFont typeface="Arial" panose="020B0604020202020204" pitchFamily="34" charset="0"/>
              <a:buNone/>
              <a:defRPr sz="1400">
                <a:solidFill>
                  <a:schemeClr val="tx1"/>
                </a:solidFill>
              </a:defRPr>
            </a:lvl1pPr>
          </a:lstStyle>
          <a:p>
            <a:pPr lvl="0"/>
            <a:r>
              <a:rPr lang="en-US" dirty="0"/>
              <a:t>Text – add bullet if needed</a:t>
            </a:r>
          </a:p>
        </p:txBody>
      </p:sp>
      <p:sp>
        <p:nvSpPr>
          <p:cNvPr id="11" name="Subtitle">
            <a:extLst>
              <a:ext uri="{FF2B5EF4-FFF2-40B4-BE49-F238E27FC236}">
                <a16:creationId xmlns:a16="http://schemas.microsoft.com/office/drawing/2014/main" id="{6BDB466E-A2B3-4E9F-A51F-6D8EA5C5658F}"/>
              </a:ext>
            </a:extLst>
          </p:cNvPr>
          <p:cNvSpPr>
            <a:spLocks noGrp="1"/>
          </p:cNvSpPr>
          <p:nvPr>
            <p:ph type="body" sz="quarter" idx="13" hasCustomPrompt="1"/>
          </p:nvPr>
        </p:nvSpPr>
        <p:spPr>
          <a:xfrm>
            <a:off x="495301" y="1118284"/>
            <a:ext cx="11315700" cy="492125"/>
          </a:xfrm>
        </p:spPr>
        <p:txBody>
          <a:bodyPr/>
          <a:lstStyle>
            <a:lvl1pPr>
              <a:defRPr sz="2600">
                <a:solidFill>
                  <a:schemeClr val="accent4"/>
                </a:solidFill>
              </a:defRPr>
            </a:lvl1pPr>
          </a:lstStyle>
          <a:p>
            <a:pPr lvl="0"/>
            <a:r>
              <a:rPr lang="en-US" dirty="0"/>
              <a:t>Use this space for one line subhead if needed</a:t>
            </a:r>
          </a:p>
        </p:txBody>
      </p:sp>
      <p:sp>
        <p:nvSpPr>
          <p:cNvPr id="12" name="Rectangle 11" hidden="1">
            <a:extLst>
              <a:ext uri="{FF2B5EF4-FFF2-40B4-BE49-F238E27FC236}">
                <a16:creationId xmlns:a16="http://schemas.microsoft.com/office/drawing/2014/main" id="{B77DB3D0-6C62-4C9F-8261-F38E91BC25BF}"/>
              </a:ext>
            </a:extLst>
          </p:cNvPr>
          <p:cNvSpPr/>
          <p:nvPr userDrawn="1">
            <p:custDataLst>
              <p:tags r:id="rId1"/>
            </p:custDataLst>
          </p:nvPr>
        </p:nvSpPr>
        <p:spPr>
          <a:xfrm>
            <a:off x="457201" y="1104901"/>
            <a:ext cx="11451772" cy="51571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3" name="Rectangle 12" hidden="1">
            <a:extLst>
              <a:ext uri="{FF2B5EF4-FFF2-40B4-BE49-F238E27FC236}">
                <a16:creationId xmlns:a16="http://schemas.microsoft.com/office/drawing/2014/main" id="{DF47C519-F480-4737-BA78-68E9D9BEAB7B}"/>
              </a:ext>
            </a:extLst>
          </p:cNvPr>
          <p:cNvSpPr/>
          <p:nvPr userDrawn="1">
            <p:custDataLst>
              <p:tags r:id="rId2"/>
            </p:custDataLst>
          </p:nvPr>
        </p:nvSpPr>
        <p:spPr>
          <a:xfrm>
            <a:off x="0" y="0"/>
            <a:ext cx="12192000" cy="375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4" name="Rectangle 13" hidden="1">
            <a:extLst>
              <a:ext uri="{FF2B5EF4-FFF2-40B4-BE49-F238E27FC236}">
                <a16:creationId xmlns:a16="http://schemas.microsoft.com/office/drawing/2014/main" id="{05D2D6AA-11C0-40FC-AE61-A3438D026E61}"/>
              </a:ext>
            </a:extLst>
          </p:cNvPr>
          <p:cNvSpPr/>
          <p:nvPr userDrawn="1">
            <p:custDataLst>
              <p:tags r:id="rId3"/>
            </p:custDataLst>
          </p:nvPr>
        </p:nvSpPr>
        <p:spPr>
          <a:xfrm>
            <a:off x="381000" y="6348946"/>
            <a:ext cx="3048000" cy="509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5" name="Rectangle 14" hidden="1">
            <a:extLst>
              <a:ext uri="{FF2B5EF4-FFF2-40B4-BE49-F238E27FC236}">
                <a16:creationId xmlns:a16="http://schemas.microsoft.com/office/drawing/2014/main" id="{67A0ED7E-BDCB-43F8-A8A2-07AC5BBD8E8E}"/>
              </a:ext>
            </a:extLst>
          </p:cNvPr>
          <p:cNvSpPr/>
          <p:nvPr userDrawn="1">
            <p:custDataLst>
              <p:tags r:id="rId4"/>
            </p:custDataLst>
          </p:nvPr>
        </p:nvSpPr>
        <p:spPr>
          <a:xfrm>
            <a:off x="3929743" y="6324600"/>
            <a:ext cx="7979229"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6" name="Date Placeholder 5"/>
          <p:cNvSpPr>
            <a:spLocks noGrp="1"/>
          </p:cNvSpPr>
          <p:nvPr>
            <p:ph type="dt" sz="half" idx="22"/>
          </p:nvPr>
        </p:nvSpPr>
        <p:spPr/>
        <p:txBody>
          <a:bodyPr/>
          <a:lstStyle/>
          <a:p>
            <a:fld id="{E5B26DA8-B1A2-44C5-B6EF-59111D5A018B}" type="datetime1">
              <a:rPr lang="en-US" smtClean="0"/>
              <a:t>7/7/2021</a:t>
            </a:fld>
            <a:endParaRPr lang="en-US" dirty="0"/>
          </a:p>
        </p:txBody>
      </p:sp>
      <p:sp>
        <p:nvSpPr>
          <p:cNvPr id="7" name="Footer Placeholder 6"/>
          <p:cNvSpPr>
            <a:spLocks noGrp="1"/>
          </p:cNvSpPr>
          <p:nvPr>
            <p:ph type="ftr" sz="quarter" idx="23"/>
          </p:nvPr>
        </p:nvSpPr>
        <p:spPr/>
        <p:txBody>
          <a:bodyPr/>
          <a:lstStyle/>
          <a:p>
            <a:pPr algn="r">
              <a:lnSpc>
                <a:spcPct val="90000"/>
              </a:lnSpc>
            </a:pPr>
            <a:r>
              <a:rPr lang="en-US"/>
              <a:t>© 2020 Optum, Inc. All rights reserved. Confidential property of Optum. Do not distribute or reproduce without express permission from Optum.</a:t>
            </a:r>
          </a:p>
        </p:txBody>
      </p:sp>
      <p:sp>
        <p:nvSpPr>
          <p:cNvPr id="9" name="Slide Number Placeholder 8"/>
          <p:cNvSpPr>
            <a:spLocks noGrp="1"/>
          </p:cNvSpPr>
          <p:nvPr>
            <p:ph type="sldNum" sz="quarter" idx="24"/>
          </p:nvPr>
        </p:nvSpPr>
        <p:spPr/>
        <p:txBody>
          <a:bodyPr/>
          <a:lstStyle/>
          <a:p>
            <a:fld id="{BC151626-B486-4759-B266-03B675213B53}" type="slidenum">
              <a:rPr lang="en-US" smtClean="0"/>
              <a:pPr/>
              <a:t>‹#›</a:t>
            </a:fld>
            <a:endParaRPr lang="en-US" dirty="0"/>
          </a:p>
        </p:txBody>
      </p:sp>
    </p:spTree>
    <p:extLst>
      <p:ext uri="{BB962C8B-B14F-4D97-AF65-F5344CB8AC3E}">
        <p14:creationId xmlns:p14="http://schemas.microsoft.com/office/powerpoint/2010/main" val="4212445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 Photo w/Caption">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2 Photo | One line</a:t>
            </a:r>
          </a:p>
        </p:txBody>
      </p:sp>
      <p:sp>
        <p:nvSpPr>
          <p:cNvPr id="15" name="Picture L"/>
          <p:cNvSpPr>
            <a:spLocks noGrp="1"/>
          </p:cNvSpPr>
          <p:nvPr>
            <p:ph type="pic" sz="quarter" idx="23" hasCustomPrompt="1"/>
          </p:nvPr>
        </p:nvSpPr>
        <p:spPr>
          <a:xfrm>
            <a:off x="524330" y="1828800"/>
            <a:ext cx="5571671" cy="4076700"/>
          </a:xfrm>
          <a:solidFill>
            <a:srgbClr val="EAEAEA"/>
          </a:solidFill>
        </p:spPr>
        <p:txBody>
          <a:bodyPr/>
          <a:lstStyle>
            <a:lvl1pPr marL="0" marR="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sz="1600">
                <a:solidFill>
                  <a:schemeClr val="tx1"/>
                </a:solidFill>
              </a:defRPr>
            </a:lvl1pPr>
          </a:lstStyle>
          <a:p>
            <a:pPr marL="0" marR="0" lvl="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a:pPr>
            <a:r>
              <a:rPr lang="en-US" dirty="0"/>
              <a:t>Click icon to add picture – see link at right for image resources</a:t>
            </a:r>
            <a:endParaRPr lang="en-US" sz="900" dirty="0"/>
          </a:p>
          <a:p>
            <a:endParaRPr lang="en-US" dirty="0"/>
          </a:p>
        </p:txBody>
      </p:sp>
      <p:sp>
        <p:nvSpPr>
          <p:cNvPr id="16" name="Text L"/>
          <p:cNvSpPr>
            <a:spLocks noGrp="1"/>
          </p:cNvSpPr>
          <p:nvPr>
            <p:ph type="body" sz="quarter" idx="24" hasCustomPrompt="1"/>
          </p:nvPr>
        </p:nvSpPr>
        <p:spPr>
          <a:xfrm>
            <a:off x="2510971" y="4470400"/>
            <a:ext cx="3585028" cy="1435100"/>
          </a:xfrm>
          <a:solidFill>
            <a:schemeClr val="accent2"/>
          </a:solidFill>
        </p:spPr>
        <p:txBody>
          <a:bodyPr lIns="137160" tIns="137160" rIns="137160" bIns="137160" anchor="t"/>
          <a:lstStyle>
            <a:lvl1pPr algn="l">
              <a:lnSpc>
                <a:spcPct val="90000"/>
              </a:lnSpc>
              <a:spcBef>
                <a:spcPts val="0"/>
              </a:spcBef>
              <a:spcAft>
                <a:spcPts val="0"/>
              </a:spcAft>
              <a:defRPr sz="1600">
                <a:solidFill>
                  <a:schemeClr val="bg1"/>
                </a:solidFill>
              </a:defRPr>
            </a:lvl1pPr>
          </a:lstStyle>
          <a:p>
            <a:pPr lvl="0"/>
            <a:r>
              <a:rPr lang="en-US" dirty="0"/>
              <a:t>Type caption here | Remove if not needed</a:t>
            </a:r>
          </a:p>
        </p:txBody>
      </p:sp>
      <p:sp>
        <p:nvSpPr>
          <p:cNvPr id="17" name="Picture R"/>
          <p:cNvSpPr>
            <a:spLocks noGrp="1"/>
          </p:cNvSpPr>
          <p:nvPr>
            <p:ph type="pic" sz="quarter" idx="25" hasCustomPrompt="1"/>
          </p:nvPr>
        </p:nvSpPr>
        <p:spPr>
          <a:xfrm>
            <a:off x="6096000" y="1828800"/>
            <a:ext cx="5715000" cy="4076700"/>
          </a:xfrm>
          <a:solidFill>
            <a:srgbClr val="EAEAEA"/>
          </a:solidFill>
        </p:spPr>
        <p:txBody>
          <a:bodyPr/>
          <a:lstStyle>
            <a:lvl1pPr marL="0" marR="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sz="1600">
                <a:solidFill>
                  <a:schemeClr val="tx1"/>
                </a:solidFill>
              </a:defRPr>
            </a:lvl1pPr>
          </a:lstStyle>
          <a:p>
            <a:pPr marL="0" marR="0" lvl="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a:pPr>
            <a:r>
              <a:rPr lang="en-US" dirty="0"/>
              <a:t>Click icon to add picture – see link at right for image resources</a:t>
            </a:r>
            <a:endParaRPr lang="en-US" sz="900" dirty="0"/>
          </a:p>
          <a:p>
            <a:endParaRPr lang="en-US" dirty="0"/>
          </a:p>
        </p:txBody>
      </p:sp>
      <p:sp>
        <p:nvSpPr>
          <p:cNvPr id="18" name="Text R"/>
          <p:cNvSpPr>
            <a:spLocks noGrp="1"/>
          </p:cNvSpPr>
          <p:nvPr>
            <p:ph type="body" sz="quarter" idx="26" hasCustomPrompt="1"/>
          </p:nvPr>
        </p:nvSpPr>
        <p:spPr>
          <a:xfrm>
            <a:off x="8226552" y="4470400"/>
            <a:ext cx="3584448" cy="1435100"/>
          </a:xfrm>
          <a:solidFill>
            <a:schemeClr val="accent4"/>
          </a:solidFill>
        </p:spPr>
        <p:txBody>
          <a:bodyPr lIns="137160" tIns="137160" rIns="137160" bIns="137160" anchor="t"/>
          <a:lstStyle>
            <a:lvl1pPr algn="l">
              <a:lnSpc>
                <a:spcPct val="90000"/>
              </a:lnSpc>
              <a:spcBef>
                <a:spcPts val="0"/>
              </a:spcBef>
              <a:spcAft>
                <a:spcPts val="0"/>
              </a:spcAft>
              <a:defRPr sz="1600">
                <a:solidFill>
                  <a:schemeClr val="bg1"/>
                </a:solidFill>
              </a:defRPr>
            </a:lvl1pPr>
          </a:lstStyle>
          <a:p>
            <a:pPr lvl="0"/>
            <a:r>
              <a:rPr lang="en-US" dirty="0"/>
              <a:t>Type caption here | Remove if not needed</a:t>
            </a:r>
          </a:p>
        </p:txBody>
      </p:sp>
      <p:sp>
        <p:nvSpPr>
          <p:cNvPr id="11" name="Subtitle">
            <a:extLst>
              <a:ext uri="{FF2B5EF4-FFF2-40B4-BE49-F238E27FC236}">
                <a16:creationId xmlns:a16="http://schemas.microsoft.com/office/drawing/2014/main" id="{074C1D90-76B1-43FC-A4AD-940B5FED748C}"/>
              </a:ext>
            </a:extLst>
          </p:cNvPr>
          <p:cNvSpPr>
            <a:spLocks noGrp="1"/>
          </p:cNvSpPr>
          <p:nvPr>
            <p:ph type="body" sz="quarter" idx="13" hasCustomPrompt="1"/>
          </p:nvPr>
        </p:nvSpPr>
        <p:spPr>
          <a:xfrm>
            <a:off x="495301" y="1118284"/>
            <a:ext cx="11315700" cy="492125"/>
          </a:xfrm>
        </p:spPr>
        <p:txBody>
          <a:bodyPr/>
          <a:lstStyle>
            <a:lvl1pPr>
              <a:defRPr sz="2600">
                <a:solidFill>
                  <a:schemeClr val="accent4"/>
                </a:solidFill>
              </a:defRPr>
            </a:lvl1pPr>
          </a:lstStyle>
          <a:p>
            <a:pPr lvl="0"/>
            <a:r>
              <a:rPr lang="en-US" dirty="0"/>
              <a:t>Use this space for one line subhead if needed</a:t>
            </a:r>
          </a:p>
        </p:txBody>
      </p:sp>
      <p:sp>
        <p:nvSpPr>
          <p:cNvPr id="13" name="Rectangle 12" hidden="1">
            <a:extLst>
              <a:ext uri="{FF2B5EF4-FFF2-40B4-BE49-F238E27FC236}">
                <a16:creationId xmlns:a16="http://schemas.microsoft.com/office/drawing/2014/main" id="{B77DB3D0-6C62-4C9F-8261-F38E91BC25BF}"/>
              </a:ext>
            </a:extLst>
          </p:cNvPr>
          <p:cNvSpPr/>
          <p:nvPr userDrawn="1">
            <p:custDataLst>
              <p:tags r:id="rId1"/>
            </p:custDataLst>
          </p:nvPr>
        </p:nvSpPr>
        <p:spPr>
          <a:xfrm>
            <a:off x="457201" y="1104901"/>
            <a:ext cx="11451772" cy="51571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4" name="Rectangle 13" hidden="1">
            <a:extLst>
              <a:ext uri="{FF2B5EF4-FFF2-40B4-BE49-F238E27FC236}">
                <a16:creationId xmlns:a16="http://schemas.microsoft.com/office/drawing/2014/main" id="{DF47C519-F480-4737-BA78-68E9D9BEAB7B}"/>
              </a:ext>
            </a:extLst>
          </p:cNvPr>
          <p:cNvSpPr/>
          <p:nvPr userDrawn="1">
            <p:custDataLst>
              <p:tags r:id="rId2"/>
            </p:custDataLst>
          </p:nvPr>
        </p:nvSpPr>
        <p:spPr>
          <a:xfrm>
            <a:off x="0" y="0"/>
            <a:ext cx="12192000" cy="375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9" name="Rectangle 18" hidden="1">
            <a:extLst>
              <a:ext uri="{FF2B5EF4-FFF2-40B4-BE49-F238E27FC236}">
                <a16:creationId xmlns:a16="http://schemas.microsoft.com/office/drawing/2014/main" id="{05D2D6AA-11C0-40FC-AE61-A3438D026E61}"/>
              </a:ext>
            </a:extLst>
          </p:cNvPr>
          <p:cNvSpPr/>
          <p:nvPr userDrawn="1">
            <p:custDataLst>
              <p:tags r:id="rId3"/>
            </p:custDataLst>
          </p:nvPr>
        </p:nvSpPr>
        <p:spPr>
          <a:xfrm>
            <a:off x="381000" y="6348946"/>
            <a:ext cx="3048000" cy="509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20" name="Rectangle 19" hidden="1">
            <a:extLst>
              <a:ext uri="{FF2B5EF4-FFF2-40B4-BE49-F238E27FC236}">
                <a16:creationId xmlns:a16="http://schemas.microsoft.com/office/drawing/2014/main" id="{67A0ED7E-BDCB-43F8-A8A2-07AC5BBD8E8E}"/>
              </a:ext>
            </a:extLst>
          </p:cNvPr>
          <p:cNvSpPr/>
          <p:nvPr userDrawn="1">
            <p:custDataLst>
              <p:tags r:id="rId4"/>
            </p:custDataLst>
          </p:nvPr>
        </p:nvSpPr>
        <p:spPr>
          <a:xfrm>
            <a:off x="3929743" y="6324600"/>
            <a:ext cx="7979229"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6" name="Date Placeholder 5"/>
          <p:cNvSpPr>
            <a:spLocks noGrp="1"/>
          </p:cNvSpPr>
          <p:nvPr>
            <p:ph type="dt" sz="half" idx="27"/>
          </p:nvPr>
        </p:nvSpPr>
        <p:spPr/>
        <p:txBody>
          <a:bodyPr/>
          <a:lstStyle/>
          <a:p>
            <a:fld id="{C7A3C547-30B3-45BE-983D-5ADDF57CEA66}" type="datetime1">
              <a:rPr lang="en-US" smtClean="0"/>
              <a:t>7/7/2021</a:t>
            </a:fld>
            <a:endParaRPr lang="en-US" dirty="0"/>
          </a:p>
        </p:txBody>
      </p:sp>
      <p:sp>
        <p:nvSpPr>
          <p:cNvPr id="7" name="Footer Placeholder 6"/>
          <p:cNvSpPr>
            <a:spLocks noGrp="1"/>
          </p:cNvSpPr>
          <p:nvPr>
            <p:ph type="ftr" sz="quarter" idx="28"/>
          </p:nvPr>
        </p:nvSpPr>
        <p:spPr/>
        <p:txBody>
          <a:bodyPr/>
          <a:lstStyle/>
          <a:p>
            <a:pPr algn="r">
              <a:lnSpc>
                <a:spcPct val="90000"/>
              </a:lnSpc>
            </a:pPr>
            <a:r>
              <a:rPr lang="en-US"/>
              <a:t>© 2020 Optum, Inc. All rights reserved. Confidential property of Optum. Do not distribute or reproduce without express permission from Optum.</a:t>
            </a:r>
          </a:p>
        </p:txBody>
      </p:sp>
      <p:sp>
        <p:nvSpPr>
          <p:cNvPr id="8" name="Slide Number Placeholder 7"/>
          <p:cNvSpPr>
            <a:spLocks noGrp="1"/>
          </p:cNvSpPr>
          <p:nvPr>
            <p:ph type="sldNum" sz="quarter" idx="29"/>
          </p:nvPr>
        </p:nvSpPr>
        <p:spPr/>
        <p:txBody>
          <a:bodyPr/>
          <a:lstStyle/>
          <a:p>
            <a:fld id="{BC151626-B486-4759-B266-03B675213B53}" type="slidenum">
              <a:rPr lang="en-US" smtClean="0"/>
              <a:pPr/>
              <a:t>‹#›</a:t>
            </a:fld>
            <a:endParaRPr lang="en-US" dirty="0"/>
          </a:p>
        </p:txBody>
      </p:sp>
    </p:spTree>
    <p:extLst>
      <p:ext uri="{BB962C8B-B14F-4D97-AF65-F5344CB8AC3E}">
        <p14:creationId xmlns:p14="http://schemas.microsoft.com/office/powerpoint/2010/main" val="28883912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Photo w/Caption">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3 Photo | One line</a:t>
            </a:r>
          </a:p>
        </p:txBody>
      </p:sp>
      <p:sp>
        <p:nvSpPr>
          <p:cNvPr id="9" name="Picture 1"/>
          <p:cNvSpPr>
            <a:spLocks noGrp="1"/>
          </p:cNvSpPr>
          <p:nvPr>
            <p:ph type="pic" sz="quarter" idx="22" hasCustomPrompt="1"/>
          </p:nvPr>
        </p:nvSpPr>
        <p:spPr>
          <a:xfrm>
            <a:off x="514351" y="1828800"/>
            <a:ext cx="3776472" cy="4076700"/>
          </a:xfrm>
          <a:solidFill>
            <a:srgbClr val="EAEAEA"/>
          </a:solidFill>
        </p:spPr>
        <p:txBody>
          <a:bodyPr/>
          <a:lstStyle>
            <a:lvl1pPr marL="0" marR="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sz="1600">
                <a:solidFill>
                  <a:schemeClr val="tx1"/>
                </a:solidFill>
              </a:defRPr>
            </a:lvl1pPr>
          </a:lstStyle>
          <a:p>
            <a:pPr marL="0" marR="0" lvl="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a:pPr>
            <a:r>
              <a:rPr lang="en-US" dirty="0"/>
              <a:t>Click icon to add picture – see link at right for image resources</a:t>
            </a:r>
            <a:endParaRPr lang="en-US" sz="1100" dirty="0"/>
          </a:p>
        </p:txBody>
      </p:sp>
      <p:sp>
        <p:nvSpPr>
          <p:cNvPr id="8" name="Text 1"/>
          <p:cNvSpPr>
            <a:spLocks noGrp="1"/>
          </p:cNvSpPr>
          <p:nvPr>
            <p:ph type="body" sz="quarter" idx="14" hasCustomPrompt="1"/>
          </p:nvPr>
        </p:nvSpPr>
        <p:spPr>
          <a:xfrm>
            <a:off x="2204322" y="3873724"/>
            <a:ext cx="2077359" cy="2031776"/>
          </a:xfrm>
          <a:solidFill>
            <a:schemeClr val="tx2"/>
          </a:solidFill>
        </p:spPr>
        <p:txBody>
          <a:bodyPr lIns="137160" tIns="137160" rIns="137160" bIns="137160" anchor="t"/>
          <a:lstStyle>
            <a:lvl1pPr algn="l">
              <a:lnSpc>
                <a:spcPct val="90000"/>
              </a:lnSpc>
              <a:spcBef>
                <a:spcPts val="0"/>
              </a:spcBef>
              <a:spcAft>
                <a:spcPts val="0"/>
              </a:spcAft>
              <a:defRPr sz="1600">
                <a:solidFill>
                  <a:schemeClr val="bg1"/>
                </a:solidFill>
              </a:defRPr>
            </a:lvl1pPr>
          </a:lstStyle>
          <a:p>
            <a:pPr lvl="0"/>
            <a:r>
              <a:rPr lang="en-US" dirty="0"/>
              <a:t>Type caption here | Remove if not needed</a:t>
            </a:r>
          </a:p>
        </p:txBody>
      </p:sp>
      <p:sp>
        <p:nvSpPr>
          <p:cNvPr id="15" name="Picture 2"/>
          <p:cNvSpPr>
            <a:spLocks noGrp="1"/>
          </p:cNvSpPr>
          <p:nvPr>
            <p:ph type="pic" sz="quarter" idx="23" hasCustomPrompt="1"/>
          </p:nvPr>
        </p:nvSpPr>
        <p:spPr>
          <a:xfrm>
            <a:off x="4286399" y="1828800"/>
            <a:ext cx="3776472" cy="4076700"/>
          </a:xfrm>
          <a:solidFill>
            <a:srgbClr val="EAEAEA"/>
          </a:solidFill>
        </p:spPr>
        <p:txBody>
          <a:bodyPr/>
          <a:lstStyle>
            <a:lvl1pPr marL="0" marR="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sz="1600">
                <a:solidFill>
                  <a:schemeClr val="tx1"/>
                </a:solidFill>
              </a:defRPr>
            </a:lvl1pPr>
          </a:lstStyle>
          <a:p>
            <a:pPr marL="0" marR="0" lvl="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a:pPr>
            <a:r>
              <a:rPr lang="en-US" dirty="0"/>
              <a:t>Click icon to add picture – see link at right for image resources</a:t>
            </a:r>
            <a:endParaRPr lang="en-US" sz="900" dirty="0"/>
          </a:p>
        </p:txBody>
      </p:sp>
      <p:sp>
        <p:nvSpPr>
          <p:cNvPr id="16" name="Text 2"/>
          <p:cNvSpPr>
            <a:spLocks noGrp="1"/>
          </p:cNvSpPr>
          <p:nvPr>
            <p:ph type="body" sz="quarter" idx="24" hasCustomPrompt="1"/>
          </p:nvPr>
        </p:nvSpPr>
        <p:spPr>
          <a:xfrm>
            <a:off x="5985513" y="3873724"/>
            <a:ext cx="2077359" cy="2031776"/>
          </a:xfrm>
          <a:solidFill>
            <a:schemeClr val="accent2"/>
          </a:solidFill>
        </p:spPr>
        <p:txBody>
          <a:bodyPr lIns="137160" tIns="137160" rIns="137160" bIns="137160" anchor="t"/>
          <a:lstStyle>
            <a:lvl1pPr algn="l">
              <a:lnSpc>
                <a:spcPct val="90000"/>
              </a:lnSpc>
              <a:spcBef>
                <a:spcPts val="0"/>
              </a:spcBef>
              <a:spcAft>
                <a:spcPts val="0"/>
              </a:spcAft>
              <a:defRPr sz="1600">
                <a:solidFill>
                  <a:schemeClr val="bg1"/>
                </a:solidFill>
              </a:defRPr>
            </a:lvl1pPr>
          </a:lstStyle>
          <a:p>
            <a:pPr lvl="0"/>
            <a:r>
              <a:rPr lang="en-US" dirty="0"/>
              <a:t>Type caption here | Remove if not needed</a:t>
            </a:r>
          </a:p>
        </p:txBody>
      </p:sp>
      <p:sp>
        <p:nvSpPr>
          <p:cNvPr id="17" name="Picture 3"/>
          <p:cNvSpPr>
            <a:spLocks noGrp="1"/>
          </p:cNvSpPr>
          <p:nvPr>
            <p:ph type="pic" sz="quarter" idx="25" hasCustomPrompt="1"/>
          </p:nvPr>
        </p:nvSpPr>
        <p:spPr>
          <a:xfrm>
            <a:off x="8067405" y="1835374"/>
            <a:ext cx="3776472" cy="4076700"/>
          </a:xfrm>
          <a:solidFill>
            <a:srgbClr val="EAEAEA"/>
          </a:solidFill>
        </p:spPr>
        <p:txBody>
          <a:bodyPr/>
          <a:lstStyle>
            <a:lvl1pPr marL="0" marR="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sz="1600">
                <a:solidFill>
                  <a:schemeClr val="tx1"/>
                </a:solidFill>
              </a:defRPr>
            </a:lvl1pPr>
          </a:lstStyle>
          <a:p>
            <a:pPr marL="0" marR="0" lvl="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a:pPr>
            <a:r>
              <a:rPr lang="en-US" dirty="0"/>
              <a:t>Click icon to add picture – see link at right for image resources</a:t>
            </a:r>
            <a:endParaRPr lang="en-US" sz="900" dirty="0"/>
          </a:p>
        </p:txBody>
      </p:sp>
      <p:sp>
        <p:nvSpPr>
          <p:cNvPr id="18" name="Text 3"/>
          <p:cNvSpPr>
            <a:spLocks noGrp="1"/>
          </p:cNvSpPr>
          <p:nvPr>
            <p:ph type="body" sz="quarter" idx="26" hasCustomPrompt="1"/>
          </p:nvPr>
        </p:nvSpPr>
        <p:spPr>
          <a:xfrm>
            <a:off x="9766519" y="3873724"/>
            <a:ext cx="2077359" cy="2031776"/>
          </a:xfrm>
          <a:solidFill>
            <a:schemeClr val="accent4"/>
          </a:solidFill>
        </p:spPr>
        <p:txBody>
          <a:bodyPr lIns="137160" tIns="137160" rIns="137160" bIns="137160" anchor="t"/>
          <a:lstStyle>
            <a:lvl1pPr algn="l">
              <a:lnSpc>
                <a:spcPct val="90000"/>
              </a:lnSpc>
              <a:spcBef>
                <a:spcPts val="0"/>
              </a:spcBef>
              <a:spcAft>
                <a:spcPts val="0"/>
              </a:spcAft>
              <a:defRPr sz="1600">
                <a:solidFill>
                  <a:schemeClr val="bg1"/>
                </a:solidFill>
              </a:defRPr>
            </a:lvl1pPr>
          </a:lstStyle>
          <a:p>
            <a:pPr lvl="0"/>
            <a:r>
              <a:rPr lang="en-US" dirty="0"/>
              <a:t>Type caption here | Remove if not needed</a:t>
            </a:r>
          </a:p>
        </p:txBody>
      </p:sp>
      <p:sp>
        <p:nvSpPr>
          <p:cNvPr id="13" name="Subtitle">
            <a:extLst>
              <a:ext uri="{FF2B5EF4-FFF2-40B4-BE49-F238E27FC236}">
                <a16:creationId xmlns:a16="http://schemas.microsoft.com/office/drawing/2014/main" id="{1F67FAC8-26AF-48A1-938F-B5C40D744C18}"/>
              </a:ext>
            </a:extLst>
          </p:cNvPr>
          <p:cNvSpPr>
            <a:spLocks noGrp="1"/>
          </p:cNvSpPr>
          <p:nvPr>
            <p:ph type="body" sz="quarter" idx="13" hasCustomPrompt="1"/>
          </p:nvPr>
        </p:nvSpPr>
        <p:spPr>
          <a:xfrm>
            <a:off x="495301" y="1118284"/>
            <a:ext cx="11315700" cy="492125"/>
          </a:xfrm>
        </p:spPr>
        <p:txBody>
          <a:bodyPr/>
          <a:lstStyle>
            <a:lvl1pPr>
              <a:defRPr sz="2600">
                <a:solidFill>
                  <a:schemeClr val="accent4"/>
                </a:solidFill>
              </a:defRPr>
            </a:lvl1pPr>
          </a:lstStyle>
          <a:p>
            <a:pPr lvl="0"/>
            <a:r>
              <a:rPr lang="en-US" dirty="0"/>
              <a:t>Use this space for one line subhead if needed</a:t>
            </a:r>
          </a:p>
        </p:txBody>
      </p:sp>
      <p:sp>
        <p:nvSpPr>
          <p:cNvPr id="19" name="Rectangle 18" hidden="1">
            <a:extLst>
              <a:ext uri="{FF2B5EF4-FFF2-40B4-BE49-F238E27FC236}">
                <a16:creationId xmlns:a16="http://schemas.microsoft.com/office/drawing/2014/main" id="{B77DB3D0-6C62-4C9F-8261-F38E91BC25BF}"/>
              </a:ext>
            </a:extLst>
          </p:cNvPr>
          <p:cNvSpPr/>
          <p:nvPr userDrawn="1">
            <p:custDataLst>
              <p:tags r:id="rId1"/>
            </p:custDataLst>
          </p:nvPr>
        </p:nvSpPr>
        <p:spPr>
          <a:xfrm>
            <a:off x="457201" y="1104901"/>
            <a:ext cx="11451772" cy="51571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20" name="Rectangle 19" hidden="1">
            <a:extLst>
              <a:ext uri="{FF2B5EF4-FFF2-40B4-BE49-F238E27FC236}">
                <a16:creationId xmlns:a16="http://schemas.microsoft.com/office/drawing/2014/main" id="{DF47C519-F480-4737-BA78-68E9D9BEAB7B}"/>
              </a:ext>
            </a:extLst>
          </p:cNvPr>
          <p:cNvSpPr/>
          <p:nvPr userDrawn="1">
            <p:custDataLst>
              <p:tags r:id="rId2"/>
            </p:custDataLst>
          </p:nvPr>
        </p:nvSpPr>
        <p:spPr>
          <a:xfrm>
            <a:off x="0" y="0"/>
            <a:ext cx="12192000" cy="375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21" name="Rectangle 20" hidden="1">
            <a:extLst>
              <a:ext uri="{FF2B5EF4-FFF2-40B4-BE49-F238E27FC236}">
                <a16:creationId xmlns:a16="http://schemas.microsoft.com/office/drawing/2014/main" id="{05D2D6AA-11C0-40FC-AE61-A3438D026E61}"/>
              </a:ext>
            </a:extLst>
          </p:cNvPr>
          <p:cNvSpPr/>
          <p:nvPr userDrawn="1">
            <p:custDataLst>
              <p:tags r:id="rId3"/>
            </p:custDataLst>
          </p:nvPr>
        </p:nvSpPr>
        <p:spPr>
          <a:xfrm>
            <a:off x="381000" y="6348946"/>
            <a:ext cx="3048000" cy="509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22" name="Rectangle 21" hidden="1">
            <a:extLst>
              <a:ext uri="{FF2B5EF4-FFF2-40B4-BE49-F238E27FC236}">
                <a16:creationId xmlns:a16="http://schemas.microsoft.com/office/drawing/2014/main" id="{67A0ED7E-BDCB-43F8-A8A2-07AC5BBD8E8E}"/>
              </a:ext>
            </a:extLst>
          </p:cNvPr>
          <p:cNvSpPr/>
          <p:nvPr userDrawn="1">
            <p:custDataLst>
              <p:tags r:id="rId4"/>
            </p:custDataLst>
          </p:nvPr>
        </p:nvSpPr>
        <p:spPr>
          <a:xfrm>
            <a:off x="3929743" y="6324600"/>
            <a:ext cx="7979229"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6" name="Date Placeholder 5"/>
          <p:cNvSpPr>
            <a:spLocks noGrp="1"/>
          </p:cNvSpPr>
          <p:nvPr>
            <p:ph type="dt" sz="half" idx="27"/>
          </p:nvPr>
        </p:nvSpPr>
        <p:spPr/>
        <p:txBody>
          <a:bodyPr/>
          <a:lstStyle/>
          <a:p>
            <a:fld id="{13AEE35C-AC57-41E6-9ADF-431ADFCD5A64}" type="datetime1">
              <a:rPr lang="en-US" smtClean="0"/>
              <a:t>7/7/2021</a:t>
            </a:fld>
            <a:endParaRPr lang="en-US" dirty="0"/>
          </a:p>
        </p:txBody>
      </p:sp>
      <p:sp>
        <p:nvSpPr>
          <p:cNvPr id="7" name="Footer Placeholder 6"/>
          <p:cNvSpPr>
            <a:spLocks noGrp="1"/>
          </p:cNvSpPr>
          <p:nvPr>
            <p:ph type="ftr" sz="quarter" idx="28"/>
          </p:nvPr>
        </p:nvSpPr>
        <p:spPr/>
        <p:txBody>
          <a:bodyPr/>
          <a:lstStyle/>
          <a:p>
            <a:pPr algn="r">
              <a:lnSpc>
                <a:spcPct val="90000"/>
              </a:lnSpc>
            </a:pPr>
            <a:r>
              <a:rPr lang="en-US"/>
              <a:t>© 2020 Optum, Inc. All rights reserved. Confidential property of Optum. Do not distribute or reproduce without express permission from Optum.</a:t>
            </a:r>
          </a:p>
        </p:txBody>
      </p:sp>
      <p:sp>
        <p:nvSpPr>
          <p:cNvPr id="10" name="Slide Number Placeholder 9"/>
          <p:cNvSpPr>
            <a:spLocks noGrp="1"/>
          </p:cNvSpPr>
          <p:nvPr>
            <p:ph type="sldNum" sz="quarter" idx="29"/>
          </p:nvPr>
        </p:nvSpPr>
        <p:spPr/>
        <p:txBody>
          <a:bodyPr/>
          <a:lstStyle/>
          <a:p>
            <a:fld id="{BC151626-B486-4759-B266-03B675213B53}" type="slidenum">
              <a:rPr lang="en-US" smtClean="0"/>
              <a:pPr/>
              <a:t>‹#›</a:t>
            </a:fld>
            <a:endParaRPr lang="en-US" dirty="0"/>
          </a:p>
        </p:txBody>
      </p:sp>
    </p:spTree>
    <p:extLst>
      <p:ext uri="{BB962C8B-B14F-4D97-AF65-F5344CB8AC3E}">
        <p14:creationId xmlns:p14="http://schemas.microsoft.com/office/powerpoint/2010/main" val="1605737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 Photo w/Caption">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4 Photo | One line</a:t>
            </a:r>
          </a:p>
        </p:txBody>
      </p:sp>
      <p:sp>
        <p:nvSpPr>
          <p:cNvPr id="9" name="Picture 1"/>
          <p:cNvSpPr>
            <a:spLocks noGrp="1"/>
          </p:cNvSpPr>
          <p:nvPr>
            <p:ph type="pic" sz="quarter" idx="22" hasCustomPrompt="1"/>
          </p:nvPr>
        </p:nvSpPr>
        <p:spPr>
          <a:xfrm>
            <a:off x="514351" y="1828802"/>
            <a:ext cx="2819400" cy="2583543"/>
          </a:xfrm>
          <a:solidFill>
            <a:srgbClr val="EAEAEA"/>
          </a:solidFill>
        </p:spPr>
        <p:txBody>
          <a:bodyPr/>
          <a:lstStyle>
            <a:lvl1pPr marL="0" marR="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sz="1400">
                <a:solidFill>
                  <a:schemeClr val="tx1"/>
                </a:solidFill>
              </a:defRPr>
            </a:lvl1pPr>
          </a:lstStyle>
          <a:p>
            <a:pPr marL="0" marR="0" lvl="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a:pPr>
            <a:r>
              <a:rPr lang="en-US" dirty="0"/>
              <a:t>Click icon to add picture – see link at right for image resources</a:t>
            </a:r>
            <a:endParaRPr lang="en-US" sz="900" dirty="0"/>
          </a:p>
        </p:txBody>
      </p:sp>
      <p:sp>
        <p:nvSpPr>
          <p:cNvPr id="15" name="Picture 2"/>
          <p:cNvSpPr>
            <a:spLocks noGrp="1"/>
          </p:cNvSpPr>
          <p:nvPr>
            <p:ph type="pic" sz="quarter" idx="23" hasCustomPrompt="1"/>
          </p:nvPr>
        </p:nvSpPr>
        <p:spPr>
          <a:xfrm>
            <a:off x="3333751" y="1828802"/>
            <a:ext cx="2824163" cy="2583543"/>
          </a:xfrm>
          <a:solidFill>
            <a:srgbClr val="EAEAEA"/>
          </a:solidFill>
        </p:spPr>
        <p:txBody>
          <a:bodyPr/>
          <a:lstStyle>
            <a:lvl1pPr marL="0" marR="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sz="1400">
                <a:solidFill>
                  <a:schemeClr val="tx1"/>
                </a:solidFill>
              </a:defRPr>
            </a:lvl1pPr>
          </a:lstStyle>
          <a:p>
            <a:pPr marL="0" marR="0" lvl="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a:pPr>
            <a:r>
              <a:rPr lang="en-US" dirty="0"/>
              <a:t>Click icon to add picture – see link at right for image resources</a:t>
            </a:r>
            <a:endParaRPr lang="en-US" sz="900" dirty="0"/>
          </a:p>
        </p:txBody>
      </p:sp>
      <p:sp>
        <p:nvSpPr>
          <p:cNvPr id="17" name="Picture 3"/>
          <p:cNvSpPr>
            <a:spLocks noGrp="1"/>
          </p:cNvSpPr>
          <p:nvPr>
            <p:ph type="pic" sz="quarter" idx="25" hasCustomPrompt="1"/>
          </p:nvPr>
        </p:nvSpPr>
        <p:spPr>
          <a:xfrm>
            <a:off x="6157912" y="1826532"/>
            <a:ext cx="2821781" cy="2583543"/>
          </a:xfrm>
          <a:solidFill>
            <a:srgbClr val="EAEAEA"/>
          </a:solidFill>
        </p:spPr>
        <p:txBody>
          <a:bodyPr/>
          <a:lstStyle>
            <a:lvl1pPr marL="0" marR="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sz="1400">
                <a:solidFill>
                  <a:schemeClr val="tx1"/>
                </a:solidFill>
              </a:defRPr>
            </a:lvl1pPr>
          </a:lstStyle>
          <a:p>
            <a:pPr marL="0" marR="0" lvl="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a:pPr>
            <a:r>
              <a:rPr lang="en-US" dirty="0"/>
              <a:t>Click icon to add picture – see link at right for image resources</a:t>
            </a:r>
            <a:endParaRPr lang="en-US" sz="900" dirty="0"/>
          </a:p>
        </p:txBody>
      </p:sp>
      <p:sp>
        <p:nvSpPr>
          <p:cNvPr id="13" name="Picture 4"/>
          <p:cNvSpPr>
            <a:spLocks noGrp="1"/>
          </p:cNvSpPr>
          <p:nvPr>
            <p:ph type="pic" sz="quarter" idx="27" hasCustomPrompt="1"/>
          </p:nvPr>
        </p:nvSpPr>
        <p:spPr>
          <a:xfrm>
            <a:off x="8977313" y="1826532"/>
            <a:ext cx="2833688" cy="2583543"/>
          </a:xfrm>
          <a:solidFill>
            <a:srgbClr val="EAEAEA"/>
          </a:solidFill>
        </p:spPr>
        <p:txBody>
          <a:bodyPr/>
          <a:lstStyle>
            <a:lvl1pPr marL="0" marR="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sz="1400">
                <a:solidFill>
                  <a:schemeClr val="tx1"/>
                </a:solidFill>
              </a:defRPr>
            </a:lvl1pPr>
          </a:lstStyle>
          <a:p>
            <a:pPr marL="0" marR="0" lvl="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a:pPr>
            <a:r>
              <a:rPr lang="en-US" dirty="0"/>
              <a:t>Click icon to add picture – see link at right for image resources</a:t>
            </a:r>
            <a:endParaRPr lang="en-US" sz="900" dirty="0"/>
          </a:p>
        </p:txBody>
      </p:sp>
      <p:sp>
        <p:nvSpPr>
          <p:cNvPr id="8" name="Text 1"/>
          <p:cNvSpPr>
            <a:spLocks noGrp="1"/>
          </p:cNvSpPr>
          <p:nvPr>
            <p:ph type="body" sz="quarter" idx="14" hasCustomPrompt="1"/>
          </p:nvPr>
        </p:nvSpPr>
        <p:spPr>
          <a:xfrm>
            <a:off x="1872343" y="2971800"/>
            <a:ext cx="1461407" cy="1439408"/>
          </a:xfrm>
          <a:solidFill>
            <a:schemeClr val="tx1"/>
          </a:solidFill>
        </p:spPr>
        <p:txBody>
          <a:bodyPr lIns="137160" tIns="137160" rIns="137160" bIns="137160" anchor="t"/>
          <a:lstStyle>
            <a:lvl1pPr algn="l">
              <a:lnSpc>
                <a:spcPct val="90000"/>
              </a:lnSpc>
              <a:spcBef>
                <a:spcPts val="0"/>
              </a:spcBef>
              <a:spcAft>
                <a:spcPts val="0"/>
              </a:spcAft>
              <a:defRPr sz="1400">
                <a:solidFill>
                  <a:schemeClr val="bg1"/>
                </a:solidFill>
              </a:defRPr>
            </a:lvl1pPr>
          </a:lstStyle>
          <a:p>
            <a:pPr lvl="0"/>
            <a:r>
              <a:rPr lang="en-US" dirty="0"/>
              <a:t>Type cap-</a:t>
            </a:r>
            <a:r>
              <a:rPr lang="en-US" dirty="0" err="1"/>
              <a:t>tion</a:t>
            </a:r>
            <a:r>
              <a:rPr lang="en-US" dirty="0"/>
              <a:t> here | Remove if not needed</a:t>
            </a:r>
          </a:p>
        </p:txBody>
      </p:sp>
      <p:sp>
        <p:nvSpPr>
          <p:cNvPr id="16" name="Text 2"/>
          <p:cNvSpPr>
            <a:spLocks noGrp="1"/>
          </p:cNvSpPr>
          <p:nvPr>
            <p:ph type="body" sz="quarter" idx="24" hasCustomPrompt="1"/>
          </p:nvPr>
        </p:nvSpPr>
        <p:spPr>
          <a:xfrm>
            <a:off x="4696506" y="2971800"/>
            <a:ext cx="1461407" cy="1439408"/>
          </a:xfrm>
          <a:solidFill>
            <a:schemeClr val="accent2"/>
          </a:solidFill>
        </p:spPr>
        <p:txBody>
          <a:bodyPr lIns="137160" tIns="137160" rIns="137160" bIns="137160" anchor="t"/>
          <a:lstStyle>
            <a:lvl1pPr algn="l">
              <a:lnSpc>
                <a:spcPct val="90000"/>
              </a:lnSpc>
              <a:spcBef>
                <a:spcPts val="0"/>
              </a:spcBef>
              <a:spcAft>
                <a:spcPts val="0"/>
              </a:spcAft>
              <a:defRPr sz="1400">
                <a:solidFill>
                  <a:schemeClr val="bg1"/>
                </a:solidFill>
              </a:defRPr>
            </a:lvl1pPr>
          </a:lstStyle>
          <a:p>
            <a:pPr lvl="0"/>
            <a:r>
              <a:rPr lang="en-US" dirty="0"/>
              <a:t>Type cap-</a:t>
            </a:r>
            <a:r>
              <a:rPr lang="en-US" dirty="0" err="1"/>
              <a:t>tion</a:t>
            </a:r>
            <a:r>
              <a:rPr lang="en-US" dirty="0"/>
              <a:t> here | Remove if not needed</a:t>
            </a:r>
          </a:p>
        </p:txBody>
      </p:sp>
      <p:sp>
        <p:nvSpPr>
          <p:cNvPr id="18" name="Text 3"/>
          <p:cNvSpPr>
            <a:spLocks noGrp="1"/>
          </p:cNvSpPr>
          <p:nvPr>
            <p:ph type="body" sz="quarter" idx="26" hasCustomPrompt="1"/>
          </p:nvPr>
        </p:nvSpPr>
        <p:spPr>
          <a:xfrm>
            <a:off x="7518286" y="2971800"/>
            <a:ext cx="1461407" cy="1439408"/>
          </a:xfrm>
          <a:solidFill>
            <a:schemeClr val="accent4"/>
          </a:solidFill>
        </p:spPr>
        <p:txBody>
          <a:bodyPr lIns="137160" tIns="137160" rIns="137160" bIns="137160" anchor="t"/>
          <a:lstStyle>
            <a:lvl1pPr algn="l">
              <a:lnSpc>
                <a:spcPct val="90000"/>
              </a:lnSpc>
              <a:spcBef>
                <a:spcPts val="0"/>
              </a:spcBef>
              <a:spcAft>
                <a:spcPts val="0"/>
              </a:spcAft>
              <a:defRPr sz="1400">
                <a:solidFill>
                  <a:schemeClr val="bg1"/>
                </a:solidFill>
              </a:defRPr>
            </a:lvl1pPr>
          </a:lstStyle>
          <a:p>
            <a:pPr lvl="0"/>
            <a:r>
              <a:rPr lang="en-US" dirty="0"/>
              <a:t>Type cap-</a:t>
            </a:r>
            <a:r>
              <a:rPr lang="en-US" dirty="0" err="1"/>
              <a:t>tion</a:t>
            </a:r>
            <a:r>
              <a:rPr lang="en-US" dirty="0"/>
              <a:t> here | Remove if not needed</a:t>
            </a:r>
          </a:p>
        </p:txBody>
      </p:sp>
      <p:sp>
        <p:nvSpPr>
          <p:cNvPr id="14" name="Text 4"/>
          <p:cNvSpPr>
            <a:spLocks noGrp="1"/>
          </p:cNvSpPr>
          <p:nvPr>
            <p:ph type="body" sz="quarter" idx="28" hasCustomPrompt="1"/>
          </p:nvPr>
        </p:nvSpPr>
        <p:spPr>
          <a:xfrm>
            <a:off x="10349594" y="2971800"/>
            <a:ext cx="1461407" cy="1439408"/>
          </a:xfrm>
          <a:solidFill>
            <a:schemeClr val="accent1"/>
          </a:solidFill>
        </p:spPr>
        <p:txBody>
          <a:bodyPr lIns="137160" tIns="137160" rIns="137160" bIns="137160" anchor="t"/>
          <a:lstStyle>
            <a:lvl1pPr algn="l">
              <a:lnSpc>
                <a:spcPct val="90000"/>
              </a:lnSpc>
              <a:spcBef>
                <a:spcPts val="0"/>
              </a:spcBef>
              <a:spcAft>
                <a:spcPts val="0"/>
              </a:spcAft>
              <a:defRPr sz="1400">
                <a:solidFill>
                  <a:schemeClr val="bg1"/>
                </a:solidFill>
              </a:defRPr>
            </a:lvl1pPr>
          </a:lstStyle>
          <a:p>
            <a:pPr lvl="0"/>
            <a:r>
              <a:rPr lang="en-US" dirty="0"/>
              <a:t>Type cap-</a:t>
            </a:r>
            <a:r>
              <a:rPr lang="en-US" dirty="0" err="1"/>
              <a:t>tion</a:t>
            </a:r>
            <a:r>
              <a:rPr lang="en-US" dirty="0"/>
              <a:t> here | Remove if not needed</a:t>
            </a:r>
          </a:p>
        </p:txBody>
      </p:sp>
      <p:sp>
        <p:nvSpPr>
          <p:cNvPr id="19" name="Subtitle">
            <a:extLst>
              <a:ext uri="{FF2B5EF4-FFF2-40B4-BE49-F238E27FC236}">
                <a16:creationId xmlns:a16="http://schemas.microsoft.com/office/drawing/2014/main" id="{6C1780D9-CEF1-4E3B-B6D6-225DD4E899A6}"/>
              </a:ext>
            </a:extLst>
          </p:cNvPr>
          <p:cNvSpPr>
            <a:spLocks noGrp="1"/>
          </p:cNvSpPr>
          <p:nvPr>
            <p:ph type="body" sz="quarter" idx="13" hasCustomPrompt="1"/>
          </p:nvPr>
        </p:nvSpPr>
        <p:spPr>
          <a:xfrm>
            <a:off x="495301" y="1118284"/>
            <a:ext cx="11315700" cy="492125"/>
          </a:xfrm>
        </p:spPr>
        <p:txBody>
          <a:bodyPr/>
          <a:lstStyle>
            <a:lvl1pPr>
              <a:defRPr sz="2600">
                <a:solidFill>
                  <a:schemeClr val="accent4"/>
                </a:solidFill>
              </a:defRPr>
            </a:lvl1pPr>
          </a:lstStyle>
          <a:p>
            <a:pPr lvl="0"/>
            <a:r>
              <a:rPr lang="en-US" dirty="0"/>
              <a:t>Use this space for one line subhead if needed</a:t>
            </a:r>
          </a:p>
        </p:txBody>
      </p:sp>
      <p:sp>
        <p:nvSpPr>
          <p:cNvPr id="21" name="Rectangle 20" hidden="1">
            <a:extLst>
              <a:ext uri="{FF2B5EF4-FFF2-40B4-BE49-F238E27FC236}">
                <a16:creationId xmlns:a16="http://schemas.microsoft.com/office/drawing/2014/main" id="{B77DB3D0-6C62-4C9F-8261-F38E91BC25BF}"/>
              </a:ext>
            </a:extLst>
          </p:cNvPr>
          <p:cNvSpPr/>
          <p:nvPr userDrawn="1">
            <p:custDataLst>
              <p:tags r:id="rId1"/>
            </p:custDataLst>
          </p:nvPr>
        </p:nvSpPr>
        <p:spPr>
          <a:xfrm>
            <a:off x="457201" y="1104901"/>
            <a:ext cx="11451772" cy="51571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22" name="Rectangle 21" hidden="1">
            <a:extLst>
              <a:ext uri="{FF2B5EF4-FFF2-40B4-BE49-F238E27FC236}">
                <a16:creationId xmlns:a16="http://schemas.microsoft.com/office/drawing/2014/main" id="{DF47C519-F480-4737-BA78-68E9D9BEAB7B}"/>
              </a:ext>
            </a:extLst>
          </p:cNvPr>
          <p:cNvSpPr/>
          <p:nvPr userDrawn="1">
            <p:custDataLst>
              <p:tags r:id="rId2"/>
            </p:custDataLst>
          </p:nvPr>
        </p:nvSpPr>
        <p:spPr>
          <a:xfrm>
            <a:off x="0" y="0"/>
            <a:ext cx="12192000" cy="375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23" name="Rectangle 22" hidden="1">
            <a:extLst>
              <a:ext uri="{FF2B5EF4-FFF2-40B4-BE49-F238E27FC236}">
                <a16:creationId xmlns:a16="http://schemas.microsoft.com/office/drawing/2014/main" id="{05D2D6AA-11C0-40FC-AE61-A3438D026E61}"/>
              </a:ext>
            </a:extLst>
          </p:cNvPr>
          <p:cNvSpPr/>
          <p:nvPr userDrawn="1">
            <p:custDataLst>
              <p:tags r:id="rId3"/>
            </p:custDataLst>
          </p:nvPr>
        </p:nvSpPr>
        <p:spPr>
          <a:xfrm>
            <a:off x="381000" y="6348946"/>
            <a:ext cx="3048000" cy="509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24" name="Rectangle 23" hidden="1">
            <a:extLst>
              <a:ext uri="{FF2B5EF4-FFF2-40B4-BE49-F238E27FC236}">
                <a16:creationId xmlns:a16="http://schemas.microsoft.com/office/drawing/2014/main" id="{67A0ED7E-BDCB-43F8-A8A2-07AC5BBD8E8E}"/>
              </a:ext>
            </a:extLst>
          </p:cNvPr>
          <p:cNvSpPr/>
          <p:nvPr userDrawn="1">
            <p:custDataLst>
              <p:tags r:id="rId4"/>
            </p:custDataLst>
          </p:nvPr>
        </p:nvSpPr>
        <p:spPr>
          <a:xfrm>
            <a:off x="3929743" y="6324600"/>
            <a:ext cx="7979229"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6" name="Date Placeholder 5"/>
          <p:cNvSpPr>
            <a:spLocks noGrp="1"/>
          </p:cNvSpPr>
          <p:nvPr>
            <p:ph type="dt" sz="half" idx="29"/>
          </p:nvPr>
        </p:nvSpPr>
        <p:spPr/>
        <p:txBody>
          <a:bodyPr/>
          <a:lstStyle/>
          <a:p>
            <a:fld id="{D19BB1BB-9581-4CCE-8255-9AE01DEF39A5}" type="datetime1">
              <a:rPr lang="en-US" smtClean="0"/>
              <a:t>7/7/2021</a:t>
            </a:fld>
            <a:endParaRPr lang="en-US" dirty="0"/>
          </a:p>
        </p:txBody>
      </p:sp>
      <p:sp>
        <p:nvSpPr>
          <p:cNvPr id="7" name="Footer Placeholder 6"/>
          <p:cNvSpPr>
            <a:spLocks noGrp="1"/>
          </p:cNvSpPr>
          <p:nvPr>
            <p:ph type="ftr" sz="quarter" idx="30"/>
          </p:nvPr>
        </p:nvSpPr>
        <p:spPr/>
        <p:txBody>
          <a:bodyPr/>
          <a:lstStyle/>
          <a:p>
            <a:pPr algn="r">
              <a:lnSpc>
                <a:spcPct val="90000"/>
              </a:lnSpc>
            </a:pPr>
            <a:r>
              <a:rPr lang="en-US"/>
              <a:t>© 2020 Optum, Inc. All rights reserved. Confidential property of Optum. Do not distribute or reproduce without express permission from Optum.</a:t>
            </a:r>
          </a:p>
        </p:txBody>
      </p:sp>
      <p:sp>
        <p:nvSpPr>
          <p:cNvPr id="10" name="Slide Number Placeholder 9"/>
          <p:cNvSpPr>
            <a:spLocks noGrp="1"/>
          </p:cNvSpPr>
          <p:nvPr>
            <p:ph type="sldNum" sz="quarter" idx="31"/>
          </p:nvPr>
        </p:nvSpPr>
        <p:spPr/>
        <p:txBody>
          <a:bodyPr/>
          <a:lstStyle/>
          <a:p>
            <a:fld id="{BC151626-B486-4759-B266-03B675213B53}" type="slidenum">
              <a:rPr lang="en-US" smtClean="0"/>
              <a:pPr/>
              <a:t>‹#›</a:t>
            </a:fld>
            <a:endParaRPr lang="en-US" dirty="0"/>
          </a:p>
        </p:txBody>
      </p:sp>
    </p:spTree>
    <p:extLst>
      <p:ext uri="{BB962C8B-B14F-4D97-AF65-F5344CB8AC3E}">
        <p14:creationId xmlns:p14="http://schemas.microsoft.com/office/powerpoint/2010/main" val="34039016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5 Photo w/Caption">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5 Photo | One line</a:t>
            </a:r>
          </a:p>
        </p:txBody>
      </p:sp>
      <p:sp>
        <p:nvSpPr>
          <p:cNvPr id="9" name="Picture 1"/>
          <p:cNvSpPr>
            <a:spLocks noGrp="1"/>
          </p:cNvSpPr>
          <p:nvPr>
            <p:ph type="pic" sz="quarter" idx="22" hasCustomPrompt="1"/>
          </p:nvPr>
        </p:nvSpPr>
        <p:spPr>
          <a:xfrm>
            <a:off x="514349" y="1826530"/>
            <a:ext cx="2240280" cy="1974142"/>
          </a:xfrm>
          <a:solidFill>
            <a:srgbClr val="EAEAEA"/>
          </a:solidFill>
        </p:spPr>
        <p:txBody>
          <a:bodyPr/>
          <a:lstStyle>
            <a:lvl1pPr marL="0" marR="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sz="1400">
                <a:solidFill>
                  <a:schemeClr val="tx1"/>
                </a:solidFill>
              </a:defRPr>
            </a:lvl1pPr>
          </a:lstStyle>
          <a:p>
            <a:pPr marL="0" marR="0" lvl="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a:pPr>
            <a:r>
              <a:rPr lang="en-US" dirty="0"/>
              <a:t>Click icon to add picture – see link at right for image resources</a:t>
            </a:r>
            <a:endParaRPr lang="en-US" sz="900" dirty="0"/>
          </a:p>
        </p:txBody>
      </p:sp>
      <p:sp>
        <p:nvSpPr>
          <p:cNvPr id="15" name="Picture 2"/>
          <p:cNvSpPr>
            <a:spLocks noGrp="1"/>
          </p:cNvSpPr>
          <p:nvPr>
            <p:ph type="pic" sz="quarter" idx="23" hasCustomPrompt="1"/>
          </p:nvPr>
        </p:nvSpPr>
        <p:spPr>
          <a:xfrm>
            <a:off x="2777123" y="1826530"/>
            <a:ext cx="2240280" cy="1974142"/>
          </a:xfrm>
          <a:solidFill>
            <a:srgbClr val="EAEAEA"/>
          </a:solidFill>
        </p:spPr>
        <p:txBody>
          <a:bodyPr/>
          <a:lstStyle>
            <a:lvl1pPr marL="0" marR="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sz="1400">
                <a:solidFill>
                  <a:schemeClr val="tx1"/>
                </a:solidFill>
              </a:defRPr>
            </a:lvl1pPr>
          </a:lstStyle>
          <a:p>
            <a:pPr marL="0" marR="0" lvl="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a:pPr>
            <a:r>
              <a:rPr lang="en-US" dirty="0"/>
              <a:t>Click icon to add picture – see link at right for image resources</a:t>
            </a:r>
            <a:endParaRPr lang="en-US" sz="900" dirty="0"/>
          </a:p>
        </p:txBody>
      </p:sp>
      <p:sp>
        <p:nvSpPr>
          <p:cNvPr id="17" name="Picture 3"/>
          <p:cNvSpPr>
            <a:spLocks noGrp="1"/>
          </p:cNvSpPr>
          <p:nvPr>
            <p:ph type="pic" sz="quarter" idx="25" hasCustomPrompt="1"/>
          </p:nvPr>
        </p:nvSpPr>
        <p:spPr>
          <a:xfrm>
            <a:off x="5039895" y="1826533"/>
            <a:ext cx="2240280" cy="1974141"/>
          </a:xfrm>
          <a:solidFill>
            <a:srgbClr val="EAEAEA"/>
          </a:solidFill>
        </p:spPr>
        <p:txBody>
          <a:bodyPr/>
          <a:lstStyle>
            <a:lvl1pPr marL="0" marR="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sz="1400">
                <a:solidFill>
                  <a:schemeClr val="tx1"/>
                </a:solidFill>
              </a:defRPr>
            </a:lvl1pPr>
          </a:lstStyle>
          <a:p>
            <a:pPr marL="0" marR="0" lvl="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a:pPr>
            <a:r>
              <a:rPr lang="en-US" dirty="0"/>
              <a:t>Click icon to add picture – see link at right for image resources</a:t>
            </a:r>
            <a:endParaRPr lang="en-US" sz="900" dirty="0"/>
          </a:p>
        </p:txBody>
      </p:sp>
      <p:sp>
        <p:nvSpPr>
          <p:cNvPr id="13" name="Picture 4"/>
          <p:cNvSpPr>
            <a:spLocks noGrp="1"/>
          </p:cNvSpPr>
          <p:nvPr>
            <p:ph type="pic" sz="quarter" idx="27" hasCustomPrompt="1"/>
          </p:nvPr>
        </p:nvSpPr>
        <p:spPr>
          <a:xfrm>
            <a:off x="7302668" y="1826530"/>
            <a:ext cx="2240280" cy="1974142"/>
          </a:xfrm>
          <a:solidFill>
            <a:srgbClr val="EAEAEA"/>
          </a:solidFill>
        </p:spPr>
        <p:txBody>
          <a:bodyPr/>
          <a:lstStyle>
            <a:lvl1pPr marL="0" marR="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sz="1400">
                <a:solidFill>
                  <a:schemeClr val="tx1"/>
                </a:solidFill>
              </a:defRPr>
            </a:lvl1pPr>
          </a:lstStyle>
          <a:p>
            <a:pPr marL="0" marR="0" lvl="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a:pPr>
            <a:r>
              <a:rPr lang="en-US" dirty="0"/>
              <a:t>Click icon to add picture – see link at right for image resources</a:t>
            </a:r>
            <a:endParaRPr lang="en-US" sz="900" dirty="0"/>
          </a:p>
        </p:txBody>
      </p:sp>
      <p:sp>
        <p:nvSpPr>
          <p:cNvPr id="19" name="Picture 5"/>
          <p:cNvSpPr>
            <a:spLocks noGrp="1"/>
          </p:cNvSpPr>
          <p:nvPr>
            <p:ph type="pic" sz="quarter" idx="29" hasCustomPrompt="1"/>
          </p:nvPr>
        </p:nvSpPr>
        <p:spPr>
          <a:xfrm>
            <a:off x="9565441" y="1826530"/>
            <a:ext cx="2240280" cy="1974142"/>
          </a:xfrm>
          <a:solidFill>
            <a:srgbClr val="EAEAEA"/>
          </a:solidFill>
        </p:spPr>
        <p:txBody>
          <a:bodyPr/>
          <a:lstStyle>
            <a:lvl1pPr marL="0" marR="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sz="1400">
                <a:solidFill>
                  <a:schemeClr val="tx1"/>
                </a:solidFill>
              </a:defRPr>
            </a:lvl1pPr>
          </a:lstStyle>
          <a:p>
            <a:pPr marL="0" marR="0" lvl="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a:pPr>
            <a:r>
              <a:rPr lang="en-US" dirty="0"/>
              <a:t>Click icon to add picture – see link at right for image resources</a:t>
            </a:r>
            <a:endParaRPr lang="en-US" sz="900" dirty="0"/>
          </a:p>
        </p:txBody>
      </p:sp>
      <p:sp>
        <p:nvSpPr>
          <p:cNvPr id="8" name="Text 1"/>
          <p:cNvSpPr>
            <a:spLocks noGrp="1"/>
          </p:cNvSpPr>
          <p:nvPr>
            <p:ph type="body" sz="quarter" idx="14" hasCustomPrompt="1"/>
          </p:nvPr>
        </p:nvSpPr>
        <p:spPr>
          <a:xfrm>
            <a:off x="1637936" y="2700791"/>
            <a:ext cx="1116693" cy="1099883"/>
          </a:xfrm>
          <a:solidFill>
            <a:schemeClr val="tx2"/>
          </a:solidFill>
        </p:spPr>
        <p:txBody>
          <a:bodyPr lIns="137160" tIns="137160" rIns="137160" bIns="137160" anchor="t"/>
          <a:lstStyle>
            <a:lvl1pPr algn="l">
              <a:lnSpc>
                <a:spcPct val="90000"/>
              </a:lnSpc>
              <a:spcBef>
                <a:spcPts val="0"/>
              </a:spcBef>
              <a:spcAft>
                <a:spcPts val="0"/>
              </a:spcAft>
              <a:defRPr sz="1100">
                <a:solidFill>
                  <a:schemeClr val="bg1"/>
                </a:solidFill>
              </a:defRPr>
            </a:lvl1pPr>
          </a:lstStyle>
          <a:p>
            <a:pPr lvl="0"/>
            <a:r>
              <a:rPr lang="en-US" dirty="0"/>
              <a:t>Type caption here  |</a:t>
            </a:r>
            <a:br>
              <a:rPr lang="en-US" dirty="0"/>
            </a:br>
            <a:r>
              <a:rPr lang="en-US" dirty="0"/>
              <a:t>Remove </a:t>
            </a:r>
            <a:br>
              <a:rPr lang="en-US" dirty="0"/>
            </a:br>
            <a:r>
              <a:rPr lang="en-US" dirty="0"/>
              <a:t>if not needed</a:t>
            </a:r>
          </a:p>
        </p:txBody>
      </p:sp>
      <p:sp>
        <p:nvSpPr>
          <p:cNvPr id="16" name="Text 2"/>
          <p:cNvSpPr>
            <a:spLocks noGrp="1"/>
          </p:cNvSpPr>
          <p:nvPr>
            <p:ph type="body" sz="quarter" idx="24" hasCustomPrompt="1"/>
          </p:nvPr>
        </p:nvSpPr>
        <p:spPr>
          <a:xfrm>
            <a:off x="3900710" y="2700791"/>
            <a:ext cx="1116693" cy="1099883"/>
          </a:xfrm>
          <a:solidFill>
            <a:schemeClr val="accent2"/>
          </a:solidFill>
        </p:spPr>
        <p:txBody>
          <a:bodyPr lIns="137160" tIns="137160" rIns="137160" bIns="137160" anchor="t"/>
          <a:lstStyle>
            <a:lvl1pPr algn="l">
              <a:lnSpc>
                <a:spcPct val="90000"/>
              </a:lnSpc>
              <a:spcBef>
                <a:spcPts val="0"/>
              </a:spcBef>
              <a:spcAft>
                <a:spcPts val="0"/>
              </a:spcAft>
              <a:defRPr sz="1100">
                <a:solidFill>
                  <a:schemeClr val="bg1"/>
                </a:solidFill>
              </a:defRPr>
            </a:lvl1pPr>
          </a:lstStyle>
          <a:p>
            <a:pPr lvl="0"/>
            <a:r>
              <a:rPr lang="en-US" dirty="0"/>
              <a:t>Type caption here | Remove </a:t>
            </a:r>
            <a:br>
              <a:rPr lang="en-US" dirty="0"/>
            </a:br>
            <a:r>
              <a:rPr lang="en-US" dirty="0"/>
              <a:t>if not needed</a:t>
            </a:r>
          </a:p>
        </p:txBody>
      </p:sp>
      <p:sp>
        <p:nvSpPr>
          <p:cNvPr id="18" name="Text 3"/>
          <p:cNvSpPr>
            <a:spLocks noGrp="1"/>
          </p:cNvSpPr>
          <p:nvPr>
            <p:ph type="body" sz="quarter" idx="26" hasCustomPrompt="1"/>
          </p:nvPr>
        </p:nvSpPr>
        <p:spPr>
          <a:xfrm>
            <a:off x="6163483" y="2700791"/>
            <a:ext cx="1116693" cy="1099883"/>
          </a:xfrm>
          <a:solidFill>
            <a:schemeClr val="accent4"/>
          </a:solidFill>
        </p:spPr>
        <p:txBody>
          <a:bodyPr lIns="137160" tIns="137160" rIns="137160" bIns="137160" anchor="t"/>
          <a:lstStyle>
            <a:lvl1pPr algn="l">
              <a:lnSpc>
                <a:spcPct val="90000"/>
              </a:lnSpc>
              <a:spcBef>
                <a:spcPts val="0"/>
              </a:spcBef>
              <a:spcAft>
                <a:spcPts val="0"/>
              </a:spcAft>
              <a:defRPr sz="1100">
                <a:solidFill>
                  <a:schemeClr val="bg1"/>
                </a:solidFill>
              </a:defRPr>
            </a:lvl1pPr>
          </a:lstStyle>
          <a:p>
            <a:pPr lvl="0"/>
            <a:r>
              <a:rPr lang="en-US" dirty="0"/>
              <a:t>Type caption here | Remove </a:t>
            </a:r>
            <a:br>
              <a:rPr lang="en-US" dirty="0"/>
            </a:br>
            <a:r>
              <a:rPr lang="en-US" dirty="0"/>
              <a:t>if not needed</a:t>
            </a:r>
          </a:p>
        </p:txBody>
      </p:sp>
      <p:sp>
        <p:nvSpPr>
          <p:cNvPr id="14" name="Text 4"/>
          <p:cNvSpPr>
            <a:spLocks noGrp="1"/>
          </p:cNvSpPr>
          <p:nvPr>
            <p:ph type="body" sz="quarter" idx="28" hasCustomPrompt="1"/>
          </p:nvPr>
        </p:nvSpPr>
        <p:spPr>
          <a:xfrm>
            <a:off x="8426256" y="2700791"/>
            <a:ext cx="1116693" cy="1099883"/>
          </a:xfrm>
          <a:solidFill>
            <a:schemeClr val="accent1"/>
          </a:solidFill>
        </p:spPr>
        <p:txBody>
          <a:bodyPr lIns="137160" tIns="137160" rIns="137160" bIns="137160" anchor="t"/>
          <a:lstStyle>
            <a:lvl1pPr algn="l">
              <a:lnSpc>
                <a:spcPct val="90000"/>
              </a:lnSpc>
              <a:spcBef>
                <a:spcPts val="0"/>
              </a:spcBef>
              <a:spcAft>
                <a:spcPts val="0"/>
              </a:spcAft>
              <a:defRPr sz="1100">
                <a:solidFill>
                  <a:schemeClr val="bg1"/>
                </a:solidFill>
              </a:defRPr>
            </a:lvl1pPr>
          </a:lstStyle>
          <a:p>
            <a:pPr lvl="0"/>
            <a:r>
              <a:rPr lang="en-US" dirty="0"/>
              <a:t>Type caption here | Remove </a:t>
            </a:r>
            <a:br>
              <a:rPr lang="en-US" dirty="0"/>
            </a:br>
            <a:r>
              <a:rPr lang="en-US" dirty="0"/>
              <a:t>if not needed</a:t>
            </a:r>
          </a:p>
        </p:txBody>
      </p:sp>
      <p:sp>
        <p:nvSpPr>
          <p:cNvPr id="20" name="Text 5"/>
          <p:cNvSpPr>
            <a:spLocks noGrp="1"/>
          </p:cNvSpPr>
          <p:nvPr>
            <p:ph type="body" sz="quarter" idx="30" hasCustomPrompt="1"/>
          </p:nvPr>
        </p:nvSpPr>
        <p:spPr>
          <a:xfrm>
            <a:off x="10662104" y="2700791"/>
            <a:ext cx="1116693" cy="1099883"/>
          </a:xfrm>
          <a:solidFill>
            <a:srgbClr val="A22B38"/>
          </a:solidFill>
        </p:spPr>
        <p:txBody>
          <a:bodyPr lIns="137160" tIns="137160" rIns="137160" bIns="137160" anchor="t"/>
          <a:lstStyle>
            <a:lvl1pPr algn="l">
              <a:lnSpc>
                <a:spcPct val="90000"/>
              </a:lnSpc>
              <a:spcBef>
                <a:spcPts val="0"/>
              </a:spcBef>
              <a:spcAft>
                <a:spcPts val="0"/>
              </a:spcAft>
              <a:defRPr sz="1100">
                <a:solidFill>
                  <a:schemeClr val="bg1"/>
                </a:solidFill>
              </a:defRPr>
            </a:lvl1pPr>
          </a:lstStyle>
          <a:p>
            <a:pPr lvl="0"/>
            <a:r>
              <a:rPr lang="en-US" dirty="0"/>
              <a:t>Type caption here | Remove </a:t>
            </a:r>
            <a:br>
              <a:rPr lang="en-US" dirty="0"/>
            </a:br>
            <a:r>
              <a:rPr lang="en-US" dirty="0"/>
              <a:t>if not needed</a:t>
            </a:r>
          </a:p>
        </p:txBody>
      </p:sp>
      <p:sp>
        <p:nvSpPr>
          <p:cNvPr id="21" name="Subtitle">
            <a:extLst>
              <a:ext uri="{FF2B5EF4-FFF2-40B4-BE49-F238E27FC236}">
                <a16:creationId xmlns:a16="http://schemas.microsoft.com/office/drawing/2014/main" id="{2E67BFEE-381A-4A6D-8DFD-43CABE625885}"/>
              </a:ext>
            </a:extLst>
          </p:cNvPr>
          <p:cNvSpPr>
            <a:spLocks noGrp="1"/>
          </p:cNvSpPr>
          <p:nvPr>
            <p:ph type="body" sz="quarter" idx="13" hasCustomPrompt="1"/>
          </p:nvPr>
        </p:nvSpPr>
        <p:spPr>
          <a:xfrm>
            <a:off x="495301" y="1118284"/>
            <a:ext cx="11315700" cy="492125"/>
          </a:xfrm>
        </p:spPr>
        <p:txBody>
          <a:bodyPr/>
          <a:lstStyle>
            <a:lvl1pPr>
              <a:defRPr sz="2600">
                <a:solidFill>
                  <a:schemeClr val="accent4"/>
                </a:solidFill>
              </a:defRPr>
            </a:lvl1pPr>
          </a:lstStyle>
          <a:p>
            <a:pPr lvl="0"/>
            <a:r>
              <a:rPr lang="en-US" dirty="0"/>
              <a:t>Use this space for one line subhead if needed</a:t>
            </a:r>
          </a:p>
        </p:txBody>
      </p:sp>
      <p:sp>
        <p:nvSpPr>
          <p:cNvPr id="23" name="Rectangle 22" hidden="1">
            <a:extLst>
              <a:ext uri="{FF2B5EF4-FFF2-40B4-BE49-F238E27FC236}">
                <a16:creationId xmlns:a16="http://schemas.microsoft.com/office/drawing/2014/main" id="{B77DB3D0-6C62-4C9F-8261-F38E91BC25BF}"/>
              </a:ext>
            </a:extLst>
          </p:cNvPr>
          <p:cNvSpPr/>
          <p:nvPr userDrawn="1">
            <p:custDataLst>
              <p:tags r:id="rId1"/>
            </p:custDataLst>
          </p:nvPr>
        </p:nvSpPr>
        <p:spPr>
          <a:xfrm>
            <a:off x="457201" y="1104901"/>
            <a:ext cx="11451772" cy="51571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24" name="Rectangle 23" hidden="1">
            <a:extLst>
              <a:ext uri="{FF2B5EF4-FFF2-40B4-BE49-F238E27FC236}">
                <a16:creationId xmlns:a16="http://schemas.microsoft.com/office/drawing/2014/main" id="{DF47C519-F480-4737-BA78-68E9D9BEAB7B}"/>
              </a:ext>
            </a:extLst>
          </p:cNvPr>
          <p:cNvSpPr/>
          <p:nvPr userDrawn="1">
            <p:custDataLst>
              <p:tags r:id="rId2"/>
            </p:custDataLst>
          </p:nvPr>
        </p:nvSpPr>
        <p:spPr>
          <a:xfrm>
            <a:off x="0" y="0"/>
            <a:ext cx="12192000" cy="375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25" name="Rectangle 24" hidden="1">
            <a:extLst>
              <a:ext uri="{FF2B5EF4-FFF2-40B4-BE49-F238E27FC236}">
                <a16:creationId xmlns:a16="http://schemas.microsoft.com/office/drawing/2014/main" id="{05D2D6AA-11C0-40FC-AE61-A3438D026E61}"/>
              </a:ext>
            </a:extLst>
          </p:cNvPr>
          <p:cNvSpPr/>
          <p:nvPr userDrawn="1">
            <p:custDataLst>
              <p:tags r:id="rId3"/>
            </p:custDataLst>
          </p:nvPr>
        </p:nvSpPr>
        <p:spPr>
          <a:xfrm>
            <a:off x="381000" y="6348946"/>
            <a:ext cx="3048000" cy="509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26" name="Rectangle 25" hidden="1">
            <a:extLst>
              <a:ext uri="{FF2B5EF4-FFF2-40B4-BE49-F238E27FC236}">
                <a16:creationId xmlns:a16="http://schemas.microsoft.com/office/drawing/2014/main" id="{67A0ED7E-BDCB-43F8-A8A2-07AC5BBD8E8E}"/>
              </a:ext>
            </a:extLst>
          </p:cNvPr>
          <p:cNvSpPr/>
          <p:nvPr userDrawn="1">
            <p:custDataLst>
              <p:tags r:id="rId4"/>
            </p:custDataLst>
          </p:nvPr>
        </p:nvSpPr>
        <p:spPr>
          <a:xfrm>
            <a:off x="3929743" y="6324600"/>
            <a:ext cx="7979229"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6" name="Date Placeholder 5"/>
          <p:cNvSpPr>
            <a:spLocks noGrp="1"/>
          </p:cNvSpPr>
          <p:nvPr>
            <p:ph type="dt" sz="half" idx="31"/>
          </p:nvPr>
        </p:nvSpPr>
        <p:spPr/>
        <p:txBody>
          <a:bodyPr/>
          <a:lstStyle/>
          <a:p>
            <a:fld id="{5F5D2415-DE56-44E4-A6CE-AE4C351E25B0}" type="datetime1">
              <a:rPr lang="en-US" smtClean="0"/>
              <a:t>7/7/2021</a:t>
            </a:fld>
            <a:endParaRPr lang="en-US" dirty="0"/>
          </a:p>
        </p:txBody>
      </p:sp>
      <p:sp>
        <p:nvSpPr>
          <p:cNvPr id="7" name="Footer Placeholder 6"/>
          <p:cNvSpPr>
            <a:spLocks noGrp="1"/>
          </p:cNvSpPr>
          <p:nvPr>
            <p:ph type="ftr" sz="quarter" idx="32"/>
          </p:nvPr>
        </p:nvSpPr>
        <p:spPr/>
        <p:txBody>
          <a:bodyPr/>
          <a:lstStyle/>
          <a:p>
            <a:pPr algn="r">
              <a:lnSpc>
                <a:spcPct val="90000"/>
              </a:lnSpc>
            </a:pPr>
            <a:r>
              <a:rPr lang="en-US"/>
              <a:t>© 2020 Optum, Inc. All rights reserved. Confidential property of Optum. Do not distribute or reproduce without express permission from Optum.</a:t>
            </a:r>
          </a:p>
        </p:txBody>
      </p:sp>
      <p:sp>
        <p:nvSpPr>
          <p:cNvPr id="10" name="Slide Number Placeholder 9"/>
          <p:cNvSpPr>
            <a:spLocks noGrp="1"/>
          </p:cNvSpPr>
          <p:nvPr>
            <p:ph type="sldNum" sz="quarter" idx="33"/>
          </p:nvPr>
        </p:nvSpPr>
        <p:spPr/>
        <p:txBody>
          <a:bodyPr/>
          <a:lstStyle/>
          <a:p>
            <a:fld id="{BC151626-B486-4759-B266-03B675213B53}" type="slidenum">
              <a:rPr lang="en-US" smtClean="0"/>
              <a:pPr/>
              <a:t>‹#›</a:t>
            </a:fld>
            <a:endParaRPr lang="en-US" dirty="0"/>
          </a:p>
        </p:txBody>
      </p:sp>
    </p:spTree>
    <p:extLst>
      <p:ext uri="{BB962C8B-B14F-4D97-AF65-F5344CB8AC3E}">
        <p14:creationId xmlns:p14="http://schemas.microsoft.com/office/powerpoint/2010/main" val="15242044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5 Column Icon">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5 Column icon | 1 line</a:t>
            </a:r>
          </a:p>
        </p:txBody>
      </p:sp>
      <p:sp>
        <p:nvSpPr>
          <p:cNvPr id="8" name="Header or icon 1"/>
          <p:cNvSpPr>
            <a:spLocks noGrp="1"/>
          </p:cNvSpPr>
          <p:nvPr>
            <p:ph type="body" sz="quarter" idx="14" hasCustomPrompt="1"/>
          </p:nvPr>
        </p:nvSpPr>
        <p:spPr>
          <a:xfrm>
            <a:off x="495300" y="1828797"/>
            <a:ext cx="2194560" cy="1970316"/>
          </a:xfrm>
          <a:solidFill>
            <a:schemeClr val="tx2"/>
          </a:solidFill>
        </p:spPr>
        <p:txBody>
          <a:bodyPr lIns="137160" tIns="45720" rIns="137160" bIns="45720" anchor="ctr"/>
          <a:lstStyle>
            <a:lvl1pPr algn="ctr">
              <a:lnSpc>
                <a:spcPct val="90000"/>
              </a:lnSpc>
              <a:spcBef>
                <a:spcPts val="0"/>
              </a:spcBef>
              <a:spcAft>
                <a:spcPts val="0"/>
              </a:spcAft>
              <a:defRPr sz="1600">
                <a:solidFill>
                  <a:schemeClr val="bg1"/>
                </a:solidFill>
              </a:defRPr>
            </a:lvl1pPr>
          </a:lstStyle>
          <a:p>
            <a:pPr lvl="0"/>
            <a:r>
              <a:rPr lang="en-US" dirty="0"/>
              <a:t>[Place icon here. To  remove text, place cursor then hit space bar.]</a:t>
            </a:r>
          </a:p>
        </p:txBody>
      </p:sp>
      <p:sp>
        <p:nvSpPr>
          <p:cNvPr id="27" name="Header or icon 2"/>
          <p:cNvSpPr>
            <a:spLocks noGrp="1"/>
          </p:cNvSpPr>
          <p:nvPr>
            <p:ph type="body" sz="quarter" idx="15" hasCustomPrompt="1"/>
          </p:nvPr>
        </p:nvSpPr>
        <p:spPr>
          <a:xfrm>
            <a:off x="2780847" y="1828798"/>
            <a:ext cx="2194560" cy="1970316"/>
          </a:xfrm>
          <a:solidFill>
            <a:schemeClr val="accent2"/>
          </a:solidFill>
        </p:spPr>
        <p:txBody>
          <a:bodyPr lIns="137160" tIns="45720" rIns="137160" bIns="45720" anchor="ctr"/>
          <a:lstStyle>
            <a:lvl1pPr algn="ctr">
              <a:lnSpc>
                <a:spcPct val="90000"/>
              </a:lnSpc>
              <a:spcBef>
                <a:spcPts val="0"/>
              </a:spcBef>
              <a:spcAft>
                <a:spcPts val="0"/>
              </a:spcAft>
              <a:defRPr sz="1600">
                <a:solidFill>
                  <a:schemeClr val="bg1"/>
                </a:solidFill>
              </a:defRPr>
            </a:lvl1pPr>
          </a:lstStyle>
          <a:p>
            <a:pPr lvl="0"/>
            <a:r>
              <a:rPr lang="en-US" dirty="0"/>
              <a:t>[Place icon here. To  remove text, place cursor then hit space bar.]</a:t>
            </a:r>
          </a:p>
        </p:txBody>
      </p:sp>
      <p:sp>
        <p:nvSpPr>
          <p:cNvPr id="28" name="Header or icon 3"/>
          <p:cNvSpPr>
            <a:spLocks noGrp="1"/>
          </p:cNvSpPr>
          <p:nvPr>
            <p:ph type="body" sz="quarter" idx="16" hasCustomPrompt="1"/>
          </p:nvPr>
        </p:nvSpPr>
        <p:spPr>
          <a:xfrm>
            <a:off x="5066395" y="1828798"/>
            <a:ext cx="2194560" cy="1970316"/>
          </a:xfrm>
          <a:solidFill>
            <a:schemeClr val="accent4"/>
          </a:solidFill>
        </p:spPr>
        <p:txBody>
          <a:bodyPr lIns="137160" tIns="45720" rIns="137160" bIns="45720" anchor="ctr"/>
          <a:lstStyle>
            <a:lvl1pPr algn="ctr">
              <a:lnSpc>
                <a:spcPct val="90000"/>
              </a:lnSpc>
              <a:spcBef>
                <a:spcPts val="0"/>
              </a:spcBef>
              <a:spcAft>
                <a:spcPts val="0"/>
              </a:spcAft>
              <a:defRPr sz="1600">
                <a:solidFill>
                  <a:schemeClr val="bg1"/>
                </a:solidFill>
              </a:defRPr>
            </a:lvl1pPr>
          </a:lstStyle>
          <a:p>
            <a:pPr lvl="0"/>
            <a:r>
              <a:rPr lang="en-US" dirty="0"/>
              <a:t>[Place icon here. To  remove text, place cursor then hit space bar.]</a:t>
            </a:r>
          </a:p>
        </p:txBody>
      </p:sp>
      <p:sp>
        <p:nvSpPr>
          <p:cNvPr id="29" name="Header or icon 4"/>
          <p:cNvSpPr>
            <a:spLocks noGrp="1"/>
          </p:cNvSpPr>
          <p:nvPr>
            <p:ph type="body" sz="quarter" idx="17" hasCustomPrompt="1"/>
          </p:nvPr>
        </p:nvSpPr>
        <p:spPr>
          <a:xfrm>
            <a:off x="7351941" y="1828798"/>
            <a:ext cx="2194560" cy="1970316"/>
          </a:xfrm>
          <a:solidFill>
            <a:schemeClr val="accent1"/>
          </a:solidFill>
        </p:spPr>
        <p:txBody>
          <a:bodyPr lIns="137160" tIns="45720" rIns="137160" bIns="45720" anchor="ctr"/>
          <a:lstStyle>
            <a:lvl1pPr algn="ctr">
              <a:lnSpc>
                <a:spcPct val="90000"/>
              </a:lnSpc>
              <a:spcBef>
                <a:spcPts val="0"/>
              </a:spcBef>
              <a:spcAft>
                <a:spcPts val="0"/>
              </a:spcAft>
              <a:defRPr sz="1600">
                <a:solidFill>
                  <a:schemeClr val="bg1"/>
                </a:solidFill>
              </a:defRPr>
            </a:lvl1pPr>
          </a:lstStyle>
          <a:p>
            <a:pPr lvl="0"/>
            <a:r>
              <a:rPr lang="en-US" dirty="0"/>
              <a:t>[Place icon here. To  remove text, place cursor then hit space bar.]</a:t>
            </a:r>
          </a:p>
        </p:txBody>
      </p:sp>
      <p:sp>
        <p:nvSpPr>
          <p:cNvPr id="30" name="Header or icon 5"/>
          <p:cNvSpPr>
            <a:spLocks noGrp="1"/>
          </p:cNvSpPr>
          <p:nvPr>
            <p:ph type="body" sz="quarter" idx="18" hasCustomPrompt="1"/>
          </p:nvPr>
        </p:nvSpPr>
        <p:spPr>
          <a:xfrm>
            <a:off x="9637487" y="1828798"/>
            <a:ext cx="2194560" cy="1970316"/>
          </a:xfrm>
          <a:solidFill>
            <a:srgbClr val="A22B38"/>
          </a:solidFill>
        </p:spPr>
        <p:txBody>
          <a:bodyPr lIns="137160" tIns="45720" rIns="137160" bIns="45720" anchor="ctr"/>
          <a:lstStyle>
            <a:lvl1pPr algn="ctr">
              <a:lnSpc>
                <a:spcPct val="90000"/>
              </a:lnSpc>
              <a:spcBef>
                <a:spcPts val="0"/>
              </a:spcBef>
              <a:spcAft>
                <a:spcPts val="0"/>
              </a:spcAft>
              <a:defRPr sz="1600">
                <a:solidFill>
                  <a:schemeClr val="bg1"/>
                </a:solidFill>
              </a:defRPr>
            </a:lvl1pPr>
          </a:lstStyle>
          <a:p>
            <a:pPr lvl="0"/>
            <a:r>
              <a:rPr lang="en-US" dirty="0"/>
              <a:t>[Place icon here. To  remove text, place cursor then hit space bar.]</a:t>
            </a:r>
          </a:p>
        </p:txBody>
      </p:sp>
      <p:sp>
        <p:nvSpPr>
          <p:cNvPr id="31" name="Text 1"/>
          <p:cNvSpPr>
            <a:spLocks noGrp="1"/>
          </p:cNvSpPr>
          <p:nvPr>
            <p:ph type="body" sz="quarter" idx="19" hasCustomPrompt="1"/>
          </p:nvPr>
        </p:nvSpPr>
        <p:spPr>
          <a:xfrm>
            <a:off x="495300" y="3799114"/>
            <a:ext cx="2194560" cy="2106386"/>
          </a:xfrm>
          <a:solidFill>
            <a:srgbClr val="EAEAEA"/>
          </a:solidFill>
        </p:spPr>
        <p:txBody>
          <a:bodyPr lIns="137160" tIns="91440" rIns="137160" bIns="91440" anchor="t"/>
          <a:lstStyle>
            <a:lvl1pPr marL="0" indent="0" algn="l">
              <a:lnSpc>
                <a:spcPct val="90000"/>
              </a:lnSpc>
              <a:spcBef>
                <a:spcPts val="0"/>
              </a:spcBef>
              <a:spcAft>
                <a:spcPts val="900"/>
              </a:spcAft>
              <a:buFont typeface="Arial" panose="020B0604020202020204" pitchFamily="34" charset="0"/>
              <a:buNone/>
              <a:defRPr sz="1600">
                <a:solidFill>
                  <a:schemeClr val="tx1"/>
                </a:solidFill>
              </a:defRPr>
            </a:lvl1pPr>
            <a:lvl2pPr marL="176213" indent="-176213">
              <a:defRPr sz="1400"/>
            </a:lvl2pPr>
          </a:lstStyle>
          <a:p>
            <a:pPr lvl="0"/>
            <a:r>
              <a:rPr lang="en-US" dirty="0"/>
              <a:t>Header</a:t>
            </a:r>
          </a:p>
          <a:p>
            <a:pPr lvl="1"/>
            <a:r>
              <a:rPr lang="en-US" dirty="0"/>
              <a:t>Text – add bullet if needed</a:t>
            </a:r>
          </a:p>
        </p:txBody>
      </p:sp>
      <p:sp>
        <p:nvSpPr>
          <p:cNvPr id="17" name="Text 2"/>
          <p:cNvSpPr>
            <a:spLocks noGrp="1"/>
          </p:cNvSpPr>
          <p:nvPr>
            <p:ph type="body" sz="quarter" idx="20" hasCustomPrompt="1"/>
          </p:nvPr>
        </p:nvSpPr>
        <p:spPr>
          <a:xfrm>
            <a:off x="2775404" y="3799114"/>
            <a:ext cx="2194560" cy="2106386"/>
          </a:xfrm>
          <a:solidFill>
            <a:srgbClr val="EAEAEA"/>
          </a:solidFill>
        </p:spPr>
        <p:txBody>
          <a:bodyPr lIns="137160" tIns="91440" rIns="137160" bIns="91440" anchor="t"/>
          <a:lstStyle>
            <a:lvl1pPr marL="0" indent="0" algn="l">
              <a:lnSpc>
                <a:spcPct val="90000"/>
              </a:lnSpc>
              <a:spcBef>
                <a:spcPts val="0"/>
              </a:spcBef>
              <a:spcAft>
                <a:spcPts val="900"/>
              </a:spcAft>
              <a:buFont typeface="Arial" panose="020B0604020202020204" pitchFamily="34" charset="0"/>
              <a:buNone/>
              <a:defRPr sz="1600">
                <a:solidFill>
                  <a:schemeClr val="tx1"/>
                </a:solidFill>
              </a:defRPr>
            </a:lvl1pPr>
            <a:lvl2pPr marL="176213" indent="-176213">
              <a:defRPr sz="1400"/>
            </a:lvl2pPr>
          </a:lstStyle>
          <a:p>
            <a:pPr lvl="0"/>
            <a:r>
              <a:rPr lang="en-US" dirty="0"/>
              <a:t>Header</a:t>
            </a:r>
          </a:p>
          <a:p>
            <a:pPr lvl="1"/>
            <a:r>
              <a:rPr lang="en-US" dirty="0"/>
              <a:t>Text – add bullet if needed</a:t>
            </a:r>
          </a:p>
        </p:txBody>
      </p:sp>
      <p:sp>
        <p:nvSpPr>
          <p:cNvPr id="18" name="Text 3"/>
          <p:cNvSpPr>
            <a:spLocks noGrp="1"/>
          </p:cNvSpPr>
          <p:nvPr>
            <p:ph type="body" sz="quarter" idx="21" hasCustomPrompt="1"/>
          </p:nvPr>
        </p:nvSpPr>
        <p:spPr>
          <a:xfrm>
            <a:off x="5055508" y="3799114"/>
            <a:ext cx="2194560" cy="2106386"/>
          </a:xfrm>
          <a:solidFill>
            <a:srgbClr val="EAEAEA"/>
          </a:solidFill>
        </p:spPr>
        <p:txBody>
          <a:bodyPr lIns="137160" tIns="91440" rIns="137160" bIns="91440" anchor="t"/>
          <a:lstStyle>
            <a:lvl1pPr marL="0" indent="0" algn="l">
              <a:lnSpc>
                <a:spcPct val="90000"/>
              </a:lnSpc>
              <a:spcBef>
                <a:spcPts val="0"/>
              </a:spcBef>
              <a:spcAft>
                <a:spcPts val="900"/>
              </a:spcAft>
              <a:buFont typeface="Arial" panose="020B0604020202020204" pitchFamily="34" charset="0"/>
              <a:buNone/>
              <a:defRPr sz="1600">
                <a:solidFill>
                  <a:schemeClr val="tx1"/>
                </a:solidFill>
              </a:defRPr>
            </a:lvl1pPr>
            <a:lvl2pPr marL="176213" indent="-176213">
              <a:defRPr sz="1400"/>
            </a:lvl2pPr>
          </a:lstStyle>
          <a:p>
            <a:pPr lvl="0"/>
            <a:r>
              <a:rPr lang="en-US" dirty="0"/>
              <a:t>Header</a:t>
            </a:r>
          </a:p>
          <a:p>
            <a:pPr lvl="1"/>
            <a:r>
              <a:rPr lang="en-US" dirty="0"/>
              <a:t>Text – add bullet if needed</a:t>
            </a:r>
          </a:p>
        </p:txBody>
      </p:sp>
      <p:sp>
        <p:nvSpPr>
          <p:cNvPr id="19" name="Text 4"/>
          <p:cNvSpPr>
            <a:spLocks noGrp="1"/>
          </p:cNvSpPr>
          <p:nvPr>
            <p:ph type="body" sz="quarter" idx="22" hasCustomPrompt="1"/>
          </p:nvPr>
        </p:nvSpPr>
        <p:spPr>
          <a:xfrm>
            <a:off x="7335612" y="3799114"/>
            <a:ext cx="2194560" cy="2106386"/>
          </a:xfrm>
          <a:solidFill>
            <a:srgbClr val="EAEAEA"/>
          </a:solidFill>
        </p:spPr>
        <p:txBody>
          <a:bodyPr lIns="137160" tIns="91440" rIns="137160" bIns="91440" anchor="t"/>
          <a:lstStyle>
            <a:lvl1pPr marL="0" indent="0" algn="l">
              <a:lnSpc>
                <a:spcPct val="90000"/>
              </a:lnSpc>
              <a:spcBef>
                <a:spcPts val="0"/>
              </a:spcBef>
              <a:spcAft>
                <a:spcPts val="900"/>
              </a:spcAft>
              <a:buFont typeface="Arial" panose="020B0604020202020204" pitchFamily="34" charset="0"/>
              <a:buNone/>
              <a:defRPr sz="1600">
                <a:solidFill>
                  <a:schemeClr val="tx1"/>
                </a:solidFill>
              </a:defRPr>
            </a:lvl1pPr>
            <a:lvl2pPr marL="176213" indent="-176213">
              <a:defRPr sz="1400"/>
            </a:lvl2pPr>
          </a:lstStyle>
          <a:p>
            <a:pPr lvl="0"/>
            <a:r>
              <a:rPr lang="en-US" dirty="0"/>
              <a:t>Header</a:t>
            </a:r>
          </a:p>
          <a:p>
            <a:pPr lvl="1"/>
            <a:r>
              <a:rPr lang="en-US" dirty="0"/>
              <a:t>Text – add bullet if needed</a:t>
            </a:r>
          </a:p>
        </p:txBody>
      </p:sp>
      <p:sp>
        <p:nvSpPr>
          <p:cNvPr id="20" name="Text 5"/>
          <p:cNvSpPr>
            <a:spLocks noGrp="1"/>
          </p:cNvSpPr>
          <p:nvPr>
            <p:ph type="body" sz="quarter" idx="23" hasCustomPrompt="1"/>
          </p:nvPr>
        </p:nvSpPr>
        <p:spPr>
          <a:xfrm>
            <a:off x="9615716" y="3799114"/>
            <a:ext cx="2194560" cy="2106386"/>
          </a:xfrm>
          <a:solidFill>
            <a:srgbClr val="EAEAEA"/>
          </a:solidFill>
        </p:spPr>
        <p:txBody>
          <a:bodyPr lIns="137160" tIns="91440" rIns="137160" bIns="91440" anchor="t"/>
          <a:lstStyle>
            <a:lvl1pPr marL="0" indent="0" algn="l">
              <a:lnSpc>
                <a:spcPct val="90000"/>
              </a:lnSpc>
              <a:spcBef>
                <a:spcPts val="0"/>
              </a:spcBef>
              <a:spcAft>
                <a:spcPts val="900"/>
              </a:spcAft>
              <a:buFont typeface="Arial" panose="020B0604020202020204" pitchFamily="34" charset="0"/>
              <a:buNone/>
              <a:defRPr sz="1600">
                <a:solidFill>
                  <a:schemeClr val="tx1"/>
                </a:solidFill>
              </a:defRPr>
            </a:lvl1pPr>
            <a:lvl2pPr marL="176213" indent="-176213">
              <a:defRPr sz="1400"/>
            </a:lvl2pPr>
          </a:lstStyle>
          <a:p>
            <a:pPr lvl="0"/>
            <a:r>
              <a:rPr lang="en-US" dirty="0"/>
              <a:t>Header</a:t>
            </a:r>
          </a:p>
          <a:p>
            <a:pPr lvl="1"/>
            <a:r>
              <a:rPr lang="en-US" dirty="0"/>
              <a:t>Text – add bullet if needed</a:t>
            </a:r>
          </a:p>
        </p:txBody>
      </p:sp>
      <p:sp>
        <p:nvSpPr>
          <p:cNvPr id="21" name="Subtitle">
            <a:extLst>
              <a:ext uri="{FF2B5EF4-FFF2-40B4-BE49-F238E27FC236}">
                <a16:creationId xmlns:a16="http://schemas.microsoft.com/office/drawing/2014/main" id="{1631B6F8-C198-462C-AF03-A48233B06B51}"/>
              </a:ext>
            </a:extLst>
          </p:cNvPr>
          <p:cNvSpPr>
            <a:spLocks noGrp="1"/>
          </p:cNvSpPr>
          <p:nvPr>
            <p:ph type="body" sz="quarter" idx="13" hasCustomPrompt="1"/>
          </p:nvPr>
        </p:nvSpPr>
        <p:spPr>
          <a:xfrm>
            <a:off x="495301" y="1118284"/>
            <a:ext cx="11315700" cy="492125"/>
          </a:xfrm>
        </p:spPr>
        <p:txBody>
          <a:bodyPr/>
          <a:lstStyle>
            <a:lvl1pPr>
              <a:defRPr sz="2600">
                <a:solidFill>
                  <a:schemeClr val="accent4"/>
                </a:solidFill>
              </a:defRPr>
            </a:lvl1pPr>
          </a:lstStyle>
          <a:p>
            <a:pPr lvl="0"/>
            <a:r>
              <a:rPr lang="en-US" dirty="0"/>
              <a:t>Use this space for one line subhead if needed</a:t>
            </a:r>
          </a:p>
        </p:txBody>
      </p:sp>
      <p:sp>
        <p:nvSpPr>
          <p:cNvPr id="22" name="Rectangle 21" hidden="1">
            <a:extLst>
              <a:ext uri="{FF2B5EF4-FFF2-40B4-BE49-F238E27FC236}">
                <a16:creationId xmlns:a16="http://schemas.microsoft.com/office/drawing/2014/main" id="{B77DB3D0-6C62-4C9F-8261-F38E91BC25BF}"/>
              </a:ext>
            </a:extLst>
          </p:cNvPr>
          <p:cNvSpPr/>
          <p:nvPr userDrawn="1">
            <p:custDataLst>
              <p:tags r:id="rId1"/>
            </p:custDataLst>
          </p:nvPr>
        </p:nvSpPr>
        <p:spPr>
          <a:xfrm>
            <a:off x="457201" y="1104901"/>
            <a:ext cx="11451772" cy="51571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23" name="Rectangle 22" hidden="1">
            <a:extLst>
              <a:ext uri="{FF2B5EF4-FFF2-40B4-BE49-F238E27FC236}">
                <a16:creationId xmlns:a16="http://schemas.microsoft.com/office/drawing/2014/main" id="{DF47C519-F480-4737-BA78-68E9D9BEAB7B}"/>
              </a:ext>
            </a:extLst>
          </p:cNvPr>
          <p:cNvSpPr/>
          <p:nvPr userDrawn="1">
            <p:custDataLst>
              <p:tags r:id="rId2"/>
            </p:custDataLst>
          </p:nvPr>
        </p:nvSpPr>
        <p:spPr>
          <a:xfrm>
            <a:off x="0" y="0"/>
            <a:ext cx="12192000" cy="375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24" name="Rectangle 23" hidden="1">
            <a:extLst>
              <a:ext uri="{FF2B5EF4-FFF2-40B4-BE49-F238E27FC236}">
                <a16:creationId xmlns:a16="http://schemas.microsoft.com/office/drawing/2014/main" id="{05D2D6AA-11C0-40FC-AE61-A3438D026E61}"/>
              </a:ext>
            </a:extLst>
          </p:cNvPr>
          <p:cNvSpPr/>
          <p:nvPr userDrawn="1">
            <p:custDataLst>
              <p:tags r:id="rId3"/>
            </p:custDataLst>
          </p:nvPr>
        </p:nvSpPr>
        <p:spPr>
          <a:xfrm>
            <a:off x="381000" y="6348946"/>
            <a:ext cx="3048000" cy="509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25" name="Rectangle 24" hidden="1">
            <a:extLst>
              <a:ext uri="{FF2B5EF4-FFF2-40B4-BE49-F238E27FC236}">
                <a16:creationId xmlns:a16="http://schemas.microsoft.com/office/drawing/2014/main" id="{67A0ED7E-BDCB-43F8-A8A2-07AC5BBD8E8E}"/>
              </a:ext>
            </a:extLst>
          </p:cNvPr>
          <p:cNvSpPr/>
          <p:nvPr userDrawn="1">
            <p:custDataLst>
              <p:tags r:id="rId4"/>
            </p:custDataLst>
          </p:nvPr>
        </p:nvSpPr>
        <p:spPr>
          <a:xfrm>
            <a:off x="3929743" y="6324600"/>
            <a:ext cx="7979229"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6" name="Date Placeholder 5"/>
          <p:cNvSpPr>
            <a:spLocks noGrp="1"/>
          </p:cNvSpPr>
          <p:nvPr>
            <p:ph type="dt" sz="half" idx="24"/>
          </p:nvPr>
        </p:nvSpPr>
        <p:spPr/>
        <p:txBody>
          <a:bodyPr/>
          <a:lstStyle/>
          <a:p>
            <a:fld id="{40A6A249-C2F7-4170-A95F-5385B0EB49BC}" type="datetime1">
              <a:rPr lang="en-US" smtClean="0"/>
              <a:t>7/7/2021</a:t>
            </a:fld>
            <a:endParaRPr lang="en-US" dirty="0"/>
          </a:p>
        </p:txBody>
      </p:sp>
      <p:sp>
        <p:nvSpPr>
          <p:cNvPr id="7" name="Footer Placeholder 6"/>
          <p:cNvSpPr>
            <a:spLocks noGrp="1"/>
          </p:cNvSpPr>
          <p:nvPr>
            <p:ph type="ftr" sz="quarter" idx="25"/>
          </p:nvPr>
        </p:nvSpPr>
        <p:spPr/>
        <p:txBody>
          <a:bodyPr/>
          <a:lstStyle/>
          <a:p>
            <a:pPr algn="r">
              <a:lnSpc>
                <a:spcPct val="90000"/>
              </a:lnSpc>
            </a:pPr>
            <a:r>
              <a:rPr lang="en-US"/>
              <a:t>© 2020 Optum, Inc. All rights reserved. Confidential property of Optum. Do not distribute or reproduce without express permission from Optum.</a:t>
            </a:r>
          </a:p>
        </p:txBody>
      </p:sp>
      <p:sp>
        <p:nvSpPr>
          <p:cNvPr id="9" name="Slide Number Placeholder 8"/>
          <p:cNvSpPr>
            <a:spLocks noGrp="1"/>
          </p:cNvSpPr>
          <p:nvPr>
            <p:ph type="sldNum" sz="quarter" idx="26"/>
          </p:nvPr>
        </p:nvSpPr>
        <p:spPr/>
        <p:txBody>
          <a:bodyPr/>
          <a:lstStyle/>
          <a:p>
            <a:fld id="{BC151626-B486-4759-B266-03B675213B53}" type="slidenum">
              <a:rPr lang="en-US" smtClean="0"/>
              <a:pPr/>
              <a:t>‹#›</a:t>
            </a:fld>
            <a:endParaRPr lang="en-US" dirty="0"/>
          </a:p>
        </p:txBody>
      </p:sp>
    </p:spTree>
    <p:extLst>
      <p:ext uri="{BB962C8B-B14F-4D97-AF65-F5344CB8AC3E}">
        <p14:creationId xmlns:p14="http://schemas.microsoft.com/office/powerpoint/2010/main" val="38744902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Row Icon">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3 row icon | 1 line</a:t>
            </a:r>
          </a:p>
        </p:txBody>
      </p:sp>
      <p:sp>
        <p:nvSpPr>
          <p:cNvPr id="8" name="Header or icon 1"/>
          <p:cNvSpPr>
            <a:spLocks noGrp="1"/>
          </p:cNvSpPr>
          <p:nvPr>
            <p:ph type="body" sz="quarter" idx="14" hasCustomPrompt="1"/>
          </p:nvPr>
        </p:nvSpPr>
        <p:spPr>
          <a:xfrm>
            <a:off x="495300" y="1861456"/>
            <a:ext cx="1697451" cy="1307592"/>
          </a:xfrm>
          <a:solidFill>
            <a:schemeClr val="tx2"/>
          </a:solidFill>
        </p:spPr>
        <p:txBody>
          <a:bodyPr lIns="137160" tIns="45720" rIns="137160" bIns="45720" anchor="ctr"/>
          <a:lstStyle>
            <a:lvl1pPr algn="ctr">
              <a:lnSpc>
                <a:spcPct val="90000"/>
              </a:lnSpc>
              <a:spcBef>
                <a:spcPts val="0"/>
              </a:spcBef>
              <a:spcAft>
                <a:spcPts val="0"/>
              </a:spcAft>
              <a:defRPr sz="1400">
                <a:solidFill>
                  <a:schemeClr val="bg1"/>
                </a:solidFill>
              </a:defRPr>
            </a:lvl1pPr>
          </a:lstStyle>
          <a:p>
            <a:pPr lvl="0"/>
            <a:r>
              <a:rPr lang="en-US" dirty="0"/>
              <a:t>[Place icon here. To  remove text, place cursor then hit space bar.]</a:t>
            </a:r>
          </a:p>
        </p:txBody>
      </p:sp>
      <p:sp>
        <p:nvSpPr>
          <p:cNvPr id="28" name="Header or icon 2"/>
          <p:cNvSpPr>
            <a:spLocks noGrp="1"/>
          </p:cNvSpPr>
          <p:nvPr>
            <p:ph type="body" sz="quarter" idx="16" hasCustomPrompt="1"/>
          </p:nvPr>
        </p:nvSpPr>
        <p:spPr>
          <a:xfrm>
            <a:off x="495300" y="3223758"/>
            <a:ext cx="1697451" cy="1307592"/>
          </a:xfrm>
          <a:solidFill>
            <a:schemeClr val="accent2"/>
          </a:solidFill>
        </p:spPr>
        <p:txBody>
          <a:bodyPr lIns="137160" tIns="45720" rIns="137160" bIns="45720" anchor="ctr"/>
          <a:lstStyle>
            <a:lvl1pPr algn="ctr">
              <a:lnSpc>
                <a:spcPct val="90000"/>
              </a:lnSpc>
              <a:spcBef>
                <a:spcPts val="0"/>
              </a:spcBef>
              <a:spcAft>
                <a:spcPts val="0"/>
              </a:spcAft>
              <a:defRPr sz="1400">
                <a:solidFill>
                  <a:schemeClr val="bg1"/>
                </a:solidFill>
              </a:defRPr>
            </a:lvl1pPr>
          </a:lstStyle>
          <a:p>
            <a:pPr lvl="0"/>
            <a:r>
              <a:rPr lang="en-US" dirty="0"/>
              <a:t>[Place icon here. To  remove text, place cursor then hit space bar.]</a:t>
            </a:r>
          </a:p>
        </p:txBody>
      </p:sp>
      <p:sp>
        <p:nvSpPr>
          <p:cNvPr id="29" name="Header or icon 3"/>
          <p:cNvSpPr>
            <a:spLocks noGrp="1"/>
          </p:cNvSpPr>
          <p:nvPr>
            <p:ph type="body" sz="quarter" idx="17" hasCustomPrompt="1"/>
          </p:nvPr>
        </p:nvSpPr>
        <p:spPr>
          <a:xfrm>
            <a:off x="495300" y="4586060"/>
            <a:ext cx="1697451" cy="1307592"/>
          </a:xfrm>
          <a:solidFill>
            <a:schemeClr val="accent4"/>
          </a:solidFill>
        </p:spPr>
        <p:txBody>
          <a:bodyPr lIns="137160" tIns="45720" rIns="137160" bIns="45720" anchor="ctr"/>
          <a:lstStyle>
            <a:lvl1pPr algn="ctr">
              <a:lnSpc>
                <a:spcPct val="90000"/>
              </a:lnSpc>
              <a:spcBef>
                <a:spcPts val="0"/>
              </a:spcBef>
              <a:spcAft>
                <a:spcPts val="0"/>
              </a:spcAft>
              <a:defRPr sz="1400">
                <a:solidFill>
                  <a:schemeClr val="bg1"/>
                </a:solidFill>
              </a:defRPr>
            </a:lvl1pPr>
          </a:lstStyle>
          <a:p>
            <a:pPr lvl="0"/>
            <a:r>
              <a:rPr lang="en-US" dirty="0"/>
              <a:t>[Place icon here. To  remove text, place cursor then hit space bar.]</a:t>
            </a:r>
          </a:p>
        </p:txBody>
      </p:sp>
      <p:sp>
        <p:nvSpPr>
          <p:cNvPr id="9" name="Text 1"/>
          <p:cNvSpPr>
            <a:spLocks noGrp="1"/>
          </p:cNvSpPr>
          <p:nvPr>
            <p:ph type="body" sz="quarter" idx="18" hasCustomPrompt="1"/>
          </p:nvPr>
        </p:nvSpPr>
        <p:spPr>
          <a:xfrm>
            <a:off x="2318204" y="1861456"/>
            <a:ext cx="9489168" cy="1280160"/>
          </a:xfrm>
        </p:spPr>
        <p:txBody>
          <a:bodyPr lIns="137160" tIns="91440" rIns="137160" bIns="91440"/>
          <a:lstStyle>
            <a:lvl1pPr>
              <a:defRPr sz="1600"/>
            </a:lvl1pPr>
            <a:lvl2pPr marL="176213" indent="-176213">
              <a:defRPr sz="1400"/>
            </a:lvl2pPr>
          </a:lstStyle>
          <a:p>
            <a:pPr lvl="0"/>
            <a:r>
              <a:rPr lang="en-US" dirty="0"/>
              <a:t>Level 1 text is 16 pt, hit return then Tab to get to level 2 – 14 pt gray</a:t>
            </a:r>
          </a:p>
          <a:p>
            <a:pPr lvl="1"/>
            <a:r>
              <a:rPr lang="en-US" dirty="0"/>
              <a:t>Second level</a:t>
            </a:r>
          </a:p>
        </p:txBody>
      </p:sp>
      <p:sp>
        <p:nvSpPr>
          <p:cNvPr id="25" name="Text 2"/>
          <p:cNvSpPr>
            <a:spLocks noGrp="1"/>
          </p:cNvSpPr>
          <p:nvPr>
            <p:ph type="body" sz="quarter" idx="19" hasCustomPrompt="1"/>
          </p:nvPr>
        </p:nvSpPr>
        <p:spPr>
          <a:xfrm>
            <a:off x="2318204" y="3242808"/>
            <a:ext cx="9489168" cy="1280160"/>
          </a:xfrm>
        </p:spPr>
        <p:txBody>
          <a:bodyPr lIns="137160" tIns="91440" rIns="137160" bIns="91440"/>
          <a:lstStyle>
            <a:lvl1pPr>
              <a:defRPr sz="1600"/>
            </a:lvl1pPr>
            <a:lvl2pPr marL="176213" indent="-176213">
              <a:defRPr sz="1400"/>
            </a:lvl2pPr>
          </a:lstStyle>
          <a:p>
            <a:pPr lvl="0"/>
            <a:r>
              <a:rPr lang="en-US" dirty="0"/>
              <a:t>Level 1 text is 16 pt, hit return then Tab to get to level 2 – 14 pt gray</a:t>
            </a:r>
          </a:p>
          <a:p>
            <a:pPr lvl="1"/>
            <a:r>
              <a:rPr lang="en-US" dirty="0"/>
              <a:t>Second level</a:t>
            </a:r>
          </a:p>
        </p:txBody>
      </p:sp>
      <p:sp>
        <p:nvSpPr>
          <p:cNvPr id="26" name="Text 3"/>
          <p:cNvSpPr>
            <a:spLocks noGrp="1"/>
          </p:cNvSpPr>
          <p:nvPr>
            <p:ph type="body" sz="quarter" idx="20" hasCustomPrompt="1"/>
          </p:nvPr>
        </p:nvSpPr>
        <p:spPr>
          <a:xfrm>
            <a:off x="2318204" y="4624161"/>
            <a:ext cx="9489168" cy="1280160"/>
          </a:xfrm>
        </p:spPr>
        <p:txBody>
          <a:bodyPr lIns="137160" tIns="91440" rIns="137160" bIns="91440"/>
          <a:lstStyle>
            <a:lvl1pPr>
              <a:defRPr sz="1600"/>
            </a:lvl1pPr>
            <a:lvl2pPr marL="176213" indent="-176213">
              <a:defRPr sz="1400"/>
            </a:lvl2pPr>
          </a:lstStyle>
          <a:p>
            <a:pPr lvl="0"/>
            <a:r>
              <a:rPr lang="en-US" dirty="0"/>
              <a:t>Level 1 text is 16 pt, hit return then Tab to get to level 2 – 14 pt gray</a:t>
            </a:r>
          </a:p>
          <a:p>
            <a:pPr lvl="1"/>
            <a:r>
              <a:rPr lang="en-US" dirty="0"/>
              <a:t>Second level</a:t>
            </a:r>
          </a:p>
        </p:txBody>
      </p:sp>
      <p:sp>
        <p:nvSpPr>
          <p:cNvPr id="13" name="Subtitle">
            <a:extLst>
              <a:ext uri="{FF2B5EF4-FFF2-40B4-BE49-F238E27FC236}">
                <a16:creationId xmlns:a16="http://schemas.microsoft.com/office/drawing/2014/main" id="{57CB5724-7345-4477-B6C2-91683C0C2C99}"/>
              </a:ext>
            </a:extLst>
          </p:cNvPr>
          <p:cNvSpPr>
            <a:spLocks noGrp="1"/>
          </p:cNvSpPr>
          <p:nvPr>
            <p:ph type="body" sz="quarter" idx="13" hasCustomPrompt="1"/>
          </p:nvPr>
        </p:nvSpPr>
        <p:spPr>
          <a:xfrm>
            <a:off x="495301" y="1118284"/>
            <a:ext cx="11315700" cy="492125"/>
          </a:xfrm>
        </p:spPr>
        <p:txBody>
          <a:bodyPr/>
          <a:lstStyle>
            <a:lvl1pPr>
              <a:defRPr sz="2600">
                <a:solidFill>
                  <a:schemeClr val="accent4"/>
                </a:solidFill>
              </a:defRPr>
            </a:lvl1pPr>
          </a:lstStyle>
          <a:p>
            <a:pPr lvl="0"/>
            <a:r>
              <a:rPr lang="en-US" dirty="0"/>
              <a:t>Use this space for one line subhead if needed</a:t>
            </a:r>
          </a:p>
        </p:txBody>
      </p:sp>
      <p:sp>
        <p:nvSpPr>
          <p:cNvPr id="14" name="Rectangle 13" hidden="1">
            <a:extLst>
              <a:ext uri="{FF2B5EF4-FFF2-40B4-BE49-F238E27FC236}">
                <a16:creationId xmlns:a16="http://schemas.microsoft.com/office/drawing/2014/main" id="{B77DB3D0-6C62-4C9F-8261-F38E91BC25BF}"/>
              </a:ext>
            </a:extLst>
          </p:cNvPr>
          <p:cNvSpPr/>
          <p:nvPr userDrawn="1">
            <p:custDataLst>
              <p:tags r:id="rId1"/>
            </p:custDataLst>
          </p:nvPr>
        </p:nvSpPr>
        <p:spPr>
          <a:xfrm>
            <a:off x="457201" y="1104901"/>
            <a:ext cx="11451772" cy="51571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5" name="Rectangle 14" hidden="1">
            <a:extLst>
              <a:ext uri="{FF2B5EF4-FFF2-40B4-BE49-F238E27FC236}">
                <a16:creationId xmlns:a16="http://schemas.microsoft.com/office/drawing/2014/main" id="{DF47C519-F480-4737-BA78-68E9D9BEAB7B}"/>
              </a:ext>
            </a:extLst>
          </p:cNvPr>
          <p:cNvSpPr/>
          <p:nvPr userDrawn="1">
            <p:custDataLst>
              <p:tags r:id="rId2"/>
            </p:custDataLst>
          </p:nvPr>
        </p:nvSpPr>
        <p:spPr>
          <a:xfrm>
            <a:off x="0" y="0"/>
            <a:ext cx="12192000" cy="375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6" name="Rectangle 15" hidden="1">
            <a:extLst>
              <a:ext uri="{FF2B5EF4-FFF2-40B4-BE49-F238E27FC236}">
                <a16:creationId xmlns:a16="http://schemas.microsoft.com/office/drawing/2014/main" id="{05D2D6AA-11C0-40FC-AE61-A3438D026E61}"/>
              </a:ext>
            </a:extLst>
          </p:cNvPr>
          <p:cNvSpPr/>
          <p:nvPr userDrawn="1">
            <p:custDataLst>
              <p:tags r:id="rId3"/>
            </p:custDataLst>
          </p:nvPr>
        </p:nvSpPr>
        <p:spPr>
          <a:xfrm>
            <a:off x="381000" y="6348946"/>
            <a:ext cx="3048000" cy="509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7" name="Rectangle 16" hidden="1">
            <a:extLst>
              <a:ext uri="{FF2B5EF4-FFF2-40B4-BE49-F238E27FC236}">
                <a16:creationId xmlns:a16="http://schemas.microsoft.com/office/drawing/2014/main" id="{67A0ED7E-BDCB-43F8-A8A2-07AC5BBD8E8E}"/>
              </a:ext>
            </a:extLst>
          </p:cNvPr>
          <p:cNvSpPr/>
          <p:nvPr userDrawn="1">
            <p:custDataLst>
              <p:tags r:id="rId4"/>
            </p:custDataLst>
          </p:nvPr>
        </p:nvSpPr>
        <p:spPr>
          <a:xfrm>
            <a:off x="3929743" y="6324600"/>
            <a:ext cx="7979229"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6" name="Date Placeholder 5"/>
          <p:cNvSpPr>
            <a:spLocks noGrp="1"/>
          </p:cNvSpPr>
          <p:nvPr>
            <p:ph type="dt" sz="half" idx="21"/>
          </p:nvPr>
        </p:nvSpPr>
        <p:spPr/>
        <p:txBody>
          <a:bodyPr/>
          <a:lstStyle/>
          <a:p>
            <a:fld id="{A782E4F9-3F78-41FA-9B09-0B3693E1E462}" type="datetime1">
              <a:rPr lang="en-US" smtClean="0"/>
              <a:t>7/7/2021</a:t>
            </a:fld>
            <a:endParaRPr lang="en-US" dirty="0"/>
          </a:p>
        </p:txBody>
      </p:sp>
      <p:sp>
        <p:nvSpPr>
          <p:cNvPr id="7" name="Footer Placeholder 6"/>
          <p:cNvSpPr>
            <a:spLocks noGrp="1"/>
          </p:cNvSpPr>
          <p:nvPr>
            <p:ph type="ftr" sz="quarter" idx="22"/>
          </p:nvPr>
        </p:nvSpPr>
        <p:spPr/>
        <p:txBody>
          <a:bodyPr/>
          <a:lstStyle/>
          <a:p>
            <a:pPr algn="r">
              <a:lnSpc>
                <a:spcPct val="90000"/>
              </a:lnSpc>
            </a:pPr>
            <a:r>
              <a:rPr lang="en-US"/>
              <a:t>© 2020 Optum, Inc. All rights reserved. Confidential property of Optum. Do not distribute or reproduce without express permission from Optum.</a:t>
            </a:r>
          </a:p>
        </p:txBody>
      </p:sp>
      <p:sp>
        <p:nvSpPr>
          <p:cNvPr id="10" name="Slide Number Placeholder 9"/>
          <p:cNvSpPr>
            <a:spLocks noGrp="1"/>
          </p:cNvSpPr>
          <p:nvPr>
            <p:ph type="sldNum" sz="quarter" idx="23"/>
          </p:nvPr>
        </p:nvSpPr>
        <p:spPr/>
        <p:txBody>
          <a:bodyPr/>
          <a:lstStyle/>
          <a:p>
            <a:fld id="{BC151626-B486-4759-B266-03B675213B53}" type="slidenum">
              <a:rPr lang="en-US" smtClean="0"/>
              <a:pPr/>
              <a:t>‹#›</a:t>
            </a:fld>
            <a:endParaRPr lang="en-US" dirty="0"/>
          </a:p>
        </p:txBody>
      </p:sp>
    </p:spTree>
    <p:extLst>
      <p:ext uri="{BB962C8B-B14F-4D97-AF65-F5344CB8AC3E}">
        <p14:creationId xmlns:p14="http://schemas.microsoft.com/office/powerpoint/2010/main" val="578613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 Row Icon">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4 row icon | 1 line</a:t>
            </a:r>
          </a:p>
        </p:txBody>
      </p:sp>
      <p:sp>
        <p:nvSpPr>
          <p:cNvPr id="8" name="Icon 1"/>
          <p:cNvSpPr>
            <a:spLocks noGrp="1"/>
          </p:cNvSpPr>
          <p:nvPr>
            <p:ph type="body" sz="quarter" idx="14" hasCustomPrompt="1"/>
          </p:nvPr>
        </p:nvSpPr>
        <p:spPr>
          <a:xfrm>
            <a:off x="495300" y="1861456"/>
            <a:ext cx="1700784" cy="987552"/>
          </a:xfrm>
          <a:solidFill>
            <a:schemeClr val="tx2"/>
          </a:solidFill>
        </p:spPr>
        <p:txBody>
          <a:bodyPr lIns="137160" tIns="45720" rIns="137160" bIns="45720" anchor="ctr"/>
          <a:lstStyle>
            <a:lvl1pPr algn="ctr">
              <a:lnSpc>
                <a:spcPct val="90000"/>
              </a:lnSpc>
              <a:spcBef>
                <a:spcPts val="0"/>
              </a:spcBef>
              <a:spcAft>
                <a:spcPts val="0"/>
              </a:spcAft>
              <a:defRPr sz="1200">
                <a:solidFill>
                  <a:schemeClr val="bg1"/>
                </a:solidFill>
              </a:defRPr>
            </a:lvl1pPr>
          </a:lstStyle>
          <a:p>
            <a:pPr lvl="0"/>
            <a:r>
              <a:rPr lang="en-US" dirty="0"/>
              <a:t>[Place icon here. To  remove text, </a:t>
            </a:r>
            <a:br>
              <a:rPr lang="en-US" dirty="0"/>
            </a:br>
            <a:r>
              <a:rPr lang="en-US" dirty="0"/>
              <a:t>place cursor then hit space bar.]</a:t>
            </a:r>
          </a:p>
        </p:txBody>
      </p:sp>
      <p:sp>
        <p:nvSpPr>
          <p:cNvPr id="28" name="Icon 2"/>
          <p:cNvSpPr>
            <a:spLocks noGrp="1"/>
          </p:cNvSpPr>
          <p:nvPr>
            <p:ph type="body" sz="quarter" idx="16" hasCustomPrompt="1"/>
          </p:nvPr>
        </p:nvSpPr>
        <p:spPr>
          <a:xfrm>
            <a:off x="495300" y="2887905"/>
            <a:ext cx="1700784" cy="987552"/>
          </a:xfrm>
          <a:solidFill>
            <a:schemeClr val="accent2"/>
          </a:solidFill>
        </p:spPr>
        <p:txBody>
          <a:bodyPr lIns="137160" tIns="45720" rIns="137160" bIns="45720" anchor="ctr"/>
          <a:lstStyle>
            <a:lvl1pPr algn="ctr">
              <a:lnSpc>
                <a:spcPct val="90000"/>
              </a:lnSpc>
              <a:spcBef>
                <a:spcPts val="0"/>
              </a:spcBef>
              <a:spcAft>
                <a:spcPts val="0"/>
              </a:spcAft>
              <a:defRPr sz="1200">
                <a:solidFill>
                  <a:schemeClr val="bg1"/>
                </a:solidFill>
              </a:defRPr>
            </a:lvl1pPr>
          </a:lstStyle>
          <a:p>
            <a:pPr lvl="0"/>
            <a:r>
              <a:rPr lang="en-US" dirty="0"/>
              <a:t>[Place icon here. To  remove text, </a:t>
            </a:r>
            <a:br>
              <a:rPr lang="en-US" dirty="0"/>
            </a:br>
            <a:r>
              <a:rPr lang="en-US" dirty="0"/>
              <a:t>place cursor then hit space bar.]</a:t>
            </a:r>
          </a:p>
        </p:txBody>
      </p:sp>
      <p:sp>
        <p:nvSpPr>
          <p:cNvPr id="29" name="Icon 3"/>
          <p:cNvSpPr>
            <a:spLocks noGrp="1"/>
          </p:cNvSpPr>
          <p:nvPr>
            <p:ph type="body" sz="quarter" idx="17" hasCustomPrompt="1"/>
          </p:nvPr>
        </p:nvSpPr>
        <p:spPr>
          <a:xfrm>
            <a:off x="495300" y="3914354"/>
            <a:ext cx="1700784" cy="987552"/>
          </a:xfrm>
          <a:solidFill>
            <a:schemeClr val="accent4"/>
          </a:solidFill>
        </p:spPr>
        <p:txBody>
          <a:bodyPr lIns="137160" tIns="45720" rIns="137160" bIns="45720" anchor="ctr"/>
          <a:lstStyle>
            <a:lvl1pPr algn="ctr">
              <a:lnSpc>
                <a:spcPct val="90000"/>
              </a:lnSpc>
              <a:spcBef>
                <a:spcPts val="0"/>
              </a:spcBef>
              <a:spcAft>
                <a:spcPts val="0"/>
              </a:spcAft>
              <a:defRPr sz="1200">
                <a:solidFill>
                  <a:schemeClr val="bg1"/>
                </a:solidFill>
              </a:defRPr>
            </a:lvl1pPr>
          </a:lstStyle>
          <a:p>
            <a:pPr lvl="0"/>
            <a:r>
              <a:rPr lang="en-US" dirty="0"/>
              <a:t>[Place icon here. To  remove text, </a:t>
            </a:r>
            <a:br>
              <a:rPr lang="en-US" dirty="0"/>
            </a:br>
            <a:r>
              <a:rPr lang="en-US" dirty="0"/>
              <a:t>place cursor then hit space bar.]</a:t>
            </a:r>
          </a:p>
        </p:txBody>
      </p:sp>
      <p:sp>
        <p:nvSpPr>
          <p:cNvPr id="13" name="Icon 4"/>
          <p:cNvSpPr>
            <a:spLocks noGrp="1"/>
          </p:cNvSpPr>
          <p:nvPr>
            <p:ph type="body" sz="quarter" idx="21" hasCustomPrompt="1"/>
          </p:nvPr>
        </p:nvSpPr>
        <p:spPr>
          <a:xfrm>
            <a:off x="495300" y="4940802"/>
            <a:ext cx="1700784" cy="987552"/>
          </a:xfrm>
          <a:solidFill>
            <a:schemeClr val="accent1"/>
          </a:solidFill>
        </p:spPr>
        <p:txBody>
          <a:bodyPr lIns="137160" tIns="45720" rIns="137160" bIns="45720" anchor="ctr"/>
          <a:lstStyle>
            <a:lvl1pPr algn="ctr">
              <a:lnSpc>
                <a:spcPct val="90000"/>
              </a:lnSpc>
              <a:spcBef>
                <a:spcPts val="0"/>
              </a:spcBef>
              <a:spcAft>
                <a:spcPts val="0"/>
              </a:spcAft>
              <a:defRPr sz="1200">
                <a:solidFill>
                  <a:schemeClr val="bg1"/>
                </a:solidFill>
              </a:defRPr>
            </a:lvl1pPr>
          </a:lstStyle>
          <a:p>
            <a:pPr lvl="0"/>
            <a:r>
              <a:rPr lang="en-US" dirty="0"/>
              <a:t>[Place icon here. To  remove text, </a:t>
            </a:r>
            <a:br>
              <a:rPr lang="en-US" dirty="0"/>
            </a:br>
            <a:r>
              <a:rPr lang="en-US" dirty="0"/>
              <a:t>place cursor then hit space bar.]</a:t>
            </a:r>
          </a:p>
        </p:txBody>
      </p:sp>
      <p:sp>
        <p:nvSpPr>
          <p:cNvPr id="9" name="Text 1"/>
          <p:cNvSpPr>
            <a:spLocks noGrp="1"/>
          </p:cNvSpPr>
          <p:nvPr>
            <p:ph type="body" sz="quarter" idx="18" hasCustomPrompt="1"/>
          </p:nvPr>
        </p:nvSpPr>
        <p:spPr>
          <a:xfrm>
            <a:off x="2279649" y="1861456"/>
            <a:ext cx="9527723" cy="987552"/>
          </a:xfrm>
        </p:spPr>
        <p:txBody>
          <a:bodyPr lIns="137160" tIns="91440" rIns="137160" bIns="91440"/>
          <a:lstStyle>
            <a:lvl1pPr>
              <a:defRPr sz="1600"/>
            </a:lvl1pPr>
            <a:lvl2pPr marL="176213" indent="-176213">
              <a:defRPr sz="1400"/>
            </a:lvl2pPr>
          </a:lstStyle>
          <a:p>
            <a:pPr lvl="0"/>
            <a:r>
              <a:rPr lang="en-US" dirty="0"/>
              <a:t>Level 1 text is 16 pt, hit return then Tab to get to level 2 – 14 pt gray</a:t>
            </a:r>
          </a:p>
          <a:p>
            <a:pPr lvl="1"/>
            <a:r>
              <a:rPr lang="en-US" dirty="0"/>
              <a:t>Second level</a:t>
            </a:r>
          </a:p>
        </p:txBody>
      </p:sp>
      <p:sp>
        <p:nvSpPr>
          <p:cNvPr id="25" name="Text 2"/>
          <p:cNvSpPr>
            <a:spLocks noGrp="1"/>
          </p:cNvSpPr>
          <p:nvPr>
            <p:ph type="body" sz="quarter" idx="19" hasCustomPrompt="1"/>
          </p:nvPr>
        </p:nvSpPr>
        <p:spPr>
          <a:xfrm>
            <a:off x="2279649" y="2888302"/>
            <a:ext cx="9527723" cy="987552"/>
          </a:xfrm>
        </p:spPr>
        <p:txBody>
          <a:bodyPr lIns="137160" tIns="91440" rIns="137160" bIns="91440"/>
          <a:lstStyle>
            <a:lvl1pPr>
              <a:defRPr sz="1600"/>
            </a:lvl1pPr>
            <a:lvl2pPr marL="176213" indent="-176213">
              <a:defRPr sz="1400"/>
            </a:lvl2pPr>
          </a:lstStyle>
          <a:p>
            <a:pPr lvl="0"/>
            <a:r>
              <a:rPr lang="en-US" dirty="0"/>
              <a:t>Level 1 text is 16 pt, hit return then Tab to get to level 2 – 14 pt gray</a:t>
            </a:r>
          </a:p>
          <a:p>
            <a:pPr lvl="1"/>
            <a:r>
              <a:rPr lang="en-US" dirty="0"/>
              <a:t>Second level</a:t>
            </a:r>
          </a:p>
        </p:txBody>
      </p:sp>
      <p:sp>
        <p:nvSpPr>
          <p:cNvPr id="26" name="Text 3"/>
          <p:cNvSpPr>
            <a:spLocks noGrp="1"/>
          </p:cNvSpPr>
          <p:nvPr>
            <p:ph type="body" sz="quarter" idx="20" hasCustomPrompt="1"/>
          </p:nvPr>
        </p:nvSpPr>
        <p:spPr>
          <a:xfrm>
            <a:off x="2283277" y="3914354"/>
            <a:ext cx="9527723" cy="987552"/>
          </a:xfrm>
        </p:spPr>
        <p:txBody>
          <a:bodyPr lIns="137160" tIns="91440" rIns="137160" bIns="91440"/>
          <a:lstStyle>
            <a:lvl1pPr>
              <a:defRPr sz="1600"/>
            </a:lvl1pPr>
            <a:lvl2pPr marL="176213" indent="-176213">
              <a:defRPr sz="1400"/>
            </a:lvl2pPr>
          </a:lstStyle>
          <a:p>
            <a:pPr lvl="0"/>
            <a:r>
              <a:rPr lang="en-US" dirty="0"/>
              <a:t>Level 1 text is 16 pt, hit return then Tab to get to level 2 – 14 pt gray</a:t>
            </a:r>
          </a:p>
          <a:p>
            <a:pPr lvl="1"/>
            <a:r>
              <a:rPr lang="en-US" dirty="0"/>
              <a:t>Second level</a:t>
            </a:r>
          </a:p>
        </p:txBody>
      </p:sp>
      <p:sp>
        <p:nvSpPr>
          <p:cNvPr id="14" name="Text 4"/>
          <p:cNvSpPr>
            <a:spLocks noGrp="1"/>
          </p:cNvSpPr>
          <p:nvPr>
            <p:ph type="body" sz="quarter" idx="22" hasCustomPrompt="1"/>
          </p:nvPr>
        </p:nvSpPr>
        <p:spPr>
          <a:xfrm>
            <a:off x="2283277" y="4940406"/>
            <a:ext cx="9527723" cy="987552"/>
          </a:xfrm>
        </p:spPr>
        <p:txBody>
          <a:bodyPr lIns="137160" tIns="91440" rIns="137160" bIns="91440"/>
          <a:lstStyle>
            <a:lvl1pPr>
              <a:defRPr sz="1600"/>
            </a:lvl1pPr>
            <a:lvl2pPr marL="176213" indent="-176213">
              <a:defRPr sz="1400"/>
            </a:lvl2pPr>
          </a:lstStyle>
          <a:p>
            <a:pPr lvl="0"/>
            <a:r>
              <a:rPr lang="en-US" dirty="0"/>
              <a:t>Level 1 text is 16 pt, hit return then Tab to get to level 2 – 14 pt gray</a:t>
            </a:r>
          </a:p>
          <a:p>
            <a:pPr lvl="1"/>
            <a:r>
              <a:rPr lang="en-US" dirty="0"/>
              <a:t>Second level</a:t>
            </a:r>
          </a:p>
        </p:txBody>
      </p:sp>
      <p:sp>
        <p:nvSpPr>
          <p:cNvPr id="15" name="Subtitle">
            <a:extLst>
              <a:ext uri="{FF2B5EF4-FFF2-40B4-BE49-F238E27FC236}">
                <a16:creationId xmlns:a16="http://schemas.microsoft.com/office/drawing/2014/main" id="{689CC0DE-8E88-4C4F-BBB8-CB102DA4C7E9}"/>
              </a:ext>
            </a:extLst>
          </p:cNvPr>
          <p:cNvSpPr>
            <a:spLocks noGrp="1"/>
          </p:cNvSpPr>
          <p:nvPr>
            <p:ph type="body" sz="quarter" idx="13" hasCustomPrompt="1"/>
          </p:nvPr>
        </p:nvSpPr>
        <p:spPr>
          <a:xfrm>
            <a:off x="495301" y="1118284"/>
            <a:ext cx="11315700" cy="492125"/>
          </a:xfrm>
        </p:spPr>
        <p:txBody>
          <a:bodyPr/>
          <a:lstStyle>
            <a:lvl1pPr>
              <a:defRPr sz="2600">
                <a:solidFill>
                  <a:schemeClr val="accent4"/>
                </a:solidFill>
              </a:defRPr>
            </a:lvl1pPr>
          </a:lstStyle>
          <a:p>
            <a:pPr lvl="0"/>
            <a:r>
              <a:rPr lang="en-US" dirty="0"/>
              <a:t>Use this space for one line subhead if needed</a:t>
            </a:r>
          </a:p>
        </p:txBody>
      </p:sp>
      <p:sp>
        <p:nvSpPr>
          <p:cNvPr id="16" name="Rectangle 15" hidden="1">
            <a:extLst>
              <a:ext uri="{FF2B5EF4-FFF2-40B4-BE49-F238E27FC236}">
                <a16:creationId xmlns:a16="http://schemas.microsoft.com/office/drawing/2014/main" id="{B77DB3D0-6C62-4C9F-8261-F38E91BC25BF}"/>
              </a:ext>
            </a:extLst>
          </p:cNvPr>
          <p:cNvSpPr/>
          <p:nvPr userDrawn="1">
            <p:custDataLst>
              <p:tags r:id="rId1"/>
            </p:custDataLst>
          </p:nvPr>
        </p:nvSpPr>
        <p:spPr>
          <a:xfrm>
            <a:off x="457201" y="1104901"/>
            <a:ext cx="11451772" cy="51571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7" name="Rectangle 16" hidden="1">
            <a:extLst>
              <a:ext uri="{FF2B5EF4-FFF2-40B4-BE49-F238E27FC236}">
                <a16:creationId xmlns:a16="http://schemas.microsoft.com/office/drawing/2014/main" id="{DF47C519-F480-4737-BA78-68E9D9BEAB7B}"/>
              </a:ext>
            </a:extLst>
          </p:cNvPr>
          <p:cNvSpPr/>
          <p:nvPr userDrawn="1">
            <p:custDataLst>
              <p:tags r:id="rId2"/>
            </p:custDataLst>
          </p:nvPr>
        </p:nvSpPr>
        <p:spPr>
          <a:xfrm>
            <a:off x="0" y="0"/>
            <a:ext cx="12192000" cy="375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8" name="Rectangle 17" hidden="1">
            <a:extLst>
              <a:ext uri="{FF2B5EF4-FFF2-40B4-BE49-F238E27FC236}">
                <a16:creationId xmlns:a16="http://schemas.microsoft.com/office/drawing/2014/main" id="{05D2D6AA-11C0-40FC-AE61-A3438D026E61}"/>
              </a:ext>
            </a:extLst>
          </p:cNvPr>
          <p:cNvSpPr/>
          <p:nvPr userDrawn="1">
            <p:custDataLst>
              <p:tags r:id="rId3"/>
            </p:custDataLst>
          </p:nvPr>
        </p:nvSpPr>
        <p:spPr>
          <a:xfrm>
            <a:off x="381000" y="6348946"/>
            <a:ext cx="3048000" cy="509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9" name="Rectangle 18" hidden="1">
            <a:extLst>
              <a:ext uri="{FF2B5EF4-FFF2-40B4-BE49-F238E27FC236}">
                <a16:creationId xmlns:a16="http://schemas.microsoft.com/office/drawing/2014/main" id="{67A0ED7E-BDCB-43F8-A8A2-07AC5BBD8E8E}"/>
              </a:ext>
            </a:extLst>
          </p:cNvPr>
          <p:cNvSpPr/>
          <p:nvPr userDrawn="1">
            <p:custDataLst>
              <p:tags r:id="rId4"/>
            </p:custDataLst>
          </p:nvPr>
        </p:nvSpPr>
        <p:spPr>
          <a:xfrm>
            <a:off x="3929743" y="6324600"/>
            <a:ext cx="7979229"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6" name="Date Placeholder 5"/>
          <p:cNvSpPr>
            <a:spLocks noGrp="1"/>
          </p:cNvSpPr>
          <p:nvPr>
            <p:ph type="dt" sz="half" idx="23"/>
          </p:nvPr>
        </p:nvSpPr>
        <p:spPr/>
        <p:txBody>
          <a:bodyPr/>
          <a:lstStyle/>
          <a:p>
            <a:fld id="{F5F80E34-2885-4BEE-9FB9-ABE00A59CB3B}" type="datetime1">
              <a:rPr lang="en-US" smtClean="0"/>
              <a:t>7/7/2021</a:t>
            </a:fld>
            <a:endParaRPr lang="en-US" dirty="0"/>
          </a:p>
        </p:txBody>
      </p:sp>
      <p:sp>
        <p:nvSpPr>
          <p:cNvPr id="7" name="Footer Placeholder 6"/>
          <p:cNvSpPr>
            <a:spLocks noGrp="1"/>
          </p:cNvSpPr>
          <p:nvPr>
            <p:ph type="ftr" sz="quarter" idx="24"/>
          </p:nvPr>
        </p:nvSpPr>
        <p:spPr/>
        <p:txBody>
          <a:bodyPr/>
          <a:lstStyle/>
          <a:p>
            <a:pPr algn="r">
              <a:lnSpc>
                <a:spcPct val="90000"/>
              </a:lnSpc>
            </a:pPr>
            <a:r>
              <a:rPr lang="en-US"/>
              <a:t>© 2020 Optum, Inc. All rights reserved. Confidential property of Optum. Do not distribute or reproduce without express permission from Optum.</a:t>
            </a:r>
          </a:p>
        </p:txBody>
      </p:sp>
      <p:sp>
        <p:nvSpPr>
          <p:cNvPr id="10" name="Slide Number Placeholder 9"/>
          <p:cNvSpPr>
            <a:spLocks noGrp="1"/>
          </p:cNvSpPr>
          <p:nvPr>
            <p:ph type="sldNum" sz="quarter" idx="25"/>
          </p:nvPr>
        </p:nvSpPr>
        <p:spPr/>
        <p:txBody>
          <a:bodyPr/>
          <a:lstStyle/>
          <a:p>
            <a:fld id="{BC151626-B486-4759-B266-03B675213B53}" type="slidenum">
              <a:rPr lang="en-US" smtClean="0"/>
              <a:pPr/>
              <a:t>‹#›</a:t>
            </a:fld>
            <a:endParaRPr lang="en-US" dirty="0"/>
          </a:p>
        </p:txBody>
      </p:sp>
    </p:spTree>
    <p:extLst>
      <p:ext uri="{BB962C8B-B14F-4D97-AF65-F5344CB8AC3E}">
        <p14:creationId xmlns:p14="http://schemas.microsoft.com/office/powerpoint/2010/main" val="887181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68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3246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37CC0096-1860-4642-9CD2-0079EA5E7CD1}" type="datetimeFigureOut">
              <a:rPr lang="en-US"/>
              <a:t>7/7/2021</a:t>
            </a:fld>
            <a:endParaRPr/>
          </a:p>
        </p:txBody>
      </p:sp>
      <p:sp>
        <p:nvSpPr>
          <p:cNvPr id="7" name="Slide Number Placeholder 6"/>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5 Row Icon">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5 row icon | 1 line</a:t>
            </a:r>
          </a:p>
        </p:txBody>
      </p:sp>
      <p:sp>
        <p:nvSpPr>
          <p:cNvPr id="8" name="Icon 1"/>
          <p:cNvSpPr>
            <a:spLocks noGrp="1"/>
          </p:cNvSpPr>
          <p:nvPr>
            <p:ph type="body" sz="quarter" idx="14" hasCustomPrompt="1"/>
          </p:nvPr>
        </p:nvSpPr>
        <p:spPr>
          <a:xfrm>
            <a:off x="495302" y="1861456"/>
            <a:ext cx="1050471" cy="768096"/>
          </a:xfrm>
          <a:solidFill>
            <a:schemeClr val="tx2"/>
          </a:solidFill>
        </p:spPr>
        <p:txBody>
          <a:bodyPr lIns="137160" tIns="45720" rIns="137160" bIns="45720" anchor="ctr"/>
          <a:lstStyle>
            <a:lvl1pPr algn="ctr">
              <a:lnSpc>
                <a:spcPct val="90000"/>
              </a:lnSpc>
              <a:spcBef>
                <a:spcPts val="0"/>
              </a:spcBef>
              <a:spcAft>
                <a:spcPts val="0"/>
              </a:spcAft>
              <a:defRPr sz="900" baseline="0">
                <a:solidFill>
                  <a:schemeClr val="bg1"/>
                </a:solidFill>
              </a:defRPr>
            </a:lvl1pPr>
          </a:lstStyle>
          <a:p>
            <a:pPr lvl="0"/>
            <a:r>
              <a:rPr lang="en-US" dirty="0"/>
              <a:t>[Delete this text  and place icon here]</a:t>
            </a:r>
          </a:p>
        </p:txBody>
      </p:sp>
      <p:sp>
        <p:nvSpPr>
          <p:cNvPr id="28" name="Icon 2"/>
          <p:cNvSpPr>
            <a:spLocks noGrp="1"/>
          </p:cNvSpPr>
          <p:nvPr>
            <p:ph type="body" sz="quarter" idx="16" hasCustomPrompt="1"/>
          </p:nvPr>
        </p:nvSpPr>
        <p:spPr>
          <a:xfrm>
            <a:off x="495302" y="2681880"/>
            <a:ext cx="1050471" cy="768096"/>
          </a:xfrm>
          <a:solidFill>
            <a:schemeClr val="accent2"/>
          </a:solidFill>
        </p:spPr>
        <p:txBody>
          <a:bodyPr lIns="137160" tIns="45720" rIns="137160" bIns="45720" anchor="ctr"/>
          <a:lstStyle>
            <a:lvl1pPr algn="ctr">
              <a:lnSpc>
                <a:spcPct val="90000"/>
              </a:lnSpc>
              <a:spcBef>
                <a:spcPts val="0"/>
              </a:spcBef>
              <a:spcAft>
                <a:spcPts val="0"/>
              </a:spcAft>
              <a:defRPr sz="900">
                <a:solidFill>
                  <a:schemeClr val="bg1"/>
                </a:solidFill>
              </a:defRPr>
            </a:lvl1pPr>
          </a:lstStyle>
          <a:p>
            <a:pPr lvl="0"/>
            <a:r>
              <a:rPr lang="en-US" dirty="0"/>
              <a:t>[Delete this text  and place icon here]</a:t>
            </a:r>
          </a:p>
        </p:txBody>
      </p:sp>
      <p:sp>
        <p:nvSpPr>
          <p:cNvPr id="29" name="Icon 3"/>
          <p:cNvSpPr>
            <a:spLocks noGrp="1"/>
          </p:cNvSpPr>
          <p:nvPr>
            <p:ph type="body" sz="quarter" idx="17" hasCustomPrompt="1"/>
          </p:nvPr>
        </p:nvSpPr>
        <p:spPr>
          <a:xfrm>
            <a:off x="495302" y="3502304"/>
            <a:ext cx="1050471" cy="768096"/>
          </a:xfrm>
          <a:solidFill>
            <a:schemeClr val="accent4"/>
          </a:solidFill>
        </p:spPr>
        <p:txBody>
          <a:bodyPr lIns="137160" tIns="45720" rIns="137160" bIns="45720" anchor="ctr"/>
          <a:lstStyle>
            <a:lvl1pPr algn="ctr">
              <a:lnSpc>
                <a:spcPct val="90000"/>
              </a:lnSpc>
              <a:spcBef>
                <a:spcPts val="0"/>
              </a:spcBef>
              <a:spcAft>
                <a:spcPts val="0"/>
              </a:spcAft>
              <a:defRPr sz="900">
                <a:solidFill>
                  <a:schemeClr val="bg1"/>
                </a:solidFill>
              </a:defRPr>
            </a:lvl1pPr>
          </a:lstStyle>
          <a:p>
            <a:pPr lvl="0"/>
            <a:r>
              <a:rPr lang="en-US" dirty="0"/>
              <a:t>[Delete this text  and place icon here]</a:t>
            </a:r>
          </a:p>
        </p:txBody>
      </p:sp>
      <p:sp>
        <p:nvSpPr>
          <p:cNvPr id="13" name="Icon 4"/>
          <p:cNvSpPr>
            <a:spLocks noGrp="1"/>
          </p:cNvSpPr>
          <p:nvPr>
            <p:ph type="body" sz="quarter" idx="21" hasCustomPrompt="1"/>
          </p:nvPr>
        </p:nvSpPr>
        <p:spPr>
          <a:xfrm>
            <a:off x="495302" y="4322728"/>
            <a:ext cx="1050471" cy="768096"/>
          </a:xfrm>
          <a:solidFill>
            <a:schemeClr val="accent1"/>
          </a:solidFill>
        </p:spPr>
        <p:txBody>
          <a:bodyPr lIns="137160" tIns="45720" rIns="137160" bIns="45720" anchor="ctr"/>
          <a:lstStyle>
            <a:lvl1pPr algn="ctr">
              <a:lnSpc>
                <a:spcPct val="90000"/>
              </a:lnSpc>
              <a:spcBef>
                <a:spcPts val="0"/>
              </a:spcBef>
              <a:spcAft>
                <a:spcPts val="0"/>
              </a:spcAft>
              <a:defRPr sz="900">
                <a:solidFill>
                  <a:schemeClr val="bg1"/>
                </a:solidFill>
              </a:defRPr>
            </a:lvl1pPr>
          </a:lstStyle>
          <a:p>
            <a:pPr lvl="0"/>
            <a:r>
              <a:rPr lang="en-US" dirty="0"/>
              <a:t>[Delete this text  and place icon here]</a:t>
            </a:r>
          </a:p>
        </p:txBody>
      </p:sp>
      <p:sp>
        <p:nvSpPr>
          <p:cNvPr id="15" name="Icon 5"/>
          <p:cNvSpPr>
            <a:spLocks noGrp="1"/>
          </p:cNvSpPr>
          <p:nvPr>
            <p:ph type="body" sz="quarter" idx="23" hasCustomPrompt="1"/>
          </p:nvPr>
        </p:nvSpPr>
        <p:spPr>
          <a:xfrm>
            <a:off x="495302" y="5143150"/>
            <a:ext cx="1050471" cy="768096"/>
          </a:xfrm>
          <a:solidFill>
            <a:srgbClr val="A22B38"/>
          </a:solidFill>
        </p:spPr>
        <p:txBody>
          <a:bodyPr lIns="137160" tIns="45720" rIns="137160" bIns="45720" anchor="ctr"/>
          <a:lstStyle>
            <a:lvl1pPr algn="ctr">
              <a:lnSpc>
                <a:spcPct val="90000"/>
              </a:lnSpc>
              <a:spcBef>
                <a:spcPts val="0"/>
              </a:spcBef>
              <a:spcAft>
                <a:spcPts val="0"/>
              </a:spcAft>
              <a:defRPr sz="900">
                <a:solidFill>
                  <a:schemeClr val="bg1"/>
                </a:solidFill>
              </a:defRPr>
            </a:lvl1pPr>
          </a:lstStyle>
          <a:p>
            <a:pPr lvl="0"/>
            <a:r>
              <a:rPr lang="en-US" dirty="0"/>
              <a:t>[Delete this text  and place icon here]</a:t>
            </a:r>
          </a:p>
        </p:txBody>
      </p:sp>
      <p:sp>
        <p:nvSpPr>
          <p:cNvPr id="9" name="Text 1"/>
          <p:cNvSpPr>
            <a:spLocks noGrp="1"/>
          </p:cNvSpPr>
          <p:nvPr>
            <p:ph type="body" sz="quarter" idx="18" hasCustomPrompt="1"/>
          </p:nvPr>
        </p:nvSpPr>
        <p:spPr>
          <a:xfrm>
            <a:off x="1629230" y="1861456"/>
            <a:ext cx="10178143" cy="768096"/>
          </a:xfrm>
        </p:spPr>
        <p:txBody>
          <a:bodyPr lIns="137160" tIns="91440" rIns="137160" bIns="91440"/>
          <a:lstStyle>
            <a:lvl1pPr>
              <a:defRPr sz="1400"/>
            </a:lvl1pPr>
            <a:lvl2pPr marL="176213" indent="-176213">
              <a:defRPr sz="1200"/>
            </a:lvl2pPr>
          </a:lstStyle>
          <a:p>
            <a:pPr lvl="0"/>
            <a:r>
              <a:rPr lang="en-US" dirty="0"/>
              <a:t>Level 1 text is 14 pt, hit return then Tab to get to level 2 – 12 pt gray</a:t>
            </a:r>
          </a:p>
          <a:p>
            <a:pPr lvl="1"/>
            <a:r>
              <a:rPr lang="en-US" dirty="0"/>
              <a:t>Second level</a:t>
            </a:r>
          </a:p>
        </p:txBody>
      </p:sp>
      <p:sp>
        <p:nvSpPr>
          <p:cNvPr id="25" name="Text 2"/>
          <p:cNvSpPr>
            <a:spLocks noGrp="1"/>
          </p:cNvSpPr>
          <p:nvPr>
            <p:ph type="body" sz="quarter" idx="19" hasCustomPrompt="1"/>
          </p:nvPr>
        </p:nvSpPr>
        <p:spPr>
          <a:xfrm>
            <a:off x="1632858" y="2679568"/>
            <a:ext cx="10178143" cy="768096"/>
          </a:xfrm>
        </p:spPr>
        <p:txBody>
          <a:bodyPr lIns="137160" tIns="91440" rIns="137160" bIns="91440"/>
          <a:lstStyle>
            <a:lvl1pPr>
              <a:defRPr sz="1400"/>
            </a:lvl1pPr>
            <a:lvl2pPr marL="176213" indent="-176213">
              <a:defRPr sz="1200"/>
            </a:lvl2pPr>
          </a:lstStyle>
          <a:p>
            <a:pPr lvl="0"/>
            <a:r>
              <a:rPr lang="en-US" dirty="0"/>
              <a:t>Level 1 text is 14 pt, hit return then Tab to get to level 2 – 12 pt gray</a:t>
            </a:r>
          </a:p>
          <a:p>
            <a:pPr lvl="1"/>
            <a:r>
              <a:rPr lang="en-US" dirty="0"/>
              <a:t>Second level</a:t>
            </a:r>
          </a:p>
        </p:txBody>
      </p:sp>
      <p:sp>
        <p:nvSpPr>
          <p:cNvPr id="26" name="Text 3"/>
          <p:cNvSpPr>
            <a:spLocks noGrp="1"/>
          </p:cNvSpPr>
          <p:nvPr>
            <p:ph type="body" sz="quarter" idx="20" hasCustomPrompt="1"/>
          </p:nvPr>
        </p:nvSpPr>
        <p:spPr>
          <a:xfrm>
            <a:off x="1632858" y="3497680"/>
            <a:ext cx="10178143" cy="768096"/>
          </a:xfrm>
        </p:spPr>
        <p:txBody>
          <a:bodyPr lIns="137160" tIns="91440" rIns="137160" bIns="91440"/>
          <a:lstStyle>
            <a:lvl1pPr>
              <a:defRPr sz="1400"/>
            </a:lvl1pPr>
            <a:lvl2pPr marL="176213" indent="-176213">
              <a:defRPr sz="1200"/>
            </a:lvl2pPr>
          </a:lstStyle>
          <a:p>
            <a:pPr lvl="0"/>
            <a:r>
              <a:rPr lang="en-US" dirty="0"/>
              <a:t>Level 1 text is 14 pt, hit return then Tab to get to level 2 – 12 pt gray</a:t>
            </a:r>
          </a:p>
          <a:p>
            <a:pPr lvl="1"/>
            <a:r>
              <a:rPr lang="en-US" dirty="0"/>
              <a:t>Second level</a:t>
            </a:r>
          </a:p>
        </p:txBody>
      </p:sp>
      <p:sp>
        <p:nvSpPr>
          <p:cNvPr id="14" name="Text 4"/>
          <p:cNvSpPr>
            <a:spLocks noGrp="1"/>
          </p:cNvSpPr>
          <p:nvPr>
            <p:ph type="body" sz="quarter" idx="22" hasCustomPrompt="1"/>
          </p:nvPr>
        </p:nvSpPr>
        <p:spPr>
          <a:xfrm>
            <a:off x="1629230" y="4315792"/>
            <a:ext cx="10178143" cy="768096"/>
          </a:xfrm>
        </p:spPr>
        <p:txBody>
          <a:bodyPr lIns="137160" tIns="91440" rIns="137160" bIns="91440"/>
          <a:lstStyle>
            <a:lvl1pPr>
              <a:defRPr sz="1400"/>
            </a:lvl1pPr>
            <a:lvl2pPr marL="176213" indent="-176213">
              <a:defRPr sz="1200"/>
            </a:lvl2pPr>
          </a:lstStyle>
          <a:p>
            <a:pPr lvl="0"/>
            <a:r>
              <a:rPr lang="en-US" dirty="0"/>
              <a:t>Level 1 text is 14 pt, hit return then Tab to get to level 2 – 12 pt gray</a:t>
            </a:r>
          </a:p>
          <a:p>
            <a:pPr lvl="1"/>
            <a:r>
              <a:rPr lang="en-US" dirty="0"/>
              <a:t>Second level</a:t>
            </a:r>
          </a:p>
        </p:txBody>
      </p:sp>
      <p:sp>
        <p:nvSpPr>
          <p:cNvPr id="16" name="Text 5"/>
          <p:cNvSpPr>
            <a:spLocks noGrp="1"/>
          </p:cNvSpPr>
          <p:nvPr>
            <p:ph type="body" sz="quarter" idx="24" hasCustomPrompt="1"/>
          </p:nvPr>
        </p:nvSpPr>
        <p:spPr>
          <a:xfrm>
            <a:off x="1632858" y="5133905"/>
            <a:ext cx="10178143" cy="768096"/>
          </a:xfrm>
        </p:spPr>
        <p:txBody>
          <a:bodyPr lIns="137160" tIns="91440" rIns="137160" bIns="91440"/>
          <a:lstStyle>
            <a:lvl1pPr>
              <a:defRPr sz="1400"/>
            </a:lvl1pPr>
            <a:lvl2pPr marL="176213" indent="-176213">
              <a:defRPr sz="1200"/>
            </a:lvl2pPr>
          </a:lstStyle>
          <a:p>
            <a:pPr lvl="0"/>
            <a:r>
              <a:rPr lang="en-US" dirty="0"/>
              <a:t>Level 1 text is 14 pt, hit return then Tab to get to level 2 – 12 pt gray</a:t>
            </a:r>
          </a:p>
          <a:p>
            <a:pPr lvl="1"/>
            <a:r>
              <a:rPr lang="en-US" dirty="0"/>
              <a:t>Second level</a:t>
            </a:r>
          </a:p>
        </p:txBody>
      </p:sp>
      <p:sp>
        <p:nvSpPr>
          <p:cNvPr id="17" name="Subtitle">
            <a:extLst>
              <a:ext uri="{FF2B5EF4-FFF2-40B4-BE49-F238E27FC236}">
                <a16:creationId xmlns:a16="http://schemas.microsoft.com/office/drawing/2014/main" id="{0B0E6FC2-94CC-4D51-BB6C-4536953739D6}"/>
              </a:ext>
            </a:extLst>
          </p:cNvPr>
          <p:cNvSpPr>
            <a:spLocks noGrp="1"/>
          </p:cNvSpPr>
          <p:nvPr>
            <p:ph type="body" sz="quarter" idx="13" hasCustomPrompt="1"/>
          </p:nvPr>
        </p:nvSpPr>
        <p:spPr>
          <a:xfrm>
            <a:off x="495301" y="1118284"/>
            <a:ext cx="11315700" cy="492125"/>
          </a:xfrm>
        </p:spPr>
        <p:txBody>
          <a:bodyPr/>
          <a:lstStyle>
            <a:lvl1pPr>
              <a:defRPr sz="2600">
                <a:solidFill>
                  <a:schemeClr val="accent4"/>
                </a:solidFill>
              </a:defRPr>
            </a:lvl1pPr>
          </a:lstStyle>
          <a:p>
            <a:pPr lvl="0"/>
            <a:r>
              <a:rPr lang="en-US" dirty="0"/>
              <a:t>Use this space for one line subhead if needed</a:t>
            </a:r>
          </a:p>
        </p:txBody>
      </p:sp>
      <p:sp>
        <p:nvSpPr>
          <p:cNvPr id="18" name="Rectangle 17" hidden="1">
            <a:extLst>
              <a:ext uri="{FF2B5EF4-FFF2-40B4-BE49-F238E27FC236}">
                <a16:creationId xmlns:a16="http://schemas.microsoft.com/office/drawing/2014/main" id="{B77DB3D0-6C62-4C9F-8261-F38E91BC25BF}"/>
              </a:ext>
            </a:extLst>
          </p:cNvPr>
          <p:cNvSpPr/>
          <p:nvPr userDrawn="1">
            <p:custDataLst>
              <p:tags r:id="rId1"/>
            </p:custDataLst>
          </p:nvPr>
        </p:nvSpPr>
        <p:spPr>
          <a:xfrm>
            <a:off x="457201" y="1104901"/>
            <a:ext cx="11451772" cy="51571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9" name="Rectangle 18" hidden="1">
            <a:extLst>
              <a:ext uri="{FF2B5EF4-FFF2-40B4-BE49-F238E27FC236}">
                <a16:creationId xmlns:a16="http://schemas.microsoft.com/office/drawing/2014/main" id="{DF47C519-F480-4737-BA78-68E9D9BEAB7B}"/>
              </a:ext>
            </a:extLst>
          </p:cNvPr>
          <p:cNvSpPr/>
          <p:nvPr userDrawn="1">
            <p:custDataLst>
              <p:tags r:id="rId2"/>
            </p:custDataLst>
          </p:nvPr>
        </p:nvSpPr>
        <p:spPr>
          <a:xfrm>
            <a:off x="0" y="0"/>
            <a:ext cx="12192000" cy="375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20" name="Rectangle 19" hidden="1">
            <a:extLst>
              <a:ext uri="{FF2B5EF4-FFF2-40B4-BE49-F238E27FC236}">
                <a16:creationId xmlns:a16="http://schemas.microsoft.com/office/drawing/2014/main" id="{05D2D6AA-11C0-40FC-AE61-A3438D026E61}"/>
              </a:ext>
            </a:extLst>
          </p:cNvPr>
          <p:cNvSpPr/>
          <p:nvPr userDrawn="1">
            <p:custDataLst>
              <p:tags r:id="rId3"/>
            </p:custDataLst>
          </p:nvPr>
        </p:nvSpPr>
        <p:spPr>
          <a:xfrm>
            <a:off x="381000" y="6348946"/>
            <a:ext cx="3048000" cy="509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21" name="Rectangle 20" hidden="1">
            <a:extLst>
              <a:ext uri="{FF2B5EF4-FFF2-40B4-BE49-F238E27FC236}">
                <a16:creationId xmlns:a16="http://schemas.microsoft.com/office/drawing/2014/main" id="{67A0ED7E-BDCB-43F8-A8A2-07AC5BBD8E8E}"/>
              </a:ext>
            </a:extLst>
          </p:cNvPr>
          <p:cNvSpPr/>
          <p:nvPr userDrawn="1">
            <p:custDataLst>
              <p:tags r:id="rId4"/>
            </p:custDataLst>
          </p:nvPr>
        </p:nvSpPr>
        <p:spPr>
          <a:xfrm>
            <a:off x="3929743" y="6324600"/>
            <a:ext cx="7979229"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6" name="Date Placeholder 5"/>
          <p:cNvSpPr>
            <a:spLocks noGrp="1"/>
          </p:cNvSpPr>
          <p:nvPr>
            <p:ph type="dt" sz="half" idx="25"/>
          </p:nvPr>
        </p:nvSpPr>
        <p:spPr/>
        <p:txBody>
          <a:bodyPr/>
          <a:lstStyle/>
          <a:p>
            <a:fld id="{F7B5BD2F-8A64-4E6E-8DA9-5060D0EED01B}" type="datetime1">
              <a:rPr lang="en-US" smtClean="0"/>
              <a:t>7/7/2021</a:t>
            </a:fld>
            <a:endParaRPr lang="en-US" dirty="0"/>
          </a:p>
        </p:txBody>
      </p:sp>
      <p:sp>
        <p:nvSpPr>
          <p:cNvPr id="7" name="Footer Placeholder 6"/>
          <p:cNvSpPr>
            <a:spLocks noGrp="1"/>
          </p:cNvSpPr>
          <p:nvPr>
            <p:ph type="ftr" sz="quarter" idx="26"/>
          </p:nvPr>
        </p:nvSpPr>
        <p:spPr/>
        <p:txBody>
          <a:bodyPr/>
          <a:lstStyle/>
          <a:p>
            <a:pPr algn="r">
              <a:lnSpc>
                <a:spcPct val="90000"/>
              </a:lnSpc>
            </a:pPr>
            <a:r>
              <a:rPr lang="en-US"/>
              <a:t>© 2020 Optum, Inc. All rights reserved. Confidential property of Optum. Do not distribute or reproduce without express permission from Optum.</a:t>
            </a:r>
          </a:p>
        </p:txBody>
      </p:sp>
      <p:sp>
        <p:nvSpPr>
          <p:cNvPr id="10" name="Slide Number Placeholder 9"/>
          <p:cNvSpPr>
            <a:spLocks noGrp="1"/>
          </p:cNvSpPr>
          <p:nvPr>
            <p:ph type="sldNum" sz="quarter" idx="27"/>
          </p:nvPr>
        </p:nvSpPr>
        <p:spPr/>
        <p:txBody>
          <a:bodyPr/>
          <a:lstStyle/>
          <a:p>
            <a:fld id="{BC151626-B486-4759-B266-03B675213B53}" type="slidenum">
              <a:rPr lang="en-US" smtClean="0"/>
              <a:pPr/>
              <a:t>‹#›</a:t>
            </a:fld>
            <a:endParaRPr lang="en-US" dirty="0"/>
          </a:p>
        </p:txBody>
      </p:sp>
    </p:spTree>
    <p:extLst>
      <p:ext uri="{BB962C8B-B14F-4D97-AF65-F5344CB8AC3E}">
        <p14:creationId xmlns:p14="http://schemas.microsoft.com/office/powerpoint/2010/main" val="27321467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Row Photo">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3 row w/photo | 1 line</a:t>
            </a:r>
          </a:p>
        </p:txBody>
      </p:sp>
      <p:sp>
        <p:nvSpPr>
          <p:cNvPr id="9" name="Text 1"/>
          <p:cNvSpPr>
            <a:spLocks noGrp="1"/>
          </p:cNvSpPr>
          <p:nvPr>
            <p:ph type="body" sz="quarter" idx="18" hasCustomPrompt="1"/>
          </p:nvPr>
        </p:nvSpPr>
        <p:spPr>
          <a:xfrm>
            <a:off x="495300" y="1861456"/>
            <a:ext cx="7429501" cy="1280160"/>
          </a:xfrm>
          <a:solidFill>
            <a:srgbClr val="EAEAEA"/>
          </a:solidFill>
        </p:spPr>
        <p:txBody>
          <a:bodyPr lIns="137160" tIns="91440" rIns="137160" bIns="91440"/>
          <a:lstStyle>
            <a:lvl1pPr>
              <a:defRPr sz="1800">
                <a:solidFill>
                  <a:schemeClr val="tx1"/>
                </a:solidFill>
              </a:defRPr>
            </a:lvl1pPr>
            <a:lvl2pPr>
              <a:defRPr sz="1600">
                <a:solidFill>
                  <a:schemeClr val="tx1"/>
                </a:solidFill>
              </a:defRPr>
            </a:lvl2pPr>
          </a:lstStyle>
          <a:p>
            <a:pPr lvl="0"/>
            <a:r>
              <a:rPr lang="en-US" dirty="0"/>
              <a:t>Level 1 text is 18 pt, hit return then Tab to get to level 2 – 16 pt gray</a:t>
            </a:r>
          </a:p>
          <a:p>
            <a:pPr lvl="1"/>
            <a:r>
              <a:rPr lang="en-US" dirty="0"/>
              <a:t>Second level</a:t>
            </a:r>
          </a:p>
        </p:txBody>
      </p:sp>
      <p:sp>
        <p:nvSpPr>
          <p:cNvPr id="25" name="Text 2"/>
          <p:cNvSpPr>
            <a:spLocks noGrp="1"/>
          </p:cNvSpPr>
          <p:nvPr>
            <p:ph type="body" sz="quarter" idx="19" hasCustomPrompt="1"/>
          </p:nvPr>
        </p:nvSpPr>
        <p:spPr>
          <a:xfrm>
            <a:off x="495300" y="3242808"/>
            <a:ext cx="7429501" cy="1280160"/>
          </a:xfrm>
          <a:solidFill>
            <a:srgbClr val="EAEAEA"/>
          </a:solidFill>
        </p:spPr>
        <p:txBody>
          <a:bodyPr lIns="137160" tIns="91440" rIns="137160" bIns="91440"/>
          <a:lstStyle>
            <a:lvl1pPr>
              <a:defRPr sz="1800">
                <a:solidFill>
                  <a:schemeClr val="tx1"/>
                </a:solidFill>
              </a:defRPr>
            </a:lvl1pPr>
            <a:lvl2pPr>
              <a:defRPr sz="1600">
                <a:solidFill>
                  <a:schemeClr val="tx1"/>
                </a:solidFill>
              </a:defRPr>
            </a:lvl2pPr>
          </a:lstStyle>
          <a:p>
            <a:pPr lvl="0"/>
            <a:r>
              <a:rPr lang="en-US" dirty="0"/>
              <a:t>Level 1 text is 18 pt, hit return then Tab to get to level 2 – 16 pt gray</a:t>
            </a:r>
          </a:p>
          <a:p>
            <a:pPr lvl="1"/>
            <a:r>
              <a:rPr lang="en-US" dirty="0"/>
              <a:t>Second level</a:t>
            </a:r>
          </a:p>
        </p:txBody>
      </p:sp>
      <p:sp>
        <p:nvSpPr>
          <p:cNvPr id="26" name="Text 3"/>
          <p:cNvSpPr>
            <a:spLocks noGrp="1"/>
          </p:cNvSpPr>
          <p:nvPr>
            <p:ph type="body" sz="quarter" idx="20" hasCustomPrompt="1"/>
          </p:nvPr>
        </p:nvSpPr>
        <p:spPr>
          <a:xfrm>
            <a:off x="495300" y="4624161"/>
            <a:ext cx="7429501" cy="1280160"/>
          </a:xfrm>
          <a:solidFill>
            <a:srgbClr val="EAEAEA"/>
          </a:solidFill>
        </p:spPr>
        <p:txBody>
          <a:bodyPr lIns="137160" tIns="91440" rIns="137160" bIns="91440"/>
          <a:lstStyle>
            <a:lvl1pPr>
              <a:defRPr sz="1800">
                <a:solidFill>
                  <a:schemeClr val="tx1"/>
                </a:solidFill>
              </a:defRPr>
            </a:lvl1pPr>
            <a:lvl2pPr>
              <a:defRPr sz="1600">
                <a:solidFill>
                  <a:schemeClr val="tx1"/>
                </a:solidFill>
              </a:defRPr>
            </a:lvl2pPr>
          </a:lstStyle>
          <a:p>
            <a:pPr lvl="0"/>
            <a:r>
              <a:rPr lang="en-US" dirty="0"/>
              <a:t>Level 1 text is 18 pt, hit return then Tab to get to level 2 – 16 pt gray</a:t>
            </a:r>
          </a:p>
          <a:p>
            <a:pPr lvl="1"/>
            <a:r>
              <a:rPr lang="en-US" dirty="0"/>
              <a:t>Second level</a:t>
            </a:r>
          </a:p>
        </p:txBody>
      </p:sp>
      <p:sp>
        <p:nvSpPr>
          <p:cNvPr id="12" name="Subtitle">
            <a:extLst>
              <a:ext uri="{FF2B5EF4-FFF2-40B4-BE49-F238E27FC236}">
                <a16:creationId xmlns:a16="http://schemas.microsoft.com/office/drawing/2014/main" id="{FB6B105E-21BF-4886-A4F3-142D6B3B2D1C}"/>
              </a:ext>
            </a:extLst>
          </p:cNvPr>
          <p:cNvSpPr>
            <a:spLocks noGrp="1"/>
          </p:cNvSpPr>
          <p:nvPr>
            <p:ph type="body" sz="quarter" idx="13" hasCustomPrompt="1"/>
          </p:nvPr>
        </p:nvSpPr>
        <p:spPr>
          <a:xfrm>
            <a:off x="495301" y="1118284"/>
            <a:ext cx="11315700" cy="492125"/>
          </a:xfrm>
        </p:spPr>
        <p:txBody>
          <a:bodyPr/>
          <a:lstStyle>
            <a:lvl1pPr>
              <a:defRPr sz="2600">
                <a:solidFill>
                  <a:schemeClr val="accent4"/>
                </a:solidFill>
              </a:defRPr>
            </a:lvl1pPr>
          </a:lstStyle>
          <a:p>
            <a:pPr lvl="0"/>
            <a:r>
              <a:rPr lang="en-US" dirty="0"/>
              <a:t>Use this space for one line subhead if needed</a:t>
            </a:r>
          </a:p>
        </p:txBody>
      </p:sp>
      <p:sp>
        <p:nvSpPr>
          <p:cNvPr id="10" name="Photo">
            <a:extLst>
              <a:ext uri="{FF2B5EF4-FFF2-40B4-BE49-F238E27FC236}">
                <a16:creationId xmlns:a16="http://schemas.microsoft.com/office/drawing/2014/main" id="{9124275B-1008-4B2B-AB84-BAC87DC37F57}"/>
              </a:ext>
            </a:extLst>
          </p:cNvPr>
          <p:cNvSpPr>
            <a:spLocks noGrp="1"/>
          </p:cNvSpPr>
          <p:nvPr>
            <p:ph type="pic" sz="quarter" idx="21"/>
          </p:nvPr>
        </p:nvSpPr>
        <p:spPr>
          <a:xfrm>
            <a:off x="8030634" y="1862139"/>
            <a:ext cx="3776133" cy="4042183"/>
          </a:xfrm>
          <a:blipFill>
            <a:blip r:embed="rId6"/>
            <a:stretch>
              <a:fillRect l="-29623" t="-14" r="639"/>
            </a:stretch>
          </a:blipFill>
        </p:spPr>
        <p:txBody>
          <a:bodyPr lIns="0" tIns="182880"/>
          <a:lstStyle>
            <a:lvl1pPr marL="0" marR="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sz="1800">
                <a:solidFill>
                  <a:schemeClr val="tx2"/>
                </a:solidFill>
              </a:defRPr>
            </a:lvl1pPr>
          </a:lstStyle>
          <a:p>
            <a:pPr marL="0" marR="0" lvl="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a:pPr>
            <a:endParaRPr lang="en-US" sz="1200" dirty="0"/>
          </a:p>
        </p:txBody>
      </p:sp>
      <p:sp>
        <p:nvSpPr>
          <p:cNvPr id="13" name="Rectangle 12" hidden="1">
            <a:extLst>
              <a:ext uri="{FF2B5EF4-FFF2-40B4-BE49-F238E27FC236}">
                <a16:creationId xmlns:a16="http://schemas.microsoft.com/office/drawing/2014/main" id="{B77DB3D0-6C62-4C9F-8261-F38E91BC25BF}"/>
              </a:ext>
            </a:extLst>
          </p:cNvPr>
          <p:cNvSpPr/>
          <p:nvPr userDrawn="1">
            <p:custDataLst>
              <p:tags r:id="rId1"/>
            </p:custDataLst>
          </p:nvPr>
        </p:nvSpPr>
        <p:spPr>
          <a:xfrm>
            <a:off x="457201" y="1104901"/>
            <a:ext cx="11451772" cy="51571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4" name="Rectangle 13" hidden="1">
            <a:extLst>
              <a:ext uri="{FF2B5EF4-FFF2-40B4-BE49-F238E27FC236}">
                <a16:creationId xmlns:a16="http://schemas.microsoft.com/office/drawing/2014/main" id="{DF47C519-F480-4737-BA78-68E9D9BEAB7B}"/>
              </a:ext>
            </a:extLst>
          </p:cNvPr>
          <p:cNvSpPr/>
          <p:nvPr userDrawn="1">
            <p:custDataLst>
              <p:tags r:id="rId2"/>
            </p:custDataLst>
          </p:nvPr>
        </p:nvSpPr>
        <p:spPr>
          <a:xfrm>
            <a:off x="0" y="0"/>
            <a:ext cx="12192000" cy="375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5" name="Rectangle 14" hidden="1">
            <a:extLst>
              <a:ext uri="{FF2B5EF4-FFF2-40B4-BE49-F238E27FC236}">
                <a16:creationId xmlns:a16="http://schemas.microsoft.com/office/drawing/2014/main" id="{05D2D6AA-11C0-40FC-AE61-A3438D026E61}"/>
              </a:ext>
            </a:extLst>
          </p:cNvPr>
          <p:cNvSpPr/>
          <p:nvPr userDrawn="1">
            <p:custDataLst>
              <p:tags r:id="rId3"/>
            </p:custDataLst>
          </p:nvPr>
        </p:nvSpPr>
        <p:spPr>
          <a:xfrm>
            <a:off x="381000" y="6348946"/>
            <a:ext cx="3048000" cy="509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6" name="Rectangle 15" hidden="1">
            <a:extLst>
              <a:ext uri="{FF2B5EF4-FFF2-40B4-BE49-F238E27FC236}">
                <a16:creationId xmlns:a16="http://schemas.microsoft.com/office/drawing/2014/main" id="{67A0ED7E-BDCB-43F8-A8A2-07AC5BBD8E8E}"/>
              </a:ext>
            </a:extLst>
          </p:cNvPr>
          <p:cNvSpPr/>
          <p:nvPr userDrawn="1">
            <p:custDataLst>
              <p:tags r:id="rId4"/>
            </p:custDataLst>
          </p:nvPr>
        </p:nvSpPr>
        <p:spPr>
          <a:xfrm>
            <a:off x="3929743" y="6324600"/>
            <a:ext cx="7979229"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6" name="Date Placeholder 5"/>
          <p:cNvSpPr>
            <a:spLocks noGrp="1"/>
          </p:cNvSpPr>
          <p:nvPr>
            <p:ph type="dt" sz="half" idx="22"/>
          </p:nvPr>
        </p:nvSpPr>
        <p:spPr/>
        <p:txBody>
          <a:bodyPr/>
          <a:lstStyle/>
          <a:p>
            <a:fld id="{496F9A79-6A15-43A2-85AC-570D22F52B07}" type="datetime1">
              <a:rPr lang="en-US" smtClean="0"/>
              <a:t>7/7/2021</a:t>
            </a:fld>
            <a:endParaRPr lang="en-US" dirty="0"/>
          </a:p>
        </p:txBody>
      </p:sp>
      <p:sp>
        <p:nvSpPr>
          <p:cNvPr id="7" name="Footer Placeholder 6"/>
          <p:cNvSpPr>
            <a:spLocks noGrp="1"/>
          </p:cNvSpPr>
          <p:nvPr>
            <p:ph type="ftr" sz="quarter" idx="23"/>
          </p:nvPr>
        </p:nvSpPr>
        <p:spPr/>
        <p:txBody>
          <a:bodyPr/>
          <a:lstStyle/>
          <a:p>
            <a:pPr algn="r">
              <a:lnSpc>
                <a:spcPct val="90000"/>
              </a:lnSpc>
            </a:pPr>
            <a:r>
              <a:rPr lang="en-US"/>
              <a:t>© 2020 Optum, Inc. All rights reserved. Confidential property of Optum. Do not distribute or reproduce without express permission from Optum.</a:t>
            </a:r>
          </a:p>
        </p:txBody>
      </p:sp>
      <p:sp>
        <p:nvSpPr>
          <p:cNvPr id="8" name="Slide Number Placeholder 7"/>
          <p:cNvSpPr>
            <a:spLocks noGrp="1"/>
          </p:cNvSpPr>
          <p:nvPr>
            <p:ph type="sldNum" sz="quarter" idx="24"/>
          </p:nvPr>
        </p:nvSpPr>
        <p:spPr/>
        <p:txBody>
          <a:bodyPr/>
          <a:lstStyle/>
          <a:p>
            <a:fld id="{BC151626-B486-4759-B266-03B675213B53}" type="slidenum">
              <a:rPr lang="en-US" smtClean="0"/>
              <a:pPr/>
              <a:t>‹#›</a:t>
            </a:fld>
            <a:endParaRPr lang="en-US" dirty="0"/>
          </a:p>
        </p:txBody>
      </p:sp>
    </p:spTree>
    <p:extLst>
      <p:ext uri="{BB962C8B-B14F-4D97-AF65-F5344CB8AC3E}">
        <p14:creationId xmlns:p14="http://schemas.microsoft.com/office/powerpoint/2010/main" val="1733158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 Row Photo">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4 row w/photo | 1 line</a:t>
            </a:r>
          </a:p>
        </p:txBody>
      </p:sp>
      <p:sp>
        <p:nvSpPr>
          <p:cNvPr id="9" name="Text 1"/>
          <p:cNvSpPr>
            <a:spLocks noGrp="1"/>
          </p:cNvSpPr>
          <p:nvPr>
            <p:ph type="body" sz="quarter" idx="18" hasCustomPrompt="1"/>
          </p:nvPr>
        </p:nvSpPr>
        <p:spPr>
          <a:xfrm>
            <a:off x="495301" y="1861457"/>
            <a:ext cx="7429500" cy="960120"/>
          </a:xfrm>
          <a:solidFill>
            <a:srgbClr val="EAEAEA"/>
          </a:solidFill>
        </p:spPr>
        <p:txBody>
          <a:bodyPr lIns="137160" tIns="91440" rIns="137160" bIns="91440"/>
          <a:lstStyle>
            <a:lvl1pPr>
              <a:defRPr sz="1800">
                <a:solidFill>
                  <a:schemeClr val="tx1"/>
                </a:solidFill>
              </a:defRPr>
            </a:lvl1pPr>
            <a:lvl2pPr>
              <a:defRPr sz="1600">
                <a:solidFill>
                  <a:schemeClr val="tx1"/>
                </a:solidFill>
              </a:defRPr>
            </a:lvl2pPr>
          </a:lstStyle>
          <a:p>
            <a:pPr lvl="0"/>
            <a:r>
              <a:rPr lang="en-US" dirty="0"/>
              <a:t>Level 1 text is 18 pt, hit return then Tab to get to level 2 – 16 pt gray</a:t>
            </a:r>
          </a:p>
          <a:p>
            <a:pPr lvl="1"/>
            <a:r>
              <a:rPr lang="en-US" dirty="0"/>
              <a:t>Second level</a:t>
            </a:r>
          </a:p>
        </p:txBody>
      </p:sp>
      <p:sp>
        <p:nvSpPr>
          <p:cNvPr id="25" name="Text 2"/>
          <p:cNvSpPr>
            <a:spLocks noGrp="1"/>
          </p:cNvSpPr>
          <p:nvPr>
            <p:ph type="body" sz="quarter" idx="19" hasCustomPrompt="1"/>
          </p:nvPr>
        </p:nvSpPr>
        <p:spPr>
          <a:xfrm>
            <a:off x="495301" y="2889431"/>
            <a:ext cx="7429500" cy="960120"/>
          </a:xfrm>
          <a:solidFill>
            <a:srgbClr val="EAEAEA"/>
          </a:solidFill>
        </p:spPr>
        <p:txBody>
          <a:bodyPr lIns="137160" tIns="91440" rIns="137160" bIns="91440"/>
          <a:lstStyle>
            <a:lvl1pPr>
              <a:defRPr sz="1800">
                <a:solidFill>
                  <a:schemeClr val="tx1"/>
                </a:solidFill>
              </a:defRPr>
            </a:lvl1pPr>
            <a:lvl2pPr>
              <a:defRPr sz="1600">
                <a:solidFill>
                  <a:schemeClr val="tx1"/>
                </a:solidFill>
              </a:defRPr>
            </a:lvl2pPr>
          </a:lstStyle>
          <a:p>
            <a:pPr lvl="0"/>
            <a:r>
              <a:rPr lang="en-US" dirty="0"/>
              <a:t>Level 1 text is 18 pt, hit return then Tab to get to level 2 – 16 pt gray</a:t>
            </a:r>
          </a:p>
          <a:p>
            <a:pPr lvl="1"/>
            <a:r>
              <a:rPr lang="en-US" dirty="0"/>
              <a:t>Second level</a:t>
            </a:r>
          </a:p>
        </p:txBody>
      </p:sp>
      <p:sp>
        <p:nvSpPr>
          <p:cNvPr id="26" name="Text 3"/>
          <p:cNvSpPr>
            <a:spLocks noGrp="1"/>
          </p:cNvSpPr>
          <p:nvPr>
            <p:ph type="body" sz="quarter" idx="20" hasCustomPrompt="1"/>
          </p:nvPr>
        </p:nvSpPr>
        <p:spPr>
          <a:xfrm>
            <a:off x="495301" y="3917405"/>
            <a:ext cx="7429500" cy="960120"/>
          </a:xfrm>
          <a:solidFill>
            <a:srgbClr val="EAEAEA"/>
          </a:solidFill>
        </p:spPr>
        <p:txBody>
          <a:bodyPr lIns="137160" tIns="91440" rIns="137160" bIns="91440"/>
          <a:lstStyle>
            <a:lvl1pPr>
              <a:defRPr sz="1800">
                <a:solidFill>
                  <a:schemeClr val="tx1"/>
                </a:solidFill>
              </a:defRPr>
            </a:lvl1pPr>
            <a:lvl2pPr>
              <a:defRPr sz="1600">
                <a:solidFill>
                  <a:schemeClr val="tx1"/>
                </a:solidFill>
              </a:defRPr>
            </a:lvl2pPr>
          </a:lstStyle>
          <a:p>
            <a:pPr lvl="0"/>
            <a:r>
              <a:rPr lang="en-US" dirty="0"/>
              <a:t>Level 1 text is 18 pt, hit return then Tab to get to level 2 – 16 pt gray</a:t>
            </a:r>
          </a:p>
          <a:p>
            <a:pPr lvl="1"/>
            <a:r>
              <a:rPr lang="en-US" dirty="0"/>
              <a:t>Second level</a:t>
            </a:r>
          </a:p>
        </p:txBody>
      </p:sp>
      <p:sp>
        <p:nvSpPr>
          <p:cNvPr id="11" name="Text 4"/>
          <p:cNvSpPr>
            <a:spLocks noGrp="1"/>
          </p:cNvSpPr>
          <p:nvPr>
            <p:ph type="body" sz="quarter" idx="22" hasCustomPrompt="1"/>
          </p:nvPr>
        </p:nvSpPr>
        <p:spPr>
          <a:xfrm>
            <a:off x="495301" y="4945380"/>
            <a:ext cx="7429500" cy="960120"/>
          </a:xfrm>
          <a:solidFill>
            <a:srgbClr val="EAEAEA"/>
          </a:solidFill>
        </p:spPr>
        <p:txBody>
          <a:bodyPr lIns="137160" tIns="91440" rIns="137160" bIns="91440"/>
          <a:lstStyle>
            <a:lvl1pPr>
              <a:defRPr sz="1800">
                <a:solidFill>
                  <a:schemeClr val="tx1"/>
                </a:solidFill>
              </a:defRPr>
            </a:lvl1pPr>
            <a:lvl2pPr>
              <a:defRPr sz="1600">
                <a:solidFill>
                  <a:schemeClr val="tx1"/>
                </a:solidFill>
              </a:defRPr>
            </a:lvl2pPr>
          </a:lstStyle>
          <a:p>
            <a:pPr lvl="0"/>
            <a:r>
              <a:rPr lang="en-US" dirty="0"/>
              <a:t>Level 1 text is 18 pt, hit return then Tab to get to level 2 – 16 pt gray</a:t>
            </a:r>
          </a:p>
          <a:p>
            <a:pPr lvl="1"/>
            <a:r>
              <a:rPr lang="en-US" dirty="0"/>
              <a:t>Second level</a:t>
            </a:r>
          </a:p>
        </p:txBody>
      </p:sp>
      <p:sp>
        <p:nvSpPr>
          <p:cNvPr id="12" name="Subtitle">
            <a:extLst>
              <a:ext uri="{FF2B5EF4-FFF2-40B4-BE49-F238E27FC236}">
                <a16:creationId xmlns:a16="http://schemas.microsoft.com/office/drawing/2014/main" id="{2DAC82A9-851F-41ED-8839-FC7966AE0DCD}"/>
              </a:ext>
            </a:extLst>
          </p:cNvPr>
          <p:cNvSpPr>
            <a:spLocks noGrp="1"/>
          </p:cNvSpPr>
          <p:nvPr>
            <p:ph type="body" sz="quarter" idx="13" hasCustomPrompt="1"/>
          </p:nvPr>
        </p:nvSpPr>
        <p:spPr>
          <a:xfrm>
            <a:off x="495301" y="1118284"/>
            <a:ext cx="11315700" cy="492125"/>
          </a:xfrm>
        </p:spPr>
        <p:txBody>
          <a:bodyPr/>
          <a:lstStyle>
            <a:lvl1pPr>
              <a:defRPr sz="2600">
                <a:solidFill>
                  <a:schemeClr val="accent4"/>
                </a:solidFill>
              </a:defRPr>
            </a:lvl1pPr>
          </a:lstStyle>
          <a:p>
            <a:pPr lvl="0"/>
            <a:r>
              <a:rPr lang="en-US" dirty="0"/>
              <a:t>Use this space for one line subhead if needed</a:t>
            </a:r>
          </a:p>
        </p:txBody>
      </p:sp>
      <p:sp>
        <p:nvSpPr>
          <p:cNvPr id="15" name="Photo">
            <a:extLst>
              <a:ext uri="{FF2B5EF4-FFF2-40B4-BE49-F238E27FC236}">
                <a16:creationId xmlns:a16="http://schemas.microsoft.com/office/drawing/2014/main" id="{7F3D4019-DCDF-4857-847C-9573F0C1B01A}"/>
              </a:ext>
            </a:extLst>
          </p:cNvPr>
          <p:cNvSpPr>
            <a:spLocks noGrp="1"/>
          </p:cNvSpPr>
          <p:nvPr>
            <p:ph type="pic" sz="quarter" idx="21"/>
          </p:nvPr>
        </p:nvSpPr>
        <p:spPr>
          <a:xfrm>
            <a:off x="8030634" y="1862139"/>
            <a:ext cx="3776133" cy="4042183"/>
          </a:xfrm>
          <a:blipFill>
            <a:blip r:embed="rId6"/>
            <a:stretch>
              <a:fillRect l="-29623" t="-14" r="639"/>
            </a:stretch>
          </a:blipFill>
        </p:spPr>
        <p:txBody>
          <a:bodyPr lIns="0" tIns="274320"/>
          <a:lstStyle>
            <a:lvl1pPr marL="0" marR="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sz="1800">
                <a:solidFill>
                  <a:schemeClr val="tx2"/>
                </a:solidFill>
              </a:defRPr>
            </a:lvl1pPr>
          </a:lstStyle>
          <a:p>
            <a:pPr marL="0" marR="0" lvl="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a:pPr>
            <a:endParaRPr lang="en-US" sz="1200" dirty="0"/>
          </a:p>
        </p:txBody>
      </p:sp>
      <p:sp>
        <p:nvSpPr>
          <p:cNvPr id="14" name="Rectangle 13" hidden="1">
            <a:extLst>
              <a:ext uri="{FF2B5EF4-FFF2-40B4-BE49-F238E27FC236}">
                <a16:creationId xmlns:a16="http://schemas.microsoft.com/office/drawing/2014/main" id="{B77DB3D0-6C62-4C9F-8261-F38E91BC25BF}"/>
              </a:ext>
            </a:extLst>
          </p:cNvPr>
          <p:cNvSpPr/>
          <p:nvPr userDrawn="1">
            <p:custDataLst>
              <p:tags r:id="rId1"/>
            </p:custDataLst>
          </p:nvPr>
        </p:nvSpPr>
        <p:spPr>
          <a:xfrm>
            <a:off x="457201" y="1104901"/>
            <a:ext cx="11451772" cy="51571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6" name="Rectangle 15" hidden="1">
            <a:extLst>
              <a:ext uri="{FF2B5EF4-FFF2-40B4-BE49-F238E27FC236}">
                <a16:creationId xmlns:a16="http://schemas.microsoft.com/office/drawing/2014/main" id="{DF47C519-F480-4737-BA78-68E9D9BEAB7B}"/>
              </a:ext>
            </a:extLst>
          </p:cNvPr>
          <p:cNvSpPr/>
          <p:nvPr userDrawn="1">
            <p:custDataLst>
              <p:tags r:id="rId2"/>
            </p:custDataLst>
          </p:nvPr>
        </p:nvSpPr>
        <p:spPr>
          <a:xfrm>
            <a:off x="0" y="0"/>
            <a:ext cx="12192000" cy="375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7" name="Rectangle 16" hidden="1">
            <a:extLst>
              <a:ext uri="{FF2B5EF4-FFF2-40B4-BE49-F238E27FC236}">
                <a16:creationId xmlns:a16="http://schemas.microsoft.com/office/drawing/2014/main" id="{05D2D6AA-11C0-40FC-AE61-A3438D026E61}"/>
              </a:ext>
            </a:extLst>
          </p:cNvPr>
          <p:cNvSpPr/>
          <p:nvPr userDrawn="1">
            <p:custDataLst>
              <p:tags r:id="rId3"/>
            </p:custDataLst>
          </p:nvPr>
        </p:nvSpPr>
        <p:spPr>
          <a:xfrm>
            <a:off x="381000" y="6348946"/>
            <a:ext cx="3048000" cy="509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8" name="Rectangle 17" hidden="1">
            <a:extLst>
              <a:ext uri="{FF2B5EF4-FFF2-40B4-BE49-F238E27FC236}">
                <a16:creationId xmlns:a16="http://schemas.microsoft.com/office/drawing/2014/main" id="{67A0ED7E-BDCB-43F8-A8A2-07AC5BBD8E8E}"/>
              </a:ext>
            </a:extLst>
          </p:cNvPr>
          <p:cNvSpPr/>
          <p:nvPr userDrawn="1">
            <p:custDataLst>
              <p:tags r:id="rId4"/>
            </p:custDataLst>
          </p:nvPr>
        </p:nvSpPr>
        <p:spPr>
          <a:xfrm>
            <a:off x="3929743" y="6324600"/>
            <a:ext cx="7979229"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6" name="Date Placeholder 5"/>
          <p:cNvSpPr>
            <a:spLocks noGrp="1"/>
          </p:cNvSpPr>
          <p:nvPr>
            <p:ph type="dt" sz="half" idx="23"/>
          </p:nvPr>
        </p:nvSpPr>
        <p:spPr/>
        <p:txBody>
          <a:bodyPr/>
          <a:lstStyle/>
          <a:p>
            <a:fld id="{9B5A2CA9-6D65-4D47-B479-857382005B23}" type="datetime1">
              <a:rPr lang="en-US" smtClean="0"/>
              <a:t>7/7/2021</a:t>
            </a:fld>
            <a:endParaRPr lang="en-US" dirty="0"/>
          </a:p>
        </p:txBody>
      </p:sp>
      <p:sp>
        <p:nvSpPr>
          <p:cNvPr id="7" name="Footer Placeholder 6"/>
          <p:cNvSpPr>
            <a:spLocks noGrp="1"/>
          </p:cNvSpPr>
          <p:nvPr>
            <p:ph type="ftr" sz="quarter" idx="24"/>
          </p:nvPr>
        </p:nvSpPr>
        <p:spPr/>
        <p:txBody>
          <a:bodyPr/>
          <a:lstStyle/>
          <a:p>
            <a:pPr algn="r">
              <a:lnSpc>
                <a:spcPct val="90000"/>
              </a:lnSpc>
            </a:pPr>
            <a:r>
              <a:rPr lang="en-US"/>
              <a:t>© 2020 Optum, Inc. All rights reserved. Confidential property of Optum. Do not distribute or reproduce without express permission from Optum.</a:t>
            </a:r>
          </a:p>
        </p:txBody>
      </p:sp>
      <p:sp>
        <p:nvSpPr>
          <p:cNvPr id="8" name="Slide Number Placeholder 7"/>
          <p:cNvSpPr>
            <a:spLocks noGrp="1"/>
          </p:cNvSpPr>
          <p:nvPr>
            <p:ph type="sldNum" sz="quarter" idx="25"/>
          </p:nvPr>
        </p:nvSpPr>
        <p:spPr/>
        <p:txBody>
          <a:bodyPr/>
          <a:lstStyle/>
          <a:p>
            <a:fld id="{BC151626-B486-4759-B266-03B675213B53}" type="slidenum">
              <a:rPr lang="en-US" smtClean="0"/>
              <a:pPr/>
              <a:t>‹#›</a:t>
            </a:fld>
            <a:endParaRPr lang="en-US" dirty="0"/>
          </a:p>
        </p:txBody>
      </p:sp>
    </p:spTree>
    <p:extLst>
      <p:ext uri="{BB962C8B-B14F-4D97-AF65-F5344CB8AC3E}">
        <p14:creationId xmlns:p14="http://schemas.microsoft.com/office/powerpoint/2010/main" val="42129744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5 Row Photo">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5 row w/photo | case | 1 line</a:t>
            </a:r>
          </a:p>
        </p:txBody>
      </p:sp>
      <p:sp>
        <p:nvSpPr>
          <p:cNvPr id="9" name="Text 1"/>
          <p:cNvSpPr>
            <a:spLocks noGrp="1"/>
          </p:cNvSpPr>
          <p:nvPr>
            <p:ph type="body" sz="quarter" idx="18" hasCustomPrompt="1"/>
          </p:nvPr>
        </p:nvSpPr>
        <p:spPr>
          <a:xfrm>
            <a:off x="495301" y="1861459"/>
            <a:ext cx="7429500" cy="732245"/>
          </a:xfrm>
          <a:solidFill>
            <a:srgbClr val="EAEAEA"/>
          </a:solidFill>
        </p:spPr>
        <p:txBody>
          <a:bodyPr lIns="137160" tIns="91440" rIns="137160" bIns="91440"/>
          <a:lstStyle>
            <a:lvl1pPr>
              <a:defRPr sz="1400">
                <a:solidFill>
                  <a:schemeClr val="tx1"/>
                </a:solidFill>
              </a:defRPr>
            </a:lvl1pPr>
            <a:lvl2pPr>
              <a:defRPr sz="1200">
                <a:solidFill>
                  <a:schemeClr val="tx1"/>
                </a:solidFill>
              </a:defRPr>
            </a:lvl2pPr>
          </a:lstStyle>
          <a:p>
            <a:pPr lvl="0"/>
            <a:r>
              <a:rPr lang="en-US" dirty="0"/>
              <a:t>Level 1 text is 14 pt, hit return then Tab to get to level 2 – 12 pt gray</a:t>
            </a:r>
          </a:p>
          <a:p>
            <a:pPr lvl="1"/>
            <a:r>
              <a:rPr lang="en-US" dirty="0"/>
              <a:t>Second level</a:t>
            </a:r>
          </a:p>
        </p:txBody>
      </p:sp>
      <p:sp>
        <p:nvSpPr>
          <p:cNvPr id="25" name="Text 2"/>
          <p:cNvSpPr>
            <a:spLocks noGrp="1"/>
          </p:cNvSpPr>
          <p:nvPr>
            <p:ph type="body" sz="quarter" idx="19" hasCustomPrompt="1"/>
          </p:nvPr>
        </p:nvSpPr>
        <p:spPr>
          <a:xfrm>
            <a:off x="495301" y="2696211"/>
            <a:ext cx="7429500" cy="732245"/>
          </a:xfrm>
          <a:solidFill>
            <a:srgbClr val="EAEAEA"/>
          </a:solidFill>
        </p:spPr>
        <p:txBody>
          <a:bodyPr lIns="137160" tIns="91440" rIns="137160" bIns="91440"/>
          <a:lstStyle>
            <a:lvl1pPr>
              <a:defRPr sz="1400">
                <a:solidFill>
                  <a:schemeClr val="tx1"/>
                </a:solidFill>
              </a:defRPr>
            </a:lvl1pPr>
            <a:lvl2pPr>
              <a:defRPr sz="1200">
                <a:solidFill>
                  <a:schemeClr val="tx1"/>
                </a:solidFill>
              </a:defRPr>
            </a:lvl2pPr>
          </a:lstStyle>
          <a:p>
            <a:pPr lvl="0"/>
            <a:r>
              <a:rPr lang="en-US" dirty="0"/>
              <a:t>Level 1 text is 14 pt, hit return then Tab to get to level 2 – 12 pt gray</a:t>
            </a:r>
          </a:p>
          <a:p>
            <a:pPr lvl="1"/>
            <a:r>
              <a:rPr lang="en-US" dirty="0"/>
              <a:t>Second level</a:t>
            </a:r>
          </a:p>
        </p:txBody>
      </p:sp>
      <p:sp>
        <p:nvSpPr>
          <p:cNvPr id="26" name="Text 3"/>
          <p:cNvSpPr>
            <a:spLocks noGrp="1"/>
          </p:cNvSpPr>
          <p:nvPr>
            <p:ph type="body" sz="quarter" idx="20" hasCustomPrompt="1"/>
          </p:nvPr>
        </p:nvSpPr>
        <p:spPr>
          <a:xfrm>
            <a:off x="495301" y="3530962"/>
            <a:ext cx="7429500" cy="732245"/>
          </a:xfrm>
          <a:solidFill>
            <a:srgbClr val="EAEAEA"/>
          </a:solidFill>
        </p:spPr>
        <p:txBody>
          <a:bodyPr lIns="137160" tIns="91440" rIns="137160" bIns="91440"/>
          <a:lstStyle>
            <a:lvl1pPr>
              <a:defRPr sz="1400">
                <a:solidFill>
                  <a:schemeClr val="tx1"/>
                </a:solidFill>
              </a:defRPr>
            </a:lvl1pPr>
            <a:lvl2pPr>
              <a:defRPr sz="1200">
                <a:solidFill>
                  <a:schemeClr val="tx1"/>
                </a:solidFill>
              </a:defRPr>
            </a:lvl2pPr>
          </a:lstStyle>
          <a:p>
            <a:pPr lvl="0"/>
            <a:r>
              <a:rPr lang="en-US" dirty="0"/>
              <a:t>Level 1 text is 14 pt, hit return then Tab to get to level 2 – 12 pt gray</a:t>
            </a:r>
          </a:p>
          <a:p>
            <a:pPr lvl="1"/>
            <a:r>
              <a:rPr lang="en-US" dirty="0"/>
              <a:t>Second level</a:t>
            </a:r>
          </a:p>
        </p:txBody>
      </p:sp>
      <p:sp>
        <p:nvSpPr>
          <p:cNvPr id="11" name="Text 4"/>
          <p:cNvSpPr>
            <a:spLocks noGrp="1"/>
          </p:cNvSpPr>
          <p:nvPr>
            <p:ph type="body" sz="quarter" idx="22" hasCustomPrompt="1"/>
          </p:nvPr>
        </p:nvSpPr>
        <p:spPr>
          <a:xfrm>
            <a:off x="495301" y="4365715"/>
            <a:ext cx="7429500" cy="732245"/>
          </a:xfrm>
          <a:solidFill>
            <a:srgbClr val="EAEAEA"/>
          </a:solidFill>
        </p:spPr>
        <p:txBody>
          <a:bodyPr lIns="137160" tIns="91440" rIns="137160" bIns="91440"/>
          <a:lstStyle>
            <a:lvl1pPr>
              <a:defRPr sz="1400">
                <a:solidFill>
                  <a:schemeClr val="tx1"/>
                </a:solidFill>
              </a:defRPr>
            </a:lvl1pPr>
            <a:lvl2pPr>
              <a:defRPr sz="1200">
                <a:solidFill>
                  <a:schemeClr val="tx1"/>
                </a:solidFill>
              </a:defRPr>
            </a:lvl2pPr>
          </a:lstStyle>
          <a:p>
            <a:pPr lvl="0"/>
            <a:r>
              <a:rPr lang="en-US" dirty="0"/>
              <a:t>Level 1 text is 14 pt, hit return then Tab to get to level 2 – 12 pt gray</a:t>
            </a:r>
          </a:p>
          <a:p>
            <a:pPr lvl="1"/>
            <a:r>
              <a:rPr lang="en-US" dirty="0"/>
              <a:t>Second level</a:t>
            </a:r>
          </a:p>
        </p:txBody>
      </p:sp>
      <p:sp>
        <p:nvSpPr>
          <p:cNvPr id="13" name="Text 5"/>
          <p:cNvSpPr>
            <a:spLocks noGrp="1"/>
          </p:cNvSpPr>
          <p:nvPr>
            <p:ph type="body" sz="quarter" idx="23" hasCustomPrompt="1"/>
          </p:nvPr>
        </p:nvSpPr>
        <p:spPr>
          <a:xfrm>
            <a:off x="495301" y="5200469"/>
            <a:ext cx="7429500" cy="732245"/>
          </a:xfrm>
          <a:solidFill>
            <a:srgbClr val="EAEAEA"/>
          </a:solidFill>
        </p:spPr>
        <p:txBody>
          <a:bodyPr lIns="137160" tIns="91440" rIns="137160" bIns="91440"/>
          <a:lstStyle>
            <a:lvl1pPr>
              <a:defRPr sz="1400">
                <a:solidFill>
                  <a:schemeClr val="tx1"/>
                </a:solidFill>
              </a:defRPr>
            </a:lvl1pPr>
            <a:lvl2pPr>
              <a:defRPr sz="1200">
                <a:solidFill>
                  <a:schemeClr val="tx1"/>
                </a:solidFill>
              </a:defRPr>
            </a:lvl2pPr>
          </a:lstStyle>
          <a:p>
            <a:pPr lvl="0"/>
            <a:r>
              <a:rPr lang="en-US" dirty="0"/>
              <a:t>Level 1 text is 14 pt, hit return then Tab to get to level 2 – 12 pt gray</a:t>
            </a:r>
          </a:p>
          <a:p>
            <a:pPr lvl="1"/>
            <a:r>
              <a:rPr lang="en-US" dirty="0"/>
              <a:t>Second level</a:t>
            </a:r>
          </a:p>
        </p:txBody>
      </p:sp>
      <p:sp>
        <p:nvSpPr>
          <p:cNvPr id="14" name="Subtitle">
            <a:extLst>
              <a:ext uri="{FF2B5EF4-FFF2-40B4-BE49-F238E27FC236}">
                <a16:creationId xmlns:a16="http://schemas.microsoft.com/office/drawing/2014/main" id="{43BFB9B1-1EFA-44DF-8290-51EAEBD9BEA1}"/>
              </a:ext>
            </a:extLst>
          </p:cNvPr>
          <p:cNvSpPr>
            <a:spLocks noGrp="1"/>
          </p:cNvSpPr>
          <p:nvPr>
            <p:ph type="body" sz="quarter" idx="13" hasCustomPrompt="1"/>
          </p:nvPr>
        </p:nvSpPr>
        <p:spPr>
          <a:xfrm>
            <a:off x="495301" y="1118284"/>
            <a:ext cx="11315700" cy="492125"/>
          </a:xfrm>
        </p:spPr>
        <p:txBody>
          <a:bodyPr/>
          <a:lstStyle>
            <a:lvl1pPr>
              <a:defRPr sz="2600">
                <a:solidFill>
                  <a:schemeClr val="accent4"/>
                </a:solidFill>
              </a:defRPr>
            </a:lvl1pPr>
          </a:lstStyle>
          <a:p>
            <a:pPr lvl="0"/>
            <a:r>
              <a:rPr lang="en-US" dirty="0"/>
              <a:t>Use this space for one line subhead if needed</a:t>
            </a:r>
          </a:p>
        </p:txBody>
      </p:sp>
      <p:sp>
        <p:nvSpPr>
          <p:cNvPr id="16" name="Photo">
            <a:extLst>
              <a:ext uri="{FF2B5EF4-FFF2-40B4-BE49-F238E27FC236}">
                <a16:creationId xmlns:a16="http://schemas.microsoft.com/office/drawing/2014/main" id="{BCD7420F-31EF-411E-818F-128E1835AA9E}"/>
              </a:ext>
            </a:extLst>
          </p:cNvPr>
          <p:cNvSpPr>
            <a:spLocks noGrp="1"/>
          </p:cNvSpPr>
          <p:nvPr>
            <p:ph type="pic" sz="quarter" idx="21"/>
          </p:nvPr>
        </p:nvSpPr>
        <p:spPr>
          <a:xfrm>
            <a:off x="8030634" y="1862139"/>
            <a:ext cx="3776133" cy="4042183"/>
          </a:xfrm>
          <a:blipFill>
            <a:blip r:embed="rId6"/>
            <a:stretch>
              <a:fillRect l="-29623" t="-14" r="639"/>
            </a:stretch>
          </a:blipFill>
        </p:spPr>
        <p:txBody>
          <a:bodyPr lIns="0" tIns="274320"/>
          <a:lstStyle>
            <a:lvl1pPr marL="0" marR="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sz="1800">
                <a:solidFill>
                  <a:schemeClr val="tx2"/>
                </a:solidFill>
              </a:defRPr>
            </a:lvl1pPr>
          </a:lstStyle>
          <a:p>
            <a:pPr marL="0" marR="0" lvl="0" indent="0" algn="l"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a:pPr>
            <a:endParaRPr lang="en-US" sz="1200" dirty="0"/>
          </a:p>
        </p:txBody>
      </p:sp>
      <p:sp>
        <p:nvSpPr>
          <p:cNvPr id="18" name="Rectangle 17" hidden="1">
            <a:extLst>
              <a:ext uri="{FF2B5EF4-FFF2-40B4-BE49-F238E27FC236}">
                <a16:creationId xmlns:a16="http://schemas.microsoft.com/office/drawing/2014/main" id="{B77DB3D0-6C62-4C9F-8261-F38E91BC25BF}"/>
              </a:ext>
            </a:extLst>
          </p:cNvPr>
          <p:cNvSpPr/>
          <p:nvPr userDrawn="1">
            <p:custDataLst>
              <p:tags r:id="rId1"/>
            </p:custDataLst>
          </p:nvPr>
        </p:nvSpPr>
        <p:spPr>
          <a:xfrm>
            <a:off x="457201" y="1104901"/>
            <a:ext cx="11451772" cy="51571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9" name="Rectangle 18" hidden="1">
            <a:extLst>
              <a:ext uri="{FF2B5EF4-FFF2-40B4-BE49-F238E27FC236}">
                <a16:creationId xmlns:a16="http://schemas.microsoft.com/office/drawing/2014/main" id="{DF47C519-F480-4737-BA78-68E9D9BEAB7B}"/>
              </a:ext>
            </a:extLst>
          </p:cNvPr>
          <p:cNvSpPr/>
          <p:nvPr userDrawn="1">
            <p:custDataLst>
              <p:tags r:id="rId2"/>
            </p:custDataLst>
          </p:nvPr>
        </p:nvSpPr>
        <p:spPr>
          <a:xfrm>
            <a:off x="0" y="0"/>
            <a:ext cx="12192000" cy="375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20" name="Rectangle 19" hidden="1">
            <a:extLst>
              <a:ext uri="{FF2B5EF4-FFF2-40B4-BE49-F238E27FC236}">
                <a16:creationId xmlns:a16="http://schemas.microsoft.com/office/drawing/2014/main" id="{05D2D6AA-11C0-40FC-AE61-A3438D026E61}"/>
              </a:ext>
            </a:extLst>
          </p:cNvPr>
          <p:cNvSpPr/>
          <p:nvPr userDrawn="1">
            <p:custDataLst>
              <p:tags r:id="rId3"/>
            </p:custDataLst>
          </p:nvPr>
        </p:nvSpPr>
        <p:spPr>
          <a:xfrm>
            <a:off x="381000" y="6348946"/>
            <a:ext cx="3048000" cy="509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21" name="Rectangle 20" hidden="1">
            <a:extLst>
              <a:ext uri="{FF2B5EF4-FFF2-40B4-BE49-F238E27FC236}">
                <a16:creationId xmlns:a16="http://schemas.microsoft.com/office/drawing/2014/main" id="{67A0ED7E-BDCB-43F8-A8A2-07AC5BBD8E8E}"/>
              </a:ext>
            </a:extLst>
          </p:cNvPr>
          <p:cNvSpPr/>
          <p:nvPr userDrawn="1">
            <p:custDataLst>
              <p:tags r:id="rId4"/>
            </p:custDataLst>
          </p:nvPr>
        </p:nvSpPr>
        <p:spPr>
          <a:xfrm>
            <a:off x="3929743" y="6324600"/>
            <a:ext cx="7979229"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5" name="Date Placeholder 4"/>
          <p:cNvSpPr>
            <a:spLocks noGrp="1"/>
          </p:cNvSpPr>
          <p:nvPr>
            <p:ph type="dt" sz="half" idx="24"/>
          </p:nvPr>
        </p:nvSpPr>
        <p:spPr/>
        <p:txBody>
          <a:bodyPr/>
          <a:lstStyle/>
          <a:p>
            <a:fld id="{CC1B29EE-DF4E-4D70-9FA1-E5802A1FA215}" type="datetime1">
              <a:rPr lang="en-US" smtClean="0"/>
              <a:t>7/7/2021</a:t>
            </a:fld>
            <a:endParaRPr lang="en-US" dirty="0"/>
          </a:p>
        </p:txBody>
      </p:sp>
      <p:sp>
        <p:nvSpPr>
          <p:cNvPr id="6" name="Footer Placeholder 5"/>
          <p:cNvSpPr>
            <a:spLocks noGrp="1"/>
          </p:cNvSpPr>
          <p:nvPr>
            <p:ph type="ftr" sz="quarter" idx="25"/>
          </p:nvPr>
        </p:nvSpPr>
        <p:spPr/>
        <p:txBody>
          <a:bodyPr/>
          <a:lstStyle/>
          <a:p>
            <a:pPr algn="r">
              <a:lnSpc>
                <a:spcPct val="90000"/>
              </a:lnSpc>
            </a:pPr>
            <a:r>
              <a:rPr lang="en-US"/>
              <a:t>© 2020 Optum, Inc. All rights reserved. Confidential property of Optum. Do not distribute or reproduce without express permission from Optum.</a:t>
            </a:r>
          </a:p>
        </p:txBody>
      </p:sp>
      <p:sp>
        <p:nvSpPr>
          <p:cNvPr id="7" name="Slide Number Placeholder 6"/>
          <p:cNvSpPr>
            <a:spLocks noGrp="1"/>
          </p:cNvSpPr>
          <p:nvPr>
            <p:ph type="sldNum" sz="quarter" idx="26"/>
          </p:nvPr>
        </p:nvSpPr>
        <p:spPr/>
        <p:txBody>
          <a:bodyPr/>
          <a:lstStyle/>
          <a:p>
            <a:fld id="{BC151626-B486-4759-B266-03B675213B53}" type="slidenum">
              <a:rPr lang="en-US" smtClean="0"/>
              <a:pPr/>
              <a:t>‹#›</a:t>
            </a:fld>
            <a:endParaRPr lang="en-US" dirty="0"/>
          </a:p>
        </p:txBody>
      </p:sp>
    </p:spTree>
    <p:extLst>
      <p:ext uri="{BB962C8B-B14F-4D97-AF65-F5344CB8AC3E}">
        <p14:creationId xmlns:p14="http://schemas.microsoft.com/office/powerpoint/2010/main" val="39910573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0" name="MIO_LOGOPLACEHOLDER#LowerLeftSmallStandard" hidden="1">
            <a:extLst>
              <a:ext uri="{FF2B5EF4-FFF2-40B4-BE49-F238E27FC236}">
                <a16:creationId xmlns:a16="http://schemas.microsoft.com/office/drawing/2014/main" id="{5C5A7F7E-7FE4-4B34-BD13-89633E458B26}"/>
              </a:ext>
            </a:extLst>
          </p:cNvPr>
          <p:cNvSpPr/>
          <p:nvPr userDrawn="1"/>
        </p:nvSpPr>
        <p:spPr>
          <a:xfrm>
            <a:off x="389223" y="6375554"/>
            <a:ext cx="2002972" cy="3300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2" name="Rectangle 11" hidden="1"/>
          <p:cNvSpPr/>
          <p:nvPr userDrawn="1">
            <p:custDataLst>
              <p:tags r:id="rId1"/>
            </p:custDataLst>
          </p:nvPr>
        </p:nvSpPr>
        <p:spPr>
          <a:xfrm>
            <a:off x="406400" y="6084052"/>
            <a:ext cx="2952885" cy="6178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3" name="Rectangle 12" hidden="1"/>
          <p:cNvSpPr/>
          <p:nvPr userDrawn="1">
            <p:custDataLst>
              <p:tags r:id="rId2"/>
            </p:custDataLst>
          </p:nvPr>
        </p:nvSpPr>
        <p:spPr>
          <a:xfrm>
            <a:off x="476251" y="301336"/>
            <a:ext cx="11397697" cy="5691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pic>
        <p:nvPicPr>
          <p:cNvPr id="14" name="Picture 2" descr="C:\Users\cbarthol\Desktop\Charlotte Work\Tools\PPT\Empower\Logo EMFs\OPTUM_®_4c.emf"/>
          <p:cNvPicPr>
            <a:picLocks noChangeAspect="1" noChangeArrowheads="1"/>
          </p:cNvPicPr>
          <p:nvPr userDrawn="1">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389224" y="6376416"/>
            <a:ext cx="1455385" cy="329184"/>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7"/>
          <p:cNvSpPr>
            <a:spLocks noGrp="1"/>
          </p:cNvSpPr>
          <p:nvPr>
            <p:ph type="dt" sz="half" idx="10"/>
          </p:nvPr>
        </p:nvSpPr>
        <p:spPr/>
        <p:txBody>
          <a:bodyPr/>
          <a:lstStyle/>
          <a:p>
            <a:fld id="{2ACDC6BF-DFCC-471A-B6B8-F31B42AAEFBE}" type="datetime1">
              <a:rPr lang="en-US" smtClean="0"/>
              <a:t>7/7/2021</a:t>
            </a:fld>
            <a:endParaRPr lang="en-US" dirty="0"/>
          </a:p>
        </p:txBody>
      </p:sp>
      <p:sp>
        <p:nvSpPr>
          <p:cNvPr id="15" name="Footer Placeholder 14"/>
          <p:cNvSpPr>
            <a:spLocks noGrp="1"/>
          </p:cNvSpPr>
          <p:nvPr>
            <p:ph type="ftr" sz="quarter" idx="11"/>
          </p:nvPr>
        </p:nvSpPr>
        <p:spPr/>
        <p:txBody>
          <a:bodyPr/>
          <a:lstStyle/>
          <a:p>
            <a:pPr algn="r">
              <a:lnSpc>
                <a:spcPct val="90000"/>
              </a:lnSpc>
            </a:pPr>
            <a:r>
              <a:rPr lang="en-US"/>
              <a:t>© 2020 Optum, Inc. All rights reserved. Confidential property of Optum. Do not distribute or reproduce without express permission from Optum.</a:t>
            </a:r>
          </a:p>
        </p:txBody>
      </p:sp>
      <p:sp>
        <p:nvSpPr>
          <p:cNvPr id="16" name="Slide Number Placeholder 15"/>
          <p:cNvSpPr>
            <a:spLocks noGrp="1"/>
          </p:cNvSpPr>
          <p:nvPr>
            <p:ph type="sldNum" sz="quarter" idx="12"/>
          </p:nvPr>
        </p:nvSpPr>
        <p:spPr/>
        <p:txBody>
          <a:bodyPr/>
          <a:lstStyle/>
          <a:p>
            <a:fld id="{BC151626-B486-4759-B266-03B675213B53}" type="slidenum">
              <a:rPr lang="en-US" smtClean="0"/>
              <a:pPr/>
              <a:t>‹#›</a:t>
            </a:fld>
            <a:endParaRPr lang="en-US" dirty="0"/>
          </a:p>
        </p:txBody>
      </p:sp>
    </p:spTree>
    <p:extLst>
      <p:ext uri="{BB962C8B-B14F-4D97-AF65-F5344CB8AC3E}">
        <p14:creationId xmlns:p14="http://schemas.microsoft.com/office/powerpoint/2010/main" val="28340184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Title or Section Header - Orange">
    <p:spTree>
      <p:nvGrpSpPr>
        <p:cNvPr id="1" name=""/>
        <p:cNvGrpSpPr/>
        <p:nvPr/>
      </p:nvGrpSpPr>
      <p:grpSpPr>
        <a:xfrm>
          <a:off x="0" y="0"/>
          <a:ext cx="0" cy="0"/>
          <a:chOff x="0" y="0"/>
          <a:chExt cx="0" cy="0"/>
        </a:xfrm>
      </p:grpSpPr>
      <p:sp>
        <p:nvSpPr>
          <p:cNvPr id="7" name="Rectangle 6"/>
          <p:cNvSpPr/>
          <p:nvPr userDrawn="1"/>
        </p:nvSpPr>
        <p:spPr bwMode="gray">
          <a:xfrm>
            <a:off x="8001000" y="0"/>
            <a:ext cx="4191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72" tIns="107577" rIns="134472" bIns="107577"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Arial" panose="020B0604020202020204" pitchFamily="34" charset="0"/>
            </a:endParaRPr>
          </a:p>
        </p:txBody>
      </p:sp>
      <p:sp>
        <p:nvSpPr>
          <p:cNvPr id="2" name="Title"/>
          <p:cNvSpPr>
            <a:spLocks noGrp="1"/>
          </p:cNvSpPr>
          <p:nvPr>
            <p:ph type="title" hasCustomPrompt="1"/>
          </p:nvPr>
        </p:nvSpPr>
        <p:spPr bwMode="gray">
          <a:xfrm>
            <a:off x="514350" y="1828802"/>
            <a:ext cx="7178221" cy="2128837"/>
          </a:xfrm>
        </p:spPr>
        <p:txBody>
          <a:bodyPr anchor="b"/>
          <a:lstStyle>
            <a:lvl1pPr>
              <a:defRPr sz="4800"/>
            </a:lvl1pPr>
          </a:lstStyle>
          <a:p>
            <a:r>
              <a:rPr lang="en-US" dirty="0"/>
              <a:t>Section title in sentence case </a:t>
            </a:r>
          </a:p>
        </p:txBody>
      </p:sp>
      <p:sp>
        <p:nvSpPr>
          <p:cNvPr id="3" name="Subtitle"/>
          <p:cNvSpPr>
            <a:spLocks noGrp="1"/>
          </p:cNvSpPr>
          <p:nvPr>
            <p:ph type="body" idx="1" hasCustomPrompt="1"/>
          </p:nvPr>
        </p:nvSpPr>
        <p:spPr bwMode="gray">
          <a:xfrm>
            <a:off x="514350" y="4122059"/>
            <a:ext cx="7178221" cy="1783443"/>
          </a:xfrm>
        </p:spPr>
        <p:txBody>
          <a:bodyPr/>
          <a:lstStyle>
            <a:lvl1pPr marL="0" indent="0">
              <a:buNone/>
              <a:defRPr sz="2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Subhead if needed or speaker name </a:t>
            </a:r>
          </a:p>
        </p:txBody>
      </p:sp>
      <p:sp>
        <p:nvSpPr>
          <p:cNvPr id="8" name="MIO_LOGOPLACEHOLDER#LowerLeftSmallStandard" hidden="1">
            <a:extLst>
              <a:ext uri="{FF2B5EF4-FFF2-40B4-BE49-F238E27FC236}">
                <a16:creationId xmlns:a16="http://schemas.microsoft.com/office/drawing/2014/main" id="{5C5A7F7E-7FE4-4B34-BD13-89633E458B26}"/>
              </a:ext>
            </a:extLst>
          </p:cNvPr>
          <p:cNvSpPr/>
          <p:nvPr userDrawn="1"/>
        </p:nvSpPr>
        <p:spPr>
          <a:xfrm>
            <a:off x="389223" y="6375554"/>
            <a:ext cx="2002972" cy="3300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3" name="Rectangle 12" hidden="1"/>
          <p:cNvSpPr/>
          <p:nvPr userDrawn="1">
            <p:custDataLst>
              <p:tags r:id="rId1"/>
            </p:custDataLst>
          </p:nvPr>
        </p:nvSpPr>
        <p:spPr>
          <a:xfrm>
            <a:off x="406400" y="6084052"/>
            <a:ext cx="2952885" cy="6178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4" name="Rectangle 13" hidden="1"/>
          <p:cNvSpPr/>
          <p:nvPr userDrawn="1">
            <p:custDataLst>
              <p:tags r:id="rId2"/>
            </p:custDataLst>
          </p:nvPr>
        </p:nvSpPr>
        <p:spPr>
          <a:xfrm>
            <a:off x="476251" y="301336"/>
            <a:ext cx="11397697" cy="5691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pic>
        <p:nvPicPr>
          <p:cNvPr id="16" name="Picture 2" descr="C:\Users\cbarthol\Desktop\Charlotte Work\Tools\PPT\Empower\Logo EMFs\OPTUM_®_4c.emf"/>
          <p:cNvPicPr>
            <a:picLocks noChangeAspect="1" noChangeArrowheads="1"/>
          </p:cNvPicPr>
          <p:nvPr userDrawn="1">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389224" y="6376416"/>
            <a:ext cx="1455385" cy="329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563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Title or Section Header - Yellow">
    <p:spTree>
      <p:nvGrpSpPr>
        <p:cNvPr id="1" name=""/>
        <p:cNvGrpSpPr/>
        <p:nvPr/>
      </p:nvGrpSpPr>
      <p:grpSpPr>
        <a:xfrm>
          <a:off x="0" y="0"/>
          <a:ext cx="0" cy="0"/>
          <a:chOff x="0" y="0"/>
          <a:chExt cx="0" cy="0"/>
        </a:xfrm>
      </p:grpSpPr>
      <p:sp>
        <p:nvSpPr>
          <p:cNvPr id="2" name="Title"/>
          <p:cNvSpPr>
            <a:spLocks noGrp="1"/>
          </p:cNvSpPr>
          <p:nvPr>
            <p:ph type="title" hasCustomPrompt="1"/>
          </p:nvPr>
        </p:nvSpPr>
        <p:spPr bwMode="gray">
          <a:xfrm>
            <a:off x="514350" y="1828802"/>
            <a:ext cx="7178221" cy="2128837"/>
          </a:xfrm>
        </p:spPr>
        <p:txBody>
          <a:bodyPr anchor="b"/>
          <a:lstStyle>
            <a:lvl1pPr>
              <a:defRPr sz="4800"/>
            </a:lvl1pPr>
          </a:lstStyle>
          <a:p>
            <a:r>
              <a:rPr lang="en-US" dirty="0"/>
              <a:t>Section title in sentence case </a:t>
            </a:r>
          </a:p>
        </p:txBody>
      </p:sp>
      <p:sp>
        <p:nvSpPr>
          <p:cNvPr id="3" name="Subtitle"/>
          <p:cNvSpPr>
            <a:spLocks noGrp="1"/>
          </p:cNvSpPr>
          <p:nvPr>
            <p:ph type="body" idx="1" hasCustomPrompt="1"/>
          </p:nvPr>
        </p:nvSpPr>
        <p:spPr bwMode="gray">
          <a:xfrm>
            <a:off x="514350" y="4122059"/>
            <a:ext cx="7178221" cy="1783443"/>
          </a:xfrm>
        </p:spPr>
        <p:txBody>
          <a:bodyPr/>
          <a:lstStyle>
            <a:lvl1pPr marL="0" indent="0">
              <a:buNone/>
              <a:defRPr sz="2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Subhead if needed or speaker name </a:t>
            </a:r>
          </a:p>
        </p:txBody>
      </p:sp>
      <p:sp>
        <p:nvSpPr>
          <p:cNvPr id="11" name="Rectangle 10">
            <a:extLst>
              <a:ext uri="{FF2B5EF4-FFF2-40B4-BE49-F238E27FC236}">
                <a16:creationId xmlns:a16="http://schemas.microsoft.com/office/drawing/2014/main" id="{CA5DB066-2C57-4BDC-B3C4-D5AA4E54C31C}"/>
              </a:ext>
            </a:extLst>
          </p:cNvPr>
          <p:cNvSpPr/>
          <p:nvPr/>
        </p:nvSpPr>
        <p:spPr bwMode="gray">
          <a:xfrm>
            <a:off x="8001000" y="0"/>
            <a:ext cx="4191000"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72" tIns="107577" rIns="134472" bIns="107577"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Arial" panose="020B0604020202020204" pitchFamily="34" charset="0"/>
            </a:endParaRPr>
          </a:p>
        </p:txBody>
      </p:sp>
      <p:sp>
        <p:nvSpPr>
          <p:cNvPr id="8" name="MIO_LOGOPLACEHOLDER#LowerLeftSmallStandard" hidden="1">
            <a:extLst>
              <a:ext uri="{FF2B5EF4-FFF2-40B4-BE49-F238E27FC236}">
                <a16:creationId xmlns:a16="http://schemas.microsoft.com/office/drawing/2014/main" id="{5C5A7F7E-7FE4-4B34-BD13-89633E458B26}"/>
              </a:ext>
            </a:extLst>
          </p:cNvPr>
          <p:cNvSpPr/>
          <p:nvPr userDrawn="1"/>
        </p:nvSpPr>
        <p:spPr>
          <a:xfrm>
            <a:off x="389223" y="6375554"/>
            <a:ext cx="2002972" cy="3300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3" name="Rectangle 12" hidden="1"/>
          <p:cNvSpPr/>
          <p:nvPr userDrawn="1">
            <p:custDataLst>
              <p:tags r:id="rId1"/>
            </p:custDataLst>
          </p:nvPr>
        </p:nvSpPr>
        <p:spPr>
          <a:xfrm>
            <a:off x="406400" y="6084052"/>
            <a:ext cx="2952885" cy="6178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4" name="Rectangle 13" hidden="1"/>
          <p:cNvSpPr/>
          <p:nvPr userDrawn="1">
            <p:custDataLst>
              <p:tags r:id="rId2"/>
            </p:custDataLst>
          </p:nvPr>
        </p:nvSpPr>
        <p:spPr>
          <a:xfrm>
            <a:off x="476251" y="301336"/>
            <a:ext cx="11397697" cy="5691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pic>
        <p:nvPicPr>
          <p:cNvPr id="16" name="Picture 2" descr="C:\Users\cbarthol\Desktop\Charlotte Work\Tools\PPT\Empower\Logo EMFs\OPTUM_®_4c.emf"/>
          <p:cNvPicPr>
            <a:picLocks noChangeAspect="1" noChangeArrowheads="1"/>
          </p:cNvPicPr>
          <p:nvPr userDrawn="1">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389224" y="6376416"/>
            <a:ext cx="1455385" cy="329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9217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Title or Section Header - Dk Gray">
    <p:spTree>
      <p:nvGrpSpPr>
        <p:cNvPr id="1" name=""/>
        <p:cNvGrpSpPr/>
        <p:nvPr/>
      </p:nvGrpSpPr>
      <p:grpSpPr>
        <a:xfrm>
          <a:off x="0" y="0"/>
          <a:ext cx="0" cy="0"/>
          <a:chOff x="0" y="0"/>
          <a:chExt cx="0" cy="0"/>
        </a:xfrm>
      </p:grpSpPr>
      <p:sp>
        <p:nvSpPr>
          <p:cNvPr id="2" name="Title"/>
          <p:cNvSpPr>
            <a:spLocks noGrp="1"/>
          </p:cNvSpPr>
          <p:nvPr>
            <p:ph type="title" hasCustomPrompt="1"/>
          </p:nvPr>
        </p:nvSpPr>
        <p:spPr bwMode="gray">
          <a:xfrm>
            <a:off x="514350" y="1828802"/>
            <a:ext cx="7178221" cy="2128837"/>
          </a:xfrm>
        </p:spPr>
        <p:txBody>
          <a:bodyPr anchor="b"/>
          <a:lstStyle>
            <a:lvl1pPr>
              <a:defRPr sz="4800"/>
            </a:lvl1pPr>
          </a:lstStyle>
          <a:p>
            <a:r>
              <a:rPr lang="en-US" dirty="0"/>
              <a:t>Section title in sentence case </a:t>
            </a:r>
          </a:p>
        </p:txBody>
      </p:sp>
      <p:sp>
        <p:nvSpPr>
          <p:cNvPr id="3" name="Subtitle"/>
          <p:cNvSpPr>
            <a:spLocks noGrp="1"/>
          </p:cNvSpPr>
          <p:nvPr>
            <p:ph type="body" idx="1" hasCustomPrompt="1"/>
          </p:nvPr>
        </p:nvSpPr>
        <p:spPr bwMode="gray">
          <a:xfrm>
            <a:off x="514350" y="4122059"/>
            <a:ext cx="7178221" cy="1783443"/>
          </a:xfrm>
        </p:spPr>
        <p:txBody>
          <a:bodyPr/>
          <a:lstStyle>
            <a:lvl1pPr marL="0" indent="0">
              <a:buNone/>
              <a:defRPr sz="2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Subhead if needed or speaker name </a:t>
            </a:r>
          </a:p>
        </p:txBody>
      </p:sp>
      <p:sp>
        <p:nvSpPr>
          <p:cNvPr id="12" name="Rectangle 11">
            <a:extLst>
              <a:ext uri="{FF2B5EF4-FFF2-40B4-BE49-F238E27FC236}">
                <a16:creationId xmlns:a16="http://schemas.microsoft.com/office/drawing/2014/main" id="{D9B94BD7-F6CB-4633-B827-DCC8BE5FE864}"/>
              </a:ext>
            </a:extLst>
          </p:cNvPr>
          <p:cNvSpPr/>
          <p:nvPr/>
        </p:nvSpPr>
        <p:spPr bwMode="gray">
          <a:xfrm>
            <a:off x="8001000" y="0"/>
            <a:ext cx="4191000" cy="68580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72" tIns="107577" rIns="134472" bIns="107577"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Arial" panose="020B0604020202020204" pitchFamily="34" charset="0"/>
            </a:endParaRPr>
          </a:p>
        </p:txBody>
      </p:sp>
      <p:sp>
        <p:nvSpPr>
          <p:cNvPr id="8" name="MIO_LOGOPLACEHOLDER#LowerLeftSmallStandard" hidden="1">
            <a:extLst>
              <a:ext uri="{FF2B5EF4-FFF2-40B4-BE49-F238E27FC236}">
                <a16:creationId xmlns:a16="http://schemas.microsoft.com/office/drawing/2014/main" id="{5C5A7F7E-7FE4-4B34-BD13-89633E458B26}"/>
              </a:ext>
            </a:extLst>
          </p:cNvPr>
          <p:cNvSpPr/>
          <p:nvPr userDrawn="1"/>
        </p:nvSpPr>
        <p:spPr>
          <a:xfrm>
            <a:off x="389223" y="6375554"/>
            <a:ext cx="2002972" cy="3300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3" name="Rectangle 12" hidden="1"/>
          <p:cNvSpPr/>
          <p:nvPr userDrawn="1">
            <p:custDataLst>
              <p:tags r:id="rId1"/>
            </p:custDataLst>
          </p:nvPr>
        </p:nvSpPr>
        <p:spPr>
          <a:xfrm>
            <a:off x="406400" y="6084052"/>
            <a:ext cx="2952885" cy="6178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4" name="Rectangle 13" hidden="1"/>
          <p:cNvSpPr/>
          <p:nvPr userDrawn="1">
            <p:custDataLst>
              <p:tags r:id="rId2"/>
            </p:custDataLst>
          </p:nvPr>
        </p:nvSpPr>
        <p:spPr>
          <a:xfrm>
            <a:off x="476251" y="301336"/>
            <a:ext cx="11397697" cy="5691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pic>
        <p:nvPicPr>
          <p:cNvPr id="16" name="Picture 2" descr="C:\Users\cbarthol\Desktop\Charlotte Work\Tools\PPT\Empower\Logo EMFs\OPTUM_®_4c.emf"/>
          <p:cNvPicPr>
            <a:picLocks noChangeAspect="1" noChangeArrowheads="1"/>
          </p:cNvPicPr>
          <p:nvPr userDrawn="1">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389224" y="6376416"/>
            <a:ext cx="1455385" cy="329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4675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Title or Section Header - Med Gray">
    <p:spTree>
      <p:nvGrpSpPr>
        <p:cNvPr id="1" name=""/>
        <p:cNvGrpSpPr/>
        <p:nvPr/>
      </p:nvGrpSpPr>
      <p:grpSpPr>
        <a:xfrm>
          <a:off x="0" y="0"/>
          <a:ext cx="0" cy="0"/>
          <a:chOff x="0" y="0"/>
          <a:chExt cx="0" cy="0"/>
        </a:xfrm>
      </p:grpSpPr>
      <p:sp>
        <p:nvSpPr>
          <p:cNvPr id="2" name="Title"/>
          <p:cNvSpPr>
            <a:spLocks noGrp="1"/>
          </p:cNvSpPr>
          <p:nvPr>
            <p:ph type="title" hasCustomPrompt="1"/>
          </p:nvPr>
        </p:nvSpPr>
        <p:spPr bwMode="gray">
          <a:xfrm>
            <a:off x="514350" y="1828802"/>
            <a:ext cx="7178221" cy="2128837"/>
          </a:xfrm>
        </p:spPr>
        <p:txBody>
          <a:bodyPr anchor="b"/>
          <a:lstStyle>
            <a:lvl1pPr>
              <a:defRPr sz="4800"/>
            </a:lvl1pPr>
          </a:lstStyle>
          <a:p>
            <a:r>
              <a:rPr lang="en-US" dirty="0"/>
              <a:t>Section title in sentence case </a:t>
            </a:r>
          </a:p>
        </p:txBody>
      </p:sp>
      <p:sp>
        <p:nvSpPr>
          <p:cNvPr id="3" name="Subtitle"/>
          <p:cNvSpPr>
            <a:spLocks noGrp="1"/>
          </p:cNvSpPr>
          <p:nvPr>
            <p:ph type="body" idx="1" hasCustomPrompt="1"/>
          </p:nvPr>
        </p:nvSpPr>
        <p:spPr bwMode="gray">
          <a:xfrm>
            <a:off x="514350" y="4122059"/>
            <a:ext cx="7178221" cy="1783443"/>
          </a:xfrm>
        </p:spPr>
        <p:txBody>
          <a:bodyPr/>
          <a:lstStyle>
            <a:lvl1pPr marL="0" indent="0">
              <a:buNone/>
              <a:defRPr sz="2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Subhead if needed or speaker name </a:t>
            </a:r>
          </a:p>
        </p:txBody>
      </p:sp>
      <p:sp>
        <p:nvSpPr>
          <p:cNvPr id="11" name="Rectangle 10">
            <a:extLst>
              <a:ext uri="{FF2B5EF4-FFF2-40B4-BE49-F238E27FC236}">
                <a16:creationId xmlns:a16="http://schemas.microsoft.com/office/drawing/2014/main" id="{23B694CC-B592-44F3-8181-C62CCD2755B7}"/>
              </a:ext>
            </a:extLst>
          </p:cNvPr>
          <p:cNvSpPr/>
          <p:nvPr/>
        </p:nvSpPr>
        <p:spPr bwMode="gray">
          <a:xfrm>
            <a:off x="8001000" y="0"/>
            <a:ext cx="4191000"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72" tIns="107577" rIns="134472" bIns="107577"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Arial" panose="020B0604020202020204" pitchFamily="34" charset="0"/>
            </a:endParaRPr>
          </a:p>
        </p:txBody>
      </p:sp>
      <p:sp>
        <p:nvSpPr>
          <p:cNvPr id="8" name="MIO_LOGOPLACEHOLDER#LowerLeftSmallStandard" hidden="1">
            <a:extLst>
              <a:ext uri="{FF2B5EF4-FFF2-40B4-BE49-F238E27FC236}">
                <a16:creationId xmlns:a16="http://schemas.microsoft.com/office/drawing/2014/main" id="{5C5A7F7E-7FE4-4B34-BD13-89633E458B26}"/>
              </a:ext>
            </a:extLst>
          </p:cNvPr>
          <p:cNvSpPr/>
          <p:nvPr userDrawn="1"/>
        </p:nvSpPr>
        <p:spPr>
          <a:xfrm>
            <a:off x="389223" y="6375554"/>
            <a:ext cx="2002972" cy="3300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0" name="Rectangle 9" hidden="1"/>
          <p:cNvSpPr/>
          <p:nvPr userDrawn="1">
            <p:custDataLst>
              <p:tags r:id="rId1"/>
            </p:custDataLst>
          </p:nvPr>
        </p:nvSpPr>
        <p:spPr>
          <a:xfrm>
            <a:off x="406400" y="6084052"/>
            <a:ext cx="2952885" cy="6178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2" name="Rectangle 11" hidden="1"/>
          <p:cNvSpPr/>
          <p:nvPr userDrawn="1">
            <p:custDataLst>
              <p:tags r:id="rId2"/>
            </p:custDataLst>
          </p:nvPr>
        </p:nvSpPr>
        <p:spPr>
          <a:xfrm>
            <a:off x="476251" y="301336"/>
            <a:ext cx="11397697" cy="5691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pic>
        <p:nvPicPr>
          <p:cNvPr id="14" name="Picture 2" descr="C:\Users\cbarthol\Desktop\Charlotte Work\Tools\PPT\Empower\Logo EMFs\OPTUM_®_4c.emf"/>
          <p:cNvPicPr>
            <a:picLocks noChangeAspect="1" noChangeArrowheads="1"/>
          </p:cNvPicPr>
          <p:nvPr userDrawn="1">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389224" y="6376416"/>
            <a:ext cx="1455385" cy="329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3565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 Customized Photo">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514349" y="1104902"/>
            <a:ext cx="5378451" cy="2852737"/>
          </a:xfrm>
        </p:spPr>
        <p:txBody>
          <a:bodyPr anchor="b"/>
          <a:lstStyle>
            <a:lvl1pPr>
              <a:defRPr sz="4800"/>
            </a:lvl1pPr>
          </a:lstStyle>
          <a:p>
            <a:r>
              <a:rPr lang="en-US" dirty="0"/>
              <a:t>Section title in sentence case </a:t>
            </a:r>
          </a:p>
        </p:txBody>
      </p:sp>
      <p:sp>
        <p:nvSpPr>
          <p:cNvPr id="3" name="Subtitle"/>
          <p:cNvSpPr>
            <a:spLocks noGrp="1"/>
          </p:cNvSpPr>
          <p:nvPr>
            <p:ph type="body" idx="1" hasCustomPrompt="1"/>
          </p:nvPr>
        </p:nvSpPr>
        <p:spPr>
          <a:xfrm>
            <a:off x="514349" y="4122059"/>
            <a:ext cx="5378451" cy="1783443"/>
          </a:xfrm>
        </p:spPr>
        <p:txBody>
          <a:bodyPr/>
          <a:lstStyle>
            <a:lvl1pPr marL="0" indent="0">
              <a:buNone/>
              <a:defRPr sz="2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Subhead if needed or speaker name </a:t>
            </a:r>
          </a:p>
        </p:txBody>
      </p:sp>
      <p:sp>
        <p:nvSpPr>
          <p:cNvPr id="10" name="Photo">
            <a:extLst>
              <a:ext uri="{FF2B5EF4-FFF2-40B4-BE49-F238E27FC236}">
                <a16:creationId xmlns:a16="http://schemas.microsoft.com/office/drawing/2014/main" id="{8268283A-D91D-4D73-9EBF-3B34754D95C1}"/>
              </a:ext>
            </a:extLst>
          </p:cNvPr>
          <p:cNvSpPr>
            <a:spLocks noGrp="1"/>
          </p:cNvSpPr>
          <p:nvPr>
            <p:ph type="pic" sz="quarter" idx="10"/>
          </p:nvPr>
        </p:nvSpPr>
        <p:spPr>
          <a:xfrm>
            <a:off x="6134101" y="0"/>
            <a:ext cx="6311900" cy="6858000"/>
          </a:xfrm>
          <a:blipFill>
            <a:blip r:embed="rId5"/>
            <a:stretch>
              <a:fillRect r="-17304"/>
            </a:stretch>
          </a:blipFill>
        </p:spPr>
        <p:txBody>
          <a:bodyPr tIns="548640" anchor="t" anchorCtr="0"/>
          <a:lstStyle>
            <a:lvl1pPr marL="0" marR="0" indent="0" algn="ctr" defTabSz="685800" rtl="0" eaLnBrk="1" fontAlgn="auto" latinLnBrk="0" hangingPunct="1">
              <a:lnSpc>
                <a:spcPct val="95000"/>
              </a:lnSpc>
              <a:spcBef>
                <a:spcPts val="800"/>
              </a:spcBef>
              <a:spcAft>
                <a:spcPts val="450"/>
              </a:spcAft>
              <a:buClrTx/>
              <a:buSzTx/>
              <a:buFont typeface="Arial" panose="020B0604020202020204" pitchFamily="34" charset="0"/>
              <a:buChar char="​"/>
              <a:tabLst/>
              <a:defRPr/>
            </a:lvl1pPr>
          </a:lstStyle>
          <a:p>
            <a:endParaRPr lang="en-US" dirty="0"/>
          </a:p>
        </p:txBody>
      </p:sp>
      <p:sp>
        <p:nvSpPr>
          <p:cNvPr id="9" name="MIO_LOGOPLACEHOLDER#LowerLeftSmallStandard" hidden="1">
            <a:extLst>
              <a:ext uri="{FF2B5EF4-FFF2-40B4-BE49-F238E27FC236}">
                <a16:creationId xmlns:a16="http://schemas.microsoft.com/office/drawing/2014/main" id="{5C5A7F7E-7FE4-4B34-BD13-89633E458B26}"/>
              </a:ext>
            </a:extLst>
          </p:cNvPr>
          <p:cNvSpPr/>
          <p:nvPr userDrawn="1"/>
        </p:nvSpPr>
        <p:spPr>
          <a:xfrm>
            <a:off x="389223" y="6375554"/>
            <a:ext cx="2002972" cy="3300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2" name="Rectangle 11" hidden="1"/>
          <p:cNvSpPr/>
          <p:nvPr userDrawn="1">
            <p:custDataLst>
              <p:tags r:id="rId1"/>
            </p:custDataLst>
          </p:nvPr>
        </p:nvSpPr>
        <p:spPr>
          <a:xfrm>
            <a:off x="406400" y="6084052"/>
            <a:ext cx="2952885" cy="6178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3" name="Rectangle 12" hidden="1"/>
          <p:cNvSpPr/>
          <p:nvPr userDrawn="1">
            <p:custDataLst>
              <p:tags r:id="rId2"/>
            </p:custDataLst>
          </p:nvPr>
        </p:nvSpPr>
        <p:spPr>
          <a:xfrm>
            <a:off x="476251" y="301336"/>
            <a:ext cx="11397697" cy="5691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pic>
        <p:nvPicPr>
          <p:cNvPr id="15" name="Picture 2" descr="C:\Users\cbarthol\Desktop\Charlotte Work\Tools\PPT\Empower\Logo EMFs\OPTUM_®_4c.emf"/>
          <p:cNvPicPr>
            <a:picLocks noChangeAspect="1" noChangeArrowheads="1"/>
          </p:cNvPicPr>
          <p:nvPr userDrawn="1">
            <p:custDataLst>
              <p:tags r:id="rId3"/>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389224" y="6376416"/>
            <a:ext cx="1455385" cy="329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259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68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68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246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37CC0096-1860-4642-9CD2-0079EA5E7CD1}" type="datetimeFigureOut">
              <a:rPr lang="en-US"/>
              <a:t>7/7/2021</a:t>
            </a:fld>
            <a:endParaRPr/>
          </a:p>
        </p:txBody>
      </p:sp>
      <p:sp>
        <p:nvSpPr>
          <p:cNvPr id="9" name="Slide Number Placeholder 8"/>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losing Slide">
    <p:spTree>
      <p:nvGrpSpPr>
        <p:cNvPr id="1" name=""/>
        <p:cNvGrpSpPr/>
        <p:nvPr/>
      </p:nvGrpSpPr>
      <p:grpSpPr>
        <a:xfrm>
          <a:off x="0" y="0"/>
          <a:ext cx="0" cy="0"/>
          <a:chOff x="0" y="0"/>
          <a:chExt cx="0" cy="0"/>
        </a:xfrm>
      </p:grpSpPr>
      <p:sp>
        <p:nvSpPr>
          <p:cNvPr id="5" name="MIO_LOGOPLACEHOLDER#CenterBigStandard" hidden="1">
            <a:extLst>
              <a:ext uri="{FF2B5EF4-FFF2-40B4-BE49-F238E27FC236}">
                <a16:creationId xmlns:a16="http://schemas.microsoft.com/office/drawing/2014/main" id="{1733AA78-4AB3-4ED8-9E4B-FCB722703EAD}"/>
              </a:ext>
            </a:extLst>
          </p:cNvPr>
          <p:cNvSpPr/>
          <p:nvPr userDrawn="1"/>
        </p:nvSpPr>
        <p:spPr>
          <a:xfrm>
            <a:off x="2340429" y="1828800"/>
            <a:ext cx="7630887" cy="2857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pic>
        <p:nvPicPr>
          <p:cNvPr id="8" name="Picture 2" descr="C:\Users\cbarthol\Desktop\Charlotte Work\Tools\PPT\Empower\Logo EMFs\OPTUM_®_4c.emf"/>
          <p:cNvPicPr>
            <a:picLocks noChangeAspect="1" noChangeArrowheads="1"/>
          </p:cNvPicPr>
          <p:nvPr userDrawn="1">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956628" y="1901353"/>
            <a:ext cx="7632192" cy="172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6954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losing / Thank You">
    <p:spTree>
      <p:nvGrpSpPr>
        <p:cNvPr id="1" name=""/>
        <p:cNvGrpSpPr/>
        <p:nvPr/>
      </p:nvGrpSpPr>
      <p:grpSpPr>
        <a:xfrm>
          <a:off x="0" y="0"/>
          <a:ext cx="0" cy="0"/>
          <a:chOff x="0" y="0"/>
          <a:chExt cx="0" cy="0"/>
        </a:xfrm>
      </p:grpSpPr>
      <p:sp>
        <p:nvSpPr>
          <p:cNvPr id="2" name="Speaker name"/>
          <p:cNvSpPr>
            <a:spLocks noGrp="1"/>
          </p:cNvSpPr>
          <p:nvPr>
            <p:ph type="title" hasCustomPrompt="1"/>
          </p:nvPr>
        </p:nvSpPr>
        <p:spPr bwMode="gray">
          <a:xfrm>
            <a:off x="514350" y="3904343"/>
            <a:ext cx="7178221" cy="482887"/>
          </a:xfrm>
        </p:spPr>
        <p:txBody>
          <a:bodyPr anchor="b"/>
          <a:lstStyle>
            <a:lvl1pPr>
              <a:defRPr sz="2400">
                <a:solidFill>
                  <a:schemeClr val="accent1"/>
                </a:solidFill>
              </a:defRPr>
            </a:lvl1pPr>
          </a:lstStyle>
          <a:p>
            <a:r>
              <a:rPr lang="en-US" dirty="0"/>
              <a:t>First Name Last Name</a:t>
            </a:r>
          </a:p>
        </p:txBody>
      </p:sp>
      <p:sp>
        <p:nvSpPr>
          <p:cNvPr id="3" name="Speaker title"/>
          <p:cNvSpPr>
            <a:spLocks noGrp="1"/>
          </p:cNvSpPr>
          <p:nvPr>
            <p:ph type="body" idx="1" hasCustomPrompt="1"/>
          </p:nvPr>
        </p:nvSpPr>
        <p:spPr bwMode="gray">
          <a:xfrm>
            <a:off x="514350" y="4452943"/>
            <a:ext cx="7178221" cy="325534"/>
          </a:xfrm>
        </p:spPr>
        <p:txBody>
          <a:bodyPr anchor="t"/>
          <a:lstStyle>
            <a:lvl1pPr marL="0" indent="0">
              <a:buNone/>
              <a:defRPr sz="20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Title</a:t>
            </a:r>
          </a:p>
        </p:txBody>
      </p:sp>
      <p:sp>
        <p:nvSpPr>
          <p:cNvPr id="9" name="Phone/email"/>
          <p:cNvSpPr>
            <a:spLocks noGrp="1"/>
          </p:cNvSpPr>
          <p:nvPr>
            <p:ph type="body" idx="10" hasCustomPrompt="1"/>
          </p:nvPr>
        </p:nvSpPr>
        <p:spPr bwMode="gray">
          <a:xfrm>
            <a:off x="514348" y="4855805"/>
            <a:ext cx="7178221" cy="365125"/>
          </a:xfrm>
        </p:spPr>
        <p:txBody>
          <a:bodyPr anchor="ctr"/>
          <a:lstStyle>
            <a:lvl1pPr marL="0" indent="0">
              <a:buNone/>
              <a:defRPr sz="20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Tel: 123.456.7890</a:t>
            </a:r>
          </a:p>
        </p:txBody>
      </p:sp>
      <p:sp>
        <p:nvSpPr>
          <p:cNvPr id="23" name="Rectangle 22">
            <a:extLst>
              <a:ext uri="{FF2B5EF4-FFF2-40B4-BE49-F238E27FC236}">
                <a16:creationId xmlns:a16="http://schemas.microsoft.com/office/drawing/2014/main" id="{ECF35A84-66E1-4F72-848D-DB6EF4825F09}"/>
              </a:ext>
            </a:extLst>
          </p:cNvPr>
          <p:cNvSpPr/>
          <p:nvPr userDrawn="1"/>
        </p:nvSpPr>
        <p:spPr bwMode="gray">
          <a:xfrm>
            <a:off x="8001000" y="0"/>
            <a:ext cx="4191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72" tIns="107577" rIns="134472" bIns="107577"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Arial" panose="020B0604020202020204" pitchFamily="34" charset="0"/>
            </a:endParaRPr>
          </a:p>
        </p:txBody>
      </p:sp>
      <p:sp>
        <p:nvSpPr>
          <p:cNvPr id="6" name="Thank you or main title"/>
          <p:cNvSpPr>
            <a:spLocks noGrp="1"/>
          </p:cNvSpPr>
          <p:nvPr>
            <p:ph type="body" sz="quarter" idx="11" hasCustomPrompt="1"/>
          </p:nvPr>
        </p:nvSpPr>
        <p:spPr>
          <a:xfrm>
            <a:off x="495299" y="638629"/>
            <a:ext cx="7181088" cy="2559019"/>
          </a:xfrm>
        </p:spPr>
        <p:txBody>
          <a:bodyPr anchor="b"/>
          <a:lstStyle>
            <a:lvl1pPr>
              <a:defRPr sz="4400">
                <a:solidFill>
                  <a:schemeClr val="tx1"/>
                </a:solidFill>
              </a:defRPr>
            </a:lvl1pPr>
          </a:lstStyle>
          <a:p>
            <a:pPr lvl="0"/>
            <a:r>
              <a:rPr lang="en-US" dirty="0"/>
              <a:t>Insert closing language</a:t>
            </a:r>
          </a:p>
        </p:txBody>
      </p:sp>
      <p:sp>
        <p:nvSpPr>
          <p:cNvPr id="13" name="Subtitle"/>
          <p:cNvSpPr>
            <a:spLocks noGrp="1"/>
          </p:cNvSpPr>
          <p:nvPr>
            <p:ph type="body" sz="quarter" idx="12" hasCustomPrompt="1"/>
          </p:nvPr>
        </p:nvSpPr>
        <p:spPr>
          <a:xfrm>
            <a:off x="495296" y="3177965"/>
            <a:ext cx="7181088" cy="464911"/>
          </a:xfrm>
        </p:spPr>
        <p:txBody>
          <a:bodyPr/>
          <a:lstStyle>
            <a:lvl1pPr>
              <a:defRPr sz="2800">
                <a:solidFill>
                  <a:schemeClr val="tx1"/>
                </a:solidFill>
              </a:defRPr>
            </a:lvl1pPr>
          </a:lstStyle>
          <a:p>
            <a:pPr lvl="0"/>
            <a:r>
              <a:rPr lang="en-US" dirty="0"/>
              <a:t>Insert subhead if needed</a:t>
            </a:r>
          </a:p>
        </p:txBody>
      </p:sp>
      <p:sp>
        <p:nvSpPr>
          <p:cNvPr id="14" name="MIO_LOGOPLACEHOLDER#LowerLeftSmallStandard" hidden="1">
            <a:extLst>
              <a:ext uri="{FF2B5EF4-FFF2-40B4-BE49-F238E27FC236}">
                <a16:creationId xmlns:a16="http://schemas.microsoft.com/office/drawing/2014/main" id="{5C5A7F7E-7FE4-4B34-BD13-89633E458B26}"/>
              </a:ext>
            </a:extLst>
          </p:cNvPr>
          <p:cNvSpPr/>
          <p:nvPr userDrawn="1"/>
        </p:nvSpPr>
        <p:spPr>
          <a:xfrm>
            <a:off x="389223" y="6375554"/>
            <a:ext cx="2002972" cy="3300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16" name="Rectangle 15" hidden="1"/>
          <p:cNvSpPr/>
          <p:nvPr userDrawn="1">
            <p:custDataLst>
              <p:tags r:id="rId1"/>
            </p:custDataLst>
          </p:nvPr>
        </p:nvSpPr>
        <p:spPr>
          <a:xfrm>
            <a:off x="406400" y="6084052"/>
            <a:ext cx="2952885" cy="6178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sp>
        <p:nvSpPr>
          <p:cNvPr id="17" name="Rectangle 16" hidden="1"/>
          <p:cNvSpPr/>
          <p:nvPr userDrawn="1">
            <p:custDataLst>
              <p:tags r:id="rId2"/>
            </p:custDataLst>
          </p:nvPr>
        </p:nvSpPr>
        <p:spPr>
          <a:xfrm>
            <a:off x="476251" y="301336"/>
            <a:ext cx="11397697" cy="5691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err="1"/>
          </a:p>
        </p:txBody>
      </p:sp>
      <p:pic>
        <p:nvPicPr>
          <p:cNvPr id="19" name="Picture 2" descr="C:\Users\cbarthol\Desktop\Charlotte Work\Tools\PPT\Empower\Logo EMFs\OPTUM_®_4c.emf"/>
          <p:cNvPicPr>
            <a:picLocks noChangeAspect="1" noChangeArrowheads="1"/>
          </p:cNvPicPr>
          <p:nvPr userDrawn="1">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389224" y="6376416"/>
            <a:ext cx="1455385" cy="329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835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37CC0096-1860-4642-9CD2-0079EA5E7CD1}" type="datetimeFigureOut">
              <a:rPr lang="en-US"/>
              <a:t>7/7/2021</a:t>
            </a:fld>
            <a:endParaRPr/>
          </a:p>
        </p:txBody>
      </p:sp>
      <p:sp>
        <p:nvSpPr>
          <p:cNvPr id="5" name="Slide Number Placeholder 4"/>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37CC0096-1860-4642-9CD2-0079EA5E7CD1}" type="datetimeFigureOut">
              <a:rPr lang="en-US"/>
              <a:t>7/7/2021</a:t>
            </a:fld>
            <a:endParaRPr/>
          </a:p>
        </p:txBody>
      </p:sp>
      <p:sp>
        <p:nvSpPr>
          <p:cNvPr id="4" name="Slide Number Placeholder 3"/>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descr="Rectangle"/>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descr="Rectangle"/>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2700" y="3200400"/>
            <a:ext cx="3932237" cy="1752600"/>
          </a:xfrm>
        </p:spPr>
        <p:txBody>
          <a:bodyPr anchor="b">
            <a:normAutofit/>
          </a:bodyPr>
          <a:lstStyle>
            <a:lvl1pPr>
              <a:defRPr sz="3600"/>
            </a:lvl1pPr>
          </a:lstStyle>
          <a:p>
            <a:r>
              <a:rPr lang="en-US"/>
              <a:t>Click to edit Master title style</a:t>
            </a:r>
            <a:endParaRPr/>
          </a:p>
        </p:txBody>
      </p:sp>
      <p:sp>
        <p:nvSpPr>
          <p:cNvPr id="3" name="Content Placeholder 2"/>
          <p:cNvSpPr>
            <a:spLocks noGrp="1"/>
          </p:cNvSpPr>
          <p:nvPr>
            <p:ph idx="1"/>
          </p:nvPr>
        </p:nvSpPr>
        <p:spPr>
          <a:xfrm>
            <a:off x="609600" y="457201"/>
            <a:ext cx="5943600" cy="5943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632699" y="5029200"/>
            <a:ext cx="3932237" cy="1371600"/>
          </a:xfrm>
        </p:spPr>
        <p:txBody>
          <a:bodyPr>
            <a:norm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descr="Rectangle"/>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descr="Rectangle"/>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5240" y="3200400"/>
            <a:ext cx="3932237" cy="1752600"/>
          </a:xfrm>
        </p:spPr>
        <p:txBody>
          <a:bodyPr anchor="b">
            <a:normAutofit/>
          </a:bodyPr>
          <a:lstStyle>
            <a:lvl1pPr>
              <a:defRPr sz="360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 y="0"/>
            <a:ext cx="7008810" cy="6857999"/>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635240" y="5029200"/>
            <a:ext cx="3932237" cy="137464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tags" Target="../tags/tag1.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image" Target="../media/image2.emf"/><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tags" Target="../tags/tag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9D9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7" name="red bar" descr="Red bar"/>
          <p:cNvSpPr/>
          <p:nvPr/>
        </p:nvSpPr>
        <p:spPr>
          <a:xfrm>
            <a:off x="1" y="1"/>
            <a:ext cx="12188824" cy="1524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066800" y="99220"/>
            <a:ext cx="10058400" cy="1325563"/>
          </a:xfrm>
          <a:prstGeom prst="rect">
            <a:avLst/>
          </a:prstGeom>
        </p:spPr>
        <p:txBody>
          <a:bodyPr vert="horz" lIns="91440" tIns="45720" rIns="91440" bIns="4572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1524000" y="1828799"/>
            <a:ext cx="9144000" cy="4572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066800" y="6481760"/>
            <a:ext cx="7848600" cy="239715"/>
          </a:xfrm>
          <a:prstGeom prst="rect">
            <a:avLst/>
          </a:prstGeom>
        </p:spPr>
        <p:txBody>
          <a:bodyPr vert="horz" lIns="91440" tIns="45720" rIns="91440" bIns="45720" rtlCol="0" anchor="ctr"/>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9067800" y="6465885"/>
            <a:ext cx="1066800" cy="239715"/>
          </a:xfrm>
          <a:prstGeom prst="rect">
            <a:avLst/>
          </a:prstGeom>
        </p:spPr>
        <p:txBody>
          <a:bodyPr vert="horz" lIns="91440" tIns="45720" rIns="91440" bIns="45720" rtlCol="0" anchor="ctr"/>
          <a:lstStyle>
            <a:lvl1pPr algn="r">
              <a:defRPr sz="1100">
                <a:solidFill>
                  <a:schemeClr val="tx1"/>
                </a:solidFill>
              </a:defRPr>
            </a:lvl1pPr>
          </a:lstStyle>
          <a:p>
            <a:fld id="{37CC0096-1860-4642-9CD2-0079EA5E7CD1}" type="datetimeFigureOut">
              <a:rPr lang="en-US" smtClean="0"/>
              <a:pPr/>
              <a:t>7/7/2021</a:t>
            </a:fld>
            <a:endParaRPr lang="en-US" dirty="0"/>
          </a:p>
        </p:txBody>
      </p:sp>
      <p:sp>
        <p:nvSpPr>
          <p:cNvPr id="6" name="Slide Number Placeholder 5"/>
          <p:cNvSpPr>
            <a:spLocks noGrp="1"/>
          </p:cNvSpPr>
          <p:nvPr>
            <p:ph type="sldNum" sz="quarter" idx="4"/>
          </p:nvPr>
        </p:nvSpPr>
        <p:spPr>
          <a:xfrm>
            <a:off x="10287000" y="6481760"/>
            <a:ext cx="838200" cy="239715"/>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bwMode="gray">
          <a:xfrm>
            <a:off x="495301" y="0"/>
            <a:ext cx="11315700" cy="1074058"/>
          </a:xfrm>
          <a:prstGeom prst="rect">
            <a:avLst/>
          </a:prstGeom>
        </p:spPr>
        <p:txBody>
          <a:bodyPr vert="horz" lIns="0" tIns="0" rIns="0" bIns="0" rtlCol="0" anchor="b">
            <a:noAutofit/>
          </a:bodyPr>
          <a:lstStyle/>
          <a:p>
            <a:r>
              <a:rPr lang="en-US"/>
              <a:t>Click to edit Master title style</a:t>
            </a:r>
            <a:endParaRPr lang="en-US" dirty="0"/>
          </a:p>
        </p:txBody>
      </p:sp>
      <p:sp>
        <p:nvSpPr>
          <p:cNvPr id="3" name="Content"/>
          <p:cNvSpPr>
            <a:spLocks noGrp="1"/>
          </p:cNvSpPr>
          <p:nvPr>
            <p:ph type="body" idx="1"/>
          </p:nvPr>
        </p:nvSpPr>
        <p:spPr bwMode="gray">
          <a:xfrm>
            <a:off x="495301" y="1825625"/>
            <a:ext cx="11315700" cy="407443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 name="Date Placeholder 3"/>
          <p:cNvSpPr>
            <a:spLocks noGrp="1"/>
          </p:cNvSpPr>
          <p:nvPr>
            <p:ph type="dt" sz="half" idx="2"/>
          </p:nvPr>
        </p:nvSpPr>
        <p:spPr bwMode="gray">
          <a:xfrm>
            <a:off x="381000" y="7386867"/>
            <a:ext cx="2743200" cy="365125"/>
          </a:xfrm>
          <a:prstGeom prst="rect">
            <a:avLst/>
          </a:prstGeom>
        </p:spPr>
        <p:txBody>
          <a:bodyPr vert="horz" lIns="0" tIns="0" rIns="0" bIns="0" rtlCol="0" anchor="ctr"/>
          <a:lstStyle>
            <a:lvl1pPr algn="l">
              <a:defRPr sz="900">
                <a:solidFill>
                  <a:schemeClr val="tx1">
                    <a:tint val="75000"/>
                  </a:schemeClr>
                </a:solidFill>
              </a:defRPr>
            </a:lvl1pPr>
          </a:lstStyle>
          <a:p>
            <a:fld id="{B7BEE905-891F-48F8-8059-761D787E0C81}" type="datetime1">
              <a:rPr lang="en-US" smtClean="0"/>
              <a:t>7/7/2021</a:t>
            </a:fld>
            <a:endParaRPr lang="en-US" dirty="0"/>
          </a:p>
        </p:txBody>
      </p:sp>
      <p:cxnSp>
        <p:nvCxnSpPr>
          <p:cNvPr id="8" name="Straight Connector 7"/>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B2CE75-020D-45A1-B141-8BC43E0F6356}"/>
              </a:ext>
            </a:extLst>
          </p:cNvPr>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4E70631-2200-435E-8B78-C15380687CB2}"/>
              </a:ext>
            </a:extLst>
          </p:cNvPr>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EFBD12F-70CE-4189-B019-73D6EAD2C6EA}"/>
              </a:ext>
            </a:extLst>
          </p:cNvPr>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MIO_LOGOPLACEHOLDER#LowerLeftSmallStandard" hidden="1">
            <a:extLst>
              <a:ext uri="{FF2B5EF4-FFF2-40B4-BE49-F238E27FC236}">
                <a16:creationId xmlns:a16="http://schemas.microsoft.com/office/drawing/2014/main" id="{5C5A7F7E-7FE4-4B34-BD13-89633E458B26}"/>
              </a:ext>
            </a:extLst>
          </p:cNvPr>
          <p:cNvSpPr/>
          <p:nvPr/>
        </p:nvSpPr>
        <p:spPr>
          <a:xfrm>
            <a:off x="389223" y="6375554"/>
            <a:ext cx="2002972" cy="3300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7" name="empower - DO NOT DELETE!!!" hidden="1"/>
          <p:cNvSpPr/>
          <p:nvPr>
            <p:custDataLst>
              <p:tags r:id="rId42"/>
            </p:custDataLst>
          </p:nvPr>
        </p:nvSpPr>
        <p:spPr>
          <a:xfrm>
            <a:off x="0" y="0"/>
            <a:ext cx="0" cy="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err="1"/>
          </a:p>
        </p:txBody>
      </p:sp>
      <p:sp>
        <p:nvSpPr>
          <p:cNvPr id="9" name="Slide Number Placeholder 8"/>
          <p:cNvSpPr>
            <a:spLocks noGrp="1"/>
          </p:cNvSpPr>
          <p:nvPr>
            <p:ph type="sldNum" sz="quarter" idx="4"/>
          </p:nvPr>
        </p:nvSpPr>
        <p:spPr>
          <a:xfrm>
            <a:off x="11300513" y="6583233"/>
            <a:ext cx="514720" cy="164592"/>
          </a:xfrm>
          <a:prstGeom prst="rect">
            <a:avLst/>
          </a:prstGeom>
        </p:spPr>
        <p:txBody>
          <a:bodyPr vert="horz" lIns="0" tIns="0" rIns="0" bIns="0" rtlCol="0" anchor="ctr"/>
          <a:lstStyle>
            <a:lvl1pPr algn="r">
              <a:defRPr sz="900">
                <a:solidFill>
                  <a:schemeClr val="accent4"/>
                </a:solidFill>
              </a:defRPr>
            </a:lvl1pPr>
          </a:lstStyle>
          <a:p>
            <a:fld id="{BC151626-B486-4759-B266-03B675213B53}" type="slidenum">
              <a:rPr lang="en-US" smtClean="0"/>
              <a:pPr/>
              <a:t>‹#›</a:t>
            </a:fld>
            <a:endParaRPr lang="en-US" dirty="0"/>
          </a:p>
        </p:txBody>
      </p:sp>
      <p:sp>
        <p:nvSpPr>
          <p:cNvPr id="6" name="TextBox 5" hidden="1"/>
          <p:cNvSpPr txBox="1"/>
          <p:nvPr>
            <p:custDataLst>
              <p:tags r:id="rId43"/>
            </p:custDataLst>
          </p:nvPr>
        </p:nvSpPr>
        <p:spPr>
          <a:xfrm rot="20625550">
            <a:off x="483469" y="2925787"/>
            <a:ext cx="11097035" cy="1006429"/>
          </a:xfrm>
          <a:prstGeom prst="rect">
            <a:avLst/>
          </a:prstGeom>
          <a:noFill/>
        </p:spPr>
        <p:txBody>
          <a:bodyPr wrap="square" rtlCol="0">
            <a:spAutoFit/>
          </a:bodyPr>
          <a:lstStyle/>
          <a:p>
            <a:pPr lvl="0" algn="ctr">
              <a:lnSpc>
                <a:spcPct val="90000"/>
              </a:lnSpc>
              <a:spcAft>
                <a:spcPts val="400"/>
              </a:spcAft>
            </a:pPr>
            <a:endParaRPr lang="en-US" sz="6600" dirty="0">
              <a:solidFill>
                <a:schemeClr val="accent5">
                  <a:lumMod val="20000"/>
                  <a:lumOff val="80000"/>
                </a:schemeClr>
              </a:solidFill>
            </a:endParaRPr>
          </a:p>
        </p:txBody>
      </p:sp>
      <p:pic>
        <p:nvPicPr>
          <p:cNvPr id="20" name="Picture 2" descr="C:\Users\cbarthol\Desktop\Charlotte Work\Tools\PPT\Empower\Logo EMFs\OPTUM_®_4c.emf"/>
          <p:cNvPicPr>
            <a:picLocks noChangeAspect="1" noChangeArrowheads="1"/>
          </p:cNvPicPr>
          <p:nvPr userDrawn="1">
            <p:custDataLst>
              <p:tags r:id="rId44"/>
            </p:custDataLst>
          </p:nvPr>
        </p:nvPicPr>
        <p:blipFill>
          <a:blip r:embed="rId45" cstate="print">
            <a:extLst>
              <a:ext uri="{28A0092B-C50C-407E-A947-70E740481C1C}">
                <a14:useLocalDpi xmlns:a14="http://schemas.microsoft.com/office/drawing/2010/main" val="0"/>
              </a:ext>
            </a:extLst>
          </a:blip>
          <a:srcRect/>
          <a:stretch>
            <a:fillRect/>
          </a:stretch>
        </p:blipFill>
        <p:spPr bwMode="auto">
          <a:xfrm>
            <a:off x="389224" y="6376416"/>
            <a:ext cx="1455385" cy="329184"/>
          </a:xfrm>
          <a:prstGeom prst="rect">
            <a:avLst/>
          </a:prstGeom>
          <a:noFill/>
          <a:extLst>
            <a:ext uri="{909E8E84-426E-40DD-AFC4-6F175D3DCCD1}">
              <a14:hiddenFill xmlns:a14="http://schemas.microsoft.com/office/drawing/2010/main">
                <a:solidFill>
                  <a:srgbClr val="FFFFFF"/>
                </a:solidFill>
              </a14:hiddenFill>
            </a:ext>
          </a:extLst>
        </p:spPr>
      </p:pic>
      <p:sp>
        <p:nvSpPr>
          <p:cNvPr id="23" name="Footer Placeholder 4"/>
          <p:cNvSpPr>
            <a:spLocks noGrp="1"/>
          </p:cNvSpPr>
          <p:nvPr>
            <p:ph type="ftr" sz="quarter" idx="3"/>
          </p:nvPr>
        </p:nvSpPr>
        <p:spPr>
          <a:xfrm>
            <a:off x="6285653" y="6376417"/>
            <a:ext cx="4870120" cy="365125"/>
          </a:xfrm>
          <a:prstGeom prst="rect">
            <a:avLst/>
          </a:prstGeom>
        </p:spPr>
        <p:txBody>
          <a:bodyPr vert="horz" lIns="0" tIns="0" rIns="0" bIns="0" rtlCol="0" anchor="b"/>
          <a:lstStyle>
            <a:lvl1pPr>
              <a:defRPr lang="en-US" sz="900">
                <a:solidFill>
                  <a:schemeClr val="accent4"/>
                </a:solidFill>
              </a:defRPr>
            </a:lvl1pPr>
          </a:lstStyle>
          <a:p>
            <a:pPr algn="r">
              <a:lnSpc>
                <a:spcPct val="90000"/>
              </a:lnSpc>
            </a:pPr>
            <a:r>
              <a:rPr lang="en-US"/>
              <a:t>© 2020 Optum, Inc. All rights reserved. Confidential property of Optum. Do not distribute or reproduce without express permission from Optum.</a:t>
            </a:r>
          </a:p>
        </p:txBody>
      </p:sp>
    </p:spTree>
    <p:extLst>
      <p:ext uri="{BB962C8B-B14F-4D97-AF65-F5344CB8AC3E}">
        <p14:creationId xmlns:p14="http://schemas.microsoft.com/office/powerpoint/2010/main" val="325303171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Lst>
  <p:hf hdr="0" dt="0"/>
  <p:txStyles>
    <p:titleStyle>
      <a:lvl1pPr algn="l" defTabSz="685800" rtl="0" eaLnBrk="1" latinLnBrk="0" hangingPunct="1">
        <a:lnSpc>
          <a:spcPct val="90000"/>
        </a:lnSpc>
        <a:spcBef>
          <a:spcPct val="0"/>
        </a:spcBef>
        <a:buNone/>
        <a:defRPr sz="3000" kern="1200">
          <a:solidFill>
            <a:srgbClr val="55565A"/>
          </a:solidFill>
          <a:latin typeface="+mj-lt"/>
          <a:ea typeface="+mj-ea"/>
          <a:cs typeface="+mj-cs"/>
        </a:defRPr>
      </a:lvl1pPr>
    </p:titleStyle>
    <p:bodyStyle>
      <a:lvl1pPr marL="0" indent="0" algn="l" defTabSz="685800" rtl="0" eaLnBrk="1" latinLnBrk="0" hangingPunct="1">
        <a:lnSpc>
          <a:spcPct val="95000"/>
        </a:lnSpc>
        <a:spcBef>
          <a:spcPts val="800"/>
        </a:spcBef>
        <a:spcAft>
          <a:spcPts val="600"/>
        </a:spcAft>
        <a:buFont typeface="Arial" panose="020B0604020202020204" pitchFamily="34" charset="0"/>
        <a:buChar char="​"/>
        <a:defRPr sz="2200" kern="1200">
          <a:solidFill>
            <a:schemeClr val="tx2"/>
          </a:solidFill>
          <a:latin typeface="+mn-lt"/>
          <a:ea typeface="+mn-ea"/>
          <a:cs typeface="+mn-cs"/>
        </a:defRPr>
      </a:lvl1pPr>
      <a:lvl2pPr marL="230188" indent="-230188"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228600" indent="-228600" algn="l" defTabSz="6858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3pPr>
      <a:lvl4pPr marL="398463" indent="-169863" algn="l" defTabSz="685800" rtl="0" eaLnBrk="1" latinLnBrk="0" hangingPunct="1">
        <a:lnSpc>
          <a:spcPct val="95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4pPr>
      <a:lvl5pPr marL="571500" indent="-171450" algn="l" defTabSz="685800" rtl="0" eaLnBrk="1" latinLnBrk="0" hangingPunct="1">
        <a:lnSpc>
          <a:spcPct val="9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742950" indent="-171450" algn="l" defTabSz="6858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2" pos="2862">
          <p15:clr>
            <a:srgbClr val="FDE53C"/>
          </p15:clr>
        </p15:guide>
        <p15:guide id="73" orient="horz" pos="3720">
          <p15:clr>
            <a:srgbClr val="F26B43"/>
          </p15:clr>
        </p15:guide>
        <p15:guide id="74">
          <p15:clr>
            <a:srgbClr val="F26B43"/>
          </p15:clr>
        </p15:guide>
        <p15:guide id="75" pos="5580">
          <p15:clr>
            <a:srgbClr val="F26B43"/>
          </p15:clr>
        </p15:guide>
        <p15:guide id="76" pos="192">
          <p15:clr>
            <a:srgbClr val="F26B43"/>
          </p15:clr>
        </p15:guide>
        <p15:guide id="77" orient="horz" pos="4080">
          <p15:clr>
            <a:srgbClr val="F26B43"/>
          </p15:clr>
        </p15:guide>
        <p15:guide id="78" pos="234">
          <p15:clr>
            <a:srgbClr val="F26B43"/>
          </p15:clr>
        </p15:guide>
        <p15:guide id="79" orient="horz" pos="240">
          <p15:clr>
            <a:srgbClr val="F26B43"/>
          </p15:clr>
        </p15:guide>
        <p15:guide id="80" orient="horz" pos="360">
          <p15:clr>
            <a:srgbClr val="F26B43"/>
          </p15:clr>
        </p15:guide>
        <p15:guide id="81" orient="horz" pos="696">
          <p15:clr>
            <a:srgbClr val="F26B43"/>
          </p15:clr>
        </p15:guide>
        <p15:guide id="82" orient="horz" pos="2472">
          <p15:clr>
            <a:srgbClr val="F26B43"/>
          </p15:clr>
        </p15:guide>
        <p15:guide id="83" orient="horz" pos="4224">
          <p15:clr>
            <a:srgbClr val="F26B43"/>
          </p15:clr>
        </p15:guide>
        <p15:guide id="84" pos="5544">
          <p15:clr>
            <a:srgbClr val="F26B43"/>
          </p15:clr>
        </p15:guide>
        <p15:guide id="85" pos="2898">
          <p15:clr>
            <a:srgbClr val="FDE53C"/>
          </p15:clr>
        </p15:guide>
        <p15:guide id="86" pos="2016">
          <p15:clr>
            <a:srgbClr val="F26B43"/>
          </p15:clr>
        </p15:guide>
        <p15:guide id="87" pos="3744">
          <p15:clr>
            <a:srgbClr val="F26B43"/>
          </p15:clr>
        </p15:guide>
        <p15:guide id="88" pos="1980">
          <p15:clr>
            <a:srgbClr val="F26B43"/>
          </p15:clr>
        </p15:guide>
        <p15:guide id="89" pos="3780">
          <p15:clr>
            <a:srgbClr val="F26B43"/>
          </p15:clr>
        </p15:guide>
        <p15:guide id="90" orient="horz" pos="2424">
          <p15:clr>
            <a:srgbClr val="F26B43"/>
          </p15:clr>
        </p15:guide>
        <p15:guide id="91" orient="horz" pos="115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hyperlink" Target="mailto:lcrummit@optum.com" TargetMode="External"/><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225" y="762000"/>
            <a:ext cx="4098175" cy="3048000"/>
          </a:xfrm>
        </p:spPr>
        <p:txBody>
          <a:bodyPr>
            <a:normAutofit fontScale="90000"/>
          </a:bodyPr>
          <a:lstStyle/>
          <a:p>
            <a:br>
              <a:rPr lang="en-US" dirty="0"/>
            </a:br>
            <a:r>
              <a:rPr lang="en-US" dirty="0"/>
              <a:t>“Nothing to fear but fear itself”</a:t>
            </a:r>
            <a:br>
              <a:rPr lang="en-US" dirty="0"/>
            </a:br>
            <a:br>
              <a:rPr lang="en-US" dirty="0"/>
            </a:br>
            <a:r>
              <a:rPr lang="en-US" sz="2000" dirty="0">
                <a:solidFill>
                  <a:srgbClr val="0070C0"/>
                </a:solidFill>
              </a:rPr>
              <a:t>FDR inaugural address 1933</a:t>
            </a:r>
            <a:br>
              <a:rPr lang="en-US" dirty="0"/>
            </a:br>
            <a:endParaRPr lang="en-US" dirty="0"/>
          </a:p>
        </p:txBody>
      </p:sp>
      <p:sp>
        <p:nvSpPr>
          <p:cNvPr id="3" name="Subtitle 2"/>
          <p:cNvSpPr>
            <a:spLocks noGrp="1"/>
          </p:cNvSpPr>
          <p:nvPr>
            <p:ph type="subTitle" idx="1"/>
          </p:nvPr>
        </p:nvSpPr>
        <p:spPr>
          <a:xfrm>
            <a:off x="626225" y="4572000"/>
            <a:ext cx="4098175" cy="1295400"/>
          </a:xfrm>
        </p:spPr>
        <p:txBody>
          <a:bodyPr>
            <a:normAutofit lnSpcReduction="10000"/>
          </a:bodyPr>
          <a:lstStyle/>
          <a:p>
            <a:r>
              <a:rPr lang="en-US" dirty="0"/>
              <a:t>Harpal S. Mangat MD</a:t>
            </a:r>
          </a:p>
          <a:p>
            <a:r>
              <a:rPr lang="en-US" dirty="0"/>
              <a:t> American Physician &amp; Surgeons Association Webinar. June 2021</a:t>
            </a:r>
          </a:p>
        </p:txBody>
      </p:sp>
    </p:spTree>
    <p:extLst>
      <p:ext uri="{BB962C8B-B14F-4D97-AF65-F5344CB8AC3E}">
        <p14:creationId xmlns:p14="http://schemas.microsoft.com/office/powerpoint/2010/main" val="43514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CC872-65E7-4F4A-BD7C-E5E2AC4C9868}"/>
              </a:ext>
            </a:extLst>
          </p:cNvPr>
          <p:cNvSpPr>
            <a:spLocks noGrp="1"/>
          </p:cNvSpPr>
          <p:nvPr>
            <p:ph type="title"/>
          </p:nvPr>
        </p:nvSpPr>
        <p:spPr/>
        <p:txBody>
          <a:bodyPr/>
          <a:lstStyle/>
          <a:p>
            <a:pPr algn="ctr"/>
            <a:r>
              <a:rPr lang="en-US" dirty="0"/>
              <a:t>Objective of phase zero treatment </a:t>
            </a:r>
          </a:p>
        </p:txBody>
      </p:sp>
      <p:sp>
        <p:nvSpPr>
          <p:cNvPr id="3" name="Content Placeholder 2">
            <a:extLst>
              <a:ext uri="{FF2B5EF4-FFF2-40B4-BE49-F238E27FC236}">
                <a16:creationId xmlns:a16="http://schemas.microsoft.com/office/drawing/2014/main" id="{41E91928-712C-4516-8404-B68026B4BCFF}"/>
              </a:ext>
            </a:extLst>
          </p:cNvPr>
          <p:cNvSpPr>
            <a:spLocks noGrp="1"/>
          </p:cNvSpPr>
          <p:nvPr>
            <p:ph sz="half" idx="1"/>
          </p:nvPr>
        </p:nvSpPr>
        <p:spPr>
          <a:xfrm>
            <a:off x="0" y="1600200"/>
            <a:ext cx="6172200" cy="5158580"/>
          </a:xfrm>
        </p:spPr>
        <p:txBody>
          <a:bodyPr>
            <a:normAutofit/>
          </a:bodyPr>
          <a:lstStyle/>
          <a:p>
            <a:pPr marL="0" lvl="0" indent="0">
              <a:buNone/>
            </a:pPr>
            <a:endParaRPr lang="en-US" dirty="0"/>
          </a:p>
          <a:p>
            <a:pPr lvl="0"/>
            <a:r>
              <a:rPr lang="en-US" sz="2800" dirty="0"/>
              <a:t> </a:t>
            </a:r>
            <a:r>
              <a:rPr lang="en-US" sz="2800" dirty="0">
                <a:effectLst/>
                <a:ea typeface="Calibri" panose="020F0502020204030204" pitchFamily="34" charset="0"/>
              </a:rPr>
              <a:t> </a:t>
            </a:r>
            <a:r>
              <a:rPr lang="en-US" sz="2800" dirty="0">
                <a:solidFill>
                  <a:srgbClr val="FF0000"/>
                </a:solidFill>
                <a:ea typeface="Calibri" panose="020F0502020204030204" pitchFamily="34" charset="0"/>
              </a:rPr>
              <a:t>Prevent Covid tracking to lung ACE 2 receptors.</a:t>
            </a:r>
            <a:endParaRPr lang="en-US" dirty="0">
              <a:effectLst/>
              <a:ea typeface="Calibri" panose="020F0502020204030204" pitchFamily="34" charset="0"/>
            </a:endParaRPr>
          </a:p>
          <a:p>
            <a:pPr lvl="0"/>
            <a:r>
              <a:rPr lang="en-US" dirty="0">
                <a:solidFill>
                  <a:srgbClr val="0070C0"/>
                </a:solidFill>
                <a:effectLst/>
                <a:ea typeface="Calibri" panose="020F0502020204030204" pitchFamily="34" charset="0"/>
              </a:rPr>
              <a:t>Nasal rinses decreases  the viral load </a:t>
            </a:r>
          </a:p>
          <a:p>
            <a:pPr lvl="0"/>
            <a:r>
              <a:rPr lang="en-US" dirty="0" err="1">
                <a:solidFill>
                  <a:srgbClr val="0070C0"/>
                </a:solidFill>
                <a:ea typeface="Calibri" panose="020F0502020204030204" pitchFamily="34" charset="0"/>
              </a:rPr>
              <a:t>Bevespi</a:t>
            </a:r>
            <a:r>
              <a:rPr lang="en-US" dirty="0">
                <a:solidFill>
                  <a:srgbClr val="0070C0"/>
                </a:solidFill>
                <a:ea typeface="Calibri" panose="020F0502020204030204" pitchFamily="34" charset="0"/>
              </a:rPr>
              <a:t>/</a:t>
            </a:r>
            <a:r>
              <a:rPr lang="en-US" dirty="0" err="1">
                <a:solidFill>
                  <a:srgbClr val="0070C0"/>
                </a:solidFill>
                <a:ea typeface="Calibri" panose="020F0502020204030204" pitchFamily="34" charset="0"/>
              </a:rPr>
              <a:t>Breztri</a:t>
            </a:r>
            <a:r>
              <a:rPr lang="en-US" dirty="0">
                <a:solidFill>
                  <a:srgbClr val="0070C0"/>
                </a:solidFill>
                <a:ea typeface="Calibri" panose="020F0502020204030204" pitchFamily="34" charset="0"/>
              </a:rPr>
              <a:t> contains glycopyrrolate that dries up respiratory secretions where Covid resides.</a:t>
            </a:r>
          </a:p>
          <a:p>
            <a:pPr lvl="0"/>
            <a:r>
              <a:rPr lang="en-US" dirty="0">
                <a:solidFill>
                  <a:srgbClr val="0070C0"/>
                </a:solidFill>
                <a:ea typeface="Calibri" panose="020F0502020204030204" pitchFamily="34" charset="0"/>
              </a:rPr>
              <a:t>Ipratropium bromide dries  up secretions.</a:t>
            </a:r>
          </a:p>
          <a:p>
            <a:pPr lvl="0"/>
            <a:r>
              <a:rPr lang="en-US" dirty="0" err="1">
                <a:solidFill>
                  <a:srgbClr val="0070C0"/>
                </a:solidFill>
                <a:ea typeface="Calibri" panose="020F0502020204030204" pitchFamily="34" charset="0"/>
              </a:rPr>
              <a:t>Ciclesonide</a:t>
            </a:r>
            <a:r>
              <a:rPr lang="en-US" dirty="0">
                <a:solidFill>
                  <a:srgbClr val="0070C0"/>
                </a:solidFill>
                <a:ea typeface="Calibri" panose="020F0502020204030204" pitchFamily="34" charset="0"/>
              </a:rPr>
              <a:t> (</a:t>
            </a:r>
            <a:r>
              <a:rPr lang="en-US" dirty="0" err="1">
                <a:solidFill>
                  <a:srgbClr val="0070C0"/>
                </a:solidFill>
                <a:ea typeface="Calibri" panose="020F0502020204030204" pitchFamily="34" charset="0"/>
              </a:rPr>
              <a:t>Alvesco</a:t>
            </a:r>
            <a:r>
              <a:rPr lang="en-US" dirty="0">
                <a:solidFill>
                  <a:srgbClr val="0070C0"/>
                </a:solidFill>
                <a:ea typeface="Calibri" panose="020F0502020204030204" pitchFamily="34" charset="0"/>
              </a:rPr>
              <a:t>)</a:t>
            </a:r>
            <a:r>
              <a:rPr lang="en-US" dirty="0">
                <a:solidFill>
                  <a:srgbClr val="0070C0"/>
                </a:solidFill>
                <a:effectLst/>
                <a:ea typeface="Calibri" panose="020F0502020204030204" pitchFamily="34" charset="0"/>
              </a:rPr>
              <a:t> effective in Korean studies, </a:t>
            </a:r>
            <a:r>
              <a:rPr lang="en-US" dirty="0" err="1">
                <a:solidFill>
                  <a:srgbClr val="0070C0"/>
                </a:solidFill>
                <a:effectLst/>
                <a:ea typeface="Calibri" panose="020F0502020204030204" pitchFamily="34" charset="0"/>
              </a:rPr>
              <a:t>Budnesonide</a:t>
            </a:r>
            <a:r>
              <a:rPr lang="en-US" dirty="0">
                <a:solidFill>
                  <a:srgbClr val="0070C0"/>
                </a:solidFill>
                <a:effectLst/>
                <a:ea typeface="Calibri" panose="020F0502020204030204" pitchFamily="34" charset="0"/>
              </a:rPr>
              <a:t>  (Pulmicort) effective in </a:t>
            </a:r>
            <a:r>
              <a:rPr lang="en-US" dirty="0">
                <a:solidFill>
                  <a:srgbClr val="0070C0"/>
                </a:solidFill>
                <a:ea typeface="Calibri" panose="020F0502020204030204" pitchFamily="34" charset="0"/>
              </a:rPr>
              <a:t>T</a:t>
            </a:r>
            <a:r>
              <a:rPr lang="en-US" dirty="0">
                <a:solidFill>
                  <a:srgbClr val="0070C0"/>
                </a:solidFill>
                <a:effectLst/>
                <a:ea typeface="Calibri" panose="020F0502020204030204" pitchFamily="34" charset="0"/>
              </a:rPr>
              <a:t>exas. </a:t>
            </a:r>
          </a:p>
          <a:p>
            <a:pPr lvl="0"/>
            <a:endParaRPr lang="en-US" dirty="0">
              <a:solidFill>
                <a:srgbClr val="0070C0"/>
              </a:solidFill>
              <a:ea typeface="Calibri" panose="020F0502020204030204" pitchFamily="34" charset="0"/>
            </a:endParaRPr>
          </a:p>
          <a:p>
            <a:pPr lvl="0"/>
            <a:endParaRPr lang="en-US" dirty="0">
              <a:solidFill>
                <a:srgbClr val="0070C0"/>
              </a:solidFill>
              <a:effectLst/>
              <a:ea typeface="Calibri" panose="020F0502020204030204" pitchFamily="34" charset="0"/>
            </a:endParaRPr>
          </a:p>
          <a:p>
            <a:pPr marL="0" lvl="0" indent="0">
              <a:buNone/>
            </a:pPr>
            <a:endParaRPr lang="en-US" baseline="30000" dirty="0">
              <a:effectLst/>
              <a:ea typeface="Calibri" panose="020F0502020204030204" pitchFamily="34" charset="0"/>
            </a:endParaRPr>
          </a:p>
          <a:p>
            <a:pPr lvl="0"/>
            <a:endParaRPr lang="en-US" sz="2800" baseline="30000" dirty="0"/>
          </a:p>
          <a:p>
            <a:pPr marL="0" lvl="0" indent="0">
              <a:buNone/>
            </a:pPr>
            <a:endParaRPr lang="en-US" sz="2800" dirty="0"/>
          </a:p>
          <a:p>
            <a:pPr marL="0" lvl="0" indent="0">
              <a:buNone/>
            </a:pPr>
            <a:endParaRPr lang="en-US" dirty="0"/>
          </a:p>
          <a:p>
            <a:endParaRPr lang="en-US" dirty="0"/>
          </a:p>
          <a:p>
            <a:endParaRPr lang="en-US" dirty="0"/>
          </a:p>
        </p:txBody>
      </p:sp>
      <p:pic>
        <p:nvPicPr>
          <p:cNvPr id="8" name="Content Placeholder 7" descr="A close up of a black and white spider&#10;&#10;Description automatically generated with low confidence">
            <a:extLst>
              <a:ext uri="{FF2B5EF4-FFF2-40B4-BE49-F238E27FC236}">
                <a16:creationId xmlns:a16="http://schemas.microsoft.com/office/drawing/2014/main" id="{F0E434B8-FCD3-461C-B3EE-2E578395790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00800" y="1828800"/>
            <a:ext cx="5669280" cy="3968496"/>
          </a:xfrm>
        </p:spPr>
      </p:pic>
    </p:spTree>
    <p:extLst>
      <p:ext uri="{BB962C8B-B14F-4D97-AF65-F5344CB8AC3E}">
        <p14:creationId xmlns:p14="http://schemas.microsoft.com/office/powerpoint/2010/main" val="211973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C812B-2CEE-4889-8163-6D74014F6B34}"/>
              </a:ext>
            </a:extLst>
          </p:cNvPr>
          <p:cNvSpPr>
            <a:spLocks noGrp="1"/>
          </p:cNvSpPr>
          <p:nvPr>
            <p:ph type="title"/>
          </p:nvPr>
        </p:nvSpPr>
        <p:spPr>
          <a:xfrm>
            <a:off x="1066800" y="99220"/>
            <a:ext cx="10058400" cy="1325563"/>
          </a:xfrm>
        </p:spPr>
        <p:txBody>
          <a:bodyPr anchor="ctr">
            <a:normAutofit/>
          </a:bodyPr>
          <a:lstStyle/>
          <a:p>
            <a:pPr algn="ctr"/>
            <a:r>
              <a:rPr lang="en-US" dirty="0"/>
              <a:t>Phase Zero Treatment</a:t>
            </a:r>
          </a:p>
        </p:txBody>
      </p:sp>
      <p:pic>
        <p:nvPicPr>
          <p:cNvPr id="7" name="Content Placeholder 6">
            <a:extLst>
              <a:ext uri="{FF2B5EF4-FFF2-40B4-BE49-F238E27FC236}">
                <a16:creationId xmlns:a16="http://schemas.microsoft.com/office/drawing/2014/main" id="{9EA1505E-812E-4CC8-B9A8-D4EA1BA694BA}"/>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p:blipFill>
        <p:spPr>
          <a:xfrm>
            <a:off x="0" y="1519311"/>
            <a:ext cx="4643511" cy="5334000"/>
          </a:xfrm>
          <a:prstGeom prst="rect">
            <a:avLst/>
          </a:prstGeom>
          <a:noFill/>
        </p:spPr>
      </p:pic>
      <p:sp>
        <p:nvSpPr>
          <p:cNvPr id="3" name="Content Placeholder 2">
            <a:extLst>
              <a:ext uri="{FF2B5EF4-FFF2-40B4-BE49-F238E27FC236}">
                <a16:creationId xmlns:a16="http://schemas.microsoft.com/office/drawing/2014/main" id="{70495590-F40B-4FE0-8129-E60088BB5B3D}"/>
              </a:ext>
            </a:extLst>
          </p:cNvPr>
          <p:cNvSpPr>
            <a:spLocks noGrp="1"/>
          </p:cNvSpPr>
          <p:nvPr>
            <p:ph sz="half" idx="2"/>
          </p:nvPr>
        </p:nvSpPr>
        <p:spPr>
          <a:xfrm>
            <a:off x="4648200" y="1828800"/>
            <a:ext cx="7315200" cy="4929980"/>
          </a:xfrm>
        </p:spPr>
        <p:txBody>
          <a:bodyPr>
            <a:normAutofit/>
          </a:bodyPr>
          <a:lstStyle/>
          <a:p>
            <a:pPr marL="0" indent="0">
              <a:buNone/>
            </a:pPr>
            <a:r>
              <a:rPr lang="en-US" sz="1700" b="1" i="1" dirty="0">
                <a:solidFill>
                  <a:srgbClr val="FF0000"/>
                </a:solidFill>
              </a:rPr>
              <a:t>Objective of Phase Zero is to decrease viral load and prevent spike protein attachment</a:t>
            </a:r>
            <a:endParaRPr lang="en-US" sz="1700" b="1" i="1" dirty="0"/>
          </a:p>
          <a:p>
            <a:r>
              <a:rPr lang="en-US" sz="1700" b="1" i="1" dirty="0"/>
              <a:t>Nasal rinses decrease viral Load</a:t>
            </a:r>
          </a:p>
          <a:p>
            <a:r>
              <a:rPr lang="en-US" sz="1700" dirty="0" err="1"/>
              <a:t>Bevespi</a:t>
            </a:r>
            <a:r>
              <a:rPr lang="en-US" sz="1700" dirty="0"/>
              <a:t> a micelle formulation of glycopyrrolate a long known respiratory drying agent. It dries up the secretions that Covid lives in.</a:t>
            </a:r>
          </a:p>
          <a:p>
            <a:r>
              <a:rPr lang="en-US" sz="1700" dirty="0" err="1"/>
              <a:t>Ciclesonide</a:t>
            </a:r>
            <a:r>
              <a:rPr lang="en-US" sz="1700" dirty="0"/>
              <a:t> (</a:t>
            </a:r>
            <a:r>
              <a:rPr lang="en-US" sz="1700" dirty="0" err="1"/>
              <a:t>Alvesco</a:t>
            </a:r>
            <a:r>
              <a:rPr lang="en-US" sz="1700" dirty="0"/>
              <a:t>)  has been shown in Korean studies  to be effective in treating Covid. Texas study shows efficacy of </a:t>
            </a:r>
            <a:r>
              <a:rPr lang="en-US" sz="1700" dirty="0" err="1"/>
              <a:t>Budnesonide</a:t>
            </a:r>
            <a:r>
              <a:rPr lang="en-US" sz="1700" dirty="0"/>
              <a:t>.</a:t>
            </a:r>
          </a:p>
          <a:p>
            <a:r>
              <a:rPr lang="en-US" sz="1700" dirty="0"/>
              <a:t>Ipratropium Bromide decreases secretions</a:t>
            </a:r>
          </a:p>
          <a:p>
            <a:r>
              <a:rPr lang="en-US" sz="1700" dirty="0"/>
              <a:t>In our study of symptom improvement  in 24 Covid positive patients </a:t>
            </a:r>
            <a:r>
              <a:rPr lang="en-US" sz="1700" dirty="0" err="1"/>
              <a:t>Bevespi</a:t>
            </a:r>
            <a:r>
              <a:rPr lang="en-US" sz="1700" dirty="0"/>
              <a:t> was effective in reducing symptoms. </a:t>
            </a:r>
            <a:r>
              <a:rPr lang="en-US" sz="1700" b="1" i="1" dirty="0">
                <a:solidFill>
                  <a:srgbClr val="FF0000"/>
                </a:solidFill>
              </a:rPr>
              <a:t>(more effective than </a:t>
            </a:r>
            <a:r>
              <a:rPr lang="en-US" sz="1700" b="1" i="1" dirty="0" err="1">
                <a:solidFill>
                  <a:srgbClr val="FF0000"/>
                </a:solidFill>
              </a:rPr>
              <a:t>Bamlanavimab</a:t>
            </a:r>
            <a:r>
              <a:rPr lang="en-US" sz="1700" b="1" i="1" dirty="0">
                <a:solidFill>
                  <a:srgbClr val="FF0000"/>
                </a:solidFill>
              </a:rPr>
              <a:t>)</a:t>
            </a:r>
          </a:p>
          <a:p>
            <a:r>
              <a:rPr lang="en-US" sz="1700" dirty="0" err="1">
                <a:solidFill>
                  <a:srgbClr val="002060"/>
                </a:solidFill>
              </a:rPr>
              <a:t>Sotrovimab</a:t>
            </a:r>
            <a:r>
              <a:rPr lang="en-US" sz="1700" dirty="0">
                <a:solidFill>
                  <a:srgbClr val="002060"/>
                </a:solidFill>
              </a:rPr>
              <a:t> elevates pulmonary T cell Function</a:t>
            </a:r>
            <a:r>
              <a:rPr lang="en-US" sz="1700" dirty="0">
                <a:solidFill>
                  <a:srgbClr val="FF0000"/>
                </a:solidFill>
              </a:rPr>
              <a:t>. </a:t>
            </a:r>
            <a:r>
              <a:rPr lang="en-US" sz="1700" b="1" i="1" u="sng" dirty="0">
                <a:solidFill>
                  <a:srgbClr val="FF0000"/>
                </a:solidFill>
              </a:rPr>
              <a:t>Key fact CD4 cells</a:t>
            </a:r>
          </a:p>
          <a:p>
            <a:endParaRPr lang="en-US" sz="1700" b="1" i="1" u="sng" dirty="0">
              <a:solidFill>
                <a:srgbClr val="FF0000"/>
              </a:solidFill>
            </a:endParaRPr>
          </a:p>
          <a:p>
            <a:endParaRPr lang="en-US" sz="1700" dirty="0"/>
          </a:p>
        </p:txBody>
      </p:sp>
    </p:spTree>
    <p:extLst>
      <p:ext uri="{BB962C8B-B14F-4D97-AF65-F5344CB8AC3E}">
        <p14:creationId xmlns:p14="http://schemas.microsoft.com/office/powerpoint/2010/main" val="47498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101C1-979D-4C6F-909D-FF8812BF1DA5}"/>
              </a:ext>
            </a:extLst>
          </p:cNvPr>
          <p:cNvSpPr>
            <a:spLocks noGrp="1"/>
          </p:cNvSpPr>
          <p:nvPr>
            <p:ph type="title"/>
          </p:nvPr>
        </p:nvSpPr>
        <p:spPr>
          <a:xfrm>
            <a:off x="1066800" y="99220"/>
            <a:ext cx="10058400" cy="1325563"/>
          </a:xfrm>
        </p:spPr>
        <p:txBody>
          <a:bodyPr anchor="ctr">
            <a:normAutofit/>
          </a:bodyPr>
          <a:lstStyle/>
          <a:p>
            <a:pPr algn="ctr"/>
            <a:r>
              <a:rPr lang="en-US" dirty="0"/>
              <a:t>Intracellular Covid life cycle</a:t>
            </a:r>
            <a:endParaRPr lang="en-US"/>
          </a:p>
        </p:txBody>
      </p:sp>
      <p:pic>
        <p:nvPicPr>
          <p:cNvPr id="6" name="Content Placeholder 5">
            <a:extLst>
              <a:ext uri="{FF2B5EF4-FFF2-40B4-BE49-F238E27FC236}">
                <a16:creationId xmlns:a16="http://schemas.microsoft.com/office/drawing/2014/main" id="{41177936-53BF-4968-BA9E-DDF61639FF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0" y="1500980"/>
            <a:ext cx="12192000" cy="5257800"/>
          </a:xfrm>
          <a:noFill/>
        </p:spPr>
      </p:pic>
    </p:spTree>
    <p:extLst>
      <p:ext uri="{BB962C8B-B14F-4D97-AF65-F5344CB8AC3E}">
        <p14:creationId xmlns:p14="http://schemas.microsoft.com/office/powerpoint/2010/main" val="225185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CA7A-D419-40D8-84A4-6ED66261B15B}"/>
              </a:ext>
            </a:extLst>
          </p:cNvPr>
          <p:cNvSpPr>
            <a:spLocks noGrp="1"/>
          </p:cNvSpPr>
          <p:nvPr>
            <p:ph type="title"/>
          </p:nvPr>
        </p:nvSpPr>
        <p:spPr>
          <a:xfrm>
            <a:off x="152400" y="99220"/>
            <a:ext cx="11887200" cy="1325563"/>
          </a:xfrm>
        </p:spPr>
        <p:txBody>
          <a:bodyPr/>
          <a:lstStyle/>
          <a:p>
            <a:pPr algn="ctr"/>
            <a:r>
              <a:rPr lang="en-US" dirty="0"/>
              <a:t>Phase 1  Intervention</a:t>
            </a:r>
          </a:p>
        </p:txBody>
      </p:sp>
      <p:pic>
        <p:nvPicPr>
          <p:cNvPr id="6" name="Content Placeholder 5">
            <a:extLst>
              <a:ext uri="{FF2B5EF4-FFF2-40B4-BE49-F238E27FC236}">
                <a16:creationId xmlns:a16="http://schemas.microsoft.com/office/drawing/2014/main" id="{81BE6FC0-EC9A-485F-86D8-A5EBA65E5FA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0" y="1524000"/>
            <a:ext cx="12039599" cy="5334000"/>
          </a:xfrm>
        </p:spPr>
      </p:pic>
    </p:spTree>
    <p:extLst>
      <p:ext uri="{BB962C8B-B14F-4D97-AF65-F5344CB8AC3E}">
        <p14:creationId xmlns:p14="http://schemas.microsoft.com/office/powerpoint/2010/main" val="429154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A8FBB-755D-4A38-A65C-1244511E2EBC}"/>
              </a:ext>
            </a:extLst>
          </p:cNvPr>
          <p:cNvSpPr>
            <a:spLocks noGrp="1"/>
          </p:cNvSpPr>
          <p:nvPr>
            <p:ph type="title"/>
          </p:nvPr>
        </p:nvSpPr>
        <p:spPr/>
        <p:txBody>
          <a:bodyPr/>
          <a:lstStyle/>
          <a:p>
            <a:pPr algn="ctr"/>
            <a:r>
              <a:rPr lang="en-US" dirty="0"/>
              <a:t>Phase 1 Intervention (within 10 days)</a:t>
            </a:r>
          </a:p>
        </p:txBody>
      </p:sp>
      <p:pic>
        <p:nvPicPr>
          <p:cNvPr id="6" name="Content Placeholder 5" descr="Diagram&#10;&#10;Description automatically generated">
            <a:extLst>
              <a:ext uri="{FF2B5EF4-FFF2-40B4-BE49-F238E27FC236}">
                <a16:creationId xmlns:a16="http://schemas.microsoft.com/office/drawing/2014/main" id="{2678404F-B5ED-4F4D-B84A-2E1478093D4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1134" y="1528604"/>
            <a:ext cx="5908534" cy="5230176"/>
          </a:xfrm>
        </p:spPr>
      </p:pic>
      <p:sp>
        <p:nvSpPr>
          <p:cNvPr id="4" name="Content Placeholder 3">
            <a:extLst>
              <a:ext uri="{FF2B5EF4-FFF2-40B4-BE49-F238E27FC236}">
                <a16:creationId xmlns:a16="http://schemas.microsoft.com/office/drawing/2014/main" id="{29E03808-80E9-45A7-93C8-B791D0A3990B}"/>
              </a:ext>
            </a:extLst>
          </p:cNvPr>
          <p:cNvSpPr>
            <a:spLocks noGrp="1"/>
          </p:cNvSpPr>
          <p:nvPr>
            <p:ph sz="half" idx="2"/>
          </p:nvPr>
        </p:nvSpPr>
        <p:spPr/>
        <p:txBody>
          <a:bodyPr>
            <a:normAutofit/>
          </a:bodyPr>
          <a:lstStyle/>
          <a:p>
            <a:r>
              <a:rPr lang="en-US" dirty="0"/>
              <a:t>Objective of phase one treatment is to prevent the spike protein adhering to the ACE 2 receptor and shut down the Bradykinin storm.</a:t>
            </a:r>
          </a:p>
          <a:p>
            <a:r>
              <a:rPr lang="en-US" dirty="0"/>
              <a:t>Monoclonal antibodies initially Bamlanivimab or  </a:t>
            </a:r>
            <a:r>
              <a:rPr lang="en-US" dirty="0" err="1"/>
              <a:t>Casirivimab</a:t>
            </a:r>
            <a:r>
              <a:rPr lang="en-US" dirty="0"/>
              <a:t> with variants now </a:t>
            </a:r>
            <a:r>
              <a:rPr lang="en-US" dirty="0">
                <a:solidFill>
                  <a:srgbClr val="FF0000"/>
                </a:solidFill>
              </a:rPr>
              <a:t>Bamlanivimab + </a:t>
            </a:r>
            <a:r>
              <a:rPr lang="en-US" dirty="0" err="1">
                <a:solidFill>
                  <a:srgbClr val="FF0000"/>
                </a:solidFill>
              </a:rPr>
              <a:t>Etesivimab</a:t>
            </a:r>
            <a:r>
              <a:rPr lang="en-US" dirty="0">
                <a:solidFill>
                  <a:srgbClr val="FF0000"/>
                </a:solidFill>
              </a:rPr>
              <a:t> or </a:t>
            </a:r>
            <a:r>
              <a:rPr lang="en-US" dirty="0" err="1">
                <a:solidFill>
                  <a:srgbClr val="FF0000"/>
                </a:solidFill>
              </a:rPr>
              <a:t>Casirivimab</a:t>
            </a:r>
            <a:r>
              <a:rPr lang="en-US" dirty="0">
                <a:solidFill>
                  <a:srgbClr val="FF0000"/>
                </a:solidFill>
              </a:rPr>
              <a:t> + </a:t>
            </a:r>
            <a:r>
              <a:rPr lang="en-US" dirty="0" err="1">
                <a:solidFill>
                  <a:srgbClr val="FF0000"/>
                </a:solidFill>
              </a:rPr>
              <a:t>Indevimab</a:t>
            </a:r>
            <a:r>
              <a:rPr lang="en-US" dirty="0">
                <a:solidFill>
                  <a:srgbClr val="FF0000"/>
                </a:solidFill>
              </a:rPr>
              <a:t> now </a:t>
            </a:r>
            <a:r>
              <a:rPr lang="en-US" dirty="0" err="1">
                <a:solidFill>
                  <a:srgbClr val="FF0000"/>
                </a:solidFill>
              </a:rPr>
              <a:t>Sotrovimab</a:t>
            </a:r>
            <a:endParaRPr lang="en-US" dirty="0">
              <a:solidFill>
                <a:srgbClr val="FF0000"/>
              </a:solidFill>
            </a:endParaRPr>
          </a:p>
          <a:p>
            <a:r>
              <a:rPr lang="en-US" dirty="0">
                <a:solidFill>
                  <a:srgbClr val="FF0000"/>
                </a:solidFill>
              </a:rPr>
              <a:t>Benadryl shuts down the Bradykinin storm.</a:t>
            </a:r>
          </a:p>
        </p:txBody>
      </p:sp>
    </p:spTree>
    <p:extLst>
      <p:ext uri="{BB962C8B-B14F-4D97-AF65-F5344CB8AC3E}">
        <p14:creationId xmlns:p14="http://schemas.microsoft.com/office/powerpoint/2010/main" val="402111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CC872-65E7-4F4A-BD7C-E5E2AC4C9868}"/>
              </a:ext>
            </a:extLst>
          </p:cNvPr>
          <p:cNvSpPr>
            <a:spLocks noGrp="1"/>
          </p:cNvSpPr>
          <p:nvPr>
            <p:ph type="title"/>
          </p:nvPr>
        </p:nvSpPr>
        <p:spPr/>
        <p:txBody>
          <a:bodyPr/>
          <a:lstStyle/>
          <a:p>
            <a:pPr algn="ctr"/>
            <a:r>
              <a:rPr lang="en-US" dirty="0"/>
              <a:t>Objective of Phase 1 Intervention </a:t>
            </a:r>
          </a:p>
        </p:txBody>
      </p:sp>
      <p:sp>
        <p:nvSpPr>
          <p:cNvPr id="3" name="Content Placeholder 2">
            <a:extLst>
              <a:ext uri="{FF2B5EF4-FFF2-40B4-BE49-F238E27FC236}">
                <a16:creationId xmlns:a16="http://schemas.microsoft.com/office/drawing/2014/main" id="{41E91928-712C-4516-8404-B68026B4BCFF}"/>
              </a:ext>
            </a:extLst>
          </p:cNvPr>
          <p:cNvSpPr>
            <a:spLocks noGrp="1"/>
          </p:cNvSpPr>
          <p:nvPr>
            <p:ph sz="half" idx="1"/>
          </p:nvPr>
        </p:nvSpPr>
        <p:spPr>
          <a:xfrm>
            <a:off x="0" y="1600200"/>
            <a:ext cx="6172200" cy="5257800"/>
          </a:xfrm>
        </p:spPr>
        <p:txBody>
          <a:bodyPr>
            <a:normAutofit/>
          </a:bodyPr>
          <a:lstStyle/>
          <a:p>
            <a:r>
              <a:rPr lang="en-US" sz="2800" dirty="0">
                <a:solidFill>
                  <a:srgbClr val="FF0000"/>
                </a:solidFill>
                <a:ea typeface="Calibri" panose="020F0502020204030204" pitchFamily="34" charset="0"/>
              </a:rPr>
              <a:t>Prevent Covid adherence ACE 2 receptors and stop bradykinin storm.</a:t>
            </a:r>
            <a:endParaRPr lang="en-US" dirty="0">
              <a:effectLst/>
              <a:ea typeface="Calibri" panose="020F0502020204030204" pitchFamily="34" charset="0"/>
            </a:endParaRPr>
          </a:p>
          <a:p>
            <a:pPr lvl="0"/>
            <a:r>
              <a:rPr lang="en-US" dirty="0">
                <a:solidFill>
                  <a:srgbClr val="0070C0"/>
                </a:solidFill>
                <a:ea typeface="Calibri" panose="020F0502020204030204" pitchFamily="34" charset="0"/>
              </a:rPr>
              <a:t>Monoclonal antibodies target spike protein but can take 2-6 days for viral load come to zero. </a:t>
            </a:r>
            <a:r>
              <a:rPr lang="en-US" dirty="0">
                <a:solidFill>
                  <a:srgbClr val="FF0000"/>
                </a:solidFill>
                <a:ea typeface="Calibri" panose="020F0502020204030204" pitchFamily="34" charset="0"/>
              </a:rPr>
              <a:t>Monitor potential complications </a:t>
            </a:r>
            <a:r>
              <a:rPr lang="en-US" dirty="0" err="1">
                <a:solidFill>
                  <a:srgbClr val="FF0000"/>
                </a:solidFill>
                <a:ea typeface="Calibri" panose="020F0502020204030204" pitchFamily="34" charset="0"/>
              </a:rPr>
              <a:t>eg</a:t>
            </a:r>
            <a:r>
              <a:rPr lang="en-US" dirty="0">
                <a:solidFill>
                  <a:srgbClr val="FF0000"/>
                </a:solidFill>
                <a:ea typeface="Calibri" panose="020F0502020204030204" pitchFamily="34" charset="0"/>
              </a:rPr>
              <a:t> pulmonary emboli. Note COVID variants showing resistance choose  monoclonal antibody wisely.</a:t>
            </a:r>
            <a:endParaRPr lang="en-US" dirty="0">
              <a:solidFill>
                <a:srgbClr val="0070C0"/>
              </a:solidFill>
              <a:effectLst/>
              <a:ea typeface="Calibri" panose="020F0502020204030204" pitchFamily="34" charset="0"/>
            </a:endParaRPr>
          </a:p>
          <a:p>
            <a:pPr lvl="0"/>
            <a:r>
              <a:rPr lang="en-US" dirty="0">
                <a:solidFill>
                  <a:srgbClr val="0070C0"/>
                </a:solidFill>
                <a:ea typeface="Calibri" panose="020F0502020204030204" pitchFamily="34" charset="0"/>
              </a:rPr>
              <a:t>Diphenhydramine(Benadryl) stops the bradykinin storm. </a:t>
            </a:r>
            <a:r>
              <a:rPr lang="en-US" dirty="0">
                <a:solidFill>
                  <a:srgbClr val="FF0000"/>
                </a:solidFill>
                <a:ea typeface="Calibri" panose="020F0502020204030204" pitchFamily="34" charset="0"/>
              </a:rPr>
              <a:t>Less hyaluronic acid </a:t>
            </a:r>
            <a:r>
              <a:rPr lang="en-US" dirty="0">
                <a:solidFill>
                  <a:srgbClr val="7030A0"/>
                </a:solidFill>
                <a:ea typeface="Calibri" panose="020F0502020204030204" pitchFamily="34" charset="0"/>
              </a:rPr>
              <a:t>(no need for Bulls in the China shop)</a:t>
            </a:r>
          </a:p>
          <a:p>
            <a:pPr lvl="0"/>
            <a:endParaRPr lang="en-US" dirty="0">
              <a:solidFill>
                <a:srgbClr val="7030A0"/>
              </a:solidFill>
              <a:ea typeface="Calibri" panose="020F0502020204030204" pitchFamily="34" charset="0"/>
            </a:endParaRPr>
          </a:p>
          <a:p>
            <a:pPr lvl="0"/>
            <a:endParaRPr lang="en-US" dirty="0">
              <a:solidFill>
                <a:srgbClr val="0070C0"/>
              </a:solidFill>
              <a:effectLst/>
              <a:ea typeface="Calibri" panose="020F0502020204030204" pitchFamily="34" charset="0"/>
            </a:endParaRPr>
          </a:p>
          <a:p>
            <a:pPr marL="0" lvl="0" indent="0">
              <a:buNone/>
            </a:pPr>
            <a:endParaRPr lang="en-US" baseline="30000" dirty="0">
              <a:effectLst/>
              <a:ea typeface="Calibri" panose="020F0502020204030204" pitchFamily="34" charset="0"/>
            </a:endParaRPr>
          </a:p>
          <a:p>
            <a:pPr lvl="0"/>
            <a:endParaRPr lang="en-US" sz="2800" baseline="30000" dirty="0"/>
          </a:p>
          <a:p>
            <a:pPr marL="0" lvl="0" indent="0">
              <a:buNone/>
            </a:pPr>
            <a:endParaRPr lang="en-US" sz="2800" dirty="0"/>
          </a:p>
          <a:p>
            <a:pPr marL="0" lvl="0" indent="0">
              <a:buNone/>
            </a:pPr>
            <a:endParaRPr lang="en-US" dirty="0"/>
          </a:p>
          <a:p>
            <a:endParaRPr lang="en-US" dirty="0"/>
          </a:p>
          <a:p>
            <a:endParaRPr lang="en-US" dirty="0"/>
          </a:p>
        </p:txBody>
      </p:sp>
      <p:pic>
        <p:nvPicPr>
          <p:cNvPr id="8" name="Content Placeholder 7" descr="A close up of a black and white spider&#10;&#10;Description automatically generated with low confidence">
            <a:extLst>
              <a:ext uri="{FF2B5EF4-FFF2-40B4-BE49-F238E27FC236}">
                <a16:creationId xmlns:a16="http://schemas.microsoft.com/office/drawing/2014/main" id="{F0E434B8-FCD3-461C-B3EE-2E578395790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00800" y="1828800"/>
            <a:ext cx="5669280" cy="3968496"/>
          </a:xfrm>
        </p:spPr>
      </p:pic>
    </p:spTree>
    <p:extLst>
      <p:ext uri="{BB962C8B-B14F-4D97-AF65-F5344CB8AC3E}">
        <p14:creationId xmlns:p14="http://schemas.microsoft.com/office/powerpoint/2010/main" val="64672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3AF9-710E-42ED-B9CC-9B19FD4196FC}"/>
              </a:ext>
            </a:extLst>
          </p:cNvPr>
          <p:cNvSpPr>
            <a:spLocks noGrp="1"/>
          </p:cNvSpPr>
          <p:nvPr>
            <p:ph type="title"/>
          </p:nvPr>
        </p:nvSpPr>
        <p:spPr/>
        <p:txBody>
          <a:bodyPr/>
          <a:lstStyle/>
          <a:p>
            <a:r>
              <a:rPr lang="en-US" dirty="0"/>
              <a:t>Current Criteria for Monoclonal Antibody Usage within 10 days and Oxygen saturation &gt; 92%</a:t>
            </a:r>
          </a:p>
        </p:txBody>
      </p:sp>
      <p:sp>
        <p:nvSpPr>
          <p:cNvPr id="3" name="Content Placeholder 2">
            <a:extLst>
              <a:ext uri="{FF2B5EF4-FFF2-40B4-BE49-F238E27FC236}">
                <a16:creationId xmlns:a16="http://schemas.microsoft.com/office/drawing/2014/main" id="{E468BC76-5E22-49C7-AB18-A9BF80C5E3C3}"/>
              </a:ext>
            </a:extLst>
          </p:cNvPr>
          <p:cNvSpPr>
            <a:spLocks noGrp="1"/>
          </p:cNvSpPr>
          <p:nvPr>
            <p:ph sz="half" idx="1"/>
          </p:nvPr>
        </p:nvSpPr>
        <p:spPr/>
        <p:txBody>
          <a:bodyPr/>
          <a:lstStyle/>
          <a:p>
            <a:r>
              <a:rPr lang="en-US" dirty="0"/>
              <a:t>Age &gt;65          BMI&gt;35</a:t>
            </a:r>
          </a:p>
          <a:p>
            <a:r>
              <a:rPr lang="en-US" dirty="0"/>
              <a:t>CKD                 Diabetes</a:t>
            </a:r>
          </a:p>
          <a:p>
            <a:r>
              <a:rPr lang="en-US" dirty="0"/>
              <a:t>Immunosuppressive disease/treatment</a:t>
            </a:r>
          </a:p>
          <a:p>
            <a:endParaRPr lang="en-US" dirty="0"/>
          </a:p>
          <a:p>
            <a:r>
              <a:rPr lang="en-US" u="sng" dirty="0"/>
              <a:t>Age &gt; 55 and:</a:t>
            </a:r>
          </a:p>
          <a:p>
            <a:r>
              <a:rPr lang="en-US" dirty="0"/>
              <a:t>Cardiovascular disease/HTN</a:t>
            </a:r>
          </a:p>
          <a:p>
            <a:r>
              <a:rPr lang="en-US" dirty="0"/>
              <a:t>COPD other chronic respiratory disease</a:t>
            </a:r>
          </a:p>
        </p:txBody>
      </p:sp>
      <p:sp>
        <p:nvSpPr>
          <p:cNvPr id="4" name="Content Placeholder 3">
            <a:extLst>
              <a:ext uri="{FF2B5EF4-FFF2-40B4-BE49-F238E27FC236}">
                <a16:creationId xmlns:a16="http://schemas.microsoft.com/office/drawing/2014/main" id="{53CDA442-3B89-4B0F-A8D6-A42FEB0D9F35}"/>
              </a:ext>
            </a:extLst>
          </p:cNvPr>
          <p:cNvSpPr>
            <a:spLocks noGrp="1"/>
          </p:cNvSpPr>
          <p:nvPr>
            <p:ph sz="half" idx="2"/>
          </p:nvPr>
        </p:nvSpPr>
        <p:spPr>
          <a:xfrm>
            <a:off x="6324600" y="1825624"/>
            <a:ext cx="5486400" cy="4575175"/>
          </a:xfrm>
        </p:spPr>
        <p:txBody>
          <a:bodyPr/>
          <a:lstStyle/>
          <a:p>
            <a:r>
              <a:rPr lang="en-US" u="sng" dirty="0"/>
              <a:t>Age 12-17 and;</a:t>
            </a:r>
          </a:p>
          <a:p>
            <a:r>
              <a:rPr lang="en-US" dirty="0"/>
              <a:t>BMI&gt;85 percentile</a:t>
            </a:r>
          </a:p>
          <a:p>
            <a:r>
              <a:rPr lang="en-US" dirty="0"/>
              <a:t>Sickle Cell Disease</a:t>
            </a:r>
          </a:p>
          <a:p>
            <a:r>
              <a:rPr lang="en-US" dirty="0"/>
              <a:t>Congenital/acquired heart disease</a:t>
            </a:r>
          </a:p>
          <a:p>
            <a:r>
              <a:rPr lang="en-US" dirty="0"/>
              <a:t>Neurodevelopmental disorder CP/MD</a:t>
            </a:r>
          </a:p>
          <a:p>
            <a:r>
              <a:rPr lang="en-US" dirty="0"/>
              <a:t>Asthma/Reactive Airways Disease/Chronic Respiratory Disease.</a:t>
            </a:r>
          </a:p>
        </p:txBody>
      </p:sp>
    </p:spTree>
    <p:extLst>
      <p:ext uri="{BB962C8B-B14F-4D97-AF65-F5344CB8AC3E}">
        <p14:creationId xmlns:p14="http://schemas.microsoft.com/office/powerpoint/2010/main" val="164373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CA7A-D419-40D8-84A4-6ED66261B15B}"/>
              </a:ext>
            </a:extLst>
          </p:cNvPr>
          <p:cNvSpPr>
            <a:spLocks noGrp="1"/>
          </p:cNvSpPr>
          <p:nvPr>
            <p:ph type="title"/>
          </p:nvPr>
        </p:nvSpPr>
        <p:spPr>
          <a:xfrm>
            <a:off x="152400" y="99220"/>
            <a:ext cx="11887200" cy="1325563"/>
          </a:xfrm>
        </p:spPr>
        <p:txBody>
          <a:bodyPr/>
          <a:lstStyle/>
          <a:p>
            <a:pPr algn="ctr"/>
            <a:r>
              <a:rPr lang="en-US" dirty="0"/>
              <a:t>Phase 2  Intervention</a:t>
            </a:r>
          </a:p>
        </p:txBody>
      </p:sp>
      <p:pic>
        <p:nvPicPr>
          <p:cNvPr id="6" name="Content Placeholder 5">
            <a:extLst>
              <a:ext uri="{FF2B5EF4-FFF2-40B4-BE49-F238E27FC236}">
                <a16:creationId xmlns:a16="http://schemas.microsoft.com/office/drawing/2014/main" id="{81BE6FC0-EC9A-485F-86D8-A5EBA65E5FA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0" y="1524000"/>
            <a:ext cx="12192000" cy="5334000"/>
          </a:xfrm>
        </p:spPr>
      </p:pic>
    </p:spTree>
    <p:extLst>
      <p:ext uri="{BB962C8B-B14F-4D97-AF65-F5344CB8AC3E}">
        <p14:creationId xmlns:p14="http://schemas.microsoft.com/office/powerpoint/2010/main" val="24110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B69DEA-B9FC-4668-A4D9-F8D75F1AC195}"/>
              </a:ext>
            </a:extLst>
          </p:cNvPr>
          <p:cNvSpPr>
            <a:spLocks noGrp="1"/>
          </p:cNvSpPr>
          <p:nvPr>
            <p:ph type="title"/>
          </p:nvPr>
        </p:nvSpPr>
        <p:spPr>
          <a:xfrm>
            <a:off x="7635240" y="3200400"/>
            <a:ext cx="3932237" cy="1752600"/>
          </a:xfrm>
        </p:spPr>
        <p:txBody>
          <a:bodyPr anchor="b">
            <a:normAutofit/>
          </a:bodyPr>
          <a:lstStyle/>
          <a:p>
            <a:r>
              <a:rPr lang="en-US" dirty="0"/>
              <a:t>Phase 2 Intervention </a:t>
            </a:r>
          </a:p>
        </p:txBody>
      </p:sp>
      <p:pic>
        <p:nvPicPr>
          <p:cNvPr id="8" name="Content Placeholder 7">
            <a:extLst>
              <a:ext uri="{FF2B5EF4-FFF2-40B4-BE49-F238E27FC236}">
                <a16:creationId xmlns:a16="http://schemas.microsoft.com/office/drawing/2014/main" id="{14182826-7358-4C18-9202-E673EA2B9C1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b="2152"/>
          <a:stretch/>
        </p:blipFill>
        <p:spPr>
          <a:xfrm>
            <a:off x="1" y="10"/>
            <a:ext cx="7008810" cy="6857989"/>
          </a:xfrm>
          <a:noFill/>
        </p:spPr>
      </p:pic>
      <p:sp>
        <p:nvSpPr>
          <p:cNvPr id="6" name="Content Placeholder 5">
            <a:extLst>
              <a:ext uri="{FF2B5EF4-FFF2-40B4-BE49-F238E27FC236}">
                <a16:creationId xmlns:a16="http://schemas.microsoft.com/office/drawing/2014/main" id="{5584011D-5D86-47B6-9C6D-CBF1A6F3B9E1}"/>
              </a:ext>
            </a:extLst>
          </p:cNvPr>
          <p:cNvSpPr>
            <a:spLocks noGrp="1"/>
          </p:cNvSpPr>
          <p:nvPr>
            <p:ph type="body" sz="half" idx="2"/>
          </p:nvPr>
        </p:nvSpPr>
        <p:spPr>
          <a:xfrm>
            <a:off x="7635240" y="5029200"/>
            <a:ext cx="3932237" cy="1374648"/>
          </a:xfrm>
        </p:spPr>
        <p:txBody>
          <a:bodyPr>
            <a:normAutofit/>
          </a:bodyPr>
          <a:lstStyle/>
          <a:p>
            <a:r>
              <a:rPr lang="en-US" dirty="0"/>
              <a:t>“Studies on HCQ correlate with the number of tweets”  Winston Hide PhD –Harvard University</a:t>
            </a:r>
          </a:p>
          <a:p>
            <a:r>
              <a:rPr lang="en-US" dirty="0">
                <a:solidFill>
                  <a:srgbClr val="00B0F0"/>
                </a:solidFill>
              </a:rPr>
              <a:t> 2 Bonus points for Clinicians + 1 Clinicians</a:t>
            </a:r>
          </a:p>
          <a:p>
            <a:endParaRPr lang="en-US" dirty="0">
              <a:solidFill>
                <a:srgbClr val="00B0F0"/>
              </a:solidFill>
            </a:endParaRPr>
          </a:p>
        </p:txBody>
      </p:sp>
    </p:spTree>
    <p:extLst>
      <p:ext uri="{BB962C8B-B14F-4D97-AF65-F5344CB8AC3E}">
        <p14:creationId xmlns:p14="http://schemas.microsoft.com/office/powerpoint/2010/main" val="391939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CA7A-D419-40D8-84A4-6ED66261B15B}"/>
              </a:ext>
            </a:extLst>
          </p:cNvPr>
          <p:cNvSpPr>
            <a:spLocks noGrp="1"/>
          </p:cNvSpPr>
          <p:nvPr>
            <p:ph type="title"/>
          </p:nvPr>
        </p:nvSpPr>
        <p:spPr>
          <a:xfrm>
            <a:off x="152400" y="99220"/>
            <a:ext cx="11887200" cy="1325563"/>
          </a:xfrm>
        </p:spPr>
        <p:txBody>
          <a:bodyPr/>
          <a:lstStyle/>
          <a:p>
            <a:pPr algn="ctr"/>
            <a:r>
              <a:rPr lang="en-US" dirty="0"/>
              <a:t>Phase 2 Intervention</a:t>
            </a:r>
          </a:p>
        </p:txBody>
      </p:sp>
      <p:pic>
        <p:nvPicPr>
          <p:cNvPr id="6" name="Content Placeholder 5">
            <a:extLst>
              <a:ext uri="{FF2B5EF4-FFF2-40B4-BE49-F238E27FC236}">
                <a16:creationId xmlns:a16="http://schemas.microsoft.com/office/drawing/2014/main" id="{81BE6FC0-EC9A-485F-86D8-A5EBA65E5FA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0" y="1524000"/>
            <a:ext cx="12192000" cy="5334000"/>
          </a:xfrm>
        </p:spPr>
      </p:pic>
    </p:spTree>
    <p:extLst>
      <p:ext uri="{BB962C8B-B14F-4D97-AF65-F5344CB8AC3E}">
        <p14:creationId xmlns:p14="http://schemas.microsoft.com/office/powerpoint/2010/main" val="265553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9D9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99220"/>
            <a:ext cx="10058400" cy="1325563"/>
          </a:xfrm>
          <a:prstGeom prst="rect">
            <a:avLst/>
          </a:prstGeom>
        </p:spPr>
        <p:txBody>
          <a:bodyPr anchor="ctr">
            <a:normAutofit/>
          </a:bodyPr>
          <a:lstStyle/>
          <a:p>
            <a:pPr algn="ctr"/>
            <a:r>
              <a:rPr lang="en-US" sz="4800" dirty="0"/>
              <a:t>Understanding a Disease Treatment</a:t>
            </a:r>
          </a:p>
        </p:txBody>
      </p:sp>
      <p:sp>
        <p:nvSpPr>
          <p:cNvPr id="3" name="Content Placeholder 2"/>
          <p:cNvSpPr>
            <a:spLocks noGrp="1"/>
          </p:cNvSpPr>
          <p:nvPr>
            <p:ph sz="half" idx="2"/>
          </p:nvPr>
        </p:nvSpPr>
        <p:spPr>
          <a:xfrm>
            <a:off x="5736336" y="1524000"/>
            <a:ext cx="6455664" cy="6324600"/>
          </a:xfrm>
          <a:prstGeom prst="rect">
            <a:avLst/>
          </a:prstGeom>
        </p:spPr>
        <p:txBody>
          <a:bodyPr>
            <a:normAutofit/>
          </a:bodyPr>
          <a:lstStyle/>
          <a:p>
            <a:endParaRPr lang="en-US" sz="3200" dirty="0"/>
          </a:p>
          <a:p>
            <a:r>
              <a:rPr lang="en-US" sz="3200" dirty="0"/>
              <a:t>Know the anatomy, physiology &amp; pharmacology of the  body</a:t>
            </a:r>
          </a:p>
          <a:p>
            <a:r>
              <a:rPr lang="en-US" sz="3200" dirty="0"/>
              <a:t> Understand and comprehend the modus operandi of pathogen</a:t>
            </a:r>
          </a:p>
          <a:p>
            <a:pPr marL="0" indent="0">
              <a:buNone/>
            </a:pPr>
            <a:r>
              <a:rPr lang="en-US" sz="3200" dirty="0">
                <a:solidFill>
                  <a:srgbClr val="0070C0"/>
                </a:solidFill>
              </a:rPr>
              <a:t>“Stand on the Shoulders of Giants”</a:t>
            </a:r>
          </a:p>
          <a:p>
            <a:pPr marL="0" indent="0">
              <a:buNone/>
            </a:pPr>
            <a:r>
              <a:rPr lang="en-US" sz="3600" dirty="0">
                <a:solidFill>
                  <a:srgbClr val="FF0000"/>
                </a:solidFill>
              </a:rPr>
              <a:t>“Use Peak to Peek Principle”</a:t>
            </a:r>
          </a:p>
          <a:p>
            <a:pPr lvl="0"/>
            <a:endParaRPr lang="en-US" dirty="0"/>
          </a:p>
          <a:p>
            <a:pPr marL="0" indent="0">
              <a:buNone/>
            </a:pPr>
            <a:endParaRPr lang="en-US" sz="1700" dirty="0"/>
          </a:p>
        </p:txBody>
      </p:sp>
      <p:pic>
        <p:nvPicPr>
          <p:cNvPr id="5" name="Picture 4" descr="A picture containing person, standing, clothes&#10;&#10;Description automatically generated">
            <a:extLst>
              <a:ext uri="{FF2B5EF4-FFF2-40B4-BE49-F238E27FC236}">
                <a16:creationId xmlns:a16="http://schemas.microsoft.com/office/drawing/2014/main" id="{44843A7F-C6DC-431F-951E-559AA996A0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000"/>
            <a:ext cx="5736336" cy="6422136"/>
          </a:xfrm>
          <a:prstGeom prst="rect">
            <a:avLst/>
          </a:prstGeom>
        </p:spPr>
      </p:pic>
    </p:spTree>
    <p:extLst>
      <p:ext uri="{BB962C8B-B14F-4D97-AF65-F5344CB8AC3E}">
        <p14:creationId xmlns:p14="http://schemas.microsoft.com/office/powerpoint/2010/main" val="177296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380D4-018D-4EC3-86B4-E0C17DBA0A6B}"/>
              </a:ext>
            </a:extLst>
          </p:cNvPr>
          <p:cNvSpPr>
            <a:spLocks noGrp="1"/>
          </p:cNvSpPr>
          <p:nvPr>
            <p:ph type="title"/>
          </p:nvPr>
        </p:nvSpPr>
        <p:spPr/>
        <p:txBody>
          <a:bodyPr/>
          <a:lstStyle/>
          <a:p>
            <a:pPr algn="ctr"/>
            <a:r>
              <a:rPr lang="en-US" dirty="0"/>
              <a:t>Phase 2 Intervention</a:t>
            </a:r>
          </a:p>
        </p:txBody>
      </p:sp>
      <p:sp>
        <p:nvSpPr>
          <p:cNvPr id="3" name="Content Placeholder 2">
            <a:extLst>
              <a:ext uri="{FF2B5EF4-FFF2-40B4-BE49-F238E27FC236}">
                <a16:creationId xmlns:a16="http://schemas.microsoft.com/office/drawing/2014/main" id="{4F4349A1-727C-4C2F-9B6F-4CEAE4CAE864}"/>
              </a:ext>
            </a:extLst>
          </p:cNvPr>
          <p:cNvSpPr>
            <a:spLocks noGrp="1"/>
          </p:cNvSpPr>
          <p:nvPr>
            <p:ph sz="half" idx="1"/>
          </p:nvPr>
        </p:nvSpPr>
        <p:spPr>
          <a:xfrm>
            <a:off x="152401" y="1825624"/>
            <a:ext cx="11734800" cy="4575175"/>
          </a:xfrm>
        </p:spPr>
        <p:txBody>
          <a:bodyPr/>
          <a:lstStyle/>
          <a:p>
            <a:endParaRPr lang="en-US" dirty="0">
              <a:solidFill>
                <a:srgbClr val="FF0000"/>
              </a:solidFill>
            </a:endParaRPr>
          </a:p>
          <a:p>
            <a:pPr marL="0" indent="0" algn="ctr">
              <a:buNone/>
            </a:pPr>
            <a:r>
              <a:rPr lang="en-US" b="1" i="1" u="sng" dirty="0">
                <a:solidFill>
                  <a:srgbClr val="FF0000"/>
                </a:solidFill>
              </a:rPr>
              <a:t>Objective of Phase two intervention is to maintain encapsulated virus in an endosome and prevent viral replication.</a:t>
            </a:r>
          </a:p>
          <a:p>
            <a:endParaRPr lang="en-US" b="1" i="1" u="sng" dirty="0">
              <a:solidFill>
                <a:srgbClr val="FF0000"/>
              </a:solidFill>
            </a:endParaRPr>
          </a:p>
          <a:p>
            <a:r>
              <a:rPr lang="en-US" dirty="0">
                <a:solidFill>
                  <a:schemeClr val="tx1"/>
                </a:solidFill>
              </a:rPr>
              <a:t>HCQ downregulates the immune system. HCQ inhibits </a:t>
            </a:r>
            <a:r>
              <a:rPr lang="en-US" dirty="0" err="1">
                <a:solidFill>
                  <a:schemeClr val="tx1"/>
                </a:solidFill>
              </a:rPr>
              <a:t>endosymal</a:t>
            </a:r>
            <a:r>
              <a:rPr lang="en-US" dirty="0">
                <a:solidFill>
                  <a:schemeClr val="tx1"/>
                </a:solidFill>
              </a:rPr>
              <a:t> TLR interaction</a:t>
            </a:r>
          </a:p>
          <a:p>
            <a:endParaRPr lang="en-US" dirty="0">
              <a:solidFill>
                <a:schemeClr val="tx1"/>
              </a:solidFill>
            </a:endParaRPr>
          </a:p>
          <a:p>
            <a:r>
              <a:rPr lang="en-US" dirty="0">
                <a:solidFill>
                  <a:schemeClr val="tx1"/>
                </a:solidFill>
              </a:rPr>
              <a:t>Viral replication is inhibited by protease inhibitors </a:t>
            </a:r>
            <a:r>
              <a:rPr lang="en-US" dirty="0">
                <a:solidFill>
                  <a:srgbClr val="FF0000"/>
                </a:solidFill>
              </a:rPr>
              <a:t>(</a:t>
            </a:r>
            <a:r>
              <a:rPr lang="en-US" dirty="0" err="1">
                <a:solidFill>
                  <a:srgbClr val="FF0000"/>
                </a:solidFill>
              </a:rPr>
              <a:t>kaletra</a:t>
            </a:r>
            <a:r>
              <a:rPr lang="en-US" dirty="0">
                <a:solidFill>
                  <a:srgbClr val="FF0000"/>
                </a:solidFill>
              </a:rPr>
              <a:t> </a:t>
            </a:r>
            <a:r>
              <a:rPr lang="en-US" dirty="0" err="1">
                <a:solidFill>
                  <a:srgbClr val="FF0000"/>
                </a:solidFill>
              </a:rPr>
              <a:t>lopinavir+ritonavir</a:t>
            </a:r>
            <a:r>
              <a:rPr lang="en-US" dirty="0">
                <a:solidFill>
                  <a:srgbClr val="FF0000"/>
                </a:solidFill>
              </a:rPr>
              <a:t>)</a:t>
            </a:r>
            <a:r>
              <a:rPr lang="en-US" dirty="0">
                <a:solidFill>
                  <a:schemeClr val="tx1"/>
                </a:solidFill>
              </a:rPr>
              <a:t>   and protease polymerase inhibitor </a:t>
            </a:r>
            <a:r>
              <a:rPr lang="en-US" dirty="0" err="1">
                <a:solidFill>
                  <a:schemeClr val="tx1"/>
                </a:solidFill>
              </a:rPr>
              <a:t>eg</a:t>
            </a:r>
            <a:r>
              <a:rPr lang="en-US" dirty="0">
                <a:solidFill>
                  <a:schemeClr val="tx1"/>
                </a:solidFill>
              </a:rPr>
              <a:t> </a:t>
            </a:r>
            <a:r>
              <a:rPr lang="en-US" dirty="0" err="1">
                <a:solidFill>
                  <a:srgbClr val="FF0000"/>
                </a:solidFill>
              </a:rPr>
              <a:t>Remdesevir</a:t>
            </a:r>
            <a:r>
              <a:rPr lang="en-US" dirty="0">
                <a:solidFill>
                  <a:srgbClr val="FF0000"/>
                </a:solidFill>
              </a:rPr>
              <a:t>.</a:t>
            </a:r>
            <a:r>
              <a:rPr lang="en-US" dirty="0">
                <a:solidFill>
                  <a:schemeClr val="tx1"/>
                </a:solidFill>
              </a:rPr>
              <a:t> </a:t>
            </a:r>
          </a:p>
          <a:p>
            <a:r>
              <a:rPr lang="en-US" dirty="0">
                <a:solidFill>
                  <a:srgbClr val="FF0000"/>
                </a:solidFill>
              </a:rPr>
              <a:t>Avoid Favipiravir- Indian experience to slow for narrow viral proliferation window.</a:t>
            </a:r>
            <a:endParaRPr lang="en-US" dirty="0">
              <a:solidFill>
                <a:schemeClr val="tx1"/>
              </a:solidFill>
            </a:endParaRPr>
          </a:p>
          <a:p>
            <a:endParaRPr lang="en-US" dirty="0">
              <a:solidFill>
                <a:schemeClr val="tx1"/>
              </a:solidFill>
            </a:endParaRPr>
          </a:p>
          <a:p>
            <a:endParaRPr lang="en-US" dirty="0">
              <a:solidFill>
                <a:srgbClr val="FF0000"/>
              </a:solidFill>
            </a:endParaRPr>
          </a:p>
          <a:p>
            <a:pPr marL="0" indent="0">
              <a:buNone/>
            </a:pPr>
            <a:endParaRPr lang="en-US" dirty="0">
              <a:solidFill>
                <a:srgbClr val="FF0000"/>
              </a:solidFill>
            </a:endParaRPr>
          </a:p>
        </p:txBody>
      </p:sp>
      <p:sp>
        <p:nvSpPr>
          <p:cNvPr id="4" name="Content Placeholder 3">
            <a:extLst>
              <a:ext uri="{FF2B5EF4-FFF2-40B4-BE49-F238E27FC236}">
                <a16:creationId xmlns:a16="http://schemas.microsoft.com/office/drawing/2014/main" id="{7A7905D6-2D99-4438-9272-87D2C4D253C3}"/>
              </a:ext>
            </a:extLst>
          </p:cNvPr>
          <p:cNvSpPr>
            <a:spLocks noGrp="1"/>
          </p:cNvSpPr>
          <p:nvPr>
            <p:ph sz="half" idx="2"/>
          </p:nvPr>
        </p:nvSpPr>
        <p:spPr>
          <a:xfrm>
            <a:off x="12420600" y="6172200"/>
            <a:ext cx="1219200" cy="868363"/>
          </a:xfrm>
        </p:spPr>
        <p:txBody>
          <a:bodyPr/>
          <a:lstStyle/>
          <a:p>
            <a:endParaRPr lang="en-US" dirty="0"/>
          </a:p>
        </p:txBody>
      </p:sp>
    </p:spTree>
    <p:extLst>
      <p:ext uri="{BB962C8B-B14F-4D97-AF65-F5344CB8AC3E}">
        <p14:creationId xmlns:p14="http://schemas.microsoft.com/office/powerpoint/2010/main" val="118098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CA7A-D419-40D8-84A4-6ED66261B15B}"/>
              </a:ext>
            </a:extLst>
          </p:cNvPr>
          <p:cNvSpPr>
            <a:spLocks noGrp="1"/>
          </p:cNvSpPr>
          <p:nvPr>
            <p:ph type="title"/>
          </p:nvPr>
        </p:nvSpPr>
        <p:spPr>
          <a:xfrm>
            <a:off x="152400" y="99220"/>
            <a:ext cx="11887200" cy="1325563"/>
          </a:xfrm>
        </p:spPr>
        <p:txBody>
          <a:bodyPr/>
          <a:lstStyle/>
          <a:p>
            <a:pPr algn="ctr"/>
            <a:r>
              <a:rPr lang="en-US" dirty="0"/>
              <a:t>Phase 3 Intervention</a:t>
            </a:r>
          </a:p>
        </p:txBody>
      </p:sp>
      <p:pic>
        <p:nvPicPr>
          <p:cNvPr id="6" name="Content Placeholder 5">
            <a:extLst>
              <a:ext uri="{FF2B5EF4-FFF2-40B4-BE49-F238E27FC236}">
                <a16:creationId xmlns:a16="http://schemas.microsoft.com/office/drawing/2014/main" id="{81BE6FC0-EC9A-485F-86D8-A5EBA65E5FA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0" y="1600200"/>
            <a:ext cx="12192000" cy="5334000"/>
          </a:xfrm>
        </p:spPr>
      </p:pic>
    </p:spTree>
    <p:extLst>
      <p:ext uri="{BB962C8B-B14F-4D97-AF65-F5344CB8AC3E}">
        <p14:creationId xmlns:p14="http://schemas.microsoft.com/office/powerpoint/2010/main" val="77502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6D71D-54CA-4DF9-83B9-D51392E532B4}"/>
              </a:ext>
            </a:extLst>
          </p:cNvPr>
          <p:cNvSpPr>
            <a:spLocks noGrp="1"/>
          </p:cNvSpPr>
          <p:nvPr>
            <p:ph type="title"/>
          </p:nvPr>
        </p:nvSpPr>
        <p:spPr/>
        <p:txBody>
          <a:bodyPr/>
          <a:lstStyle/>
          <a:p>
            <a:pPr algn="ctr"/>
            <a:r>
              <a:rPr lang="en-US" dirty="0"/>
              <a:t>Phase 3 intervention &amp; AJ (Diagnosis ?)</a:t>
            </a:r>
          </a:p>
        </p:txBody>
      </p:sp>
      <p:sp>
        <p:nvSpPr>
          <p:cNvPr id="3" name="Content Placeholder 2">
            <a:extLst>
              <a:ext uri="{FF2B5EF4-FFF2-40B4-BE49-F238E27FC236}">
                <a16:creationId xmlns:a16="http://schemas.microsoft.com/office/drawing/2014/main" id="{80171F23-5A04-4645-A514-1C41A43F1D18}"/>
              </a:ext>
            </a:extLst>
          </p:cNvPr>
          <p:cNvSpPr>
            <a:spLocks noGrp="1"/>
          </p:cNvSpPr>
          <p:nvPr>
            <p:ph sz="half" idx="1"/>
          </p:nvPr>
        </p:nvSpPr>
        <p:spPr>
          <a:xfrm>
            <a:off x="-105508" y="1524000"/>
            <a:ext cx="7162800" cy="5334000"/>
          </a:xfrm>
        </p:spPr>
        <p:txBody>
          <a:bodyPr/>
          <a:lstStyle/>
          <a:p>
            <a:pPr marL="0" indent="0">
              <a:buNone/>
            </a:pPr>
            <a:r>
              <a:rPr lang="en-US" b="1" i="1" u="sng" dirty="0">
                <a:solidFill>
                  <a:srgbClr val="FF0000"/>
                </a:solidFill>
              </a:rPr>
              <a:t>Objective is to decrease cytokine signaling that initiates &amp; perpetuates the Cytokine storm.</a:t>
            </a:r>
          </a:p>
          <a:p>
            <a:pPr marL="0" indent="0">
              <a:buNone/>
            </a:pPr>
            <a:endParaRPr lang="en-US" b="1" i="1" dirty="0">
              <a:solidFill>
                <a:srgbClr val="FF0000"/>
              </a:solidFill>
            </a:endParaRPr>
          </a:p>
          <a:p>
            <a:r>
              <a:rPr lang="en-US" dirty="0">
                <a:solidFill>
                  <a:schemeClr val="tx1"/>
                </a:solidFill>
              </a:rPr>
              <a:t>Famotidine is a JAK 2 inhibitor  prevents the cytokine signal being transmitted. Famotidine 40 mg po </a:t>
            </a:r>
            <a:r>
              <a:rPr lang="en-US" dirty="0" err="1">
                <a:solidFill>
                  <a:schemeClr val="tx1"/>
                </a:solidFill>
              </a:rPr>
              <a:t>qd</a:t>
            </a:r>
            <a:r>
              <a:rPr lang="en-US" dirty="0">
                <a:solidFill>
                  <a:schemeClr val="tx1"/>
                </a:solidFill>
              </a:rPr>
              <a:t>  in initial phases step up to 40 mg po/iv bid if required.</a:t>
            </a:r>
          </a:p>
          <a:p>
            <a:r>
              <a:rPr lang="en-US" dirty="0">
                <a:solidFill>
                  <a:schemeClr val="tx1"/>
                </a:solidFill>
              </a:rPr>
              <a:t>Eli Lilly </a:t>
            </a:r>
            <a:r>
              <a:rPr lang="en-US" dirty="0" err="1">
                <a:solidFill>
                  <a:schemeClr val="tx1"/>
                </a:solidFill>
              </a:rPr>
              <a:t>Baricitinab</a:t>
            </a:r>
            <a:r>
              <a:rPr lang="en-US" dirty="0">
                <a:solidFill>
                  <a:schemeClr val="tx1"/>
                </a:solidFill>
              </a:rPr>
              <a:t> new expensive JAK 2 inhibitor</a:t>
            </a:r>
          </a:p>
          <a:p>
            <a:r>
              <a:rPr lang="en-US" dirty="0">
                <a:solidFill>
                  <a:schemeClr val="tx1"/>
                </a:solidFill>
              </a:rPr>
              <a:t>Solumedrol/Prednisone 60 mg bid increasing to 6 hourly in ICU setting.</a:t>
            </a:r>
          </a:p>
        </p:txBody>
      </p:sp>
      <p:pic>
        <p:nvPicPr>
          <p:cNvPr id="6" name="Content Placeholder 5">
            <a:extLst>
              <a:ext uri="{FF2B5EF4-FFF2-40B4-BE49-F238E27FC236}">
                <a16:creationId xmlns:a16="http://schemas.microsoft.com/office/drawing/2014/main" id="{C2AEDED4-BE57-42C8-AA95-47A12B3F59DC}"/>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p:blipFill>
        <p:spPr>
          <a:xfrm>
            <a:off x="7945975" y="1524000"/>
            <a:ext cx="3539050" cy="2563611"/>
          </a:xfrm>
        </p:spPr>
      </p:pic>
      <p:sp>
        <p:nvSpPr>
          <p:cNvPr id="4" name="TextBox 3">
            <a:extLst>
              <a:ext uri="{FF2B5EF4-FFF2-40B4-BE49-F238E27FC236}">
                <a16:creationId xmlns:a16="http://schemas.microsoft.com/office/drawing/2014/main" id="{AE1C54D5-3B71-4103-8174-557E66CC88B6}"/>
              </a:ext>
            </a:extLst>
          </p:cNvPr>
          <p:cNvSpPr txBox="1"/>
          <p:nvPr/>
        </p:nvSpPr>
        <p:spPr>
          <a:xfrm>
            <a:off x="7057292" y="4389235"/>
            <a:ext cx="5058508" cy="3139321"/>
          </a:xfrm>
          <a:prstGeom prst="rect">
            <a:avLst/>
          </a:prstGeom>
          <a:noFill/>
        </p:spPr>
        <p:txBody>
          <a:bodyPr wrap="square" rtlCol="0">
            <a:spAutoFit/>
          </a:bodyPr>
          <a:lstStyle/>
          <a:p>
            <a:r>
              <a:rPr lang="en-US" dirty="0">
                <a:solidFill>
                  <a:srgbClr val="7030A0"/>
                </a:solidFill>
              </a:rPr>
              <a:t>46 </a:t>
            </a:r>
            <a:r>
              <a:rPr lang="en-US" dirty="0" err="1">
                <a:solidFill>
                  <a:srgbClr val="7030A0"/>
                </a:solidFill>
              </a:rPr>
              <a:t>y.o</a:t>
            </a:r>
            <a:r>
              <a:rPr lang="en-US" dirty="0">
                <a:solidFill>
                  <a:srgbClr val="7030A0"/>
                </a:solidFill>
              </a:rPr>
              <a:t> male in Delhi who had AZ vaccine 4 weeks earlier 2 weeks later he started getting fevers chills  &amp; tested positive for Covid.</a:t>
            </a:r>
          </a:p>
          <a:p>
            <a:pPr marL="285750" indent="-285750">
              <a:buFont typeface="Arial" panose="020B0604020202020204" pitchFamily="34" charset="0"/>
              <a:buChar char="•"/>
            </a:pPr>
            <a:r>
              <a:rPr lang="en-US" dirty="0">
                <a:solidFill>
                  <a:srgbClr val="7030A0"/>
                </a:solidFill>
              </a:rPr>
              <a:t>Day 8 became dyspneic CT confirmed Covid Pneumonia today is day 20 you get a call.</a:t>
            </a:r>
          </a:p>
          <a:p>
            <a:pPr marL="285750" indent="-285750">
              <a:buFont typeface="Arial" panose="020B0604020202020204" pitchFamily="34" charset="0"/>
              <a:buChar char="•"/>
            </a:pPr>
            <a:r>
              <a:rPr lang="en-US" dirty="0">
                <a:solidFill>
                  <a:srgbClr val="7030A0"/>
                </a:solidFill>
              </a:rPr>
              <a:t>Received ECMO, on IV antibiotics/antifungal /</a:t>
            </a:r>
            <a:r>
              <a:rPr lang="en-US" dirty="0" err="1">
                <a:solidFill>
                  <a:srgbClr val="7030A0"/>
                </a:solidFill>
              </a:rPr>
              <a:t>Remdesevir</a:t>
            </a:r>
            <a:r>
              <a:rPr lang="en-US" dirty="0">
                <a:solidFill>
                  <a:srgbClr val="7030A0"/>
                </a:solidFill>
              </a:rPr>
              <a:t> and Tocilizumab oxygen saturation on 15 L Oxygen 90% in prone. D dimer 563 (normal less than 234)</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9154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F18D6-0308-4787-AA32-C527DFA0D17F}"/>
              </a:ext>
            </a:extLst>
          </p:cNvPr>
          <p:cNvSpPr>
            <a:spLocks noGrp="1"/>
          </p:cNvSpPr>
          <p:nvPr>
            <p:ph type="title"/>
          </p:nvPr>
        </p:nvSpPr>
        <p:spPr/>
        <p:txBody>
          <a:bodyPr/>
          <a:lstStyle/>
          <a:p>
            <a:pPr algn="ctr"/>
            <a:r>
              <a:rPr lang="en-US" dirty="0"/>
              <a:t>What is AJ mortality risk and what do you next</a:t>
            </a:r>
          </a:p>
        </p:txBody>
      </p:sp>
      <p:pic>
        <p:nvPicPr>
          <p:cNvPr id="8" name="Content Placeholder 7" descr="Diagram&#10;&#10;Description automatically generated">
            <a:extLst>
              <a:ext uri="{FF2B5EF4-FFF2-40B4-BE49-F238E27FC236}">
                <a16:creationId xmlns:a16="http://schemas.microsoft.com/office/drawing/2014/main" id="{66E6F225-FF74-4A7E-8B68-A7BE65C4106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524000"/>
            <a:ext cx="5867400" cy="5029200"/>
          </a:xfrm>
        </p:spPr>
      </p:pic>
      <p:sp>
        <p:nvSpPr>
          <p:cNvPr id="4" name="Content Placeholder 3">
            <a:extLst>
              <a:ext uri="{FF2B5EF4-FFF2-40B4-BE49-F238E27FC236}">
                <a16:creationId xmlns:a16="http://schemas.microsoft.com/office/drawing/2014/main" id="{0AE1032A-6F21-4486-83DA-A77043BEC6A1}"/>
              </a:ext>
            </a:extLst>
          </p:cNvPr>
          <p:cNvSpPr>
            <a:spLocks noGrp="1"/>
          </p:cNvSpPr>
          <p:nvPr>
            <p:ph sz="half" idx="2"/>
          </p:nvPr>
        </p:nvSpPr>
        <p:spPr>
          <a:xfrm>
            <a:off x="6324600" y="1825624"/>
            <a:ext cx="5257800" cy="4803776"/>
          </a:xfrm>
        </p:spPr>
        <p:txBody>
          <a:bodyPr/>
          <a:lstStyle/>
          <a:p>
            <a:r>
              <a:rPr lang="en-US" dirty="0"/>
              <a:t>Repeat D dimer 834,  following medications added</a:t>
            </a:r>
          </a:p>
          <a:p>
            <a:r>
              <a:rPr lang="en-US" dirty="0"/>
              <a:t>Repeat dosage of </a:t>
            </a:r>
            <a:r>
              <a:rPr lang="en-US" dirty="0" err="1"/>
              <a:t>Remdesevir</a:t>
            </a:r>
            <a:r>
              <a:rPr lang="en-US" dirty="0"/>
              <a:t>, Tocilizumab </a:t>
            </a:r>
          </a:p>
          <a:p>
            <a:r>
              <a:rPr lang="en-US" dirty="0"/>
              <a:t>40 mg IV famotidine bid,</a:t>
            </a:r>
          </a:p>
          <a:p>
            <a:r>
              <a:rPr lang="en-US" dirty="0"/>
              <a:t> 50 mg Benadryl </a:t>
            </a:r>
            <a:r>
              <a:rPr lang="en-US" dirty="0" err="1"/>
              <a:t>qhs</a:t>
            </a:r>
            <a:r>
              <a:rPr lang="en-US" dirty="0"/>
              <a:t>  </a:t>
            </a:r>
          </a:p>
          <a:p>
            <a:r>
              <a:rPr lang="en-US" dirty="0"/>
              <a:t> 60 mg solumedrol q 6 hourly</a:t>
            </a:r>
          </a:p>
          <a:p>
            <a:r>
              <a:rPr lang="en-US" dirty="0"/>
              <a:t>Follow up D dimer dropped to 329 </a:t>
            </a:r>
          </a:p>
          <a:p>
            <a:r>
              <a:rPr lang="en-US" dirty="0"/>
              <a:t>Oxygen Saturation increased to 95% sitting up</a:t>
            </a:r>
          </a:p>
          <a:p>
            <a:endParaRPr lang="en-US" dirty="0"/>
          </a:p>
        </p:txBody>
      </p:sp>
    </p:spTree>
    <p:extLst>
      <p:ext uri="{BB962C8B-B14F-4D97-AF65-F5344CB8AC3E}">
        <p14:creationId xmlns:p14="http://schemas.microsoft.com/office/powerpoint/2010/main" val="59005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8CC2C-0156-4F55-8900-EFCBD07018AB}"/>
              </a:ext>
            </a:extLst>
          </p:cNvPr>
          <p:cNvSpPr>
            <a:spLocks noGrp="1"/>
          </p:cNvSpPr>
          <p:nvPr>
            <p:ph type="title"/>
          </p:nvPr>
        </p:nvSpPr>
        <p:spPr/>
        <p:txBody>
          <a:bodyPr/>
          <a:lstStyle/>
          <a:p>
            <a:pPr algn="ctr"/>
            <a:r>
              <a:rPr lang="en-US" dirty="0"/>
              <a:t>Clinical Case   AP Frederick MD</a:t>
            </a:r>
          </a:p>
        </p:txBody>
      </p:sp>
      <p:sp>
        <p:nvSpPr>
          <p:cNvPr id="3" name="Content Placeholder 2">
            <a:extLst>
              <a:ext uri="{FF2B5EF4-FFF2-40B4-BE49-F238E27FC236}">
                <a16:creationId xmlns:a16="http://schemas.microsoft.com/office/drawing/2014/main" id="{1D595CDE-B22C-4AC6-BA64-E103976A8F6F}"/>
              </a:ext>
            </a:extLst>
          </p:cNvPr>
          <p:cNvSpPr>
            <a:spLocks noGrp="1"/>
          </p:cNvSpPr>
          <p:nvPr>
            <p:ph sz="half" idx="1"/>
          </p:nvPr>
        </p:nvSpPr>
        <p:spPr>
          <a:xfrm>
            <a:off x="152400" y="1600200"/>
            <a:ext cx="6019800" cy="5257800"/>
          </a:xfrm>
        </p:spPr>
        <p:txBody>
          <a:bodyPr>
            <a:normAutofit lnSpcReduction="10000"/>
          </a:bodyPr>
          <a:lstStyle/>
          <a:p>
            <a:r>
              <a:rPr lang="en-US" dirty="0"/>
              <a:t>44 male presents after Xmas family gathering  PMHX: type 1 Diabetes x 39 </a:t>
            </a:r>
            <a:r>
              <a:rPr lang="en-US" dirty="0" err="1"/>
              <a:t>yrs</a:t>
            </a:r>
            <a:r>
              <a:rPr lang="en-US" dirty="0"/>
              <a:t>, BMI 36, Sleep apnea, ARDS 2004 with: </a:t>
            </a:r>
          </a:p>
          <a:p>
            <a:pPr marL="457200" indent="-457200">
              <a:buFont typeface="+mj-lt"/>
              <a:buAutoNum type="arabicPeriod"/>
            </a:pPr>
            <a:r>
              <a:rPr lang="en-US" dirty="0"/>
              <a:t>Intermittent dry cough X 7 days </a:t>
            </a:r>
          </a:p>
          <a:p>
            <a:pPr marL="457200" indent="-457200">
              <a:buFont typeface="+mj-lt"/>
              <a:buAutoNum type="arabicPeriod"/>
            </a:pPr>
            <a:r>
              <a:rPr lang="en-US" dirty="0"/>
              <a:t>Sore throat  X 3 days</a:t>
            </a:r>
          </a:p>
          <a:p>
            <a:pPr marL="457200" indent="-457200">
              <a:buFont typeface="+mj-lt"/>
              <a:buAutoNum type="arabicPeriod"/>
            </a:pPr>
            <a:r>
              <a:rPr lang="en-US" dirty="0"/>
              <a:t>Diarrhea 1-2 days </a:t>
            </a:r>
          </a:p>
          <a:p>
            <a:pPr marL="457200" indent="-457200">
              <a:buFont typeface="+mj-lt"/>
              <a:buAutoNum type="arabicPeriod"/>
            </a:pPr>
            <a:r>
              <a:rPr lang="en-US" dirty="0"/>
              <a:t>Constant headache x 5 days</a:t>
            </a:r>
          </a:p>
          <a:p>
            <a:pPr marL="457200" indent="-457200">
              <a:buFont typeface="+mj-lt"/>
              <a:buAutoNum type="arabicPeriod"/>
            </a:pPr>
            <a:r>
              <a:rPr lang="en-US" dirty="0"/>
              <a:t>New onset shortness of breath Pulse oximetry 95% with fever x 1 day no chills</a:t>
            </a:r>
          </a:p>
          <a:p>
            <a:pPr marL="457200" indent="-457200">
              <a:buFont typeface="+mj-lt"/>
              <a:buAutoNum type="arabicPeriod"/>
            </a:pPr>
            <a:r>
              <a:rPr lang="en-US" dirty="0"/>
              <a:t>Loss of taste and smell x 5 days</a:t>
            </a:r>
          </a:p>
          <a:p>
            <a:pPr marL="457200" indent="-457200">
              <a:buFont typeface="+mj-lt"/>
              <a:buAutoNum type="arabicPeriod"/>
            </a:pPr>
            <a:r>
              <a:rPr lang="en-US" dirty="0">
                <a:solidFill>
                  <a:srgbClr val="FF0000"/>
                </a:solidFill>
              </a:rPr>
              <a:t>Covid PCR done yesterday pending result</a:t>
            </a:r>
          </a:p>
        </p:txBody>
      </p:sp>
      <p:sp>
        <p:nvSpPr>
          <p:cNvPr id="4" name="Content Placeholder 3">
            <a:extLst>
              <a:ext uri="{FF2B5EF4-FFF2-40B4-BE49-F238E27FC236}">
                <a16:creationId xmlns:a16="http://schemas.microsoft.com/office/drawing/2014/main" id="{A679F50E-48F2-40FF-A1E2-60902847CD40}"/>
              </a:ext>
            </a:extLst>
          </p:cNvPr>
          <p:cNvSpPr>
            <a:spLocks noGrp="1"/>
          </p:cNvSpPr>
          <p:nvPr>
            <p:ph sz="half" idx="2"/>
          </p:nvPr>
        </p:nvSpPr>
        <p:spPr/>
        <p:txBody>
          <a:bodyPr>
            <a:normAutofit lnSpcReduction="10000"/>
          </a:bodyPr>
          <a:lstStyle/>
          <a:p>
            <a:endParaRPr lang="en-US" dirty="0"/>
          </a:p>
          <a:p>
            <a:endParaRPr lang="en-US" dirty="0"/>
          </a:p>
          <a:p>
            <a:endParaRPr lang="en-US" dirty="0"/>
          </a:p>
          <a:p>
            <a:r>
              <a:rPr lang="en-US" dirty="0">
                <a:solidFill>
                  <a:srgbClr val="FF0000"/>
                </a:solidFill>
              </a:rPr>
              <a:t>What do you do next ?</a:t>
            </a:r>
          </a:p>
        </p:txBody>
      </p:sp>
    </p:spTree>
    <p:extLst>
      <p:ext uri="{BB962C8B-B14F-4D97-AF65-F5344CB8AC3E}">
        <p14:creationId xmlns:p14="http://schemas.microsoft.com/office/powerpoint/2010/main" val="98727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C74C4-04FE-419A-8964-7AFB5D078CFB}"/>
              </a:ext>
            </a:extLst>
          </p:cNvPr>
          <p:cNvSpPr>
            <a:spLocks noGrp="1"/>
          </p:cNvSpPr>
          <p:nvPr>
            <p:ph type="title"/>
          </p:nvPr>
        </p:nvSpPr>
        <p:spPr/>
        <p:txBody>
          <a:bodyPr/>
          <a:lstStyle/>
          <a:p>
            <a:pPr algn="ctr"/>
            <a:r>
              <a:rPr lang="en-US" dirty="0"/>
              <a:t>AP What do </a:t>
            </a:r>
            <a:r>
              <a:rPr lang="en-US" dirty="0" err="1"/>
              <a:t>yo</a:t>
            </a:r>
            <a:r>
              <a:rPr lang="en-US" dirty="0"/>
              <a:t> do next</a:t>
            </a:r>
          </a:p>
        </p:txBody>
      </p:sp>
      <p:pic>
        <p:nvPicPr>
          <p:cNvPr id="6" name="Content Placeholder 5" descr="Diagram&#10;&#10;Description automatically generated">
            <a:extLst>
              <a:ext uri="{FF2B5EF4-FFF2-40B4-BE49-F238E27FC236}">
                <a16:creationId xmlns:a16="http://schemas.microsoft.com/office/drawing/2014/main" id="{14FDE25A-6C07-43C7-9E49-65CAE80D445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1318" y="1672899"/>
            <a:ext cx="5944682" cy="5085881"/>
          </a:xfrm>
        </p:spPr>
      </p:pic>
      <p:sp>
        <p:nvSpPr>
          <p:cNvPr id="4" name="Content Placeholder 3">
            <a:extLst>
              <a:ext uri="{FF2B5EF4-FFF2-40B4-BE49-F238E27FC236}">
                <a16:creationId xmlns:a16="http://schemas.microsoft.com/office/drawing/2014/main" id="{308BC6CE-9F52-42C8-BE1A-C94C1A23666F}"/>
              </a:ext>
            </a:extLst>
          </p:cNvPr>
          <p:cNvSpPr>
            <a:spLocks noGrp="1"/>
          </p:cNvSpPr>
          <p:nvPr>
            <p:ph sz="half" idx="2"/>
          </p:nvPr>
        </p:nvSpPr>
        <p:spPr>
          <a:xfrm>
            <a:off x="6629400" y="1672900"/>
            <a:ext cx="5181600" cy="4956500"/>
          </a:xfrm>
        </p:spPr>
        <p:txBody>
          <a:bodyPr/>
          <a:lstStyle/>
          <a:p>
            <a:r>
              <a:rPr lang="en-US" dirty="0" err="1"/>
              <a:t>Kaletra</a:t>
            </a:r>
            <a:r>
              <a:rPr lang="en-US" dirty="0"/>
              <a:t> (lopinavir, Ritonavir)</a:t>
            </a:r>
          </a:p>
          <a:p>
            <a:r>
              <a:rPr lang="en-US" dirty="0"/>
              <a:t>Hydroxychloroquine</a:t>
            </a:r>
          </a:p>
          <a:p>
            <a:r>
              <a:rPr lang="en-US" dirty="0"/>
              <a:t>Aspirin</a:t>
            </a:r>
          </a:p>
          <a:p>
            <a:r>
              <a:rPr lang="en-US" dirty="0" err="1"/>
              <a:t>Alvesco</a:t>
            </a:r>
            <a:r>
              <a:rPr lang="en-US" dirty="0"/>
              <a:t> (</a:t>
            </a:r>
            <a:r>
              <a:rPr lang="en-US" dirty="0" err="1"/>
              <a:t>Ciclesonide</a:t>
            </a:r>
            <a:r>
              <a:rPr lang="en-US" dirty="0"/>
              <a:t>)</a:t>
            </a:r>
          </a:p>
          <a:p>
            <a:r>
              <a:rPr lang="en-US" dirty="0"/>
              <a:t> </a:t>
            </a:r>
            <a:r>
              <a:rPr lang="en-US" dirty="0" err="1"/>
              <a:t>Bevespi</a:t>
            </a:r>
            <a:r>
              <a:rPr lang="en-US" dirty="0"/>
              <a:t> (Glycopyrrolate)</a:t>
            </a:r>
          </a:p>
          <a:p>
            <a:r>
              <a:rPr lang="en-US" dirty="0"/>
              <a:t>Benadryl (</a:t>
            </a:r>
            <a:r>
              <a:rPr lang="en-US" dirty="0" err="1"/>
              <a:t>Diphenylhydramine</a:t>
            </a:r>
            <a:r>
              <a:rPr lang="en-US" dirty="0"/>
              <a:t>)</a:t>
            </a:r>
          </a:p>
          <a:p>
            <a:r>
              <a:rPr lang="en-US" dirty="0"/>
              <a:t>Clarithromycin</a:t>
            </a:r>
          </a:p>
          <a:p>
            <a:r>
              <a:rPr lang="en-US" dirty="0"/>
              <a:t>Methylprednisolone dose pack</a:t>
            </a:r>
          </a:p>
          <a:p>
            <a:r>
              <a:rPr lang="en-US" dirty="0">
                <a:solidFill>
                  <a:srgbClr val="FF0000"/>
                </a:solidFill>
              </a:rPr>
              <a:t>128 slice CT </a:t>
            </a:r>
            <a:r>
              <a:rPr lang="en-US" dirty="0" err="1">
                <a:solidFill>
                  <a:srgbClr val="FF0000"/>
                </a:solidFill>
              </a:rPr>
              <a:t>angio</a:t>
            </a:r>
            <a:r>
              <a:rPr lang="en-US" dirty="0">
                <a:solidFill>
                  <a:srgbClr val="FF0000"/>
                </a:solidFill>
              </a:rPr>
              <a:t>  PE rule out</a:t>
            </a:r>
          </a:p>
          <a:p>
            <a:endParaRPr lang="en-US" dirty="0"/>
          </a:p>
          <a:p>
            <a:endParaRPr lang="en-US" dirty="0"/>
          </a:p>
        </p:txBody>
      </p:sp>
    </p:spTree>
    <p:extLst>
      <p:ext uri="{BB962C8B-B14F-4D97-AF65-F5344CB8AC3E}">
        <p14:creationId xmlns:p14="http://schemas.microsoft.com/office/powerpoint/2010/main" val="286662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04A35-55C1-44FB-AC5E-9E8828800BE9}"/>
              </a:ext>
            </a:extLst>
          </p:cNvPr>
          <p:cNvSpPr>
            <a:spLocks noGrp="1"/>
          </p:cNvSpPr>
          <p:nvPr>
            <p:ph type="title"/>
          </p:nvPr>
        </p:nvSpPr>
        <p:spPr>
          <a:xfrm>
            <a:off x="1066800" y="99220"/>
            <a:ext cx="10058400" cy="1325563"/>
          </a:xfrm>
        </p:spPr>
        <p:txBody>
          <a:bodyPr anchor="ctr">
            <a:normAutofit/>
          </a:bodyPr>
          <a:lstStyle/>
          <a:p>
            <a:pPr algn="ctr"/>
            <a:r>
              <a:rPr lang="en-US" dirty="0"/>
              <a:t>The House is burning what I do next?</a:t>
            </a:r>
          </a:p>
        </p:txBody>
      </p:sp>
      <p:pic>
        <p:nvPicPr>
          <p:cNvPr id="6" name="Content Placeholder 5" descr="A picture containing person, black, white&#10;&#10;Description automatically generated">
            <a:extLst>
              <a:ext uri="{FF2B5EF4-FFF2-40B4-BE49-F238E27FC236}">
                <a16:creationId xmlns:a16="http://schemas.microsoft.com/office/drawing/2014/main" id="{9FF149A7-DFE7-42C5-A8DB-EBF4482ECA6E}"/>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10707" b="17815"/>
          <a:stretch/>
        </p:blipFill>
        <p:spPr>
          <a:xfrm>
            <a:off x="1066800" y="1825624"/>
            <a:ext cx="4800600" cy="4575175"/>
          </a:xfrm>
          <a:noFill/>
        </p:spPr>
      </p:pic>
      <p:sp>
        <p:nvSpPr>
          <p:cNvPr id="3" name="Content Placeholder 2">
            <a:extLst>
              <a:ext uri="{FF2B5EF4-FFF2-40B4-BE49-F238E27FC236}">
                <a16:creationId xmlns:a16="http://schemas.microsoft.com/office/drawing/2014/main" id="{36A2E13C-A377-432C-8E60-B8ED42553778}"/>
              </a:ext>
            </a:extLst>
          </p:cNvPr>
          <p:cNvSpPr>
            <a:spLocks noGrp="1"/>
          </p:cNvSpPr>
          <p:nvPr>
            <p:ph sz="half" idx="2"/>
          </p:nvPr>
        </p:nvSpPr>
        <p:spPr>
          <a:xfrm>
            <a:off x="6324600" y="1825624"/>
            <a:ext cx="5562600" cy="4933156"/>
          </a:xfrm>
        </p:spPr>
        <p:txBody>
          <a:bodyPr>
            <a:normAutofit lnSpcReduction="10000"/>
          </a:bodyPr>
          <a:lstStyle/>
          <a:p>
            <a:endParaRPr lang="en-US" sz="2200" dirty="0"/>
          </a:p>
          <a:p>
            <a:r>
              <a:rPr lang="en-US" sz="2200" dirty="0">
                <a:solidFill>
                  <a:srgbClr val="FF0000"/>
                </a:solidFill>
              </a:rPr>
              <a:t>COVID PCR POSITIVE NEXT DAY</a:t>
            </a:r>
          </a:p>
          <a:p>
            <a:r>
              <a:rPr lang="en-US" sz="2200" dirty="0"/>
              <a:t>Patient receives Bamlanivimab infusion on day 9.</a:t>
            </a:r>
          </a:p>
          <a:p>
            <a:r>
              <a:rPr lang="en-US" sz="2200" dirty="0"/>
              <a:t>Infusion staff tell him everything OK and they will call him a week .</a:t>
            </a:r>
          </a:p>
          <a:p>
            <a:r>
              <a:rPr lang="en-US" sz="2200" dirty="0"/>
              <a:t>Patient did not follow up as requested for daily checks.</a:t>
            </a:r>
          </a:p>
          <a:p>
            <a:r>
              <a:rPr lang="en-US" sz="2200" dirty="0"/>
              <a:t>Patient called and reminded to do CT scan returns on day 14 short of breath  I flight stairs.</a:t>
            </a:r>
          </a:p>
          <a:p>
            <a:r>
              <a:rPr lang="en-US" sz="2200" dirty="0">
                <a:solidFill>
                  <a:srgbClr val="FF0000"/>
                </a:solidFill>
              </a:rPr>
              <a:t>What do you do next?</a:t>
            </a:r>
          </a:p>
        </p:txBody>
      </p:sp>
    </p:spTree>
    <p:extLst>
      <p:ext uri="{BB962C8B-B14F-4D97-AF65-F5344CB8AC3E}">
        <p14:creationId xmlns:p14="http://schemas.microsoft.com/office/powerpoint/2010/main" val="55547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578E2-76EA-45F1-B753-378C39347667}"/>
              </a:ext>
            </a:extLst>
          </p:cNvPr>
          <p:cNvSpPr>
            <a:spLocks noGrp="1"/>
          </p:cNvSpPr>
          <p:nvPr>
            <p:ph type="title"/>
          </p:nvPr>
        </p:nvSpPr>
        <p:spPr/>
        <p:txBody>
          <a:bodyPr/>
          <a:lstStyle/>
          <a:p>
            <a:pPr algn="ctr"/>
            <a:r>
              <a:rPr lang="en-US" dirty="0"/>
              <a:t>What do you do next</a:t>
            </a:r>
          </a:p>
        </p:txBody>
      </p:sp>
      <p:pic>
        <p:nvPicPr>
          <p:cNvPr id="6" name="Content Placeholder 5">
            <a:extLst>
              <a:ext uri="{FF2B5EF4-FFF2-40B4-BE49-F238E27FC236}">
                <a16:creationId xmlns:a16="http://schemas.microsoft.com/office/drawing/2014/main" id="{62300C1A-7463-43DB-9E7B-FAEC549A4F1B}"/>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p:blipFill>
        <p:spPr>
          <a:xfrm>
            <a:off x="114300" y="1600200"/>
            <a:ext cx="4191000" cy="5588000"/>
          </a:xfrm>
        </p:spPr>
      </p:pic>
      <p:pic>
        <p:nvPicPr>
          <p:cNvPr id="8" name="Content Placeholder 7">
            <a:extLst>
              <a:ext uri="{FF2B5EF4-FFF2-40B4-BE49-F238E27FC236}">
                <a16:creationId xmlns:a16="http://schemas.microsoft.com/office/drawing/2014/main" id="{C7C66FA1-16D9-429E-BCDD-6374FF91B00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4413739" y="1600200"/>
            <a:ext cx="7772399" cy="5158580"/>
          </a:xfrm>
        </p:spPr>
      </p:pic>
    </p:spTree>
    <p:extLst>
      <p:ext uri="{BB962C8B-B14F-4D97-AF65-F5344CB8AC3E}">
        <p14:creationId xmlns:p14="http://schemas.microsoft.com/office/powerpoint/2010/main" val="228260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0876-1069-46CD-9087-82EE4C3EE69C}"/>
              </a:ext>
            </a:extLst>
          </p:cNvPr>
          <p:cNvSpPr>
            <a:spLocks noGrp="1"/>
          </p:cNvSpPr>
          <p:nvPr>
            <p:ph type="title"/>
          </p:nvPr>
        </p:nvSpPr>
        <p:spPr/>
        <p:txBody>
          <a:bodyPr/>
          <a:lstStyle/>
          <a:p>
            <a:pPr algn="ctr"/>
            <a:r>
              <a:rPr lang="en-US"/>
              <a:t>Teaching point</a:t>
            </a:r>
            <a:endParaRPr lang="en-US" dirty="0"/>
          </a:p>
        </p:txBody>
      </p:sp>
      <p:sp>
        <p:nvSpPr>
          <p:cNvPr id="3" name="Content Placeholder 2">
            <a:extLst>
              <a:ext uri="{FF2B5EF4-FFF2-40B4-BE49-F238E27FC236}">
                <a16:creationId xmlns:a16="http://schemas.microsoft.com/office/drawing/2014/main" id="{73E3ECE2-71DE-4B0D-8535-9DC378744DC8}"/>
              </a:ext>
            </a:extLst>
          </p:cNvPr>
          <p:cNvSpPr>
            <a:spLocks noGrp="1"/>
          </p:cNvSpPr>
          <p:nvPr>
            <p:ph sz="half" idx="1"/>
          </p:nvPr>
        </p:nvSpPr>
        <p:spPr/>
        <p:txBody>
          <a:bodyPr/>
          <a:lstStyle/>
          <a:p>
            <a:endParaRPr lang="en-US" dirty="0"/>
          </a:p>
          <a:p>
            <a:endParaRPr lang="en-US" dirty="0"/>
          </a:p>
          <a:p>
            <a:r>
              <a:rPr lang="en-US" dirty="0">
                <a:solidFill>
                  <a:srgbClr val="FF0000"/>
                </a:solidFill>
              </a:rPr>
              <a:t>It takes 2-6 days for the viral load to come to zero after monoclonal antibody.</a:t>
            </a:r>
          </a:p>
          <a:p>
            <a:r>
              <a:rPr lang="en-US" dirty="0">
                <a:solidFill>
                  <a:srgbClr val="FF0000"/>
                </a:solidFill>
              </a:rPr>
              <a:t>Where is AP on the mortality risk?</a:t>
            </a:r>
          </a:p>
          <a:p>
            <a:r>
              <a:rPr lang="en-US" dirty="0">
                <a:solidFill>
                  <a:srgbClr val="FF0000"/>
                </a:solidFill>
              </a:rPr>
              <a:t>What do you do next?</a:t>
            </a:r>
          </a:p>
        </p:txBody>
      </p:sp>
      <p:pic>
        <p:nvPicPr>
          <p:cNvPr id="6" name="Content Placeholder 5" descr="Diagram&#10;&#10;Description automatically generated">
            <a:extLst>
              <a:ext uri="{FF2B5EF4-FFF2-40B4-BE49-F238E27FC236}">
                <a16:creationId xmlns:a16="http://schemas.microsoft.com/office/drawing/2014/main" id="{93511E5C-6B4C-4B3F-9C4C-9C28DDD3DA9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24600" y="1524000"/>
            <a:ext cx="5715000" cy="5333999"/>
          </a:xfrm>
        </p:spPr>
      </p:pic>
    </p:spTree>
    <p:extLst>
      <p:ext uri="{BB962C8B-B14F-4D97-AF65-F5344CB8AC3E}">
        <p14:creationId xmlns:p14="http://schemas.microsoft.com/office/powerpoint/2010/main" val="162200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CA7A-D419-40D8-84A4-6ED66261B15B}"/>
              </a:ext>
            </a:extLst>
          </p:cNvPr>
          <p:cNvSpPr>
            <a:spLocks noGrp="1"/>
          </p:cNvSpPr>
          <p:nvPr>
            <p:ph type="title"/>
          </p:nvPr>
        </p:nvSpPr>
        <p:spPr>
          <a:xfrm>
            <a:off x="152400" y="99220"/>
            <a:ext cx="11887200" cy="1325563"/>
          </a:xfrm>
        </p:spPr>
        <p:txBody>
          <a:bodyPr/>
          <a:lstStyle/>
          <a:p>
            <a:pPr algn="ctr"/>
            <a:r>
              <a:rPr lang="en-US" dirty="0"/>
              <a:t>Phase 4 Intervention</a:t>
            </a:r>
          </a:p>
        </p:txBody>
      </p:sp>
      <p:pic>
        <p:nvPicPr>
          <p:cNvPr id="6" name="Content Placeholder 5">
            <a:extLst>
              <a:ext uri="{FF2B5EF4-FFF2-40B4-BE49-F238E27FC236}">
                <a16:creationId xmlns:a16="http://schemas.microsoft.com/office/drawing/2014/main" id="{81BE6FC0-EC9A-485F-86D8-A5EBA65E5FA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0" y="1524000"/>
            <a:ext cx="12192000" cy="5334000"/>
          </a:xfrm>
        </p:spPr>
      </p:pic>
    </p:spTree>
    <p:extLst>
      <p:ext uri="{BB962C8B-B14F-4D97-AF65-F5344CB8AC3E}">
        <p14:creationId xmlns:p14="http://schemas.microsoft.com/office/powerpoint/2010/main" val="355487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9D9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CF1BA-B77B-43B7-903F-B69D926E1C22}"/>
              </a:ext>
            </a:extLst>
          </p:cNvPr>
          <p:cNvSpPr>
            <a:spLocks noGrp="1"/>
          </p:cNvSpPr>
          <p:nvPr>
            <p:ph type="title"/>
          </p:nvPr>
        </p:nvSpPr>
        <p:spPr>
          <a:xfrm>
            <a:off x="1066800" y="99220"/>
            <a:ext cx="10058400" cy="1325563"/>
          </a:xfrm>
          <a:prstGeom prst="rect">
            <a:avLst/>
          </a:prstGeom>
        </p:spPr>
        <p:txBody>
          <a:bodyPr anchor="ctr">
            <a:normAutofit/>
          </a:bodyPr>
          <a:lstStyle/>
          <a:p>
            <a:pPr algn="ctr"/>
            <a:r>
              <a:rPr lang="en-US" sz="4800" dirty="0"/>
              <a:t>ACE 2 Receptors Fundamentals</a:t>
            </a:r>
          </a:p>
        </p:txBody>
      </p:sp>
      <p:sp>
        <p:nvSpPr>
          <p:cNvPr id="3" name="Content Placeholder 2">
            <a:extLst>
              <a:ext uri="{FF2B5EF4-FFF2-40B4-BE49-F238E27FC236}">
                <a16:creationId xmlns:a16="http://schemas.microsoft.com/office/drawing/2014/main" id="{13ED00A4-DB6A-48CB-8455-06B9FCBABBC5}"/>
              </a:ext>
            </a:extLst>
          </p:cNvPr>
          <p:cNvSpPr>
            <a:spLocks noGrp="1"/>
          </p:cNvSpPr>
          <p:nvPr>
            <p:ph sz="half" idx="2"/>
          </p:nvPr>
        </p:nvSpPr>
        <p:spPr>
          <a:xfrm>
            <a:off x="6248400" y="1565113"/>
            <a:ext cx="5867400" cy="5292887"/>
          </a:xfrm>
          <a:prstGeom prst="rect">
            <a:avLst/>
          </a:prstGeom>
        </p:spPr>
        <p:txBody>
          <a:bodyPr>
            <a:normAutofit fontScale="85000" lnSpcReduction="20000"/>
          </a:bodyPr>
          <a:lstStyle/>
          <a:p>
            <a:pPr lvl="0"/>
            <a:r>
              <a:rPr lang="en-US" dirty="0"/>
              <a:t> </a:t>
            </a:r>
            <a:r>
              <a:rPr lang="en-US" sz="3600" b="1" u="sng" dirty="0"/>
              <a:t>Anatomy: </a:t>
            </a:r>
          </a:p>
          <a:p>
            <a:pPr marL="0" lvl="0" indent="0">
              <a:buNone/>
            </a:pPr>
            <a:r>
              <a:rPr lang="en-US" sz="2000" dirty="0"/>
              <a:t>Ubiquitous in epithelium:</a:t>
            </a:r>
          </a:p>
          <a:p>
            <a:r>
              <a:rPr lang="en-US" sz="2000" dirty="0"/>
              <a:t> Alveoli  </a:t>
            </a:r>
            <a:r>
              <a:rPr lang="en-US" sz="2000" b="1" i="1" dirty="0">
                <a:solidFill>
                  <a:srgbClr val="FF0000"/>
                </a:solidFill>
              </a:rPr>
              <a:t>Dyspnea &amp; Pulmonary Embolism </a:t>
            </a:r>
            <a:r>
              <a:rPr lang="en-US" sz="2000" dirty="0"/>
              <a:t>GI  </a:t>
            </a:r>
            <a:r>
              <a:rPr lang="en-US" sz="2000" b="1" i="1" dirty="0">
                <a:solidFill>
                  <a:srgbClr val="FF0000"/>
                </a:solidFill>
              </a:rPr>
              <a:t>Diarrhea</a:t>
            </a:r>
            <a:r>
              <a:rPr lang="en-US" sz="2000" dirty="0"/>
              <a:t> </a:t>
            </a:r>
          </a:p>
          <a:p>
            <a:r>
              <a:rPr lang="en-US" sz="2000" dirty="0">
                <a:solidFill>
                  <a:schemeClr val="tx1"/>
                </a:solidFill>
              </a:rPr>
              <a:t> Olfactory </a:t>
            </a:r>
            <a:r>
              <a:rPr lang="en-US" sz="2000" u="sng" dirty="0">
                <a:solidFill>
                  <a:srgbClr val="002060"/>
                </a:solidFill>
              </a:rPr>
              <a:t>neuroepithelium</a:t>
            </a:r>
            <a:r>
              <a:rPr lang="en-US" sz="2000" dirty="0">
                <a:solidFill>
                  <a:schemeClr val="tx1"/>
                </a:solidFill>
              </a:rPr>
              <a:t>. </a:t>
            </a:r>
            <a:r>
              <a:rPr lang="en-US" sz="2000" b="1" i="1" dirty="0">
                <a:solidFill>
                  <a:srgbClr val="FF0000"/>
                </a:solidFill>
              </a:rPr>
              <a:t>Pathway into  brain cisterns explains headaches, loss of smell and taste</a:t>
            </a:r>
          </a:p>
          <a:p>
            <a:r>
              <a:rPr lang="en-US" sz="3600" b="1" u="sng" dirty="0"/>
              <a:t>Physiology:</a:t>
            </a:r>
          </a:p>
          <a:p>
            <a:r>
              <a:rPr lang="en-US" sz="2000" dirty="0"/>
              <a:t>ACE 2 enzymes </a:t>
            </a:r>
            <a:r>
              <a:rPr lang="en-US" sz="2000" b="1" i="1" u="sng" dirty="0">
                <a:solidFill>
                  <a:srgbClr val="FF0000"/>
                </a:solidFill>
              </a:rPr>
              <a:t>activate Bradykinin </a:t>
            </a:r>
            <a:r>
              <a:rPr lang="en-US" sz="2000" dirty="0"/>
              <a:t>resulting in </a:t>
            </a:r>
            <a:r>
              <a:rPr lang="en-US" sz="2000" b="1" i="1" u="sng" dirty="0">
                <a:solidFill>
                  <a:srgbClr val="002060"/>
                </a:solidFill>
              </a:rPr>
              <a:t>increased cell permeability.</a:t>
            </a:r>
          </a:p>
          <a:p>
            <a:r>
              <a:rPr lang="en-US" sz="2000" dirty="0">
                <a:solidFill>
                  <a:srgbClr val="FF0000"/>
                </a:solidFill>
              </a:rPr>
              <a:t> </a:t>
            </a:r>
            <a:r>
              <a:rPr lang="en-US" sz="2000" dirty="0">
                <a:solidFill>
                  <a:schemeClr val="tx1"/>
                </a:solidFill>
              </a:rPr>
              <a:t>Body secretes </a:t>
            </a:r>
            <a:r>
              <a:rPr lang="en-US" sz="2000" b="1" i="1" dirty="0">
                <a:solidFill>
                  <a:srgbClr val="002060"/>
                </a:solidFill>
              </a:rPr>
              <a:t>hyaluronic acid that </a:t>
            </a:r>
            <a:r>
              <a:rPr lang="en-US" sz="2000" dirty="0">
                <a:solidFill>
                  <a:srgbClr val="002060"/>
                </a:solidFill>
              </a:rPr>
              <a:t>mops </a:t>
            </a:r>
            <a:r>
              <a:rPr lang="en-US" sz="2000" b="1" i="1" dirty="0">
                <a:solidFill>
                  <a:srgbClr val="FF0000"/>
                </a:solidFill>
              </a:rPr>
              <a:t>up excess alveolar fluid</a:t>
            </a:r>
            <a:r>
              <a:rPr lang="en-US" sz="2000" dirty="0">
                <a:solidFill>
                  <a:srgbClr val="FF0000"/>
                </a:solidFill>
              </a:rPr>
              <a:t>.</a:t>
            </a:r>
            <a:r>
              <a:rPr lang="en-US" sz="2000" dirty="0">
                <a:solidFill>
                  <a:srgbClr val="0070C0"/>
                </a:solidFill>
              </a:rPr>
              <a:t> </a:t>
            </a:r>
            <a:r>
              <a:rPr lang="en-US" sz="2000" b="1" i="1" u="sng" dirty="0">
                <a:solidFill>
                  <a:srgbClr val="002060"/>
                </a:solidFill>
              </a:rPr>
              <a:t>“ Bulls in a China Shop”</a:t>
            </a:r>
          </a:p>
          <a:p>
            <a:pPr marL="0" indent="0">
              <a:buNone/>
            </a:pPr>
            <a:r>
              <a:rPr lang="en-US" sz="2000" dirty="0"/>
              <a:t>Covid </a:t>
            </a:r>
            <a:r>
              <a:rPr lang="en-US" sz="2000" b="1" i="1" dirty="0">
                <a:solidFill>
                  <a:srgbClr val="FF0000"/>
                </a:solidFill>
              </a:rPr>
              <a:t>enters the cell </a:t>
            </a:r>
            <a:r>
              <a:rPr lang="en-US" sz="2000" dirty="0"/>
              <a:t>via the </a:t>
            </a:r>
            <a:r>
              <a:rPr lang="en-US" sz="2000" b="1" i="1" dirty="0">
                <a:solidFill>
                  <a:srgbClr val="FF0000"/>
                </a:solidFill>
              </a:rPr>
              <a:t>ACE 2</a:t>
            </a:r>
            <a:r>
              <a:rPr lang="en-US" sz="2000" dirty="0">
                <a:solidFill>
                  <a:srgbClr val="FF0000"/>
                </a:solidFill>
              </a:rPr>
              <a:t> </a:t>
            </a:r>
            <a:r>
              <a:rPr lang="en-US" sz="2000" dirty="0"/>
              <a:t>receptors</a:t>
            </a:r>
          </a:p>
          <a:p>
            <a:r>
              <a:rPr lang="en-US" sz="3600" b="1" u="sng" dirty="0"/>
              <a:t>Pharmacology:</a:t>
            </a:r>
          </a:p>
          <a:p>
            <a:r>
              <a:rPr lang="en-US" sz="2000" dirty="0"/>
              <a:t>ACE 2 inhibitors, ARB blockers &amp; Ibuprofen upregulate ACE 2 expression</a:t>
            </a:r>
            <a:r>
              <a:rPr lang="en-US" sz="2000" b="1" i="1" u="sng" dirty="0"/>
              <a:t>. </a:t>
            </a:r>
            <a:r>
              <a:rPr lang="en-US" sz="2000" b="1" i="1" u="sng" dirty="0">
                <a:solidFill>
                  <a:srgbClr val="FF0000"/>
                </a:solidFill>
              </a:rPr>
              <a:t>AVOID  Ibuprofen for Fever</a:t>
            </a:r>
            <a:endParaRPr lang="en-US" sz="2000" b="1" i="1" u="sng" dirty="0"/>
          </a:p>
          <a:p>
            <a:endParaRPr lang="en-US" dirty="0"/>
          </a:p>
        </p:txBody>
      </p:sp>
      <p:pic>
        <p:nvPicPr>
          <p:cNvPr id="1026" name="Picture 2" descr="Oral Mucosa Shows High Expression of ACE2 Receptor of 2019-nCoV |  PracticeUpdate">
            <a:extLst>
              <a:ext uri="{FF2B5EF4-FFF2-40B4-BE49-F238E27FC236}">
                <a16:creationId xmlns:a16="http://schemas.microsoft.com/office/drawing/2014/main" id="{7B5ECCE1-572E-4966-8F2B-3B4F4983753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2860" y="1565113"/>
            <a:ext cx="6225540" cy="5292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41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CC4D1-043D-46AD-AEB0-98BEA7D26B3B}"/>
              </a:ext>
            </a:extLst>
          </p:cNvPr>
          <p:cNvSpPr>
            <a:spLocks noGrp="1"/>
          </p:cNvSpPr>
          <p:nvPr>
            <p:ph type="title"/>
          </p:nvPr>
        </p:nvSpPr>
        <p:spPr/>
        <p:txBody>
          <a:bodyPr/>
          <a:lstStyle/>
          <a:p>
            <a:pPr algn="ctr"/>
            <a:r>
              <a:rPr lang="en-US" dirty="0"/>
              <a:t>AP phase 4 Intervention ( the staircase is gone)</a:t>
            </a:r>
          </a:p>
        </p:txBody>
      </p:sp>
      <p:sp>
        <p:nvSpPr>
          <p:cNvPr id="3" name="Content Placeholder 2">
            <a:extLst>
              <a:ext uri="{FF2B5EF4-FFF2-40B4-BE49-F238E27FC236}">
                <a16:creationId xmlns:a16="http://schemas.microsoft.com/office/drawing/2014/main" id="{525AC742-CE00-4BBA-A539-0744421DA44B}"/>
              </a:ext>
            </a:extLst>
          </p:cNvPr>
          <p:cNvSpPr>
            <a:spLocks noGrp="1"/>
          </p:cNvSpPr>
          <p:nvPr>
            <p:ph sz="half" idx="1"/>
          </p:nvPr>
        </p:nvSpPr>
        <p:spPr>
          <a:xfrm>
            <a:off x="228600" y="1676400"/>
            <a:ext cx="5867400" cy="5082380"/>
          </a:xfrm>
        </p:spPr>
        <p:txBody>
          <a:bodyPr>
            <a:normAutofit lnSpcReduction="10000"/>
          </a:bodyPr>
          <a:lstStyle/>
          <a:p>
            <a:r>
              <a:rPr lang="en-US" dirty="0"/>
              <a:t>Patient refuses hospitalization, sister  placed on ventilator.</a:t>
            </a:r>
          </a:p>
          <a:p>
            <a:r>
              <a:rPr lang="en-US" dirty="0"/>
              <a:t> 128 slice CT peripheral PE &amp; Covid Pneumonia.</a:t>
            </a:r>
          </a:p>
          <a:p>
            <a:pPr marL="457200" indent="-457200">
              <a:buFont typeface="+mj-lt"/>
              <a:buAutoNum type="arabicPeriod"/>
            </a:pPr>
            <a:r>
              <a:rPr lang="en-US" dirty="0">
                <a:solidFill>
                  <a:srgbClr val="FF0000"/>
                </a:solidFill>
              </a:rPr>
              <a:t>Eliquis 10 mg bid added.</a:t>
            </a:r>
          </a:p>
          <a:p>
            <a:pPr marL="457200" indent="-457200">
              <a:buFont typeface="+mj-lt"/>
              <a:buAutoNum type="arabicPeriod"/>
            </a:pPr>
            <a:r>
              <a:rPr lang="en-US" dirty="0">
                <a:solidFill>
                  <a:srgbClr val="FF0000"/>
                </a:solidFill>
              </a:rPr>
              <a:t>Famotidine 40 Mg </a:t>
            </a:r>
            <a:r>
              <a:rPr lang="en-US" dirty="0" err="1">
                <a:solidFill>
                  <a:srgbClr val="FF0000"/>
                </a:solidFill>
              </a:rPr>
              <a:t>qd</a:t>
            </a:r>
            <a:r>
              <a:rPr lang="en-US" dirty="0">
                <a:solidFill>
                  <a:srgbClr val="FF0000"/>
                </a:solidFill>
              </a:rPr>
              <a:t> added.</a:t>
            </a:r>
          </a:p>
          <a:p>
            <a:pPr marL="457200" indent="-457200">
              <a:buFont typeface="+mj-lt"/>
              <a:buAutoNum type="arabicPeriod"/>
            </a:pPr>
            <a:r>
              <a:rPr lang="en-US" dirty="0">
                <a:solidFill>
                  <a:srgbClr val="FF0000"/>
                </a:solidFill>
              </a:rPr>
              <a:t>IV solumedrol  60mg bid x 5 d &amp; Prednisone Taper.</a:t>
            </a:r>
          </a:p>
          <a:p>
            <a:pPr marL="457200" indent="-457200">
              <a:buFont typeface="+mj-lt"/>
              <a:buAutoNum type="arabicPeriod"/>
            </a:pPr>
            <a:r>
              <a:rPr lang="en-US" dirty="0">
                <a:solidFill>
                  <a:srgbClr val="FF0000"/>
                </a:solidFill>
              </a:rPr>
              <a:t>IV ceftriaxone 2gm </a:t>
            </a:r>
            <a:r>
              <a:rPr lang="en-US" dirty="0" err="1">
                <a:solidFill>
                  <a:srgbClr val="FF0000"/>
                </a:solidFill>
              </a:rPr>
              <a:t>qd</a:t>
            </a:r>
            <a:r>
              <a:rPr lang="en-US" dirty="0">
                <a:solidFill>
                  <a:srgbClr val="FF0000"/>
                </a:solidFill>
              </a:rPr>
              <a:t> x 5 days followed by oral clarithromycin 500 mg bid.</a:t>
            </a:r>
          </a:p>
          <a:p>
            <a:pPr marL="457200" indent="-457200">
              <a:buFont typeface="+mj-lt"/>
              <a:buAutoNum type="arabicPeriod"/>
            </a:pPr>
            <a:r>
              <a:rPr lang="en-US" dirty="0">
                <a:solidFill>
                  <a:srgbClr val="FF0000"/>
                </a:solidFill>
              </a:rPr>
              <a:t>Incentive spirometry</a:t>
            </a:r>
          </a:p>
          <a:p>
            <a:pPr marL="457200" indent="-457200">
              <a:buFont typeface="+mj-lt"/>
              <a:buAutoNum type="arabicPeriod"/>
            </a:pPr>
            <a:endParaRPr lang="en-US" dirty="0">
              <a:solidFill>
                <a:srgbClr val="FF0000"/>
              </a:solidFill>
            </a:endParaRPr>
          </a:p>
          <a:p>
            <a:pPr marL="457200" indent="-457200">
              <a:buFont typeface="+mj-lt"/>
              <a:buAutoNum type="arabicPeriod"/>
            </a:pPr>
            <a:endParaRPr lang="en-US" dirty="0">
              <a:solidFill>
                <a:srgbClr val="FF0000"/>
              </a:solidFill>
            </a:endParaRPr>
          </a:p>
          <a:p>
            <a:endParaRPr lang="en-US" dirty="0">
              <a:solidFill>
                <a:srgbClr val="FF0000"/>
              </a:solidFill>
            </a:endParaRPr>
          </a:p>
          <a:p>
            <a:endParaRPr lang="en-US" dirty="0"/>
          </a:p>
        </p:txBody>
      </p:sp>
      <p:sp>
        <p:nvSpPr>
          <p:cNvPr id="4" name="Content Placeholder 3">
            <a:extLst>
              <a:ext uri="{FF2B5EF4-FFF2-40B4-BE49-F238E27FC236}">
                <a16:creationId xmlns:a16="http://schemas.microsoft.com/office/drawing/2014/main" id="{7AA2D6ED-83D3-4DB3-8205-214470211276}"/>
              </a:ext>
            </a:extLst>
          </p:cNvPr>
          <p:cNvSpPr>
            <a:spLocks noGrp="1"/>
          </p:cNvSpPr>
          <p:nvPr>
            <p:ph sz="half" idx="2"/>
          </p:nvPr>
        </p:nvSpPr>
        <p:spPr>
          <a:xfrm>
            <a:off x="6781800" y="1930002"/>
            <a:ext cx="4953000" cy="4575175"/>
          </a:xfrm>
        </p:spPr>
        <p:txBody>
          <a:bodyPr>
            <a:normAutofit lnSpcReduction="10000"/>
          </a:bodyPr>
          <a:lstStyle/>
          <a:p>
            <a:r>
              <a:rPr lang="en-US" dirty="0">
                <a:solidFill>
                  <a:srgbClr val="FF0000"/>
                </a:solidFill>
              </a:rPr>
              <a:t>10 days after monoclonal antibody infusion patients develops fever and chills. Started on Valtrex 1 gm </a:t>
            </a:r>
            <a:r>
              <a:rPr lang="en-US" dirty="0" err="1">
                <a:solidFill>
                  <a:srgbClr val="FF0000"/>
                </a:solidFill>
              </a:rPr>
              <a:t>tid</a:t>
            </a:r>
            <a:r>
              <a:rPr lang="en-US" dirty="0">
                <a:solidFill>
                  <a:srgbClr val="FF0000"/>
                </a:solidFill>
              </a:rPr>
              <a:t> x 7 days. Chills resolved after 24 hours</a:t>
            </a:r>
          </a:p>
          <a:p>
            <a:r>
              <a:rPr lang="en-US" dirty="0"/>
              <a:t>AP returned to </a:t>
            </a:r>
            <a:r>
              <a:rPr lang="en-US" u="sng" dirty="0">
                <a:solidFill>
                  <a:srgbClr val="FF0000"/>
                </a:solidFill>
              </a:rPr>
              <a:t>work</a:t>
            </a:r>
            <a:r>
              <a:rPr lang="en-US" u="sng" dirty="0"/>
              <a:t> </a:t>
            </a:r>
            <a:r>
              <a:rPr lang="en-US" dirty="0"/>
              <a:t>3 weeks after initial Covid infection.</a:t>
            </a:r>
          </a:p>
          <a:p>
            <a:r>
              <a:rPr lang="en-US" dirty="0"/>
              <a:t>Sister returns </a:t>
            </a:r>
            <a:r>
              <a:rPr lang="en-US" u="sng" dirty="0">
                <a:solidFill>
                  <a:srgbClr val="FF0000"/>
                </a:solidFill>
              </a:rPr>
              <a:t>home</a:t>
            </a:r>
            <a:r>
              <a:rPr lang="en-US" dirty="0"/>
              <a:t> 4 weeks after initial Covid infection with supplemental Oxygen</a:t>
            </a:r>
          </a:p>
          <a:p>
            <a:r>
              <a:rPr lang="en-US" dirty="0">
                <a:solidFill>
                  <a:srgbClr val="7030A0"/>
                </a:solidFill>
              </a:rPr>
              <a:t>Remember “ No Bulls in a China shop needed”</a:t>
            </a:r>
          </a:p>
        </p:txBody>
      </p:sp>
    </p:spTree>
    <p:extLst>
      <p:ext uri="{BB962C8B-B14F-4D97-AF65-F5344CB8AC3E}">
        <p14:creationId xmlns:p14="http://schemas.microsoft.com/office/powerpoint/2010/main" val="69346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B674CFD-12E0-453D-A724-F228E1692F6D}"/>
              </a:ext>
            </a:extLst>
          </p:cNvPr>
          <p:cNvSpPr>
            <a:spLocks noGrp="1"/>
          </p:cNvSpPr>
          <p:nvPr>
            <p:ph type="title"/>
          </p:nvPr>
        </p:nvSpPr>
        <p:spPr>
          <a:xfrm>
            <a:off x="7315200" y="533400"/>
            <a:ext cx="4495800" cy="990600"/>
          </a:xfrm>
        </p:spPr>
        <p:txBody>
          <a:bodyPr>
            <a:normAutofit/>
          </a:bodyPr>
          <a:lstStyle/>
          <a:p>
            <a:r>
              <a:rPr lang="en-US" dirty="0"/>
              <a:t>Phase 4 Intervention</a:t>
            </a:r>
          </a:p>
        </p:txBody>
      </p:sp>
      <p:pic>
        <p:nvPicPr>
          <p:cNvPr id="8" name="Content Placeholder 7">
            <a:extLst>
              <a:ext uri="{FF2B5EF4-FFF2-40B4-BE49-F238E27FC236}">
                <a16:creationId xmlns:a16="http://schemas.microsoft.com/office/drawing/2014/main" id="{35D7D8E8-FE7B-4862-9105-58E141B298B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p:blipFill>
        <p:spPr>
          <a:xfrm>
            <a:off x="1" y="0"/>
            <a:ext cx="7008810" cy="6858000"/>
          </a:xfrm>
          <a:noFill/>
        </p:spPr>
      </p:pic>
      <p:sp>
        <p:nvSpPr>
          <p:cNvPr id="15" name="Text Placeholder 3">
            <a:extLst>
              <a:ext uri="{FF2B5EF4-FFF2-40B4-BE49-F238E27FC236}">
                <a16:creationId xmlns:a16="http://schemas.microsoft.com/office/drawing/2014/main" id="{3BB1508E-A366-4624-8D66-3BA3472F0541}"/>
              </a:ext>
            </a:extLst>
          </p:cNvPr>
          <p:cNvSpPr>
            <a:spLocks noGrp="1"/>
          </p:cNvSpPr>
          <p:nvPr>
            <p:ph type="body" sz="half" idx="2"/>
          </p:nvPr>
        </p:nvSpPr>
        <p:spPr>
          <a:xfrm>
            <a:off x="7467600" y="1752600"/>
            <a:ext cx="4343400" cy="4651248"/>
          </a:xfrm>
        </p:spPr>
        <p:txBody>
          <a:bodyPr/>
          <a:lstStyle/>
          <a:p>
            <a:r>
              <a:rPr lang="en-US" sz="2400" dirty="0"/>
              <a:t>Anticipate  complications &amp; treat :</a:t>
            </a:r>
          </a:p>
          <a:p>
            <a:r>
              <a:rPr lang="en-US" sz="2400" dirty="0"/>
              <a:t>Pulmonary Embolus</a:t>
            </a:r>
          </a:p>
          <a:p>
            <a:r>
              <a:rPr lang="en-US" sz="2400" dirty="0"/>
              <a:t>Atypical Pneumonia (Mycoplasma, Legionella)</a:t>
            </a:r>
          </a:p>
          <a:p>
            <a:r>
              <a:rPr lang="en-US" sz="2400" dirty="0"/>
              <a:t>Viral Pneumonia</a:t>
            </a:r>
          </a:p>
          <a:p>
            <a:r>
              <a:rPr lang="en-US" sz="2400" dirty="0"/>
              <a:t>Atypical Fungi (</a:t>
            </a:r>
            <a:r>
              <a:rPr lang="en-US" sz="2400" dirty="0" err="1"/>
              <a:t>Mucormycosis</a:t>
            </a:r>
            <a:r>
              <a:rPr lang="en-US" sz="2400" dirty="0"/>
              <a:t>)</a:t>
            </a:r>
          </a:p>
          <a:p>
            <a:endParaRPr lang="en-US" dirty="0"/>
          </a:p>
          <a:p>
            <a:endParaRPr lang="en-US" dirty="0"/>
          </a:p>
        </p:txBody>
      </p:sp>
    </p:spTree>
    <p:extLst>
      <p:ext uri="{BB962C8B-B14F-4D97-AF65-F5344CB8AC3E}">
        <p14:creationId xmlns:p14="http://schemas.microsoft.com/office/powerpoint/2010/main" val="54210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765C-8F75-497C-9575-8086885BC0DB}"/>
              </a:ext>
            </a:extLst>
          </p:cNvPr>
          <p:cNvSpPr>
            <a:spLocks noGrp="1"/>
          </p:cNvSpPr>
          <p:nvPr>
            <p:ph type="title"/>
          </p:nvPr>
        </p:nvSpPr>
        <p:spPr/>
        <p:txBody>
          <a:bodyPr>
            <a:normAutofit fontScale="90000"/>
          </a:bodyPr>
          <a:lstStyle/>
          <a:p>
            <a:r>
              <a:rPr lang="en-US" dirty="0"/>
              <a:t>Recovery times for High risk patients v Non High risk patients</a:t>
            </a:r>
          </a:p>
        </p:txBody>
      </p:sp>
      <p:sp>
        <p:nvSpPr>
          <p:cNvPr id="3" name="Picture Placeholder 2">
            <a:extLst>
              <a:ext uri="{FF2B5EF4-FFF2-40B4-BE49-F238E27FC236}">
                <a16:creationId xmlns:a16="http://schemas.microsoft.com/office/drawing/2014/main" id="{AAEA3235-CEE0-4952-B076-249BFA524F37}"/>
              </a:ext>
            </a:extLst>
          </p:cNvPr>
          <p:cNvSpPr>
            <a:spLocks noGrp="1"/>
          </p:cNvSpPr>
          <p:nvPr>
            <p:ph type="pic" idx="1"/>
          </p:nvPr>
        </p:nvSpPr>
        <p:spPr/>
      </p:sp>
      <p:sp>
        <p:nvSpPr>
          <p:cNvPr id="4" name="Text Placeholder 3">
            <a:extLst>
              <a:ext uri="{FF2B5EF4-FFF2-40B4-BE49-F238E27FC236}">
                <a16:creationId xmlns:a16="http://schemas.microsoft.com/office/drawing/2014/main" id="{EF48B8D2-B178-447B-A69A-4F9615C7F367}"/>
              </a:ext>
            </a:extLst>
          </p:cNvPr>
          <p:cNvSpPr>
            <a:spLocks noGrp="1"/>
          </p:cNvSpPr>
          <p:nvPr>
            <p:ph type="body" sz="half" idx="2"/>
          </p:nvPr>
        </p:nvSpPr>
        <p:spPr/>
        <p:txBody>
          <a:bodyPr/>
          <a:lstStyle/>
          <a:p>
            <a:r>
              <a:rPr lang="en-US" dirty="0"/>
              <a:t>Personal experience since November 2020</a:t>
            </a:r>
          </a:p>
        </p:txBody>
      </p:sp>
      <p:sp>
        <p:nvSpPr>
          <p:cNvPr id="6" name="TextBox 5">
            <a:extLst>
              <a:ext uri="{FF2B5EF4-FFF2-40B4-BE49-F238E27FC236}">
                <a16:creationId xmlns:a16="http://schemas.microsoft.com/office/drawing/2014/main" id="{1CBA02C1-02FD-484A-966D-4062F200EE78}"/>
              </a:ext>
            </a:extLst>
          </p:cNvPr>
          <p:cNvSpPr txBox="1"/>
          <p:nvPr/>
        </p:nvSpPr>
        <p:spPr>
          <a:xfrm>
            <a:off x="76200" y="1828800"/>
            <a:ext cx="6629400" cy="3970318"/>
          </a:xfrm>
          <a:prstGeom prst="rect">
            <a:avLst/>
          </a:prstGeom>
          <a:noFill/>
        </p:spPr>
        <p:txBody>
          <a:bodyPr wrap="square" rtlCol="0">
            <a:spAutoFit/>
          </a:bodyPr>
          <a:lstStyle/>
          <a:p>
            <a:pPr marL="285750" indent="-285750">
              <a:buFont typeface="Arial" panose="020B0604020202020204" pitchFamily="34" charset="0"/>
              <a:buChar char="•"/>
            </a:pPr>
            <a:r>
              <a:rPr lang="en-US" dirty="0"/>
              <a:t>High Risk Patients  are those eligible for monoclonal antibody treatment.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Multi drug therapy is the treatment for lesser risk individuals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high risk patients I have seen were also treated with multi drug therapy as previously illustrated.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High risk patients treated before day 5  have a full recovery time of 3 days. Beyond day 5 the recovery time is variable as illustrated by AP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Average recovery time for non high risk patients are 7-10 days on multi drug therapy. </a:t>
            </a:r>
          </a:p>
        </p:txBody>
      </p:sp>
    </p:spTree>
    <p:extLst>
      <p:ext uri="{BB962C8B-B14F-4D97-AF65-F5344CB8AC3E}">
        <p14:creationId xmlns:p14="http://schemas.microsoft.com/office/powerpoint/2010/main" val="309870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a:t>Optum Contacts</a:t>
            </a:r>
            <a:endParaRPr lang="en-US" dirty="0"/>
          </a:p>
        </p:txBody>
      </p:sp>
      <p:sp>
        <p:nvSpPr>
          <p:cNvPr id="10" name="Content Placeholder 9"/>
          <p:cNvSpPr>
            <a:spLocks noGrp="1"/>
          </p:cNvSpPr>
          <p:nvPr>
            <p:ph idx="1"/>
          </p:nvPr>
        </p:nvSpPr>
        <p:spPr/>
        <p:txBody>
          <a:bodyPr/>
          <a:lstStyle/>
          <a:p>
            <a:pPr>
              <a:buNone/>
            </a:pPr>
            <a:r>
              <a:rPr lang="en-US" dirty="0"/>
              <a:t>Lynn Crummitt, RN, </a:t>
            </a:r>
            <a:r>
              <a:rPr lang="en-US" dirty="0" err="1"/>
              <a:t>IgCN</a:t>
            </a:r>
            <a:r>
              <a:rPr lang="en-US" dirty="0"/>
              <a:t>                                  Keith Iovino, VP of Sales-East</a:t>
            </a:r>
          </a:p>
          <a:p>
            <a:pPr>
              <a:buNone/>
            </a:pPr>
            <a:r>
              <a:rPr lang="en-US" dirty="0"/>
              <a:t>Acute Care Specialist					    kiovino@optum.com</a:t>
            </a:r>
          </a:p>
          <a:p>
            <a:pPr marL="342900" indent="-342900">
              <a:buFont typeface="Arial" panose="020B0604020202020204" pitchFamily="34" charset="0"/>
              <a:buChar char="•"/>
            </a:pPr>
            <a:r>
              <a:rPr lang="en-US" dirty="0">
                <a:hlinkClick r:id="rId3"/>
              </a:rPr>
              <a:t>lcrummit@optum.com</a:t>
            </a:r>
            <a:r>
              <a:rPr lang="en-US" dirty="0"/>
              <a:t>			             Stacie Kull, VP of Sales - West</a:t>
            </a:r>
          </a:p>
          <a:p>
            <a:pPr marL="342900" indent="-342900">
              <a:buFont typeface="Arial" panose="020B0604020202020204" pitchFamily="34" charset="0"/>
              <a:buChar char="•"/>
            </a:pPr>
            <a:r>
              <a:rPr lang="en-US" dirty="0"/>
              <a:t>240-457-3394 (mobile)				     skull@optum.com					</a:t>
            </a:r>
          </a:p>
          <a:p>
            <a:pPr marL="342900" indent="-342900">
              <a:buFont typeface="Arial" panose="020B0604020202020204" pitchFamily="34" charset="0"/>
              <a:buChar char="•"/>
            </a:pPr>
            <a:r>
              <a:rPr lang="en-US" dirty="0"/>
              <a:t>866-715-6651 (fax)</a:t>
            </a:r>
          </a:p>
        </p:txBody>
      </p:sp>
      <p:sp>
        <p:nvSpPr>
          <p:cNvPr id="12" name="Text Placeholder 11"/>
          <p:cNvSpPr>
            <a:spLocks noGrp="1"/>
          </p:cNvSpPr>
          <p:nvPr>
            <p:ph type="body" sz="quarter" idx="13"/>
          </p:nvPr>
        </p:nvSpPr>
        <p:spPr/>
        <p:txBody>
          <a:bodyPr/>
          <a:lstStyle/>
          <a:p>
            <a:r>
              <a:rPr lang="en-US" dirty="0"/>
              <a:t>National Network for home Iv infusions</a:t>
            </a:r>
          </a:p>
        </p:txBody>
      </p:sp>
      <p:sp>
        <p:nvSpPr>
          <p:cNvPr id="13" name="Slide Number Placeholder 12"/>
          <p:cNvSpPr>
            <a:spLocks noGrp="1"/>
          </p:cNvSpPr>
          <p:nvPr>
            <p:ph type="sldNum" sz="quarter" idx="16"/>
          </p:nvPr>
        </p:nvSpPr>
        <p:spPr>
          <a:xfrm>
            <a:off x="9999385" y="6583233"/>
            <a:ext cx="386040" cy="16459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151626-B486-4759-B266-03B675213B53}" type="slidenum">
              <a:rPr kumimoji="0" lang="en-US" sz="900" b="0" i="0" u="none" strike="noStrike" kern="1200" cap="none" spc="0" normalizeH="0" baseline="0" noProof="0">
                <a:ln>
                  <a:noFill/>
                </a:ln>
                <a:solidFill>
                  <a:srgbClr val="888B8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dirty="0">
              <a:ln>
                <a:noFill/>
              </a:ln>
              <a:solidFill>
                <a:srgbClr val="888B8D"/>
              </a:solidFill>
              <a:effectLst/>
              <a:uLnTx/>
              <a:uFillTx/>
              <a:latin typeface="Arial" panose="020B0604020202020204"/>
              <a:ea typeface="+mn-ea"/>
              <a:cs typeface="+mn-cs"/>
            </a:endParaRPr>
          </a:p>
        </p:txBody>
      </p:sp>
      <p:sp>
        <p:nvSpPr>
          <p:cNvPr id="14" name="Footer Placeholder 13"/>
          <p:cNvSpPr>
            <a:spLocks noGrp="1"/>
          </p:cNvSpPr>
          <p:nvPr>
            <p:ph type="ftr" sz="quarter" idx="15"/>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a:ln>
                  <a:noFill/>
                </a:ln>
                <a:solidFill>
                  <a:srgbClr val="888B8D"/>
                </a:solidFill>
                <a:effectLst/>
                <a:uLnTx/>
                <a:uFillTx/>
                <a:latin typeface="Arial" panose="020B0604020202020204"/>
                <a:ea typeface="+mn-ea"/>
                <a:cs typeface="+mn-cs"/>
              </a:rPr>
              <a:t>© 2020 Optum, Inc. All rights reserved. Confidential property of Optum. Do not distribute or reproduce without express permission from Optum.</a:t>
            </a:r>
          </a:p>
        </p:txBody>
      </p:sp>
    </p:spTree>
    <p:extLst>
      <p:ext uri="{BB962C8B-B14F-4D97-AF65-F5344CB8AC3E}">
        <p14:creationId xmlns:p14="http://schemas.microsoft.com/office/powerpoint/2010/main" val="286213031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7AC9B-6494-4E9C-9F40-C079583CB954}"/>
              </a:ext>
            </a:extLst>
          </p:cNvPr>
          <p:cNvSpPr>
            <a:spLocks noGrp="1"/>
          </p:cNvSpPr>
          <p:nvPr>
            <p:ph type="title"/>
          </p:nvPr>
        </p:nvSpPr>
        <p:spPr/>
        <p:txBody>
          <a:bodyPr/>
          <a:lstStyle/>
          <a:p>
            <a:pPr algn="ctr"/>
            <a:r>
              <a:rPr lang="en-US" dirty="0"/>
              <a:t>NA</a:t>
            </a:r>
          </a:p>
        </p:txBody>
      </p:sp>
      <p:sp>
        <p:nvSpPr>
          <p:cNvPr id="3" name="Content Placeholder 2">
            <a:extLst>
              <a:ext uri="{FF2B5EF4-FFF2-40B4-BE49-F238E27FC236}">
                <a16:creationId xmlns:a16="http://schemas.microsoft.com/office/drawing/2014/main" id="{1243CA8D-6F25-4200-B176-9F9DBFAADBB9}"/>
              </a:ext>
            </a:extLst>
          </p:cNvPr>
          <p:cNvSpPr>
            <a:spLocks noGrp="1"/>
          </p:cNvSpPr>
          <p:nvPr>
            <p:ph sz="half" idx="1"/>
          </p:nvPr>
        </p:nvSpPr>
        <p:spPr>
          <a:xfrm>
            <a:off x="381000" y="1825624"/>
            <a:ext cx="5486400" cy="4575175"/>
          </a:xfrm>
        </p:spPr>
        <p:txBody>
          <a:bodyPr>
            <a:normAutofit/>
          </a:bodyPr>
          <a:lstStyle/>
          <a:p>
            <a:r>
              <a:rPr lang="en-US" dirty="0"/>
              <a:t>39 </a:t>
            </a:r>
            <a:r>
              <a:rPr lang="en-US" dirty="0" err="1"/>
              <a:t>yo</a:t>
            </a:r>
            <a:r>
              <a:rPr lang="en-US" dirty="0"/>
              <a:t> takes  1</a:t>
            </a:r>
            <a:r>
              <a:rPr lang="en-US" baseline="30000" dirty="0"/>
              <a:t>st</a:t>
            </a:r>
            <a:r>
              <a:rPr lang="en-US" dirty="0"/>
              <a:t> </a:t>
            </a:r>
            <a:r>
              <a:rPr lang="en-US" dirty="0" err="1"/>
              <a:t>Moderna</a:t>
            </a:r>
            <a:r>
              <a:rPr lang="en-US" dirty="0"/>
              <a:t> shot</a:t>
            </a:r>
          </a:p>
          <a:p>
            <a:r>
              <a:rPr lang="en-US" dirty="0"/>
              <a:t>24 hours later starts getting dry cough dyspnea, fever , headache, loss of smell &amp; taste.</a:t>
            </a:r>
          </a:p>
          <a:p>
            <a:r>
              <a:rPr lang="en-US" dirty="0"/>
              <a:t> Rapid  Covid test positive 48 h later.</a:t>
            </a:r>
          </a:p>
          <a:p>
            <a:r>
              <a:rPr lang="en-US" dirty="0"/>
              <a:t>Repeat rapid Covid and PCR test positive 4 days later.</a:t>
            </a:r>
          </a:p>
          <a:p>
            <a:r>
              <a:rPr lang="en-US" dirty="0"/>
              <a:t>Oxygen saturation oscillating 92-97%.</a:t>
            </a:r>
          </a:p>
          <a:p>
            <a:r>
              <a:rPr lang="en-US" dirty="0"/>
              <a:t>Chest X ray normal  &amp; CT </a:t>
            </a:r>
            <a:r>
              <a:rPr lang="en-US" dirty="0" err="1"/>
              <a:t>angio</a:t>
            </a:r>
            <a:r>
              <a:rPr lang="en-US" dirty="0"/>
              <a:t> no PE.</a:t>
            </a:r>
          </a:p>
          <a:p>
            <a:endParaRPr lang="en-US" dirty="0"/>
          </a:p>
        </p:txBody>
      </p:sp>
      <p:sp>
        <p:nvSpPr>
          <p:cNvPr id="4" name="Content Placeholder 3">
            <a:extLst>
              <a:ext uri="{FF2B5EF4-FFF2-40B4-BE49-F238E27FC236}">
                <a16:creationId xmlns:a16="http://schemas.microsoft.com/office/drawing/2014/main" id="{7AA69213-75E8-440C-AF67-10DC116BDB4A}"/>
              </a:ext>
            </a:extLst>
          </p:cNvPr>
          <p:cNvSpPr>
            <a:spLocks noGrp="1"/>
          </p:cNvSpPr>
          <p:nvPr>
            <p:ph sz="half" idx="2"/>
          </p:nvPr>
        </p:nvSpPr>
        <p:spPr/>
        <p:txBody>
          <a:bodyPr>
            <a:normAutofit/>
          </a:bodyPr>
          <a:lstStyle/>
          <a:p>
            <a:r>
              <a:rPr lang="en-US" dirty="0"/>
              <a:t>Patient started on cephalexin &amp; dexamethasone  6 mg  </a:t>
            </a:r>
            <a:r>
              <a:rPr lang="en-US" dirty="0" err="1"/>
              <a:t>qd</a:t>
            </a:r>
            <a:r>
              <a:rPr lang="en-US" dirty="0"/>
              <a:t> (my associate) but continues with severe headache, loss of smell &amp; taste.</a:t>
            </a:r>
          </a:p>
          <a:p>
            <a:r>
              <a:rPr lang="en-US" dirty="0"/>
              <a:t>Pulmonary symptoms partially resolve as well as the taste and smell.</a:t>
            </a:r>
          </a:p>
          <a:p>
            <a:r>
              <a:rPr lang="en-US" dirty="0"/>
              <a:t>Patient referred to me.</a:t>
            </a:r>
          </a:p>
          <a:p>
            <a:pPr marL="0" indent="0">
              <a:buNone/>
            </a:pPr>
            <a:endParaRPr lang="en-US" dirty="0"/>
          </a:p>
          <a:p>
            <a:endParaRPr lang="en-US" dirty="0"/>
          </a:p>
        </p:txBody>
      </p:sp>
    </p:spTree>
    <p:extLst>
      <p:ext uri="{BB962C8B-B14F-4D97-AF65-F5344CB8AC3E}">
        <p14:creationId xmlns:p14="http://schemas.microsoft.com/office/powerpoint/2010/main" val="146671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D2FF-7216-4891-A5A3-A2FC7916B01D}"/>
              </a:ext>
            </a:extLst>
          </p:cNvPr>
          <p:cNvSpPr>
            <a:spLocks noGrp="1"/>
          </p:cNvSpPr>
          <p:nvPr>
            <p:ph type="title"/>
          </p:nvPr>
        </p:nvSpPr>
        <p:spPr/>
        <p:txBody>
          <a:bodyPr/>
          <a:lstStyle/>
          <a:p>
            <a:pPr algn="ctr"/>
            <a:r>
              <a:rPr lang="en-US" dirty="0"/>
              <a:t>NA</a:t>
            </a:r>
          </a:p>
        </p:txBody>
      </p:sp>
      <p:sp>
        <p:nvSpPr>
          <p:cNvPr id="3" name="Content Placeholder 2">
            <a:extLst>
              <a:ext uri="{FF2B5EF4-FFF2-40B4-BE49-F238E27FC236}">
                <a16:creationId xmlns:a16="http://schemas.microsoft.com/office/drawing/2014/main" id="{D88F5BDC-1A00-4444-A8BF-2E76902D5540}"/>
              </a:ext>
            </a:extLst>
          </p:cNvPr>
          <p:cNvSpPr>
            <a:spLocks noGrp="1"/>
          </p:cNvSpPr>
          <p:nvPr>
            <p:ph sz="half" idx="1"/>
          </p:nvPr>
        </p:nvSpPr>
        <p:spPr/>
        <p:txBody>
          <a:bodyPr/>
          <a:lstStyle/>
          <a:p>
            <a:pPr marL="0" indent="0">
              <a:buNone/>
            </a:pPr>
            <a:r>
              <a:rPr lang="en-US" dirty="0"/>
              <a:t> 2 weeks after first </a:t>
            </a:r>
            <a:r>
              <a:rPr lang="en-US" dirty="0" err="1"/>
              <a:t>Moderna</a:t>
            </a:r>
            <a:r>
              <a:rPr lang="en-US" dirty="0"/>
              <a:t> dose patient notices:</a:t>
            </a:r>
          </a:p>
          <a:p>
            <a:r>
              <a:rPr lang="en-US" dirty="0"/>
              <a:t>Severe </a:t>
            </a:r>
            <a:r>
              <a:rPr lang="en-US" dirty="0" err="1"/>
              <a:t>Fronto</a:t>
            </a:r>
            <a:r>
              <a:rPr lang="en-US" dirty="0"/>
              <a:t>-occipital headaches</a:t>
            </a:r>
          </a:p>
          <a:p>
            <a:r>
              <a:rPr lang="en-US" dirty="0"/>
              <a:t>Unable to watch TV with her 8 </a:t>
            </a:r>
            <a:r>
              <a:rPr lang="en-US" dirty="0" err="1"/>
              <a:t>y.o</a:t>
            </a:r>
            <a:r>
              <a:rPr lang="en-US" dirty="0"/>
              <a:t> son, sound is </a:t>
            </a:r>
            <a:r>
              <a:rPr lang="en-US" b="1" i="1" u="sng" dirty="0"/>
              <a:t>too loud </a:t>
            </a:r>
            <a:r>
              <a:rPr lang="en-US" dirty="0"/>
              <a:t>and she </a:t>
            </a:r>
            <a:r>
              <a:rPr lang="en-US" b="1" i="1" u="sng" dirty="0"/>
              <a:t>cannot read the phone numbers of lawyers on TV ads.</a:t>
            </a:r>
          </a:p>
          <a:p>
            <a:r>
              <a:rPr lang="en-US" dirty="0"/>
              <a:t>She </a:t>
            </a:r>
            <a:r>
              <a:rPr lang="en-US" b="1" i="1" u="sng" dirty="0"/>
              <a:t>gets dizzy on standing </a:t>
            </a:r>
            <a:r>
              <a:rPr lang="en-US" dirty="0"/>
              <a:t>from the sitting position.</a:t>
            </a:r>
          </a:p>
        </p:txBody>
      </p:sp>
      <p:sp>
        <p:nvSpPr>
          <p:cNvPr id="4" name="Content Placeholder 3">
            <a:extLst>
              <a:ext uri="{FF2B5EF4-FFF2-40B4-BE49-F238E27FC236}">
                <a16:creationId xmlns:a16="http://schemas.microsoft.com/office/drawing/2014/main" id="{A94C7B81-C173-4030-B83C-A3D1B81B044A}"/>
              </a:ext>
            </a:extLst>
          </p:cNvPr>
          <p:cNvSpPr>
            <a:spLocks noGrp="1"/>
          </p:cNvSpPr>
          <p:nvPr>
            <p:ph sz="half" idx="2"/>
          </p:nvPr>
        </p:nvSpPr>
        <p:spPr/>
        <p:txBody>
          <a:bodyPr/>
          <a:lstStyle/>
          <a:p>
            <a:endParaRPr lang="en-US" dirty="0">
              <a:solidFill>
                <a:srgbClr val="FF0000"/>
              </a:solidFill>
            </a:endParaRPr>
          </a:p>
          <a:p>
            <a:endParaRPr lang="en-US" dirty="0">
              <a:solidFill>
                <a:srgbClr val="FF0000"/>
              </a:solidFill>
            </a:endParaRPr>
          </a:p>
          <a:p>
            <a:r>
              <a:rPr lang="en-US" dirty="0">
                <a:solidFill>
                  <a:srgbClr val="FF0000"/>
                </a:solidFill>
              </a:rPr>
              <a:t>What do you do next?</a:t>
            </a:r>
          </a:p>
          <a:p>
            <a:r>
              <a:rPr lang="en-US" dirty="0">
                <a:solidFill>
                  <a:srgbClr val="FF0000"/>
                </a:solidFill>
              </a:rPr>
              <a:t>Where is the lesion ?</a:t>
            </a:r>
          </a:p>
          <a:p>
            <a:pPr marL="0" indent="0">
              <a:buNone/>
            </a:pPr>
            <a:r>
              <a:rPr lang="en-US" dirty="0">
                <a:solidFill>
                  <a:srgbClr val="FF0000"/>
                </a:solidFill>
              </a:rPr>
              <a:t>Neurologist, Ophthalmologist , ENT only.</a:t>
            </a:r>
          </a:p>
          <a:p>
            <a:endParaRPr lang="en-US" dirty="0">
              <a:solidFill>
                <a:srgbClr val="FF0000"/>
              </a:solidFill>
            </a:endParaRPr>
          </a:p>
        </p:txBody>
      </p:sp>
    </p:spTree>
    <p:extLst>
      <p:ext uri="{BB962C8B-B14F-4D97-AF65-F5344CB8AC3E}">
        <p14:creationId xmlns:p14="http://schemas.microsoft.com/office/powerpoint/2010/main" val="70860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88429-E99F-4B0D-B486-283DC75E4C38}"/>
              </a:ext>
            </a:extLst>
          </p:cNvPr>
          <p:cNvSpPr>
            <a:spLocks noGrp="1"/>
          </p:cNvSpPr>
          <p:nvPr>
            <p:ph type="title"/>
          </p:nvPr>
        </p:nvSpPr>
        <p:spPr/>
        <p:txBody>
          <a:bodyPr/>
          <a:lstStyle/>
          <a:p>
            <a:pPr algn="ctr"/>
            <a:r>
              <a:rPr lang="en-US" dirty="0"/>
              <a:t>NA</a:t>
            </a:r>
          </a:p>
        </p:txBody>
      </p:sp>
      <p:sp>
        <p:nvSpPr>
          <p:cNvPr id="3" name="Content Placeholder 2">
            <a:extLst>
              <a:ext uri="{FF2B5EF4-FFF2-40B4-BE49-F238E27FC236}">
                <a16:creationId xmlns:a16="http://schemas.microsoft.com/office/drawing/2014/main" id="{061A6940-5E08-47FA-9F2A-ED234C8225A3}"/>
              </a:ext>
            </a:extLst>
          </p:cNvPr>
          <p:cNvSpPr>
            <a:spLocks noGrp="1"/>
          </p:cNvSpPr>
          <p:nvPr>
            <p:ph sz="half" idx="1"/>
          </p:nvPr>
        </p:nvSpPr>
        <p:spPr/>
        <p:txBody>
          <a:bodyPr/>
          <a:lstStyle/>
          <a:p>
            <a:pPr marL="0" indent="0">
              <a:buNone/>
            </a:pPr>
            <a:endParaRPr lang="en-US" dirty="0"/>
          </a:p>
          <a:p>
            <a:pPr marL="0" indent="0">
              <a:buNone/>
            </a:pPr>
            <a:r>
              <a:rPr lang="en-US" dirty="0"/>
              <a:t>Physical exam reveals;</a:t>
            </a:r>
          </a:p>
          <a:p>
            <a:r>
              <a:rPr lang="en-US" dirty="0"/>
              <a:t>Diplopia on looking to the right and down and out to the right.</a:t>
            </a:r>
          </a:p>
          <a:p>
            <a:r>
              <a:rPr lang="en-US" dirty="0"/>
              <a:t>Weakness of the right buccinator and  right orbicularis muscle.</a:t>
            </a:r>
          </a:p>
          <a:p>
            <a:r>
              <a:rPr lang="en-US" dirty="0"/>
              <a:t>Positive </a:t>
            </a:r>
            <a:r>
              <a:rPr lang="en-US" dirty="0" err="1"/>
              <a:t>Rhomberg</a:t>
            </a:r>
            <a:r>
              <a:rPr lang="en-US" dirty="0"/>
              <a:t> sign.</a:t>
            </a:r>
          </a:p>
          <a:p>
            <a:pPr marL="0" indent="0">
              <a:buNone/>
            </a:pPr>
            <a:endParaRPr lang="en-US" dirty="0">
              <a:solidFill>
                <a:srgbClr val="FF0000"/>
              </a:solidFill>
            </a:endParaRPr>
          </a:p>
          <a:p>
            <a:pPr marL="0" indent="0">
              <a:buNone/>
            </a:pPr>
            <a:endParaRPr lang="en-US" dirty="0">
              <a:solidFill>
                <a:srgbClr val="FF0000"/>
              </a:solidFill>
            </a:endParaRPr>
          </a:p>
          <a:p>
            <a:endParaRPr lang="en-US" dirty="0"/>
          </a:p>
        </p:txBody>
      </p:sp>
      <p:sp>
        <p:nvSpPr>
          <p:cNvPr id="4" name="Content Placeholder 3">
            <a:extLst>
              <a:ext uri="{FF2B5EF4-FFF2-40B4-BE49-F238E27FC236}">
                <a16:creationId xmlns:a16="http://schemas.microsoft.com/office/drawing/2014/main" id="{1DF0E3A6-C74D-4862-87B1-F424E88B1E08}"/>
              </a:ext>
            </a:extLst>
          </p:cNvPr>
          <p:cNvSpPr>
            <a:spLocks noGrp="1"/>
          </p:cNvSpPr>
          <p:nvPr>
            <p:ph sz="half" idx="2"/>
          </p:nvPr>
        </p:nvSpPr>
        <p:spPr/>
        <p:txBody>
          <a:bodyPr/>
          <a:lstStyle/>
          <a:p>
            <a:pPr marL="0" indent="0">
              <a:buNone/>
            </a:pPr>
            <a:endParaRPr lang="en-US" dirty="0">
              <a:solidFill>
                <a:srgbClr val="FF0000"/>
              </a:solidFill>
            </a:endParaRPr>
          </a:p>
          <a:p>
            <a:r>
              <a:rPr lang="en-US" b="1" i="1" u="sng" dirty="0">
                <a:solidFill>
                  <a:srgbClr val="FF0000"/>
                </a:solidFill>
              </a:rPr>
              <a:t>3T </a:t>
            </a:r>
            <a:r>
              <a:rPr lang="en-US" b="1" i="1" dirty="0">
                <a:solidFill>
                  <a:srgbClr val="FF0000"/>
                </a:solidFill>
              </a:rPr>
              <a:t>MRI  Brain &amp; Orbits ordered with attention to Sella Turcica. Internal Auditory Canal  and Mastoid component of the facial nerve.</a:t>
            </a:r>
          </a:p>
          <a:p>
            <a:pPr marL="0" indent="0">
              <a:buNone/>
            </a:pPr>
            <a:endParaRPr lang="en-US" b="1" i="1" dirty="0">
              <a:solidFill>
                <a:srgbClr val="FF0000"/>
              </a:solidFill>
            </a:endParaRPr>
          </a:p>
          <a:p>
            <a:r>
              <a:rPr lang="en-US" b="1" i="1" dirty="0">
                <a:solidFill>
                  <a:srgbClr val="FF0000"/>
                </a:solidFill>
              </a:rPr>
              <a:t>Neurology , Ophthalmology , ENT explain why  did I ordered a 3T MRI and where do you look for the lesion?</a:t>
            </a:r>
          </a:p>
          <a:p>
            <a:endParaRPr lang="en-US" b="1" i="1" u="sng" dirty="0">
              <a:solidFill>
                <a:srgbClr val="FF0000"/>
              </a:solidFill>
            </a:endParaRPr>
          </a:p>
        </p:txBody>
      </p:sp>
    </p:spTree>
    <p:extLst>
      <p:ext uri="{BB962C8B-B14F-4D97-AF65-F5344CB8AC3E}">
        <p14:creationId xmlns:p14="http://schemas.microsoft.com/office/powerpoint/2010/main" val="112937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5FD38-1AF0-4DBD-83D9-14C70897E119}"/>
              </a:ext>
            </a:extLst>
          </p:cNvPr>
          <p:cNvSpPr>
            <a:spLocks noGrp="1"/>
          </p:cNvSpPr>
          <p:nvPr>
            <p:ph type="title"/>
          </p:nvPr>
        </p:nvSpPr>
        <p:spPr>
          <a:xfrm>
            <a:off x="914400" y="152400"/>
            <a:ext cx="10058400" cy="1325563"/>
          </a:xfrm>
        </p:spPr>
        <p:txBody>
          <a:bodyPr>
            <a:normAutofit fontScale="90000"/>
          </a:bodyPr>
          <a:lstStyle/>
          <a:p>
            <a:pPr algn="ctr"/>
            <a:r>
              <a:rPr lang="en-US" dirty="0"/>
              <a:t>NA</a:t>
            </a:r>
            <a:br>
              <a:rPr lang="en-US" dirty="0">
                <a:solidFill>
                  <a:srgbClr val="0070C0"/>
                </a:solidFill>
              </a:rPr>
            </a:br>
            <a:r>
              <a:rPr lang="en-US" dirty="0">
                <a:solidFill>
                  <a:srgbClr val="0070C0"/>
                </a:solidFill>
              </a:rPr>
              <a:t>                                                         </a:t>
            </a:r>
            <a:r>
              <a:rPr lang="en-US" sz="2000" dirty="0">
                <a:solidFill>
                  <a:srgbClr val="0070C0"/>
                </a:solidFill>
              </a:rPr>
              <a:t>Dx - comments  Sudhir </a:t>
            </a:r>
            <a:r>
              <a:rPr lang="en-US" sz="2000" dirty="0" err="1">
                <a:solidFill>
                  <a:srgbClr val="0070C0"/>
                </a:solidFill>
              </a:rPr>
              <a:t>Kathuria</a:t>
            </a:r>
            <a:r>
              <a:rPr lang="en-US" sz="2000" dirty="0">
                <a:solidFill>
                  <a:srgbClr val="0070C0"/>
                </a:solidFill>
              </a:rPr>
              <a:t> MD</a:t>
            </a:r>
            <a:endParaRPr lang="en-US" sz="2000" dirty="0"/>
          </a:p>
        </p:txBody>
      </p:sp>
      <p:pic>
        <p:nvPicPr>
          <p:cNvPr id="6" name="Content Placeholder 5" descr="A screenshot of a computer&#10;&#10;Description automatically generated with low confidence">
            <a:extLst>
              <a:ext uri="{FF2B5EF4-FFF2-40B4-BE49-F238E27FC236}">
                <a16:creationId xmlns:a16="http://schemas.microsoft.com/office/drawing/2014/main" id="{5D03CBB2-944C-487B-A3B5-02022357A1AB}"/>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51409" y="1825625"/>
            <a:ext cx="3431381" cy="4575175"/>
          </a:xfrm>
        </p:spPr>
      </p:pic>
      <p:pic>
        <p:nvPicPr>
          <p:cNvPr id="8" name="Content Placeholder 7">
            <a:extLst>
              <a:ext uri="{FF2B5EF4-FFF2-40B4-BE49-F238E27FC236}">
                <a16:creationId xmlns:a16="http://schemas.microsoft.com/office/drawing/2014/main" id="{2E42441B-4638-4A84-9C8C-7CA1B4BEB1C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09209" y="1825625"/>
            <a:ext cx="3431381" cy="4575175"/>
          </a:xfrm>
        </p:spPr>
      </p:pic>
    </p:spTree>
    <p:extLst>
      <p:ext uri="{BB962C8B-B14F-4D97-AF65-F5344CB8AC3E}">
        <p14:creationId xmlns:p14="http://schemas.microsoft.com/office/powerpoint/2010/main" val="131572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BF2F654-5023-4281-932F-1B88B500C1EF}"/>
              </a:ext>
            </a:extLst>
          </p:cNvPr>
          <p:cNvSpPr>
            <a:spLocks noGrp="1"/>
          </p:cNvSpPr>
          <p:nvPr>
            <p:ph type="title"/>
          </p:nvPr>
        </p:nvSpPr>
        <p:spPr>
          <a:xfrm>
            <a:off x="7632700" y="3200400"/>
            <a:ext cx="3932237" cy="1752600"/>
          </a:xfrm>
        </p:spPr>
        <p:txBody>
          <a:bodyPr/>
          <a:lstStyle/>
          <a:p>
            <a:r>
              <a:rPr lang="en-US" dirty="0"/>
              <a:t>Neurological Covid</a:t>
            </a:r>
          </a:p>
        </p:txBody>
      </p:sp>
      <p:sp>
        <p:nvSpPr>
          <p:cNvPr id="3" name="Content Placeholder 2">
            <a:extLst>
              <a:ext uri="{FF2B5EF4-FFF2-40B4-BE49-F238E27FC236}">
                <a16:creationId xmlns:a16="http://schemas.microsoft.com/office/drawing/2014/main" id="{E2A58C8F-0102-43BA-99B1-DC36D63A87BB}"/>
              </a:ext>
            </a:extLst>
          </p:cNvPr>
          <p:cNvSpPr>
            <a:spLocks noGrp="1"/>
          </p:cNvSpPr>
          <p:nvPr>
            <p:ph idx="1"/>
          </p:nvPr>
        </p:nvSpPr>
        <p:spPr>
          <a:xfrm>
            <a:off x="609600" y="457201"/>
            <a:ext cx="5943600" cy="5943600"/>
          </a:xfrm>
        </p:spPr>
        <p:txBody>
          <a:bodyPr>
            <a:normAutofit/>
          </a:bodyPr>
          <a:lstStyle/>
          <a:p>
            <a:pPr marL="0" indent="0">
              <a:buNone/>
            </a:pPr>
            <a:endParaRPr lang="en-US" dirty="0"/>
          </a:p>
          <a:p>
            <a:pPr marL="0" indent="0">
              <a:buNone/>
            </a:pPr>
            <a:r>
              <a:rPr lang="en-US" dirty="0"/>
              <a:t>MRI shows :</a:t>
            </a:r>
          </a:p>
          <a:p>
            <a:r>
              <a:rPr lang="en-US" dirty="0"/>
              <a:t> Enhancement  nerve sheaths along  pre chiasmatic and intra canalicular segment the optic nerve.</a:t>
            </a:r>
          </a:p>
          <a:p>
            <a:r>
              <a:rPr lang="en-US" dirty="0"/>
              <a:t>Partial Empty Sella.</a:t>
            </a:r>
          </a:p>
          <a:p>
            <a:r>
              <a:rPr lang="en-US" dirty="0"/>
              <a:t>Multiple T2 flairs in the deep white matter of bilateral cerebral hemispheres.</a:t>
            </a:r>
          </a:p>
          <a:p>
            <a:r>
              <a:rPr lang="en-US" dirty="0"/>
              <a:t>Diffuse enhancement of mastoid segment of bilateral facial nerve.</a:t>
            </a:r>
            <a:endParaRPr lang="en-US" dirty="0">
              <a:solidFill>
                <a:srgbClr val="FF0000"/>
              </a:solidFill>
            </a:endParaRPr>
          </a:p>
          <a:p>
            <a:r>
              <a:rPr lang="en-US" dirty="0">
                <a:solidFill>
                  <a:srgbClr val="FF0000"/>
                </a:solidFill>
              </a:rPr>
              <a:t>What drugs do you choose to treat </a:t>
            </a:r>
            <a:r>
              <a:rPr lang="en-US">
                <a:solidFill>
                  <a:srgbClr val="FF0000"/>
                </a:solidFill>
              </a:rPr>
              <a:t>and why?   </a:t>
            </a:r>
            <a:r>
              <a:rPr lang="en-US" sz="1600">
                <a:solidFill>
                  <a:srgbClr val="FF0000"/>
                </a:solidFill>
              </a:rPr>
              <a:t>(</a:t>
            </a:r>
            <a:r>
              <a:rPr lang="en-US" sz="1600" dirty="0">
                <a:solidFill>
                  <a:srgbClr val="FF0000"/>
                </a:solidFill>
              </a:rPr>
              <a:t>not Peter McCullough MD/ Lee Vliet MD)</a:t>
            </a:r>
            <a:endParaRPr lang="en-US" dirty="0">
              <a:solidFill>
                <a:srgbClr val="FF0000"/>
              </a:solidFill>
            </a:endParaRPr>
          </a:p>
          <a:p>
            <a:endParaRPr lang="en-US" dirty="0"/>
          </a:p>
        </p:txBody>
      </p:sp>
      <p:sp>
        <p:nvSpPr>
          <p:cNvPr id="11" name="Text Placeholder 3">
            <a:extLst>
              <a:ext uri="{FF2B5EF4-FFF2-40B4-BE49-F238E27FC236}">
                <a16:creationId xmlns:a16="http://schemas.microsoft.com/office/drawing/2014/main" id="{1AA17312-C686-49D4-9830-43C88B2464E1}"/>
              </a:ext>
            </a:extLst>
          </p:cNvPr>
          <p:cNvSpPr>
            <a:spLocks noGrp="1"/>
          </p:cNvSpPr>
          <p:nvPr>
            <p:ph type="body" sz="half" idx="2"/>
          </p:nvPr>
        </p:nvSpPr>
        <p:spPr>
          <a:xfrm>
            <a:off x="7632699" y="5029200"/>
            <a:ext cx="3932237" cy="1371600"/>
          </a:xfrm>
        </p:spPr>
        <p:txBody>
          <a:bodyPr>
            <a:normAutofit/>
          </a:bodyPr>
          <a:lstStyle/>
          <a:p>
            <a:r>
              <a:rPr lang="en-US" sz="2000" dirty="0">
                <a:solidFill>
                  <a:srgbClr val="002060"/>
                </a:solidFill>
              </a:rPr>
              <a:t>Raymond Tu MD please comment on ASNR  meeting and Covid findings</a:t>
            </a:r>
          </a:p>
        </p:txBody>
      </p:sp>
    </p:spTree>
    <p:extLst>
      <p:ext uri="{BB962C8B-B14F-4D97-AF65-F5344CB8AC3E}">
        <p14:creationId xmlns:p14="http://schemas.microsoft.com/office/powerpoint/2010/main" val="186999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4EA47-8AF2-44E8-9247-C8171F92550F}"/>
              </a:ext>
            </a:extLst>
          </p:cNvPr>
          <p:cNvSpPr>
            <a:spLocks noGrp="1"/>
          </p:cNvSpPr>
          <p:nvPr>
            <p:ph type="title"/>
          </p:nvPr>
        </p:nvSpPr>
        <p:spPr/>
        <p:txBody>
          <a:bodyPr/>
          <a:lstStyle/>
          <a:p>
            <a:r>
              <a:rPr lang="en-US" dirty="0"/>
              <a:t>Long Hauler Study</a:t>
            </a:r>
          </a:p>
        </p:txBody>
      </p:sp>
      <p:sp>
        <p:nvSpPr>
          <p:cNvPr id="4" name="Text Placeholder 3">
            <a:extLst>
              <a:ext uri="{FF2B5EF4-FFF2-40B4-BE49-F238E27FC236}">
                <a16:creationId xmlns:a16="http://schemas.microsoft.com/office/drawing/2014/main" id="{C94A5E02-808F-46DB-9B34-5CCC18CC9DB5}"/>
              </a:ext>
            </a:extLst>
          </p:cNvPr>
          <p:cNvSpPr>
            <a:spLocks noGrp="1"/>
          </p:cNvSpPr>
          <p:nvPr>
            <p:ph type="body" sz="half" idx="2"/>
          </p:nvPr>
        </p:nvSpPr>
        <p:spPr/>
        <p:txBody>
          <a:bodyPr/>
          <a:lstStyle/>
          <a:p>
            <a:r>
              <a:rPr lang="en-US" dirty="0"/>
              <a:t>Study Presented at Christian Medical Dental Association  National Virtual Conference April 2021</a:t>
            </a:r>
          </a:p>
        </p:txBody>
      </p:sp>
      <p:pic>
        <p:nvPicPr>
          <p:cNvPr id="5" name="table">
            <a:extLst>
              <a:ext uri="{FF2B5EF4-FFF2-40B4-BE49-F238E27FC236}">
                <a16:creationId xmlns:a16="http://schemas.microsoft.com/office/drawing/2014/main" id="{E27E79AD-69B0-4651-9290-F0F5CD6D9535}"/>
              </a:ext>
            </a:extLst>
          </p:cNvPr>
          <p:cNvPicPr>
            <a:picLocks noGrp="1" noChangeAspect="1"/>
          </p:cNvPicPr>
          <p:nvPr>
            <p:ph idx="1"/>
          </p:nvPr>
        </p:nvPicPr>
        <p:blipFill>
          <a:blip r:embed="rId2"/>
          <a:stretch>
            <a:fillRect/>
          </a:stretch>
        </p:blipFill>
        <p:spPr>
          <a:xfrm>
            <a:off x="31423" y="0"/>
            <a:ext cx="6978977" cy="3581400"/>
          </a:xfrm>
          <a:prstGeom prst="rect">
            <a:avLst/>
          </a:prstGeom>
        </p:spPr>
      </p:pic>
      <p:sp>
        <p:nvSpPr>
          <p:cNvPr id="6" name="TextBox 5">
            <a:extLst>
              <a:ext uri="{FF2B5EF4-FFF2-40B4-BE49-F238E27FC236}">
                <a16:creationId xmlns:a16="http://schemas.microsoft.com/office/drawing/2014/main" id="{577A523D-5AFB-4F28-AA38-98E96E3EC07C}"/>
              </a:ext>
            </a:extLst>
          </p:cNvPr>
          <p:cNvSpPr txBox="1"/>
          <p:nvPr/>
        </p:nvSpPr>
        <p:spPr>
          <a:xfrm>
            <a:off x="381000" y="3733800"/>
            <a:ext cx="6324600" cy="1754326"/>
          </a:xfrm>
          <a:prstGeom prst="rect">
            <a:avLst/>
          </a:prstGeom>
          <a:noFill/>
        </p:spPr>
        <p:txBody>
          <a:bodyPr wrap="square" rtlCol="0">
            <a:spAutoFit/>
          </a:bodyPr>
          <a:lstStyle/>
          <a:p>
            <a:r>
              <a:rPr lang="en-US" dirty="0">
                <a:solidFill>
                  <a:srgbClr val="FF0000"/>
                </a:solidFill>
              </a:rPr>
              <a:t>Letter JAMA </a:t>
            </a:r>
            <a:r>
              <a:rPr lang="en-US" dirty="0" err="1">
                <a:solidFill>
                  <a:srgbClr val="FF0000"/>
                </a:solidFill>
              </a:rPr>
              <a:t>Otalaryngology</a:t>
            </a:r>
            <a:r>
              <a:rPr lang="en-US" dirty="0">
                <a:solidFill>
                  <a:srgbClr val="FF0000"/>
                </a:solidFill>
              </a:rPr>
              <a:t>-Head Neck Surgery October 2020</a:t>
            </a:r>
          </a:p>
          <a:p>
            <a:endParaRPr lang="en-US" dirty="0">
              <a:solidFill>
                <a:srgbClr val="FF0000"/>
              </a:solidFill>
            </a:endParaRPr>
          </a:p>
          <a:p>
            <a:r>
              <a:rPr lang="en-US" dirty="0">
                <a:solidFill>
                  <a:srgbClr val="FF0000"/>
                </a:solidFill>
              </a:rPr>
              <a:t>JHH autopsy research program found  “Covid 19 in mastoid effusion 2 out of 3 post mortems” </a:t>
            </a:r>
          </a:p>
          <a:p>
            <a:endParaRPr lang="en-US" dirty="0">
              <a:solidFill>
                <a:srgbClr val="FF0000"/>
              </a:solidFill>
            </a:endParaRPr>
          </a:p>
          <a:p>
            <a:r>
              <a:rPr lang="en-US" dirty="0">
                <a:solidFill>
                  <a:srgbClr val="FF0000"/>
                </a:solidFill>
              </a:rPr>
              <a:t> </a:t>
            </a:r>
            <a:r>
              <a:rPr lang="en-US" dirty="0" err="1">
                <a:solidFill>
                  <a:srgbClr val="FF0000"/>
                </a:solidFill>
              </a:rPr>
              <a:t>K.Frazier</a:t>
            </a:r>
            <a:r>
              <a:rPr lang="en-US" dirty="0">
                <a:solidFill>
                  <a:srgbClr val="FF0000"/>
                </a:solidFill>
              </a:rPr>
              <a:t>, J Hooper, H Mostafa, C </a:t>
            </a:r>
            <a:r>
              <a:rPr lang="en-US" dirty="0" err="1">
                <a:solidFill>
                  <a:srgbClr val="FF0000"/>
                </a:solidFill>
              </a:rPr>
              <a:t>stewart</a:t>
            </a:r>
            <a:endParaRPr lang="en-US" dirty="0">
              <a:solidFill>
                <a:srgbClr val="FF0000"/>
              </a:solidFill>
            </a:endParaRPr>
          </a:p>
        </p:txBody>
      </p:sp>
    </p:spTree>
    <p:extLst>
      <p:ext uri="{BB962C8B-B14F-4D97-AF65-F5344CB8AC3E}">
        <p14:creationId xmlns:p14="http://schemas.microsoft.com/office/powerpoint/2010/main" val="301814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82A65-A76B-40A1-97D7-40E0FFCBC82C}"/>
              </a:ext>
            </a:extLst>
          </p:cNvPr>
          <p:cNvSpPr>
            <a:spLocks noGrp="1"/>
          </p:cNvSpPr>
          <p:nvPr>
            <p:ph type="title"/>
          </p:nvPr>
        </p:nvSpPr>
        <p:spPr>
          <a:xfrm>
            <a:off x="685800" y="99220"/>
            <a:ext cx="10744200" cy="1325563"/>
          </a:xfrm>
        </p:spPr>
        <p:txBody>
          <a:bodyPr>
            <a:normAutofit/>
          </a:bodyPr>
          <a:lstStyle/>
          <a:p>
            <a:pPr algn="ctr"/>
            <a:r>
              <a:rPr lang="en-US" dirty="0"/>
              <a:t>Covid Bronchial  Alveolar Lavage Evidence </a:t>
            </a:r>
          </a:p>
        </p:txBody>
      </p:sp>
      <p:sp>
        <p:nvSpPr>
          <p:cNvPr id="3" name="Content Placeholder 2">
            <a:extLst>
              <a:ext uri="{FF2B5EF4-FFF2-40B4-BE49-F238E27FC236}">
                <a16:creationId xmlns:a16="http://schemas.microsoft.com/office/drawing/2014/main" id="{FDE2BD51-0E79-4670-8EC5-F38297370B3C}"/>
              </a:ext>
            </a:extLst>
          </p:cNvPr>
          <p:cNvSpPr>
            <a:spLocks noGrp="1"/>
          </p:cNvSpPr>
          <p:nvPr>
            <p:ph sz="half" idx="1"/>
          </p:nvPr>
        </p:nvSpPr>
        <p:spPr>
          <a:xfrm>
            <a:off x="32657" y="1600200"/>
            <a:ext cx="5834743" cy="5158580"/>
          </a:xfrm>
        </p:spPr>
        <p:txBody>
          <a:bodyPr>
            <a:normAutofit/>
          </a:bodyPr>
          <a:lstStyle/>
          <a:p>
            <a:pPr marL="0" indent="0">
              <a:buNone/>
            </a:pPr>
            <a:endParaRPr lang="en-US" dirty="0">
              <a:solidFill>
                <a:srgbClr val="FF0000"/>
              </a:solidFill>
            </a:endParaRPr>
          </a:p>
          <a:p>
            <a:r>
              <a:rPr lang="en-US" dirty="0"/>
              <a:t> COVID BAL samples show upregulation of hyaluronan synthases &amp; downregulation  of hyaluronidase. </a:t>
            </a:r>
          </a:p>
          <a:p>
            <a:r>
              <a:rPr lang="en-US" dirty="0"/>
              <a:t>Combined with increased lung hyperpermeability results in formation of </a:t>
            </a:r>
            <a:r>
              <a:rPr lang="en-US" b="1" i="1" u="sng" dirty="0">
                <a:solidFill>
                  <a:srgbClr val="FF0000"/>
                </a:solidFill>
              </a:rPr>
              <a:t>Hyaluronic acid that mops up fluid</a:t>
            </a:r>
            <a:r>
              <a:rPr lang="en-US" dirty="0">
                <a:solidFill>
                  <a:srgbClr val="FF0000"/>
                </a:solidFill>
              </a:rPr>
              <a:t>.</a:t>
            </a:r>
          </a:p>
          <a:p>
            <a:r>
              <a:rPr lang="en-US" dirty="0"/>
              <a:t> Hyaluronic acid inhibits gas exchange ,</a:t>
            </a:r>
            <a:r>
              <a:rPr lang="en-US" dirty="0">
                <a:solidFill>
                  <a:srgbClr val="002060"/>
                </a:solidFill>
              </a:rPr>
              <a:t>damages alveoli in inappropriate ventilator settings</a:t>
            </a:r>
            <a:r>
              <a:rPr lang="en-US" dirty="0">
                <a:solidFill>
                  <a:srgbClr val="FF0000"/>
                </a:solidFill>
              </a:rPr>
              <a:t>.(</a:t>
            </a:r>
            <a:r>
              <a:rPr lang="en-US" b="1" i="1" dirty="0">
                <a:solidFill>
                  <a:srgbClr val="FF0000"/>
                </a:solidFill>
              </a:rPr>
              <a:t>US has highest mortality rate) </a:t>
            </a:r>
          </a:p>
          <a:p>
            <a:pPr marL="0" indent="0">
              <a:buNone/>
            </a:pPr>
            <a:endParaRPr lang="en-US" dirty="0">
              <a:solidFill>
                <a:srgbClr val="FF0000"/>
              </a:solidFill>
            </a:endParaRPr>
          </a:p>
          <a:p>
            <a:endParaRPr lang="en-US" dirty="0"/>
          </a:p>
          <a:p>
            <a:endParaRPr lang="en-US" dirty="0"/>
          </a:p>
        </p:txBody>
      </p:sp>
      <p:pic>
        <p:nvPicPr>
          <p:cNvPr id="7" name="Content Placeholder 6" descr="A picture containing text, chain, necklet&#10;&#10;Description automatically generated">
            <a:extLst>
              <a:ext uri="{FF2B5EF4-FFF2-40B4-BE49-F238E27FC236}">
                <a16:creationId xmlns:a16="http://schemas.microsoft.com/office/drawing/2014/main" id="{C8F18C2B-8854-4AD1-9FFA-12F23446FE4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25308" y="1600200"/>
            <a:ext cx="5834743" cy="4270376"/>
          </a:xfrm>
        </p:spPr>
      </p:pic>
      <p:sp>
        <p:nvSpPr>
          <p:cNvPr id="4" name="TextBox 3">
            <a:extLst>
              <a:ext uri="{FF2B5EF4-FFF2-40B4-BE49-F238E27FC236}">
                <a16:creationId xmlns:a16="http://schemas.microsoft.com/office/drawing/2014/main" id="{BB7BADBF-0EF0-4337-99E7-D57CB351B6DA}"/>
              </a:ext>
            </a:extLst>
          </p:cNvPr>
          <p:cNvSpPr txBox="1"/>
          <p:nvPr/>
        </p:nvSpPr>
        <p:spPr>
          <a:xfrm>
            <a:off x="6096000" y="5870576"/>
            <a:ext cx="5834743" cy="523220"/>
          </a:xfrm>
          <a:prstGeom prst="rect">
            <a:avLst/>
          </a:prstGeom>
          <a:noFill/>
        </p:spPr>
        <p:txBody>
          <a:bodyPr wrap="square" rtlCol="0">
            <a:spAutoFit/>
          </a:bodyPr>
          <a:lstStyle/>
          <a:p>
            <a:pPr algn="ctr"/>
            <a:r>
              <a:rPr lang="en-US" sz="2800" dirty="0">
                <a:solidFill>
                  <a:srgbClr val="002060"/>
                </a:solidFill>
              </a:rPr>
              <a:t>“Beware of Bulls in a China Shop”</a:t>
            </a:r>
          </a:p>
        </p:txBody>
      </p:sp>
    </p:spTree>
    <p:extLst>
      <p:ext uri="{BB962C8B-B14F-4D97-AF65-F5344CB8AC3E}">
        <p14:creationId xmlns:p14="http://schemas.microsoft.com/office/powerpoint/2010/main" val="143153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B3DD4B7-C1A3-4E6D-A081-4E9330248C77}"/>
              </a:ext>
            </a:extLst>
          </p:cNvPr>
          <p:cNvSpPr>
            <a:spLocks noGrp="1"/>
          </p:cNvSpPr>
          <p:nvPr>
            <p:ph type="title"/>
          </p:nvPr>
        </p:nvSpPr>
        <p:spPr>
          <a:xfrm>
            <a:off x="1066800" y="99220"/>
            <a:ext cx="10058400" cy="1325563"/>
          </a:xfrm>
        </p:spPr>
        <p:txBody>
          <a:bodyPr anchor="ctr">
            <a:normAutofit/>
          </a:bodyPr>
          <a:lstStyle/>
          <a:p>
            <a:pPr algn="ctr"/>
            <a:r>
              <a:rPr lang="en-US" dirty="0"/>
              <a:t>Thank You to my staff !!</a:t>
            </a:r>
          </a:p>
        </p:txBody>
      </p:sp>
      <p:pic>
        <p:nvPicPr>
          <p:cNvPr id="6" name="Content Placeholder 5" descr="A group of people posing for a photo&#10;&#10;Description automatically generated">
            <a:extLst>
              <a:ext uri="{FF2B5EF4-FFF2-40B4-BE49-F238E27FC236}">
                <a16:creationId xmlns:a16="http://schemas.microsoft.com/office/drawing/2014/main" id="{8C5B1342-5587-4B3C-B710-06885A63979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33333"/>
          <a:stretch/>
        </p:blipFill>
        <p:spPr>
          <a:xfrm>
            <a:off x="1524000" y="1676400"/>
            <a:ext cx="9906000" cy="4953001"/>
          </a:xfrm>
          <a:noFill/>
        </p:spPr>
      </p:pic>
    </p:spTree>
    <p:extLst>
      <p:ext uri="{BB962C8B-B14F-4D97-AF65-F5344CB8AC3E}">
        <p14:creationId xmlns:p14="http://schemas.microsoft.com/office/powerpoint/2010/main" val="38615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04A0D17-0F49-4233-A155-2FF63BD0ED1B}"/>
              </a:ext>
            </a:extLst>
          </p:cNvPr>
          <p:cNvSpPr>
            <a:spLocks noGrp="1"/>
          </p:cNvSpPr>
          <p:nvPr>
            <p:ph type="title"/>
          </p:nvPr>
        </p:nvSpPr>
        <p:spPr>
          <a:xfrm>
            <a:off x="1066800" y="99220"/>
            <a:ext cx="10058400" cy="1325563"/>
          </a:xfrm>
        </p:spPr>
        <p:txBody>
          <a:bodyPr/>
          <a:lstStyle/>
          <a:p>
            <a:pPr algn="ctr"/>
            <a:r>
              <a:rPr lang="en-US" dirty="0"/>
              <a:t>DR MANGAT EXPERIENCE</a:t>
            </a:r>
          </a:p>
        </p:txBody>
      </p:sp>
      <p:sp>
        <p:nvSpPr>
          <p:cNvPr id="3" name="Content Placeholder 2">
            <a:extLst>
              <a:ext uri="{FF2B5EF4-FFF2-40B4-BE49-F238E27FC236}">
                <a16:creationId xmlns:a16="http://schemas.microsoft.com/office/drawing/2014/main" id="{942D934A-F87D-429D-A7BF-6B3DBC1D3096}"/>
              </a:ext>
            </a:extLst>
          </p:cNvPr>
          <p:cNvSpPr>
            <a:spLocks noGrp="1"/>
          </p:cNvSpPr>
          <p:nvPr>
            <p:ph sz="half" idx="2"/>
          </p:nvPr>
        </p:nvSpPr>
        <p:spPr>
          <a:xfrm>
            <a:off x="5334000" y="1676400"/>
            <a:ext cx="6705600" cy="6781800"/>
          </a:xfrm>
        </p:spPr>
        <p:txBody>
          <a:bodyPr>
            <a:normAutofit/>
          </a:bodyPr>
          <a:lstStyle/>
          <a:p>
            <a:endParaRPr lang="en-US" sz="1700" dirty="0"/>
          </a:p>
          <a:p>
            <a:r>
              <a:rPr lang="en-US" sz="1950" dirty="0"/>
              <a:t>Dr Mangat has treated over 250  Covid patients with no deaths remotely.</a:t>
            </a:r>
          </a:p>
          <a:p>
            <a:r>
              <a:rPr lang="en-US" sz="1950" dirty="0"/>
              <a:t>Dr Mangat RCSI graduate, trained Trinity College Dublin teaching Hospitals and Oxford University.</a:t>
            </a:r>
          </a:p>
          <a:p>
            <a:r>
              <a:rPr lang="en-US" sz="1950" dirty="0"/>
              <a:t>Multi drug Covid  treatment poster presented CMD 2021.</a:t>
            </a:r>
          </a:p>
          <a:p>
            <a:r>
              <a:rPr lang="en-US" sz="1950" dirty="0"/>
              <a:t>Early diagnosis of Covid Pulmonary embolism by 128 slice scanner before positive D dimer CMD 2021.</a:t>
            </a:r>
          </a:p>
          <a:p>
            <a:r>
              <a:rPr lang="en-US" sz="1950" dirty="0"/>
              <a:t>MRI findings in Covid Long Haulers CMD 2021</a:t>
            </a:r>
          </a:p>
          <a:p>
            <a:r>
              <a:rPr lang="en-US" sz="1950" dirty="0"/>
              <a:t>Dr Mangat just treated vaccine induced neurological complications.</a:t>
            </a:r>
          </a:p>
          <a:p>
            <a:r>
              <a:rPr lang="en-US" sz="1950" dirty="0"/>
              <a:t>Dr Mangat has 4 issued US patents</a:t>
            </a:r>
          </a:p>
          <a:p>
            <a:r>
              <a:rPr lang="en-US" sz="1950" dirty="0"/>
              <a:t>Dr Mangat speaks Nationally on early Covid treatment.</a:t>
            </a:r>
          </a:p>
          <a:p>
            <a:r>
              <a:rPr lang="en-US" sz="1950" dirty="0"/>
              <a:t> https://americaoutloud.com/early-treatment-works-for-covid-so-why-the-vaccine-push/</a:t>
            </a:r>
          </a:p>
          <a:p>
            <a:endParaRPr lang="en-US" sz="1950" dirty="0"/>
          </a:p>
        </p:txBody>
      </p:sp>
      <p:pic>
        <p:nvPicPr>
          <p:cNvPr id="8" name="Picture 7" descr="A person wearing a suit and bow tie&#10;&#10;Description automatically generated with medium confidence">
            <a:extLst>
              <a:ext uri="{FF2B5EF4-FFF2-40B4-BE49-F238E27FC236}">
                <a16:creationId xmlns:a16="http://schemas.microsoft.com/office/drawing/2014/main" id="{3DF542F4-055E-4687-A029-05FE1B2689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0200"/>
            <a:ext cx="5143500" cy="6858000"/>
          </a:xfrm>
          <a:prstGeom prst="rect">
            <a:avLst/>
          </a:prstGeom>
        </p:spPr>
      </p:pic>
    </p:spTree>
    <p:extLst>
      <p:ext uri="{BB962C8B-B14F-4D97-AF65-F5344CB8AC3E}">
        <p14:creationId xmlns:p14="http://schemas.microsoft.com/office/powerpoint/2010/main" val="361082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F7C50-FDBA-4EEE-9DCA-8F266485BA6C}"/>
              </a:ext>
            </a:extLst>
          </p:cNvPr>
          <p:cNvSpPr>
            <a:spLocks noGrp="1"/>
          </p:cNvSpPr>
          <p:nvPr>
            <p:ph type="title"/>
          </p:nvPr>
        </p:nvSpPr>
        <p:spPr>
          <a:xfrm>
            <a:off x="1066800" y="99220"/>
            <a:ext cx="10058400" cy="1325563"/>
          </a:xfrm>
        </p:spPr>
        <p:txBody>
          <a:bodyPr anchor="ctr">
            <a:normAutofit/>
          </a:bodyPr>
          <a:lstStyle/>
          <a:p>
            <a:r>
              <a:rPr lang="en-US" dirty="0"/>
              <a:t>MULTI DRUG TREATMENT STUDY USING FDA APPROVRD DRUGS</a:t>
            </a:r>
            <a:endParaRPr lang="en-US"/>
          </a:p>
        </p:txBody>
      </p:sp>
      <p:sp>
        <p:nvSpPr>
          <p:cNvPr id="3" name="Content Placeholder 2">
            <a:extLst>
              <a:ext uri="{FF2B5EF4-FFF2-40B4-BE49-F238E27FC236}">
                <a16:creationId xmlns:a16="http://schemas.microsoft.com/office/drawing/2014/main" id="{ECCD661D-E462-431A-A8D7-EBD7730B89F2}"/>
              </a:ext>
            </a:extLst>
          </p:cNvPr>
          <p:cNvSpPr>
            <a:spLocks noGrp="1"/>
          </p:cNvSpPr>
          <p:nvPr>
            <p:ph sz="half" idx="1"/>
          </p:nvPr>
        </p:nvSpPr>
        <p:spPr>
          <a:xfrm>
            <a:off x="304800" y="1825624"/>
            <a:ext cx="6172200" cy="4933156"/>
          </a:xfrm>
        </p:spPr>
        <p:txBody>
          <a:bodyPr>
            <a:normAutofit/>
          </a:bodyPr>
          <a:lstStyle/>
          <a:p>
            <a:r>
              <a:rPr lang="en-US" sz="1500" dirty="0">
                <a:effectLst/>
              </a:rPr>
              <a:t>Quantitative symptomatic data was observed for 26 patients  with a lab-confirmed, positive Covid 19. </a:t>
            </a:r>
          </a:p>
          <a:p>
            <a:r>
              <a:rPr lang="en-US" sz="1500" dirty="0">
                <a:effectLst/>
              </a:rPr>
              <a:t>The following comorbidities existed in this cohort 5 patients above the age of 70 with one patient also having BMI greater than 35. </a:t>
            </a:r>
            <a:endParaRPr lang="en-US" sz="1500" dirty="0"/>
          </a:p>
          <a:p>
            <a:r>
              <a:rPr lang="en-US" sz="1500" dirty="0">
                <a:effectLst/>
              </a:rPr>
              <a:t>Fiv</a:t>
            </a:r>
            <a:r>
              <a:rPr lang="en-US" sz="1500" dirty="0"/>
              <a:t>e</a:t>
            </a:r>
            <a:r>
              <a:rPr lang="en-US" sz="1500" dirty="0">
                <a:effectLst/>
              </a:rPr>
              <a:t> additional patients had BMI greater than 35 with one having co-existing diabetes. An additional patient had reactive airways disease</a:t>
            </a:r>
          </a:p>
          <a:p>
            <a:r>
              <a:rPr lang="en-US" sz="1500" dirty="0">
                <a:effectLst/>
              </a:rPr>
              <a:t>Early symptoms of COVID-19 include dry cough, sore throat, fever, chills, muscle aches, diarrhea, abdominal pain, shortness of breath, and loss of taste and smell were recorded in the first 10 days as multidrug treatment was given.</a:t>
            </a:r>
          </a:p>
          <a:p>
            <a:r>
              <a:rPr lang="en-US" sz="1600" dirty="0">
                <a:effectLst/>
                <a:latin typeface="Arial" panose="020B0604020202020204" pitchFamily="34" charset="0"/>
                <a:ea typeface="Times New Roman" panose="02020603050405020304" pitchFamily="18" charset="0"/>
              </a:rPr>
              <a:t>Early treatment, with a combination of the repurposed drugs </a:t>
            </a:r>
            <a:r>
              <a:rPr lang="en-US" sz="1600" dirty="0" err="1">
                <a:effectLst/>
                <a:latin typeface="Arial" panose="020B0604020202020204" pitchFamily="34" charset="0"/>
                <a:ea typeface="Times New Roman" panose="02020603050405020304" pitchFamily="18" charset="0"/>
              </a:rPr>
              <a:t>Kaletra</a:t>
            </a:r>
            <a:r>
              <a:rPr lang="en-US" sz="1600" dirty="0">
                <a:effectLst/>
                <a:latin typeface="Arial" panose="020B0604020202020204" pitchFamily="34" charset="0"/>
                <a:ea typeface="Times New Roman" panose="02020603050405020304" pitchFamily="18" charset="0"/>
              </a:rPr>
              <a:t> , </a:t>
            </a:r>
            <a:r>
              <a:rPr lang="en-US" sz="1600" dirty="0" err="1">
                <a:effectLst/>
                <a:latin typeface="Arial" panose="020B0604020202020204" pitchFamily="34" charset="0"/>
                <a:ea typeface="Times New Roman" panose="02020603050405020304" pitchFamily="18" charset="0"/>
              </a:rPr>
              <a:t>Bevespi</a:t>
            </a:r>
            <a:r>
              <a:rPr lang="en-US" sz="1600" dirty="0">
                <a:effectLst/>
                <a:latin typeface="Arial" panose="020B0604020202020204" pitchFamily="34" charset="0"/>
                <a:ea typeface="Times New Roman" panose="02020603050405020304" pitchFamily="18" charset="0"/>
              </a:rPr>
              <a:t>  (glycopyrrolate-formoterol), </a:t>
            </a:r>
            <a:r>
              <a:rPr lang="en-US" sz="1600" dirty="0" err="1">
                <a:effectLst/>
                <a:latin typeface="Arial" panose="020B0604020202020204" pitchFamily="34" charset="0"/>
                <a:ea typeface="Times New Roman" panose="02020603050405020304" pitchFamily="18" charset="0"/>
              </a:rPr>
              <a:t>Alvesco</a:t>
            </a:r>
            <a:r>
              <a:rPr lang="en-US" sz="1600" dirty="0">
                <a:effectLst/>
                <a:latin typeface="Arial" panose="020B0604020202020204" pitchFamily="34" charset="0"/>
                <a:ea typeface="Times New Roman" panose="02020603050405020304" pitchFamily="18" charset="0"/>
              </a:rPr>
              <a:t> (</a:t>
            </a:r>
            <a:r>
              <a:rPr lang="en-US" sz="1600" dirty="0" err="1">
                <a:effectLst/>
                <a:latin typeface="Arial" panose="020B0604020202020204" pitchFamily="34" charset="0"/>
                <a:ea typeface="Times New Roman" panose="02020603050405020304" pitchFamily="18" charset="0"/>
              </a:rPr>
              <a:t>ciclesonide</a:t>
            </a:r>
            <a:r>
              <a:rPr lang="en-US" sz="1600" dirty="0">
                <a:effectLst/>
                <a:latin typeface="Arial" panose="020B0604020202020204" pitchFamily="34" charset="0"/>
                <a:ea typeface="Times New Roman" panose="02020603050405020304" pitchFamily="18" charset="0"/>
              </a:rPr>
              <a:t>), Benadryl (diphenhydramine), Monoclonal Antibodies (</a:t>
            </a:r>
            <a:r>
              <a:rPr lang="en-US" sz="1600" dirty="0" err="1">
                <a:effectLst/>
                <a:latin typeface="Arial" panose="020B0604020202020204" pitchFamily="34" charset="0"/>
                <a:ea typeface="Times New Roman" panose="02020603050405020304" pitchFamily="18" charset="0"/>
              </a:rPr>
              <a:t>bamlanvimab</a:t>
            </a:r>
            <a:r>
              <a:rPr lang="en-US" sz="1600" dirty="0">
                <a:effectLst/>
                <a:latin typeface="Arial" panose="020B0604020202020204" pitchFamily="34" charset="0"/>
                <a:ea typeface="Times New Roman" panose="02020603050405020304" pitchFamily="18" charset="0"/>
              </a:rPr>
              <a:t>), and Pepcid (famotidine)</a:t>
            </a:r>
            <a:endParaRPr lang="en-US" sz="1500" dirty="0">
              <a:effectLst/>
            </a:endParaRPr>
          </a:p>
          <a:p>
            <a:r>
              <a:rPr lang="en-US" sz="1500" dirty="0"/>
              <a:t>A plot analysis was performed with calculation of correlation coefficients documenting symptom improvement.</a:t>
            </a:r>
          </a:p>
        </p:txBody>
      </p:sp>
      <p:pic>
        <p:nvPicPr>
          <p:cNvPr id="8" name="Picture" descr="Table&#10;&#10;Description automatically generated with low confidence">
            <a:extLst>
              <a:ext uri="{FF2B5EF4-FFF2-40B4-BE49-F238E27FC236}">
                <a16:creationId xmlns:a16="http://schemas.microsoft.com/office/drawing/2014/main" id="{9CA0BBFF-4C63-4989-9C4C-A34D5A76D89A}"/>
              </a:ext>
            </a:extLst>
          </p:cNvPr>
          <p:cNvPicPr>
            <a:picLocks noGrp="1"/>
          </p:cNvPicPr>
          <p:nvPr>
            <p:ph sz="half" idx="2"/>
          </p:nvPr>
        </p:nvPicPr>
        <p:blipFill>
          <a:blip r:embed="rId2"/>
          <a:stretch>
            <a:fillRect/>
          </a:stretch>
        </p:blipFill>
        <p:spPr bwMode="auto">
          <a:xfrm>
            <a:off x="6629400" y="1825623"/>
            <a:ext cx="5108575" cy="4575175"/>
          </a:xfrm>
          <a:prstGeom prst="rect">
            <a:avLst/>
          </a:prstGeom>
          <a:noFill/>
          <a:ln w="9525">
            <a:noFill/>
            <a:headEnd/>
            <a:tailEnd/>
          </a:ln>
        </p:spPr>
      </p:pic>
    </p:spTree>
    <p:extLst>
      <p:ext uri="{BB962C8B-B14F-4D97-AF65-F5344CB8AC3E}">
        <p14:creationId xmlns:p14="http://schemas.microsoft.com/office/powerpoint/2010/main" val="77456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91AB5-E9EA-490B-9D5D-150DC39A7755}"/>
              </a:ext>
            </a:extLst>
          </p:cNvPr>
          <p:cNvSpPr>
            <a:spLocks noGrp="1"/>
          </p:cNvSpPr>
          <p:nvPr>
            <p:ph type="title"/>
          </p:nvPr>
        </p:nvSpPr>
        <p:spPr/>
        <p:txBody>
          <a:bodyPr/>
          <a:lstStyle/>
          <a:p>
            <a:pPr algn="ctr"/>
            <a:r>
              <a:rPr lang="en-US" dirty="0"/>
              <a:t>Data analysis with Correlation coefficients of symptom improvement</a:t>
            </a:r>
          </a:p>
        </p:txBody>
      </p:sp>
      <p:sp>
        <p:nvSpPr>
          <p:cNvPr id="3" name="Content Placeholder 2">
            <a:extLst>
              <a:ext uri="{FF2B5EF4-FFF2-40B4-BE49-F238E27FC236}">
                <a16:creationId xmlns:a16="http://schemas.microsoft.com/office/drawing/2014/main" id="{2E7CC83B-1C2D-4E07-AA2B-D4113D7419FB}"/>
              </a:ext>
            </a:extLst>
          </p:cNvPr>
          <p:cNvSpPr>
            <a:spLocks noGrp="1"/>
          </p:cNvSpPr>
          <p:nvPr>
            <p:ph sz="half" idx="1"/>
          </p:nvPr>
        </p:nvSpPr>
        <p:spPr>
          <a:xfrm>
            <a:off x="304800" y="1905000"/>
            <a:ext cx="6858000" cy="4495799"/>
          </a:xfrm>
        </p:spPr>
        <p:txBody>
          <a:bodyPr>
            <a:normAutofit fontScale="25000" lnSpcReduction="20000"/>
          </a:bodyPr>
          <a:lstStyle/>
          <a:p>
            <a:pPr marL="0" marR="0" indent="0">
              <a:lnSpc>
                <a:spcPct val="115000"/>
              </a:lnSpc>
              <a:spcBef>
                <a:spcPts val="0"/>
              </a:spcBef>
              <a:spcAft>
                <a:spcPts val="0"/>
              </a:spcAft>
              <a:buNone/>
            </a:pPr>
            <a:endParaRPr lang="en-US" sz="7400" dirty="0">
              <a:effectLst/>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400" dirty="0">
                <a:effectLst/>
                <a:ea typeface="Times New Roman" panose="02020603050405020304" pitchFamily="18" charset="0"/>
                <a:cs typeface="Times New Roman" panose="02020603050405020304" pitchFamily="18" charset="0"/>
              </a:rPr>
              <a:t>There is a negative correlation between some medicines and the number of symptoms, this is expected because as the treatment continues the patient gets better and number of symptoms decrease. </a:t>
            </a:r>
            <a:endParaRPr lang="en-US" sz="7400" dirty="0">
              <a:effectLst/>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7400" dirty="0">
                <a:solidFill>
                  <a:srgbClr val="FF0000"/>
                </a:solidFill>
                <a:effectLst/>
                <a:ea typeface="Times New Roman" panose="02020603050405020304" pitchFamily="18" charset="0"/>
                <a:cs typeface="Times New Roman" panose="02020603050405020304" pitchFamily="18" charset="0"/>
              </a:rPr>
              <a:t>## correlation between </a:t>
            </a:r>
            <a:r>
              <a:rPr lang="en-US" sz="7400" dirty="0" err="1">
                <a:solidFill>
                  <a:srgbClr val="FF0000"/>
                </a:solidFill>
                <a:effectLst/>
                <a:ea typeface="Times New Roman" panose="02020603050405020304" pitchFamily="18" charset="0"/>
                <a:cs typeface="Times New Roman" panose="02020603050405020304" pitchFamily="18" charset="0"/>
              </a:rPr>
              <a:t>KalDays</a:t>
            </a:r>
            <a:r>
              <a:rPr lang="en-US" sz="7400" dirty="0">
                <a:solidFill>
                  <a:srgbClr val="FF0000"/>
                </a:solidFill>
                <a:effectLst/>
                <a:ea typeface="Times New Roman" panose="02020603050405020304" pitchFamily="18" charset="0"/>
                <a:cs typeface="Times New Roman" panose="02020603050405020304" pitchFamily="18" charset="0"/>
              </a:rPr>
              <a:t> (</a:t>
            </a:r>
            <a:r>
              <a:rPr lang="en-US" sz="7400" dirty="0" err="1">
                <a:solidFill>
                  <a:srgbClr val="FF0000"/>
                </a:solidFill>
                <a:effectLst/>
                <a:ea typeface="Times New Roman" panose="02020603050405020304" pitchFamily="18" charset="0"/>
                <a:cs typeface="Times New Roman" panose="02020603050405020304" pitchFamily="18" charset="0"/>
              </a:rPr>
              <a:t>Kaletra</a:t>
            </a:r>
            <a:r>
              <a:rPr lang="en-US" sz="7400" dirty="0">
                <a:solidFill>
                  <a:srgbClr val="FF0000"/>
                </a:solidFill>
                <a:effectLst/>
                <a:ea typeface="Times New Roman" panose="02020603050405020304" pitchFamily="18" charset="0"/>
                <a:cs typeface="Times New Roman" panose="02020603050405020304" pitchFamily="18" charset="0"/>
              </a:rPr>
              <a:t> days</a:t>
            </a:r>
            <a:r>
              <a:rPr lang="en-US" sz="7400" dirty="0">
                <a:effectLst/>
                <a:ea typeface="Times New Roman" panose="02020603050405020304" pitchFamily="18" charset="0"/>
                <a:cs typeface="Times New Roman" panose="02020603050405020304" pitchFamily="18" charset="0"/>
              </a:rPr>
              <a:t>) </a:t>
            </a:r>
            <a:r>
              <a:rPr lang="en-US" sz="7400" dirty="0">
                <a:solidFill>
                  <a:srgbClr val="FF0000"/>
                </a:solidFill>
                <a:effectLst/>
                <a:ea typeface="Times New Roman" panose="02020603050405020304" pitchFamily="18" charset="0"/>
                <a:cs typeface="Times New Roman" panose="02020603050405020304" pitchFamily="18" charset="0"/>
              </a:rPr>
              <a:t>and symptoms is -0.1407</a:t>
            </a:r>
            <a:br>
              <a:rPr lang="en-US" sz="7400" dirty="0">
                <a:effectLst/>
                <a:ea typeface="Times New Roman" panose="02020603050405020304" pitchFamily="18" charset="0"/>
                <a:cs typeface="Times New Roman" panose="02020603050405020304" pitchFamily="18" charset="0"/>
              </a:rPr>
            </a:br>
            <a:r>
              <a:rPr lang="en-US" sz="7400" dirty="0">
                <a:solidFill>
                  <a:srgbClr val="FF0000"/>
                </a:solidFill>
                <a:effectLst/>
                <a:ea typeface="Times New Roman" panose="02020603050405020304" pitchFamily="18" charset="0"/>
                <a:cs typeface="Times New Roman" panose="02020603050405020304" pitchFamily="18" charset="0"/>
              </a:rPr>
              <a:t>## correlation between </a:t>
            </a:r>
            <a:r>
              <a:rPr lang="en-US" sz="7400" dirty="0" err="1">
                <a:solidFill>
                  <a:srgbClr val="FF0000"/>
                </a:solidFill>
                <a:effectLst/>
                <a:ea typeface="Times New Roman" panose="02020603050405020304" pitchFamily="18" charset="0"/>
                <a:cs typeface="Times New Roman" panose="02020603050405020304" pitchFamily="18" charset="0"/>
              </a:rPr>
              <a:t>BevDays</a:t>
            </a:r>
            <a:r>
              <a:rPr lang="en-US" sz="7400" dirty="0">
                <a:solidFill>
                  <a:srgbClr val="FF0000"/>
                </a:solidFill>
                <a:effectLst/>
                <a:ea typeface="Times New Roman" panose="02020603050405020304" pitchFamily="18" charset="0"/>
                <a:cs typeface="Times New Roman" panose="02020603050405020304" pitchFamily="18" charset="0"/>
              </a:rPr>
              <a:t>( </a:t>
            </a:r>
            <a:r>
              <a:rPr lang="en-US" sz="7400" dirty="0" err="1">
                <a:solidFill>
                  <a:srgbClr val="FF0000"/>
                </a:solidFill>
                <a:effectLst/>
                <a:ea typeface="Times New Roman" panose="02020603050405020304" pitchFamily="18" charset="0"/>
                <a:cs typeface="Times New Roman" panose="02020603050405020304" pitchFamily="18" charset="0"/>
              </a:rPr>
              <a:t>Bevespi</a:t>
            </a:r>
            <a:r>
              <a:rPr lang="en-US" sz="7400" dirty="0">
                <a:solidFill>
                  <a:srgbClr val="FF0000"/>
                </a:solidFill>
                <a:effectLst/>
                <a:ea typeface="Times New Roman" panose="02020603050405020304" pitchFamily="18" charset="0"/>
                <a:cs typeface="Times New Roman" panose="02020603050405020304" pitchFamily="18" charset="0"/>
              </a:rPr>
              <a:t> days) and symptoms is -0.227</a:t>
            </a:r>
            <a:br>
              <a:rPr lang="en-US" sz="7400" dirty="0">
                <a:effectLst/>
                <a:ea typeface="Times New Roman" panose="02020603050405020304" pitchFamily="18" charset="0"/>
                <a:cs typeface="Times New Roman" panose="02020603050405020304" pitchFamily="18" charset="0"/>
              </a:rPr>
            </a:br>
            <a:r>
              <a:rPr lang="en-US" sz="7400" dirty="0">
                <a:solidFill>
                  <a:srgbClr val="FF0000"/>
                </a:solidFill>
                <a:effectLst/>
                <a:ea typeface="Times New Roman" panose="02020603050405020304" pitchFamily="18" charset="0"/>
                <a:cs typeface="Times New Roman" panose="02020603050405020304" pitchFamily="18" charset="0"/>
              </a:rPr>
              <a:t>## correlation between </a:t>
            </a:r>
            <a:r>
              <a:rPr lang="en-US" sz="7400" dirty="0" err="1">
                <a:solidFill>
                  <a:srgbClr val="FF0000"/>
                </a:solidFill>
                <a:effectLst/>
                <a:ea typeface="Times New Roman" panose="02020603050405020304" pitchFamily="18" charset="0"/>
                <a:cs typeface="Times New Roman" panose="02020603050405020304" pitchFamily="18" charset="0"/>
              </a:rPr>
              <a:t>AlvDays</a:t>
            </a:r>
            <a:r>
              <a:rPr lang="en-US" sz="7400" dirty="0">
                <a:solidFill>
                  <a:srgbClr val="FF0000"/>
                </a:solidFill>
                <a:effectLst/>
                <a:ea typeface="Times New Roman" panose="02020603050405020304" pitchFamily="18" charset="0"/>
                <a:cs typeface="Times New Roman" panose="02020603050405020304" pitchFamily="18" charset="0"/>
              </a:rPr>
              <a:t> ( </a:t>
            </a:r>
            <a:r>
              <a:rPr lang="en-US" sz="7400" dirty="0" err="1">
                <a:solidFill>
                  <a:srgbClr val="FF0000"/>
                </a:solidFill>
                <a:effectLst/>
                <a:ea typeface="Times New Roman" panose="02020603050405020304" pitchFamily="18" charset="0"/>
                <a:cs typeface="Times New Roman" panose="02020603050405020304" pitchFamily="18" charset="0"/>
              </a:rPr>
              <a:t>Alvesco</a:t>
            </a:r>
            <a:r>
              <a:rPr lang="en-US" sz="7400" dirty="0">
                <a:solidFill>
                  <a:srgbClr val="FF0000"/>
                </a:solidFill>
                <a:effectLst/>
                <a:ea typeface="Times New Roman" panose="02020603050405020304" pitchFamily="18" charset="0"/>
                <a:cs typeface="Times New Roman" panose="02020603050405020304" pitchFamily="18" charset="0"/>
              </a:rPr>
              <a:t> days)and symptoms is -0.2191</a:t>
            </a:r>
            <a:br>
              <a:rPr lang="en-US" sz="7400" dirty="0">
                <a:effectLst/>
                <a:ea typeface="Times New Roman" panose="02020603050405020304" pitchFamily="18" charset="0"/>
                <a:cs typeface="Times New Roman" panose="02020603050405020304" pitchFamily="18" charset="0"/>
              </a:rPr>
            </a:br>
            <a:r>
              <a:rPr lang="en-US" sz="7400" dirty="0">
                <a:effectLst/>
                <a:ea typeface="Times New Roman" panose="02020603050405020304" pitchFamily="18" charset="0"/>
                <a:cs typeface="Times New Roman" panose="02020603050405020304" pitchFamily="18" charset="0"/>
              </a:rPr>
              <a:t>## correlation between </a:t>
            </a:r>
            <a:r>
              <a:rPr lang="en-US" sz="7400" dirty="0" err="1">
                <a:effectLst/>
                <a:ea typeface="Times New Roman" panose="02020603050405020304" pitchFamily="18" charset="0"/>
                <a:cs typeface="Times New Roman" panose="02020603050405020304" pitchFamily="18" charset="0"/>
              </a:rPr>
              <a:t>BenDays</a:t>
            </a:r>
            <a:r>
              <a:rPr lang="en-US" sz="7400" dirty="0">
                <a:effectLst/>
                <a:ea typeface="Times New Roman" panose="02020603050405020304" pitchFamily="18" charset="0"/>
                <a:cs typeface="Times New Roman" panose="02020603050405020304" pitchFamily="18" charset="0"/>
              </a:rPr>
              <a:t> (Benadryl days) and symptoms is 0.0353</a:t>
            </a:r>
            <a:br>
              <a:rPr lang="en-US" sz="7400" dirty="0">
                <a:effectLst/>
                <a:ea typeface="Times New Roman" panose="02020603050405020304" pitchFamily="18" charset="0"/>
                <a:cs typeface="Times New Roman" panose="02020603050405020304" pitchFamily="18" charset="0"/>
              </a:rPr>
            </a:br>
            <a:r>
              <a:rPr lang="en-US" sz="7400" dirty="0">
                <a:solidFill>
                  <a:srgbClr val="0070C0"/>
                </a:solidFill>
                <a:effectLst/>
                <a:ea typeface="Times New Roman" panose="02020603050405020304" pitchFamily="18" charset="0"/>
                <a:cs typeface="Times New Roman" panose="02020603050405020304" pitchFamily="18" charset="0"/>
              </a:rPr>
              <a:t>## correlation between </a:t>
            </a:r>
            <a:r>
              <a:rPr lang="en-US" sz="7400" dirty="0" err="1">
                <a:solidFill>
                  <a:srgbClr val="0070C0"/>
                </a:solidFill>
                <a:effectLst/>
                <a:ea typeface="Times New Roman" panose="02020603050405020304" pitchFamily="18" charset="0"/>
                <a:cs typeface="Times New Roman" panose="02020603050405020304" pitchFamily="18" charset="0"/>
              </a:rPr>
              <a:t>mABDays</a:t>
            </a:r>
            <a:r>
              <a:rPr lang="en-US" sz="7400" dirty="0">
                <a:solidFill>
                  <a:srgbClr val="0070C0"/>
                </a:solidFill>
                <a:effectLst/>
                <a:ea typeface="Times New Roman" panose="02020603050405020304" pitchFamily="18" charset="0"/>
                <a:cs typeface="Times New Roman" panose="02020603050405020304" pitchFamily="18" charset="0"/>
              </a:rPr>
              <a:t> (</a:t>
            </a:r>
            <a:r>
              <a:rPr lang="en-US" sz="7400" dirty="0" err="1">
                <a:solidFill>
                  <a:srgbClr val="0070C0"/>
                </a:solidFill>
                <a:effectLst/>
                <a:ea typeface="Times New Roman" panose="02020603050405020304" pitchFamily="18" charset="0"/>
                <a:cs typeface="Times New Roman" panose="02020603050405020304" pitchFamily="18" charset="0"/>
              </a:rPr>
              <a:t>Bamlanvimab</a:t>
            </a:r>
            <a:r>
              <a:rPr lang="en-US" sz="7400" dirty="0">
                <a:solidFill>
                  <a:srgbClr val="0070C0"/>
                </a:solidFill>
                <a:effectLst/>
                <a:ea typeface="Times New Roman" panose="02020603050405020304" pitchFamily="18" charset="0"/>
                <a:cs typeface="Times New Roman" panose="02020603050405020304" pitchFamily="18" charset="0"/>
              </a:rPr>
              <a:t> days) and symptoms is 0.1429</a:t>
            </a:r>
            <a:br>
              <a:rPr lang="en-US" sz="7400" dirty="0">
                <a:solidFill>
                  <a:srgbClr val="0070C0"/>
                </a:solidFill>
                <a:effectLst/>
                <a:ea typeface="Times New Roman" panose="02020603050405020304" pitchFamily="18" charset="0"/>
                <a:cs typeface="Times New Roman" panose="02020603050405020304" pitchFamily="18" charset="0"/>
              </a:rPr>
            </a:br>
            <a:r>
              <a:rPr lang="en-US" sz="7400" dirty="0">
                <a:solidFill>
                  <a:srgbClr val="FF0000"/>
                </a:solidFill>
                <a:effectLst/>
                <a:ea typeface="Times New Roman" panose="02020603050405020304" pitchFamily="18" charset="0"/>
                <a:cs typeface="Times New Roman" panose="02020603050405020304" pitchFamily="18" charset="0"/>
              </a:rPr>
              <a:t>## correlation between </a:t>
            </a:r>
            <a:r>
              <a:rPr lang="en-US" sz="7400" dirty="0" err="1">
                <a:solidFill>
                  <a:srgbClr val="FF0000"/>
                </a:solidFill>
                <a:effectLst/>
                <a:ea typeface="Times New Roman" panose="02020603050405020304" pitchFamily="18" charset="0"/>
                <a:cs typeface="Times New Roman" panose="02020603050405020304" pitchFamily="18" charset="0"/>
              </a:rPr>
              <a:t>FamDays</a:t>
            </a:r>
            <a:r>
              <a:rPr lang="en-US" sz="7400" dirty="0">
                <a:solidFill>
                  <a:srgbClr val="FF0000"/>
                </a:solidFill>
                <a:effectLst/>
                <a:ea typeface="Times New Roman" panose="02020603050405020304" pitchFamily="18" charset="0"/>
                <a:cs typeface="Times New Roman" panose="02020603050405020304" pitchFamily="18" charset="0"/>
              </a:rPr>
              <a:t> (Famotidine) and symptoms is -0.155</a:t>
            </a:r>
            <a:endParaRPr lang="en-US" sz="7400" dirty="0">
              <a:solidFill>
                <a:srgbClr val="FF0000"/>
              </a:solidFill>
              <a:effectLst/>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7400" dirty="0">
              <a:effectLst/>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8E8FE288-F062-427D-8ACE-CEF48D59E289}"/>
              </a:ext>
            </a:extLst>
          </p:cNvPr>
          <p:cNvPicPr>
            <a:picLocks noChangeAspect="1"/>
          </p:cNvPicPr>
          <p:nvPr/>
        </p:nvPicPr>
        <p:blipFill>
          <a:blip r:embed="rId3"/>
          <a:stretch>
            <a:fillRect/>
          </a:stretch>
        </p:blipFill>
        <p:spPr>
          <a:xfrm>
            <a:off x="7467600" y="1676400"/>
            <a:ext cx="4129925" cy="5082380"/>
          </a:xfrm>
          <a:prstGeom prst="rect">
            <a:avLst/>
          </a:prstGeom>
        </p:spPr>
      </p:pic>
    </p:spTree>
    <p:extLst>
      <p:ext uri="{BB962C8B-B14F-4D97-AF65-F5344CB8AC3E}">
        <p14:creationId xmlns:p14="http://schemas.microsoft.com/office/powerpoint/2010/main" val="13785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5F4F1-A62B-4E3E-9B54-D9383195F2E7}"/>
              </a:ext>
            </a:extLst>
          </p:cNvPr>
          <p:cNvSpPr>
            <a:spLocks noGrp="1"/>
          </p:cNvSpPr>
          <p:nvPr>
            <p:ph type="title"/>
          </p:nvPr>
        </p:nvSpPr>
        <p:spPr>
          <a:xfrm>
            <a:off x="533400" y="99220"/>
            <a:ext cx="10591800" cy="1325563"/>
          </a:xfrm>
        </p:spPr>
        <p:txBody>
          <a:bodyPr>
            <a:normAutofit/>
          </a:bodyPr>
          <a:lstStyle/>
          <a:p>
            <a:pPr algn="ctr"/>
            <a:r>
              <a:rPr lang="en-US" sz="8000" dirty="0"/>
              <a:t>Conclusions</a:t>
            </a:r>
          </a:p>
        </p:txBody>
      </p:sp>
      <p:sp>
        <p:nvSpPr>
          <p:cNvPr id="3" name="Content Placeholder 2">
            <a:extLst>
              <a:ext uri="{FF2B5EF4-FFF2-40B4-BE49-F238E27FC236}">
                <a16:creationId xmlns:a16="http://schemas.microsoft.com/office/drawing/2014/main" id="{F9649068-95F3-4802-9B01-F5477841769D}"/>
              </a:ext>
            </a:extLst>
          </p:cNvPr>
          <p:cNvSpPr>
            <a:spLocks noGrp="1"/>
          </p:cNvSpPr>
          <p:nvPr>
            <p:ph sz="half" idx="1"/>
          </p:nvPr>
        </p:nvSpPr>
        <p:spPr>
          <a:xfrm>
            <a:off x="304800" y="1828800"/>
            <a:ext cx="11582400" cy="4929980"/>
          </a:xfrm>
        </p:spPr>
        <p:txBody>
          <a:bodyPr>
            <a:normAutofit/>
          </a:bodyPr>
          <a:lstStyle/>
          <a:p>
            <a:pPr marL="0" marR="1490" indent="0" algn="ctr">
              <a:buNone/>
            </a:pPr>
            <a:r>
              <a:rPr lang="en-US" sz="4400" b="0" i="0" u="none" strike="noStrike" baseline="0" dirty="0">
                <a:solidFill>
                  <a:srgbClr val="FF0000"/>
                </a:solidFill>
                <a:latin typeface="Arial" panose="020B0604020202020204" pitchFamily="34" charset="0"/>
              </a:rPr>
              <a:t>Early treatment, with a combination of the repurposed drugs </a:t>
            </a:r>
            <a:r>
              <a:rPr lang="en-US" sz="4400" b="0" i="0" u="none" strike="noStrike" baseline="0" dirty="0" err="1">
                <a:solidFill>
                  <a:srgbClr val="FF0000"/>
                </a:solidFill>
                <a:latin typeface="Arial" panose="020B0604020202020204" pitchFamily="34" charset="0"/>
              </a:rPr>
              <a:t>Kaletra</a:t>
            </a:r>
            <a:r>
              <a:rPr lang="en-US" sz="4400" b="0" i="0" u="none" strike="noStrike" baseline="0" dirty="0">
                <a:solidFill>
                  <a:srgbClr val="FF0000"/>
                </a:solidFill>
                <a:latin typeface="Arial" panose="020B0604020202020204" pitchFamily="34" charset="0"/>
              </a:rPr>
              <a:t> , </a:t>
            </a:r>
            <a:r>
              <a:rPr lang="en-US" sz="4400" b="0" i="0" u="none" strike="noStrike" baseline="0" dirty="0" err="1">
                <a:solidFill>
                  <a:srgbClr val="FF0000"/>
                </a:solidFill>
                <a:latin typeface="Arial" panose="020B0604020202020204" pitchFamily="34" charset="0"/>
              </a:rPr>
              <a:t>Bevespi</a:t>
            </a:r>
            <a:r>
              <a:rPr lang="en-US" sz="4400" b="0" i="0" u="none" strike="noStrike" baseline="0" dirty="0">
                <a:solidFill>
                  <a:srgbClr val="FF0000"/>
                </a:solidFill>
                <a:latin typeface="Arial" panose="020B0604020202020204" pitchFamily="34" charset="0"/>
              </a:rPr>
              <a:t> (glycopyrrolate-formoterol), </a:t>
            </a:r>
            <a:r>
              <a:rPr lang="en-US" sz="4400" b="0" i="0" u="none" strike="noStrike" baseline="0" dirty="0" err="1">
                <a:solidFill>
                  <a:srgbClr val="FF0000"/>
                </a:solidFill>
                <a:latin typeface="Arial" panose="020B0604020202020204" pitchFamily="34" charset="0"/>
              </a:rPr>
              <a:t>Alvesco</a:t>
            </a:r>
            <a:r>
              <a:rPr lang="en-US" sz="4400" b="0" i="0" u="none" strike="noStrike" baseline="0" dirty="0">
                <a:solidFill>
                  <a:srgbClr val="FF0000"/>
                </a:solidFill>
                <a:latin typeface="Arial" panose="020B0604020202020204" pitchFamily="34" charset="0"/>
              </a:rPr>
              <a:t> (</a:t>
            </a:r>
            <a:r>
              <a:rPr lang="en-US" sz="4400" b="0" i="0" u="none" strike="noStrike" baseline="0" dirty="0" err="1">
                <a:solidFill>
                  <a:srgbClr val="FF0000"/>
                </a:solidFill>
                <a:latin typeface="Arial" panose="020B0604020202020204" pitchFamily="34" charset="0"/>
              </a:rPr>
              <a:t>ciclesonide</a:t>
            </a:r>
            <a:r>
              <a:rPr lang="en-US" sz="4400" b="0" i="0" u="none" strike="noStrike" baseline="0" dirty="0">
                <a:solidFill>
                  <a:srgbClr val="FF0000"/>
                </a:solidFill>
                <a:latin typeface="Arial" panose="020B0604020202020204" pitchFamily="34" charset="0"/>
              </a:rPr>
              <a:t>), Benadryl (diphenhydramine), Monoclonal Antibodies (</a:t>
            </a:r>
            <a:r>
              <a:rPr lang="en-US" sz="4400" b="0" i="0" u="none" strike="noStrike" baseline="0" dirty="0" err="1">
                <a:solidFill>
                  <a:srgbClr val="FF0000"/>
                </a:solidFill>
                <a:latin typeface="Arial" panose="020B0604020202020204" pitchFamily="34" charset="0"/>
              </a:rPr>
              <a:t>bamlanvimab</a:t>
            </a:r>
            <a:r>
              <a:rPr lang="en-US" sz="4400" b="0" i="0" u="none" strike="noStrike" baseline="0" dirty="0">
                <a:solidFill>
                  <a:srgbClr val="FF0000"/>
                </a:solidFill>
                <a:latin typeface="Arial" panose="020B0604020202020204" pitchFamily="34" charset="0"/>
              </a:rPr>
              <a:t>), and Pepcid (famotidine) interrupts the viral life cycle and prevents the progression into a cytokine storm.</a:t>
            </a:r>
          </a:p>
          <a:p>
            <a:endParaRPr lang="en-US" sz="4400" b="0" i="0" u="none" strike="noStrike" baseline="0" dirty="0">
              <a:solidFill>
                <a:srgbClr val="FF0000"/>
              </a:solidFill>
              <a:latin typeface="Arial" panose="020B0604020202020204" pitchFamily="34" charset="0"/>
            </a:endParaRPr>
          </a:p>
          <a:p>
            <a:endParaRPr lang="en-US" sz="1800" b="0" i="0" u="none" strike="noStrike" baseline="0" dirty="0">
              <a:latin typeface="Arial" panose="020B0604020202020204" pitchFamily="34" charset="0"/>
            </a:endParaRPr>
          </a:p>
          <a:p>
            <a:endParaRPr lang="en-US" dirty="0"/>
          </a:p>
        </p:txBody>
      </p:sp>
    </p:spTree>
    <p:extLst>
      <p:ext uri="{BB962C8B-B14F-4D97-AF65-F5344CB8AC3E}">
        <p14:creationId xmlns:p14="http://schemas.microsoft.com/office/powerpoint/2010/main" val="89393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4F588-F9EB-49BB-819B-855123530E06}"/>
              </a:ext>
            </a:extLst>
          </p:cNvPr>
          <p:cNvSpPr>
            <a:spLocks noGrp="1"/>
          </p:cNvSpPr>
          <p:nvPr>
            <p:ph type="title"/>
          </p:nvPr>
        </p:nvSpPr>
        <p:spPr/>
        <p:txBody>
          <a:bodyPr>
            <a:normAutofit/>
          </a:bodyPr>
          <a:lstStyle/>
          <a:p>
            <a:pPr algn="ctr"/>
            <a:r>
              <a:rPr lang="en-US" sz="5400" dirty="0"/>
              <a:t>Clinical Pearls</a:t>
            </a:r>
          </a:p>
        </p:txBody>
      </p:sp>
      <p:sp>
        <p:nvSpPr>
          <p:cNvPr id="3" name="Content Placeholder 2">
            <a:extLst>
              <a:ext uri="{FF2B5EF4-FFF2-40B4-BE49-F238E27FC236}">
                <a16:creationId xmlns:a16="http://schemas.microsoft.com/office/drawing/2014/main" id="{691AA8C5-FDE7-4CA0-8247-AB0C6EA05F89}"/>
              </a:ext>
            </a:extLst>
          </p:cNvPr>
          <p:cNvSpPr>
            <a:spLocks noGrp="1"/>
          </p:cNvSpPr>
          <p:nvPr>
            <p:ph sz="half" idx="1"/>
          </p:nvPr>
        </p:nvSpPr>
        <p:spPr>
          <a:xfrm>
            <a:off x="304800" y="1825624"/>
            <a:ext cx="11734800" cy="4933156"/>
          </a:xfrm>
        </p:spPr>
        <p:txBody>
          <a:bodyPr>
            <a:normAutofit/>
          </a:bodyPr>
          <a:lstStyle/>
          <a:p>
            <a:pPr marL="0" marR="0" lvl="0" indent="0" algn="l" defTabSz="914400" rtl="0" eaLnBrk="1" fontAlgn="auto" latinLnBrk="0" hangingPunct="1">
              <a:lnSpc>
                <a:spcPct val="90000"/>
              </a:lnSpc>
              <a:spcBef>
                <a:spcPts val="1800"/>
              </a:spcBef>
              <a:spcAft>
                <a:spcPts val="0"/>
              </a:spcAft>
              <a:buClrTx/>
              <a:buSzPct val="100000"/>
              <a:buNone/>
              <a:tabLst/>
              <a:defRPr/>
            </a:pPr>
            <a:endPar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endParaRPr>
          </a:p>
          <a:p>
            <a:pPr marR="1160">
              <a:defRPr/>
            </a:pPr>
            <a:r>
              <a:rPr lang="en-US" sz="1800" b="0" i="0" u="none" strike="noStrike" baseline="0" dirty="0">
                <a:latin typeface="Arial" panose="020B0604020202020204" pitchFamily="34" charset="0"/>
              </a:rPr>
              <a:t>Using a 128 slice CT scanner with a skilled radiologist we started seeing ground glass appearance with crazy pavement lung findings on day 7, which we treated successfully with IV solumedrol 60 mg bid preventing the cytokine storm. </a:t>
            </a:r>
          </a:p>
          <a:p>
            <a:pPr marR="1430"/>
            <a:r>
              <a:rPr lang="en-US" sz="1800" dirty="0">
                <a:latin typeface="Arial" panose="020B0604020202020204" pitchFamily="34" charset="0"/>
              </a:rPr>
              <a:t>The </a:t>
            </a:r>
            <a:r>
              <a:rPr lang="en-US" sz="1800" b="0" i="0" u="none" strike="noStrike" baseline="0" dirty="0">
                <a:latin typeface="Arial" panose="020B0604020202020204" pitchFamily="34" charset="0"/>
              </a:rPr>
              <a:t>128 slice scanner enabled us to pick up early peripheral pulmonary emboli that was successfully treated with </a:t>
            </a:r>
            <a:r>
              <a:rPr lang="en-US" sz="1800" b="0" i="0" u="none" strike="noStrike" baseline="0" dirty="0" err="1">
                <a:latin typeface="Arial" panose="020B0604020202020204" pitchFamily="34" charset="0"/>
              </a:rPr>
              <a:t>eliquis</a:t>
            </a:r>
            <a:r>
              <a:rPr lang="en-US" sz="1800" b="0" i="0" u="none" strike="noStrike" baseline="0" dirty="0">
                <a:latin typeface="Arial" panose="020B0604020202020204" pitchFamily="34" charset="0"/>
              </a:rPr>
              <a:t> maintaining pulmonary function. It is important to note that Bamlanivimab takes 2-6 days to decrease the viral load after administration as disclosed in the original paper. </a:t>
            </a:r>
            <a:r>
              <a:rPr lang="en-US" sz="1800" b="0" i="0" u="none" strike="noStrike" baseline="0" dirty="0">
                <a:solidFill>
                  <a:srgbClr val="FF0000"/>
                </a:solidFill>
                <a:latin typeface="Arial" panose="020B0604020202020204" pitchFamily="34" charset="0"/>
              </a:rPr>
              <a:t>We had one high risk patient with Diabetes and BMI greater than 35 that developed Pulmonary embolism after Bamlanivimab treatment that we successfully treated. The FDA did not disclose this or warn US physicians of this consequence</a:t>
            </a:r>
            <a:r>
              <a:rPr lang="en-US" sz="1800" b="0" i="0" u="none" strike="noStrike" baseline="0" dirty="0">
                <a:latin typeface="Arial" panose="020B0604020202020204" pitchFamily="34" charset="0"/>
              </a:rPr>
              <a:t>.</a:t>
            </a:r>
            <a:endPar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endParaRPr>
          </a:p>
          <a:p>
            <a:pPr marL="228600" marR="1160" lvl="0" indent="-228600" algn="l" defTabSz="914400" rtl="0" eaLnBrk="1" fontAlgn="auto" latinLnBrk="0" hangingPunct="1">
              <a:lnSpc>
                <a:spcPct val="90000"/>
              </a:lnSpc>
              <a:spcBef>
                <a:spcPts val="1800"/>
              </a:spcBef>
              <a:spcAft>
                <a:spcPts val="0"/>
              </a:spcAft>
              <a:buClrTx/>
              <a:buSzPct val="100000"/>
              <a:buFont typeface="Arial" pitchFamily="34" charset="0"/>
              <a:buChar char="▪"/>
              <a:tabLst/>
              <a:defRPr/>
            </a:pPr>
            <a:r>
              <a:rPr kumimoji="0" lang="en-US" sz="18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mn-cs"/>
              </a:rPr>
              <a:t>Nasopahryngeal</a:t>
            </a: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 rinses displace all coronaviruses from their normal habitat in the back of the throat. We advised all our patients to do that on the onset of treatment to decrease the Covid viral load. Further investigative research needs to be done on this simple intervention.</a:t>
            </a:r>
          </a:p>
          <a:p>
            <a:pPr marL="228600" marR="2020" lvl="0" indent="-228600" algn="l" defTabSz="914400" rtl="0" eaLnBrk="1" fontAlgn="auto" latinLnBrk="0" hangingPunct="1">
              <a:lnSpc>
                <a:spcPct val="90000"/>
              </a:lnSpc>
              <a:spcBef>
                <a:spcPts val="1800"/>
              </a:spcBef>
              <a:spcAft>
                <a:spcPts val="0"/>
              </a:spcAft>
              <a:buClrTx/>
              <a:buSzPct val="100000"/>
              <a:buFont typeface="Arial"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As quoted in the reference coronaviruses immobilize the Pulmonary T cells. In this cohort we observed cases of viral pneumonias and atypical bacterial pneumonias which we prevented progressing by the appropriate use of </a:t>
            </a:r>
            <a:r>
              <a:rPr kumimoji="0" lang="en-US" sz="18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mn-cs"/>
              </a:rPr>
              <a:t>valacylovir</a:t>
            </a: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 and clarithromycin.</a:t>
            </a:r>
          </a:p>
          <a:p>
            <a:endParaRPr lang="en-US" dirty="0"/>
          </a:p>
        </p:txBody>
      </p:sp>
    </p:spTree>
    <p:extLst>
      <p:ext uri="{BB962C8B-B14F-4D97-AF65-F5344CB8AC3E}">
        <p14:creationId xmlns:p14="http://schemas.microsoft.com/office/powerpoint/2010/main" val="269835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9D9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D20AD-8C44-492F-A85F-2EB2D938F44E}"/>
              </a:ext>
            </a:extLst>
          </p:cNvPr>
          <p:cNvSpPr>
            <a:spLocks noGrp="1"/>
          </p:cNvSpPr>
          <p:nvPr>
            <p:ph type="title"/>
          </p:nvPr>
        </p:nvSpPr>
        <p:spPr>
          <a:xfrm>
            <a:off x="1066800" y="99220"/>
            <a:ext cx="10058400" cy="1325563"/>
          </a:xfrm>
          <a:prstGeom prst="rect">
            <a:avLst/>
          </a:prstGeom>
        </p:spPr>
        <p:txBody>
          <a:bodyPr anchor="ctr">
            <a:normAutofit/>
          </a:bodyPr>
          <a:lstStyle/>
          <a:p>
            <a:pPr algn="ctr"/>
            <a:r>
              <a:rPr lang="en-US" sz="4400" dirty="0"/>
              <a:t>JAK STAT Signaling Pathway </a:t>
            </a:r>
          </a:p>
        </p:txBody>
      </p:sp>
      <p:sp>
        <p:nvSpPr>
          <p:cNvPr id="3" name="Content Placeholder 2">
            <a:extLst>
              <a:ext uri="{FF2B5EF4-FFF2-40B4-BE49-F238E27FC236}">
                <a16:creationId xmlns:a16="http://schemas.microsoft.com/office/drawing/2014/main" id="{2F73A4D8-CBFD-45D8-8C35-11D67D5875CE}"/>
              </a:ext>
            </a:extLst>
          </p:cNvPr>
          <p:cNvSpPr>
            <a:spLocks noGrp="1"/>
          </p:cNvSpPr>
          <p:nvPr>
            <p:ph sz="half" idx="2"/>
          </p:nvPr>
        </p:nvSpPr>
        <p:spPr>
          <a:xfrm>
            <a:off x="6400800" y="1600200"/>
            <a:ext cx="5638800" cy="4800599"/>
          </a:xfrm>
          <a:prstGeom prst="rect">
            <a:avLst/>
          </a:prstGeom>
        </p:spPr>
        <p:txBody>
          <a:bodyPr>
            <a:normAutofit fontScale="92500"/>
          </a:bodyPr>
          <a:lstStyle/>
          <a:p>
            <a:pPr marL="342900" marR="0" lvl="0" indent="-342900">
              <a:spcBef>
                <a:spcPts val="0"/>
              </a:spcBef>
              <a:spcAft>
                <a:spcPts val="0"/>
              </a:spcAft>
              <a:buFont typeface="Symbol" panose="05050102010706020507" pitchFamily="18" charset="2"/>
              <a:buChar char=""/>
            </a:pPr>
            <a:endParaRPr lang="en-US" dirty="0"/>
          </a:p>
          <a:p>
            <a:pPr marL="342900" marR="0" lvl="0" indent="-342900">
              <a:spcBef>
                <a:spcPts val="0"/>
              </a:spcBef>
              <a:spcAft>
                <a:spcPts val="800"/>
              </a:spcAft>
              <a:buFont typeface="Symbol" panose="05050102010706020507" pitchFamily="18" charset="2"/>
              <a:buChar char=""/>
            </a:pPr>
            <a:endParaRPr lang="en-US" dirty="0"/>
          </a:p>
          <a:p>
            <a:pPr>
              <a:spcBef>
                <a:spcPts val="0"/>
              </a:spcBef>
              <a:spcAft>
                <a:spcPts val="800"/>
              </a:spcAft>
            </a:pPr>
            <a:r>
              <a:rPr lang="en-US" dirty="0"/>
              <a:t>JAK STAT pathway is the </a:t>
            </a:r>
            <a:r>
              <a:rPr lang="en-US" b="1" i="1" dirty="0">
                <a:solidFill>
                  <a:srgbClr val="FF0000"/>
                </a:solidFill>
              </a:rPr>
              <a:t>cytokine signaling pathway</a:t>
            </a:r>
            <a:r>
              <a:rPr lang="en-US" dirty="0"/>
              <a:t> that initiates cytokine storm. </a:t>
            </a:r>
          </a:p>
          <a:p>
            <a:pPr marL="0" indent="0">
              <a:spcBef>
                <a:spcPts val="0"/>
              </a:spcBef>
              <a:spcAft>
                <a:spcPts val="800"/>
              </a:spcAft>
              <a:buNone/>
            </a:pPr>
            <a:endParaRPr lang="en-US" dirty="0"/>
          </a:p>
          <a:p>
            <a:pPr>
              <a:spcBef>
                <a:spcPts val="0"/>
              </a:spcBef>
              <a:spcAft>
                <a:spcPts val="800"/>
              </a:spcAft>
            </a:pPr>
            <a:r>
              <a:rPr lang="en-US" b="1" i="1" dirty="0">
                <a:solidFill>
                  <a:srgbClr val="FF0000"/>
                </a:solidFill>
              </a:rPr>
              <a:t>JAK 2 receptor blockers prevent  cytokine signaling.</a:t>
            </a:r>
          </a:p>
          <a:p>
            <a:pPr>
              <a:spcBef>
                <a:spcPts val="0"/>
              </a:spcBef>
              <a:spcAft>
                <a:spcPts val="800"/>
              </a:spcAft>
            </a:pPr>
            <a:endParaRPr lang="en-US" b="1" i="1" dirty="0">
              <a:solidFill>
                <a:srgbClr val="FF0000"/>
              </a:solidFill>
            </a:endParaRPr>
          </a:p>
          <a:p>
            <a:pPr>
              <a:spcBef>
                <a:spcPts val="0"/>
              </a:spcBef>
              <a:spcAft>
                <a:spcPts val="800"/>
              </a:spcAft>
            </a:pPr>
            <a:r>
              <a:rPr lang="en-US" b="1" i="1" dirty="0">
                <a:solidFill>
                  <a:srgbClr val="FF0000"/>
                </a:solidFill>
              </a:rPr>
              <a:t>Drugs that block JAK 2 signaling :</a:t>
            </a:r>
          </a:p>
          <a:p>
            <a:pPr marL="457200" indent="-457200">
              <a:spcBef>
                <a:spcPts val="0"/>
              </a:spcBef>
              <a:spcAft>
                <a:spcPts val="800"/>
              </a:spcAft>
              <a:buFont typeface="+mj-lt"/>
              <a:buAutoNum type="arabicPeriod"/>
            </a:pPr>
            <a:r>
              <a:rPr lang="en-US" b="1" i="1" dirty="0">
                <a:solidFill>
                  <a:srgbClr val="FF0000"/>
                </a:solidFill>
              </a:rPr>
              <a:t>Famotidine</a:t>
            </a:r>
          </a:p>
          <a:p>
            <a:pPr marL="457200" indent="-457200">
              <a:spcBef>
                <a:spcPts val="0"/>
              </a:spcBef>
              <a:spcAft>
                <a:spcPts val="800"/>
              </a:spcAft>
              <a:buFont typeface="+mj-lt"/>
              <a:buAutoNum type="arabicPeriod"/>
            </a:pPr>
            <a:r>
              <a:rPr lang="en-US" b="1" i="1" dirty="0" err="1">
                <a:solidFill>
                  <a:srgbClr val="FF0000"/>
                </a:solidFill>
              </a:rPr>
              <a:t>Barictinab</a:t>
            </a:r>
            <a:endParaRPr lang="en-US" b="1" i="1" dirty="0">
              <a:solidFill>
                <a:srgbClr val="FF0000"/>
              </a:solidFill>
            </a:endParaRPr>
          </a:p>
          <a:p>
            <a:pPr marL="457200" indent="-457200">
              <a:spcBef>
                <a:spcPts val="0"/>
              </a:spcBef>
              <a:spcAft>
                <a:spcPts val="800"/>
              </a:spcAft>
              <a:buFont typeface="+mj-lt"/>
              <a:buAutoNum type="arabicPeriod"/>
            </a:pPr>
            <a:r>
              <a:rPr lang="en-US" b="1" i="1" dirty="0" err="1">
                <a:solidFill>
                  <a:srgbClr val="FF0000"/>
                </a:solidFill>
              </a:rPr>
              <a:t>Apoquel</a:t>
            </a:r>
            <a:r>
              <a:rPr lang="en-US" b="1" i="1" dirty="0">
                <a:solidFill>
                  <a:srgbClr val="FF0000"/>
                </a:solidFill>
              </a:rPr>
              <a:t> (dogs)</a:t>
            </a:r>
          </a:p>
          <a:p>
            <a:pPr marL="457200" indent="-457200">
              <a:spcBef>
                <a:spcPts val="0"/>
              </a:spcBef>
              <a:spcAft>
                <a:spcPts val="800"/>
              </a:spcAft>
              <a:buFont typeface="+mj-lt"/>
              <a:buAutoNum type="arabicPeriod"/>
            </a:pPr>
            <a:endParaRPr lang="en-US" b="1" i="1" dirty="0">
              <a:solidFill>
                <a:srgbClr val="FF0000"/>
              </a:solidFill>
            </a:endParaRPr>
          </a:p>
          <a:p>
            <a:endParaRPr lang="en-US" dirty="0"/>
          </a:p>
        </p:txBody>
      </p:sp>
      <p:pic>
        <p:nvPicPr>
          <p:cNvPr id="8" name="Content Placeholder 7" descr="Diagram&#10;&#10;Description automatically generated">
            <a:extLst>
              <a:ext uri="{FF2B5EF4-FFF2-40B4-BE49-F238E27FC236}">
                <a16:creationId xmlns:a16="http://schemas.microsoft.com/office/drawing/2014/main" id="{729BBDB1-6661-4831-A15F-90F14C2ABC1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558077"/>
            <a:ext cx="6248400" cy="5200703"/>
          </a:xfrm>
        </p:spPr>
      </p:pic>
    </p:spTree>
    <p:extLst>
      <p:ext uri="{BB962C8B-B14F-4D97-AF65-F5344CB8AC3E}">
        <p14:creationId xmlns:p14="http://schemas.microsoft.com/office/powerpoint/2010/main" val="280295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CC872-65E7-4F4A-BD7C-E5E2AC4C9868}"/>
              </a:ext>
            </a:extLst>
          </p:cNvPr>
          <p:cNvSpPr>
            <a:spLocks noGrp="1"/>
          </p:cNvSpPr>
          <p:nvPr>
            <p:ph type="title"/>
          </p:nvPr>
        </p:nvSpPr>
        <p:spPr/>
        <p:txBody>
          <a:bodyPr/>
          <a:lstStyle/>
          <a:p>
            <a:pPr algn="ctr"/>
            <a:r>
              <a:rPr lang="en-US" dirty="0"/>
              <a:t>Coronaviruses </a:t>
            </a:r>
          </a:p>
        </p:txBody>
      </p:sp>
      <p:sp>
        <p:nvSpPr>
          <p:cNvPr id="3" name="Content Placeholder 2">
            <a:extLst>
              <a:ext uri="{FF2B5EF4-FFF2-40B4-BE49-F238E27FC236}">
                <a16:creationId xmlns:a16="http://schemas.microsoft.com/office/drawing/2014/main" id="{41E91928-712C-4516-8404-B68026B4BCFF}"/>
              </a:ext>
            </a:extLst>
          </p:cNvPr>
          <p:cNvSpPr>
            <a:spLocks noGrp="1"/>
          </p:cNvSpPr>
          <p:nvPr>
            <p:ph sz="half" idx="1"/>
          </p:nvPr>
        </p:nvSpPr>
        <p:spPr>
          <a:xfrm>
            <a:off x="0" y="1600200"/>
            <a:ext cx="7696200" cy="5158580"/>
          </a:xfrm>
        </p:spPr>
        <p:txBody>
          <a:bodyPr>
            <a:normAutofit/>
          </a:bodyPr>
          <a:lstStyle/>
          <a:p>
            <a:pPr marL="0" lvl="0" indent="0">
              <a:buNone/>
            </a:pPr>
            <a:endParaRPr lang="en-US" dirty="0"/>
          </a:p>
          <a:p>
            <a:pPr lvl="0"/>
            <a:r>
              <a:rPr lang="en-US" dirty="0">
                <a:effectLst/>
                <a:ea typeface="Calibri" panose="020F0502020204030204" pitchFamily="34" charset="0"/>
              </a:rPr>
              <a:t>Coronaviruses discovered Glasgow 1964 by June Almeida. </a:t>
            </a:r>
          </a:p>
          <a:p>
            <a:pPr lvl="0"/>
            <a:r>
              <a:rPr lang="en-US" dirty="0">
                <a:ea typeface="Calibri" panose="020F0502020204030204" pitchFamily="34" charset="0"/>
              </a:rPr>
              <a:t>R</a:t>
            </a:r>
            <a:r>
              <a:rPr lang="en-US" dirty="0">
                <a:effectLst/>
                <a:ea typeface="Calibri" panose="020F0502020204030204" pitchFamily="34" charset="0"/>
              </a:rPr>
              <a:t>ecognized commensals living in the respiratory secretions of the nasopharynx with a </a:t>
            </a:r>
            <a:r>
              <a:rPr lang="en-US" b="1" i="1" dirty="0">
                <a:solidFill>
                  <a:srgbClr val="FF0000"/>
                </a:solidFill>
                <a:effectLst/>
                <a:ea typeface="Calibri" panose="020F0502020204030204" pitchFamily="34" charset="0"/>
              </a:rPr>
              <a:t>characteristic crown appearance from the spike proteins.</a:t>
            </a:r>
          </a:p>
          <a:p>
            <a:pPr lvl="0"/>
            <a:r>
              <a:rPr lang="en-US" dirty="0">
                <a:effectLst/>
                <a:ea typeface="Calibri" panose="020F0502020204030204" pitchFamily="34" charset="0"/>
              </a:rPr>
              <a:t>  </a:t>
            </a:r>
            <a:r>
              <a:rPr lang="en-US" u="sng" dirty="0">
                <a:effectLst/>
                <a:ea typeface="Calibri" panose="020F0502020204030204" pitchFamily="34" charset="0"/>
              </a:rPr>
              <a:t>All </a:t>
            </a:r>
            <a:r>
              <a:rPr lang="en-US" u="sng" dirty="0">
                <a:ea typeface="Calibri" panose="020F0502020204030204" pitchFamily="34" charset="0"/>
              </a:rPr>
              <a:t>C</a:t>
            </a:r>
            <a:r>
              <a:rPr lang="en-US" u="sng" dirty="0">
                <a:effectLst/>
                <a:ea typeface="Calibri" panose="020F0502020204030204" pitchFamily="34" charset="0"/>
              </a:rPr>
              <a:t>oronaviruses</a:t>
            </a:r>
            <a:r>
              <a:rPr lang="en-US" dirty="0">
                <a:effectLst/>
                <a:ea typeface="Calibri" panose="020F0502020204030204" pitchFamily="34" charset="0"/>
              </a:rPr>
              <a:t> </a:t>
            </a:r>
            <a:r>
              <a:rPr lang="en-US" b="1" i="1" u="sng" dirty="0">
                <a:solidFill>
                  <a:srgbClr val="FF0000"/>
                </a:solidFill>
                <a:effectLst/>
                <a:ea typeface="Calibri" panose="020F0502020204030204" pitchFamily="34" charset="0"/>
              </a:rPr>
              <a:t>immobilize the lung T cell response.</a:t>
            </a:r>
            <a:endParaRPr lang="en-US" b="1" i="1" u="sng" dirty="0">
              <a:solidFill>
                <a:srgbClr val="FF0000"/>
              </a:solidFill>
              <a:ea typeface="Calibri" panose="020F0502020204030204" pitchFamily="34" charset="0"/>
            </a:endParaRPr>
          </a:p>
          <a:p>
            <a:pPr lvl="0"/>
            <a:endParaRPr lang="en-US" u="sng" baseline="30000" dirty="0">
              <a:solidFill>
                <a:srgbClr val="FF0000"/>
              </a:solidFill>
              <a:ea typeface="Calibri" panose="020F0502020204030204" pitchFamily="34" charset="0"/>
            </a:endParaRPr>
          </a:p>
          <a:p>
            <a:pPr lvl="0"/>
            <a:r>
              <a:rPr lang="en-US" sz="3600" baseline="30000" dirty="0">
                <a:solidFill>
                  <a:srgbClr val="002060"/>
                </a:solidFill>
                <a:ea typeface="Calibri" panose="020F0502020204030204" pitchFamily="34" charset="0"/>
              </a:rPr>
              <a:t>Think  </a:t>
            </a:r>
            <a:r>
              <a:rPr lang="en-US" sz="3600" b="1" i="1" u="sng" baseline="30000" dirty="0">
                <a:solidFill>
                  <a:srgbClr val="002060"/>
                </a:solidFill>
                <a:ea typeface="Calibri" panose="020F0502020204030204" pitchFamily="34" charset="0"/>
              </a:rPr>
              <a:t>atypical viral/bacterial pneumonia, fungi (</a:t>
            </a:r>
            <a:r>
              <a:rPr lang="en-US" sz="3600" b="1" i="1" u="sng" baseline="30000" dirty="0" err="1">
                <a:solidFill>
                  <a:srgbClr val="002060"/>
                </a:solidFill>
                <a:ea typeface="Calibri" panose="020F0502020204030204" pitchFamily="34" charset="0"/>
              </a:rPr>
              <a:t>mucormycosis</a:t>
            </a:r>
            <a:r>
              <a:rPr lang="en-US" sz="3600" b="1" i="1" u="sng" baseline="30000" dirty="0">
                <a:solidFill>
                  <a:srgbClr val="002060"/>
                </a:solidFill>
                <a:ea typeface="Calibri" panose="020F0502020204030204" pitchFamily="34" charset="0"/>
              </a:rPr>
              <a:t>) complications.</a:t>
            </a:r>
          </a:p>
          <a:p>
            <a:pPr lvl="0"/>
            <a:endParaRPr lang="en-US" baseline="30000" dirty="0">
              <a:solidFill>
                <a:srgbClr val="002060"/>
              </a:solidFill>
              <a:effectLst/>
              <a:ea typeface="Calibri" panose="020F0502020204030204" pitchFamily="34" charset="0"/>
            </a:endParaRPr>
          </a:p>
          <a:p>
            <a:pPr lvl="0"/>
            <a:endParaRPr lang="en-US" sz="2800" baseline="30000" dirty="0"/>
          </a:p>
          <a:p>
            <a:pPr marL="0" lvl="0" indent="0">
              <a:buNone/>
            </a:pPr>
            <a:endParaRPr lang="en-US" sz="2800" dirty="0"/>
          </a:p>
          <a:p>
            <a:pPr marL="0" lvl="0" indent="0">
              <a:buNone/>
            </a:pPr>
            <a:endParaRPr lang="en-US" dirty="0"/>
          </a:p>
          <a:p>
            <a:endParaRPr lang="en-US" dirty="0"/>
          </a:p>
          <a:p>
            <a:endParaRPr lang="en-US" dirty="0"/>
          </a:p>
        </p:txBody>
      </p:sp>
      <p:pic>
        <p:nvPicPr>
          <p:cNvPr id="8" name="Content Placeholder 7">
            <a:extLst>
              <a:ext uri="{FF2B5EF4-FFF2-40B4-BE49-F238E27FC236}">
                <a16:creationId xmlns:a16="http://schemas.microsoft.com/office/drawing/2014/main" id="{F0E434B8-FCD3-461C-B3EE-2E578395790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7696200" y="1600200"/>
            <a:ext cx="4495800" cy="5189002"/>
          </a:xfrm>
        </p:spPr>
      </p:pic>
    </p:spTree>
    <p:extLst>
      <p:ext uri="{BB962C8B-B14F-4D97-AF65-F5344CB8AC3E}">
        <p14:creationId xmlns:p14="http://schemas.microsoft.com/office/powerpoint/2010/main" val="421665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F181E-160F-401D-8706-07809AE81D64}"/>
              </a:ext>
            </a:extLst>
          </p:cNvPr>
          <p:cNvSpPr>
            <a:spLocks noGrp="1"/>
          </p:cNvSpPr>
          <p:nvPr>
            <p:ph type="title"/>
          </p:nvPr>
        </p:nvSpPr>
        <p:spPr/>
        <p:txBody>
          <a:bodyPr/>
          <a:lstStyle/>
          <a:p>
            <a:pPr algn="ctr"/>
            <a:r>
              <a:rPr lang="en-US" dirty="0"/>
              <a:t>Covid Habitat</a:t>
            </a:r>
          </a:p>
        </p:txBody>
      </p:sp>
      <p:sp>
        <p:nvSpPr>
          <p:cNvPr id="3" name="Content Placeholder 2">
            <a:extLst>
              <a:ext uri="{FF2B5EF4-FFF2-40B4-BE49-F238E27FC236}">
                <a16:creationId xmlns:a16="http://schemas.microsoft.com/office/drawing/2014/main" id="{A5FDB248-FF68-48B3-AB3F-86420005FD27}"/>
              </a:ext>
            </a:extLst>
          </p:cNvPr>
          <p:cNvSpPr>
            <a:spLocks noGrp="1"/>
          </p:cNvSpPr>
          <p:nvPr>
            <p:ph sz="half" idx="1"/>
          </p:nvPr>
        </p:nvSpPr>
        <p:spPr>
          <a:xfrm>
            <a:off x="228600" y="1676400"/>
            <a:ext cx="8382000" cy="4724400"/>
          </a:xfrm>
        </p:spPr>
        <p:txBody>
          <a:bodyPr/>
          <a:lstStyle/>
          <a:p>
            <a:pPr marL="0" indent="0">
              <a:buNone/>
            </a:pPr>
            <a:endParaRPr lang="en-US" dirty="0"/>
          </a:p>
          <a:p>
            <a:r>
              <a:rPr lang="en-US" dirty="0"/>
              <a:t>Covid sits in </a:t>
            </a:r>
            <a:r>
              <a:rPr lang="en-US" dirty="0">
                <a:solidFill>
                  <a:srgbClr val="FF0000"/>
                </a:solidFill>
              </a:rPr>
              <a:t>Facial Hair and Ventilation Systems</a:t>
            </a:r>
          </a:p>
          <a:p>
            <a:r>
              <a:rPr lang="en-US" dirty="0">
                <a:solidFill>
                  <a:schemeClr val="tx1"/>
                </a:solidFill>
              </a:rPr>
              <a:t>Bergama Italy  study showed Covid adheres to particulate matter, confirmed by Harvard Fine particulate matter and Covid Study in the US.</a:t>
            </a:r>
          </a:p>
          <a:p>
            <a:r>
              <a:rPr lang="en-US" dirty="0"/>
              <a:t>The Tiger in the Bronx Zoo NYC caught Covid.</a:t>
            </a:r>
          </a:p>
          <a:p>
            <a:r>
              <a:rPr lang="en-US" dirty="0"/>
              <a:t>Bearded men please wash your beards in particulate polluted cities( Delhi &amp; Detroit)</a:t>
            </a:r>
          </a:p>
          <a:p>
            <a:endParaRPr lang="en-US" dirty="0"/>
          </a:p>
          <a:p>
            <a:endParaRPr lang="en-US" dirty="0"/>
          </a:p>
        </p:txBody>
      </p:sp>
      <p:pic>
        <p:nvPicPr>
          <p:cNvPr id="6" name="Content Placeholder 5" descr="A picture containing text, grass, person, tiger&#10;&#10;Description automatically generated">
            <a:extLst>
              <a:ext uri="{FF2B5EF4-FFF2-40B4-BE49-F238E27FC236}">
                <a16:creationId xmlns:a16="http://schemas.microsoft.com/office/drawing/2014/main" id="{A6A28E88-33AE-4953-8007-A9985625643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610600" y="1676399"/>
            <a:ext cx="3555283" cy="4724399"/>
          </a:xfrm>
        </p:spPr>
      </p:pic>
    </p:spTree>
    <p:extLst>
      <p:ext uri="{BB962C8B-B14F-4D97-AF65-F5344CB8AC3E}">
        <p14:creationId xmlns:p14="http://schemas.microsoft.com/office/powerpoint/2010/main" val="35640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9D9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E30642B-9823-4D70-A791-C5DB0295A83C}"/>
              </a:ext>
            </a:extLst>
          </p:cNvPr>
          <p:cNvSpPr>
            <a:spLocks noGrp="1"/>
          </p:cNvSpPr>
          <p:nvPr>
            <p:ph type="title"/>
          </p:nvPr>
        </p:nvSpPr>
        <p:spPr>
          <a:xfrm>
            <a:off x="7334491" y="228600"/>
            <a:ext cx="4552709" cy="3886200"/>
          </a:xfrm>
          <a:prstGeom prst="rect">
            <a:avLst/>
          </a:prstGeom>
        </p:spPr>
        <p:txBody>
          <a:bodyPr anchor="b">
            <a:normAutofit fontScale="90000"/>
          </a:bodyPr>
          <a:lstStyle/>
          <a:p>
            <a:r>
              <a:rPr lang="en-US" b="1" i="1" u="sng" dirty="0"/>
              <a:t>COVID 19</a:t>
            </a:r>
            <a:br>
              <a:rPr lang="en-US" b="1" i="1" u="sng" dirty="0"/>
            </a:br>
            <a:br>
              <a:rPr lang="en-US" b="1" i="1" u="sng" dirty="0"/>
            </a:br>
            <a:r>
              <a:rPr lang="en-US" sz="2400" dirty="0">
                <a:latin typeface="+mn-lt"/>
              </a:rPr>
              <a:t>RNA virus with </a:t>
            </a:r>
            <a:r>
              <a:rPr lang="en-US" sz="2400" dirty="0">
                <a:solidFill>
                  <a:srgbClr val="00B0F0"/>
                </a:solidFill>
                <a:latin typeface="+mn-lt"/>
              </a:rPr>
              <a:t>16 gene fragments of HIV1,HIV2 and SIV</a:t>
            </a:r>
            <a:r>
              <a:rPr lang="en-US" sz="2400" dirty="0">
                <a:latin typeface="+mn-lt"/>
              </a:rPr>
              <a:t>.</a:t>
            </a:r>
            <a:br>
              <a:rPr lang="en-US" sz="2400" dirty="0">
                <a:latin typeface="+mn-lt"/>
              </a:rPr>
            </a:br>
            <a:br>
              <a:rPr lang="en-US" sz="2400" dirty="0">
                <a:latin typeface="+mn-lt"/>
              </a:rPr>
            </a:br>
            <a:r>
              <a:rPr lang="en-US" sz="2400" dirty="0">
                <a:latin typeface="+mn-lt"/>
              </a:rPr>
              <a:t>COVID 19  </a:t>
            </a:r>
            <a:r>
              <a:rPr lang="en-US" sz="2400" b="1" i="1" u="sng" dirty="0">
                <a:solidFill>
                  <a:srgbClr val="00B0F0"/>
                </a:solidFill>
                <a:latin typeface="+mn-lt"/>
              </a:rPr>
              <a:t>thousand fold increase of affinity</a:t>
            </a:r>
            <a:r>
              <a:rPr lang="en-US" sz="2400" b="1" i="1" u="sng" dirty="0">
                <a:latin typeface="+mn-lt"/>
              </a:rPr>
              <a:t> </a:t>
            </a:r>
            <a:r>
              <a:rPr lang="en-US" sz="2400" dirty="0">
                <a:latin typeface="+mn-lt"/>
              </a:rPr>
              <a:t>to ACE 2 receptors than other Coronaviruses.</a:t>
            </a:r>
            <a:br>
              <a:rPr lang="en-US" sz="2400" dirty="0">
                <a:latin typeface="+mn-lt"/>
              </a:rPr>
            </a:br>
            <a:br>
              <a:rPr lang="en-US" sz="2400" dirty="0">
                <a:latin typeface="+mn-lt"/>
              </a:rPr>
            </a:br>
            <a:r>
              <a:rPr lang="en-US" sz="2400" dirty="0">
                <a:latin typeface="+mn-lt"/>
              </a:rPr>
              <a:t>Indian Variant 200 x more infectious </a:t>
            </a:r>
            <a:endParaRPr lang="en-US" b="1" i="1" u="sng" dirty="0"/>
          </a:p>
        </p:txBody>
      </p:sp>
      <p:sp>
        <p:nvSpPr>
          <p:cNvPr id="11" name="Content Placeholder 3">
            <a:extLst>
              <a:ext uri="{FF2B5EF4-FFF2-40B4-BE49-F238E27FC236}">
                <a16:creationId xmlns:a16="http://schemas.microsoft.com/office/drawing/2014/main" id="{A2557E18-F2B3-4929-B061-C32E6CB6202C}"/>
              </a:ext>
            </a:extLst>
          </p:cNvPr>
          <p:cNvSpPr>
            <a:spLocks noGrp="1"/>
          </p:cNvSpPr>
          <p:nvPr>
            <p:ph type="body" sz="half" idx="2"/>
          </p:nvPr>
        </p:nvSpPr>
        <p:spPr>
          <a:xfrm>
            <a:off x="7315201" y="4114800"/>
            <a:ext cx="4572000" cy="2289048"/>
          </a:xfrm>
          <a:prstGeom prst="rect">
            <a:avLst/>
          </a:prstGeom>
        </p:spPr>
        <p:txBody>
          <a:bodyPr>
            <a:normAutofit/>
          </a:bodyPr>
          <a:lstStyle/>
          <a:p>
            <a:endParaRPr lang="en-US" dirty="0"/>
          </a:p>
          <a:p>
            <a:r>
              <a:rPr lang="en-US" dirty="0"/>
              <a:t>Jean </a:t>
            </a:r>
            <a:r>
              <a:rPr lang="en-US" dirty="0" err="1"/>
              <a:t>claude</a:t>
            </a:r>
            <a:r>
              <a:rPr lang="en-US" dirty="0"/>
              <a:t> Perez § Luc Montagnier (2008 Nobel Prize) - COVID-19, SARS and Bats Coronaviruses Genomes Unexpected Exogenous RNA Sequences</a:t>
            </a:r>
          </a:p>
          <a:p>
            <a:r>
              <a:rPr lang="en-US" dirty="0" err="1"/>
              <a:t>Tasuku</a:t>
            </a:r>
            <a:r>
              <a:rPr lang="en-US" dirty="0"/>
              <a:t> </a:t>
            </a:r>
            <a:r>
              <a:rPr lang="en-US" dirty="0" err="1"/>
              <a:t>Honjo</a:t>
            </a:r>
            <a:r>
              <a:rPr lang="en-US" dirty="0"/>
              <a:t> MD (2018 Nobel Prize). Covid 19 not a natural virus.</a:t>
            </a:r>
          </a:p>
        </p:txBody>
      </p:sp>
      <p:pic>
        <p:nvPicPr>
          <p:cNvPr id="6" name="Picture Placeholder 5" descr="A picture containing text, invertebrate, coelenterate, hydrozoan&#10;&#10;Description automatically generated">
            <a:extLst>
              <a:ext uri="{FF2B5EF4-FFF2-40B4-BE49-F238E27FC236}">
                <a16:creationId xmlns:a16="http://schemas.microsoft.com/office/drawing/2014/main" id="{9A5926E1-CB64-4642-B4A4-210987A885F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271" b="1271"/>
          <a:stretch>
            <a:fillRect/>
          </a:stretch>
        </p:blipFill>
        <p:spPr/>
      </p:pic>
    </p:spTree>
    <p:extLst>
      <p:ext uri="{BB962C8B-B14F-4D97-AF65-F5344CB8AC3E}">
        <p14:creationId xmlns:p14="http://schemas.microsoft.com/office/powerpoint/2010/main" val="120151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E4B61-B66D-4E3E-AC99-F4A3206E7D7E}"/>
              </a:ext>
            </a:extLst>
          </p:cNvPr>
          <p:cNvSpPr>
            <a:spLocks noGrp="1"/>
          </p:cNvSpPr>
          <p:nvPr>
            <p:ph type="title"/>
          </p:nvPr>
        </p:nvSpPr>
        <p:spPr>
          <a:xfrm>
            <a:off x="7632700" y="3200400"/>
            <a:ext cx="3932237" cy="1752600"/>
          </a:xfrm>
        </p:spPr>
        <p:txBody>
          <a:bodyPr anchor="b">
            <a:normAutofit/>
          </a:bodyPr>
          <a:lstStyle/>
          <a:p>
            <a:r>
              <a:rPr lang="en-US" sz="2300"/>
              <a:t>Treatment in the first 10 days highly effective.</a:t>
            </a:r>
            <a:br>
              <a:rPr lang="en-US" sz="2300"/>
            </a:br>
            <a:br>
              <a:rPr lang="en-US" sz="2300"/>
            </a:br>
            <a:r>
              <a:rPr lang="en-US" sz="2300"/>
              <a:t> Nov 2020 Senate Hearing </a:t>
            </a:r>
            <a:br>
              <a:rPr lang="en-US" sz="2300"/>
            </a:br>
            <a:r>
              <a:rPr lang="en-US" sz="2300"/>
              <a:t> Now Congress record</a:t>
            </a:r>
          </a:p>
        </p:txBody>
      </p:sp>
      <p:pic>
        <p:nvPicPr>
          <p:cNvPr id="5" name="Picture Placeholder 4">
            <a:extLst>
              <a:ext uri="{FF2B5EF4-FFF2-40B4-BE49-F238E27FC236}">
                <a16:creationId xmlns:a16="http://schemas.microsoft.com/office/drawing/2014/main" id="{0D4C6C65-1726-4057-AFAD-3EAFC6037E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228600" y="228600"/>
            <a:ext cx="6629400" cy="6400800"/>
          </a:xfrm>
          <a:prstGeom prst="rect">
            <a:avLst/>
          </a:prstGeom>
          <a:noFill/>
        </p:spPr>
      </p:pic>
      <p:sp>
        <p:nvSpPr>
          <p:cNvPr id="10" name="Text Placeholder 3">
            <a:extLst>
              <a:ext uri="{FF2B5EF4-FFF2-40B4-BE49-F238E27FC236}">
                <a16:creationId xmlns:a16="http://schemas.microsoft.com/office/drawing/2014/main" id="{D17F84F7-61A2-4F91-8CF6-2EA0E4C2B993}"/>
              </a:ext>
            </a:extLst>
          </p:cNvPr>
          <p:cNvSpPr>
            <a:spLocks noGrp="1"/>
          </p:cNvSpPr>
          <p:nvPr>
            <p:ph type="body" sz="half" idx="2"/>
          </p:nvPr>
        </p:nvSpPr>
        <p:spPr>
          <a:xfrm>
            <a:off x="7632699" y="5029200"/>
            <a:ext cx="3932237" cy="1600200"/>
          </a:xfrm>
        </p:spPr>
        <p:txBody>
          <a:bodyPr>
            <a:normAutofit/>
          </a:bodyPr>
          <a:lstStyle/>
          <a:p>
            <a:r>
              <a:rPr lang="en-US" sz="2400" b="1" i="1" u="sng" dirty="0">
                <a:solidFill>
                  <a:srgbClr val="00B0F0"/>
                </a:solidFill>
              </a:rPr>
              <a:t>Key slide </a:t>
            </a:r>
          </a:p>
          <a:p>
            <a:r>
              <a:rPr lang="en-US" dirty="0"/>
              <a:t>Questions to non  Physicians /Berlin/Mehra/Jha </a:t>
            </a:r>
            <a:r>
              <a:rPr lang="en-US" dirty="0" err="1"/>
              <a:t>Xceptions</a:t>
            </a:r>
            <a:endParaRPr lang="en-US" dirty="0"/>
          </a:p>
          <a:p>
            <a:r>
              <a:rPr lang="en-US" dirty="0">
                <a:solidFill>
                  <a:srgbClr val="00B0F0"/>
                </a:solidFill>
              </a:rPr>
              <a:t>3 points</a:t>
            </a:r>
          </a:p>
          <a:p>
            <a:endParaRPr lang="en-US" dirty="0"/>
          </a:p>
        </p:txBody>
      </p:sp>
    </p:spTree>
    <p:extLst>
      <p:ext uri="{BB962C8B-B14F-4D97-AF65-F5344CB8AC3E}">
        <p14:creationId xmlns:p14="http://schemas.microsoft.com/office/powerpoint/2010/main" val="90082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IO_PRESI_FIRST_SLIDENUMBER" val="1"/>
  <p:tag name="MIO_FALLBACK_LAYOUT" val="15"/>
  <p:tag name="MIO_SHOW_DATE" val="False"/>
  <p:tag name="MIO_SHOW_FOOTER" val="False"/>
  <p:tag name="MIO_SHOW_PAGENUMBER" val="True"/>
  <p:tag name="MIO_AVOID_BLANK_LAYOUT" val="True"/>
  <p:tag name="MIO_CD_LAYOUT_VALID_AREA" val="False"/>
  <p:tag name="MIO_NUMBER_OF_VALID_LAYOUTS" val="40"/>
  <p:tag name="MIO_HDS" val="True"/>
  <p:tag name="MIO_SKIPVERSION" val="01.01.0001 00:00:00"/>
  <p:tag name="MIO_EKGUID" val="0c4cd933-b438-42f0-9d56-77a862068c26"/>
  <p:tag name="MIO_UPDATE" val="True"/>
  <p:tag name="MIO_VERSION" val="10.06.2019 16:06:45"/>
  <p:tag name="MIO_DBID" val="105C9A49-0F00-47E0-A9B9-86E2A99454C8"/>
  <p:tag name="MIO_LASTDOWNLOADED" val="11.06.2019 14:20:23"/>
  <p:tag name="MIO_OBJECTNAME" val="Optum Standard"/>
  <p:tag name="MIO_LASTEDITORNAME" val="Charlotte Bartholomew"/>
  <p:tag name="MIO_CDID" val="2b3ffa84-15ea-4716-9951-e2fc4579fd69"/>
</p:tagLst>
</file>

<file path=ppt/tags/tag1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0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01.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10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03.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10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05.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10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07.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10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09.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11.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1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11.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11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13.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11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15.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11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17.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11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19.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12.xml><?xml version="1.0" encoding="utf-8"?>
<p:tagLst xmlns:a="http://schemas.openxmlformats.org/drawingml/2006/main" xmlns:r="http://schemas.openxmlformats.org/officeDocument/2006/relationships" xmlns:p="http://schemas.openxmlformats.org/presentationml/2006/main">
  <p:tag name="MIO_GUID" val="61f17c2a-7869-4c18-8cbb-645b48883121"/>
  <p:tag name="MIO_EKGUID" val="3e3da670-7580-4245-9b41-7b1706838a96"/>
  <p:tag name="MIO_UPDATE" val="True"/>
  <p:tag name="MIO_VERSION" val="13.11.2017 12:03:46"/>
  <p:tag name="MIO_DBID" val="105C9A49-0F00-47E0-A9B9-86E2A99454C8"/>
  <p:tag name="MIO_LASTDOWNLOADED" val="13.11.2017 12:03:45"/>
  <p:tag name="MIO_OBJECTNAME" val="Standard Optum#optumsmall"/>
  <p:tag name="MIO_LASTEDITORNAME" val="Charlotte Bartholomew"/>
  <p:tag name="MIO_LOGOPLACEHOLDER" val="true"/>
</p:tagLst>
</file>

<file path=ppt/tags/tag12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21.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22.xml><?xml version="1.0" encoding="utf-8"?>
<p:tagLst xmlns:a="http://schemas.openxmlformats.org/drawingml/2006/main" xmlns:r="http://schemas.openxmlformats.org/officeDocument/2006/relationships" xmlns:p="http://schemas.openxmlformats.org/presentationml/2006/main">
  <p:tag name="MIO_GUID" val="61f17c2a-7869-4c18-8cbb-645b48883121"/>
  <p:tag name="MIO_LOGOPLACEHOLDER" val="true"/>
</p:tagLst>
</file>

<file path=ppt/tags/tag12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2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25.xml><?xml version="1.0" encoding="utf-8"?>
<p:tagLst xmlns:a="http://schemas.openxmlformats.org/drawingml/2006/main" xmlns:r="http://schemas.openxmlformats.org/officeDocument/2006/relationships" xmlns:p="http://schemas.openxmlformats.org/presentationml/2006/main">
  <p:tag name="MIO_GUID" val="61f17c2a-7869-4c18-8cbb-645b48883121"/>
  <p:tag name="MIO_LOGOPLACEHOLDER" val="true"/>
</p:tagLst>
</file>

<file path=ppt/tags/tag12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2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28.xml><?xml version="1.0" encoding="utf-8"?>
<p:tagLst xmlns:a="http://schemas.openxmlformats.org/drawingml/2006/main" xmlns:r="http://schemas.openxmlformats.org/officeDocument/2006/relationships" xmlns:p="http://schemas.openxmlformats.org/presentationml/2006/main">
  <p:tag name="MIO_GUID" val="61f17c2a-7869-4c18-8cbb-645b48883121"/>
  <p:tag name="MIO_LOGOPLACEHOLDER" val="true"/>
</p:tagLst>
</file>

<file path=ppt/tags/tag12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3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31.xml><?xml version="1.0" encoding="utf-8"?>
<p:tagLst xmlns:a="http://schemas.openxmlformats.org/drawingml/2006/main" xmlns:r="http://schemas.openxmlformats.org/officeDocument/2006/relationships" xmlns:p="http://schemas.openxmlformats.org/presentationml/2006/main">
  <p:tag name="MIO_GUID" val="61f17c2a-7869-4c18-8cbb-645b48883121"/>
  <p:tag name="MIO_LOGOPLACEHOLDER" val="true"/>
</p:tagLst>
</file>

<file path=ppt/tags/tag13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3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34.xml><?xml version="1.0" encoding="utf-8"?>
<p:tagLst xmlns:a="http://schemas.openxmlformats.org/drawingml/2006/main" xmlns:r="http://schemas.openxmlformats.org/officeDocument/2006/relationships" xmlns:p="http://schemas.openxmlformats.org/presentationml/2006/main">
  <p:tag name="MIO_GUID" val="61f17c2a-7869-4c18-8cbb-645b48883121"/>
  <p:tag name="MIO_LOGOPLACEHOLDER" val="true"/>
</p:tagLst>
</file>

<file path=ppt/tags/tag13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3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37.xml><?xml version="1.0" encoding="utf-8"?>
<p:tagLst xmlns:a="http://schemas.openxmlformats.org/drawingml/2006/main" xmlns:r="http://schemas.openxmlformats.org/officeDocument/2006/relationships" xmlns:p="http://schemas.openxmlformats.org/presentationml/2006/main">
  <p:tag name="MIO_GUID" val="61f17c2a-7869-4c18-8cbb-645b48883121"/>
  <p:tag name="MIO_LOGOPLACEHOLDER" val="true"/>
</p:tagLst>
</file>

<file path=ppt/tags/tag138.xml><?xml version="1.0" encoding="utf-8"?>
<p:tagLst xmlns:a="http://schemas.openxmlformats.org/drawingml/2006/main" xmlns:r="http://schemas.openxmlformats.org/officeDocument/2006/relationships" xmlns:p="http://schemas.openxmlformats.org/presentationml/2006/main">
  <p:tag name="MIO_GUID" val="61f17c2a-7869-4c18-8cbb-645b48883121"/>
  <p:tag name="MIO_EKGUID" val="d3be0030-1868-4b07-b079-d4751f56ecce"/>
  <p:tag name="MIO_UPDATE" val="True"/>
  <p:tag name="MIO_VERSION" val="13.11.2017 12:04:32"/>
  <p:tag name="MIO_DBID" val="105C9A49-0F00-47E0-A9B9-86E2A99454C8"/>
  <p:tag name="MIO_LASTDOWNLOADED" val="13.11.2017 12:04:31"/>
  <p:tag name="MIO_OBJECTNAME" val="Standard Optum#optummedium"/>
  <p:tag name="MIO_LASTEDITORNAME" val="Charlotte Bartholomew"/>
  <p:tag name="MIO_LOGOPLACEHOLDER" val="true"/>
</p:tagLst>
</file>

<file path=ppt/tags/tag13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4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41.xml><?xml version="1.0" encoding="utf-8"?>
<p:tagLst xmlns:a="http://schemas.openxmlformats.org/drawingml/2006/main" xmlns:r="http://schemas.openxmlformats.org/officeDocument/2006/relationships" xmlns:p="http://schemas.openxmlformats.org/presentationml/2006/main">
  <p:tag name="MIO_GUID" val="61f17c2a-7869-4c18-8cbb-645b48883121"/>
  <p:tag name="MIO_LOGOPLACEHOLDER" val="true"/>
</p:tagLst>
</file>

<file path=ppt/tags/tag15.xml><?xml version="1.0" encoding="utf-8"?>
<p:tagLst xmlns:a="http://schemas.openxmlformats.org/drawingml/2006/main" xmlns:r="http://schemas.openxmlformats.org/officeDocument/2006/relationships" xmlns:p="http://schemas.openxmlformats.org/presentationml/2006/main">
  <p:tag name="MIO_GUID" val="61f17c2a-7869-4c18-8cbb-645b48883121"/>
  <p:tag name="MIO_EKGUID" val="3e3da670-7580-4245-9b41-7b1706838a96"/>
  <p:tag name="MIO_UPDATE" val="True"/>
  <p:tag name="MIO_VERSION" val="13.11.2017 12:03:46"/>
  <p:tag name="MIO_DBID" val="105C9A49-0F00-47E0-A9B9-86E2A99454C8"/>
  <p:tag name="MIO_LASTDOWNLOADED" val="13.11.2017 12:03:45"/>
  <p:tag name="MIO_OBJECTNAME" val="Standard Optum#optumsmall"/>
  <p:tag name="MIO_LASTEDITORNAME" val="Charlotte Bartholomew"/>
  <p:tag name="MIO_LOGOPLACEHOLDER" val="true"/>
</p:tagLst>
</file>

<file path=ppt/tags/tag1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8.xml><?xml version="1.0" encoding="utf-8"?>
<p:tagLst xmlns:a="http://schemas.openxmlformats.org/drawingml/2006/main" xmlns:r="http://schemas.openxmlformats.org/officeDocument/2006/relationships" xmlns:p="http://schemas.openxmlformats.org/presentationml/2006/main">
  <p:tag name="MIO_GUID" val="61f17c2a-7869-4c18-8cbb-645b48883121"/>
  <p:tag name="MIO_EKGUID" val="3e3da670-7580-4245-9b41-7b1706838a96"/>
  <p:tag name="MIO_UPDATE" val="True"/>
  <p:tag name="MIO_VERSION" val="13.11.2017 12:03:46"/>
  <p:tag name="MIO_DBID" val="105C9A49-0F00-47E0-A9B9-86E2A99454C8"/>
  <p:tag name="MIO_LASTDOWNLOADED" val="13.11.2017 12:03:45"/>
  <p:tag name="MIO_OBJECTNAME" val="Standard Optum#optumsmall"/>
  <p:tag name="MIO_LASTEDITORNAME" val="Charlotte Bartholomew"/>
  <p:tag name="MIO_LOGOPLACEHOLDER" val="true"/>
</p:tagLst>
</file>

<file path=ppt/tags/tag1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xml><?xml version="1.0" encoding="utf-8"?>
<p:tagLst xmlns:a="http://schemas.openxmlformats.org/drawingml/2006/main" xmlns:r="http://schemas.openxmlformats.org/officeDocument/2006/relationships" xmlns:p="http://schemas.openxmlformats.org/presentationml/2006/main">
  <p:tag name="MIO_USER_INPUT_REQUIRED" val="Watermark;Add a watermark (examples: Confidential, Draft, Sample)"/>
  <p:tag name="MIO_USER_INPUT_OPTIONAL" val=" "/>
  <p:tag name="MIO_USER_INPUT_TEXT" val=" "/>
</p:tagLst>
</file>

<file path=ppt/tags/tag2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1.xml><?xml version="1.0" encoding="utf-8"?>
<p:tagLst xmlns:a="http://schemas.openxmlformats.org/drawingml/2006/main" xmlns:r="http://schemas.openxmlformats.org/officeDocument/2006/relationships" xmlns:p="http://schemas.openxmlformats.org/presentationml/2006/main">
  <p:tag name="MIO_GUID" val="61f17c2a-7869-4c18-8cbb-645b48883121"/>
  <p:tag name="MIO_EKGUID" val="3e3da670-7580-4245-9b41-7b1706838a96"/>
  <p:tag name="MIO_UPDATE" val="True"/>
  <p:tag name="MIO_VERSION" val="13.11.2017 12:03:46"/>
  <p:tag name="MIO_DBID" val="105C9A49-0F00-47E0-A9B9-86E2A99454C8"/>
  <p:tag name="MIO_LASTDOWNLOADED" val="13.11.2017 12:03:45"/>
  <p:tag name="MIO_OBJECTNAME" val="Standard Optum#optumsmall"/>
  <p:tag name="MIO_LASTEDITORNAME" val="Charlotte Bartholomew"/>
  <p:tag name="MIO_LOGOPLACEHOLDER" val="true"/>
</p:tagLst>
</file>

<file path=ppt/tags/tag2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4.xml><?xml version="1.0" encoding="utf-8"?>
<p:tagLst xmlns:a="http://schemas.openxmlformats.org/drawingml/2006/main" xmlns:r="http://schemas.openxmlformats.org/officeDocument/2006/relationships" xmlns:p="http://schemas.openxmlformats.org/presentationml/2006/main">
  <p:tag name="MIO_GUID" val="61f17c2a-7869-4c18-8cbb-645b48883121"/>
  <p:tag name="MIO_EKGUID" val="3e3da670-7580-4245-9b41-7b1706838a96"/>
  <p:tag name="MIO_UPDATE" val="True"/>
  <p:tag name="MIO_VERSION" val="13.11.2017 12:03:46"/>
  <p:tag name="MIO_DBID" val="105C9A49-0F00-47E0-A9B9-86E2A99454C8"/>
  <p:tag name="MIO_LASTDOWNLOADED" val="13.11.2017 12:03:45"/>
  <p:tag name="MIO_OBJECTNAME" val="Standard Optum#optumsmall"/>
  <p:tag name="MIO_LASTEDITORNAME" val="Charlotte Bartholomew"/>
  <p:tag name="MIO_LOGOPLACEHOLDER" val="true"/>
</p:tagLst>
</file>

<file path=ppt/tags/tag2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7.xml><?xml version="1.0" encoding="utf-8"?>
<p:tagLst xmlns:a="http://schemas.openxmlformats.org/drawingml/2006/main" xmlns:r="http://schemas.openxmlformats.org/officeDocument/2006/relationships" xmlns:p="http://schemas.openxmlformats.org/presentationml/2006/main">
  <p:tag name="MIO_GUID" val="61f17c2a-7869-4c18-8cbb-645b48883121"/>
  <p:tag name="MIO_EKGUID" val="3e3da670-7580-4245-9b41-7b1706838a96"/>
  <p:tag name="MIO_UPDATE" val="True"/>
  <p:tag name="MIO_VERSION" val="13.11.2017 12:03:46"/>
  <p:tag name="MIO_DBID" val="105C9A49-0F00-47E0-A9B9-86E2A99454C8"/>
  <p:tag name="MIO_LASTDOWNLOADED" val="13.11.2017 12:03:45"/>
  <p:tag name="MIO_OBJECTNAME" val="Standard Optum#optumsmall"/>
  <p:tag name="MIO_LASTEDITORNAME" val="Charlotte Bartholomew"/>
  <p:tag name="MIO_LOGOPLACEHOLDER" val="true"/>
</p:tagLst>
</file>

<file path=ppt/tags/tag2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9.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xml><?xml version="1.0" encoding="utf-8"?>
<p:tagLst xmlns:a="http://schemas.openxmlformats.org/drawingml/2006/main" xmlns:r="http://schemas.openxmlformats.org/officeDocument/2006/relationships" xmlns:p="http://schemas.openxmlformats.org/presentationml/2006/main">
  <p:tag name="MIO_GUID" val="61f17c2a-7869-4c18-8cbb-645b48883121"/>
  <p:tag name="MIO_LOGOPLACEHOLDER" val="true"/>
</p:tagLst>
</file>

<file path=ppt/tags/tag30.xml><?xml version="1.0" encoding="utf-8"?>
<p:tagLst xmlns:a="http://schemas.openxmlformats.org/drawingml/2006/main" xmlns:r="http://schemas.openxmlformats.org/officeDocument/2006/relationships" xmlns:p="http://schemas.openxmlformats.org/presentationml/2006/main">
  <p:tag name="MIO_GUID" val="61f17c2a-7869-4c18-8cbb-645b48883121"/>
  <p:tag name="MIO_EKGUID" val="3e3da670-7580-4245-9b41-7b1706838a96"/>
  <p:tag name="MIO_UPDATE" val="True"/>
  <p:tag name="MIO_VERSION" val="13.11.2017 12:03:46"/>
  <p:tag name="MIO_DBID" val="105C9A49-0F00-47E0-A9B9-86E2A99454C8"/>
  <p:tag name="MIO_LASTDOWNLOADED" val="13.11.2017 12:03:45"/>
  <p:tag name="MIO_OBJECTNAME" val="Standard Optum#optumsmall"/>
  <p:tag name="MIO_LASTEDITORNAME" val="Charlotte Bartholomew"/>
  <p:tag name="MIO_LOGOPLACEHOLDER" val="true"/>
</p:tagLst>
</file>

<file path=ppt/tags/tag3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3.xml><?xml version="1.0" encoding="utf-8"?>
<p:tagLst xmlns:a="http://schemas.openxmlformats.org/drawingml/2006/main" xmlns:r="http://schemas.openxmlformats.org/officeDocument/2006/relationships" xmlns:p="http://schemas.openxmlformats.org/presentationml/2006/main">
  <p:tag name="MIO_GUID" val="61f17c2a-7869-4c18-8cbb-645b48883121"/>
  <p:tag name="MIO_EKGUID" val="3e3da670-7580-4245-9b41-7b1706838a96"/>
  <p:tag name="MIO_UPDATE" val="True"/>
  <p:tag name="MIO_VERSION" val="13.11.2017 12:03:46"/>
  <p:tag name="MIO_DBID" val="105C9A49-0F00-47E0-A9B9-86E2A99454C8"/>
  <p:tag name="MIO_LASTDOWNLOADED" val="13.11.2017 12:03:45"/>
  <p:tag name="MIO_OBJECTNAME" val="Standard Optum#optumsmall"/>
  <p:tag name="MIO_LASTEDITORNAME" val="Charlotte Bartholomew"/>
  <p:tag name="MIO_LOGOPLACEHOLDER" val="true"/>
</p:tagLst>
</file>

<file path=ppt/tags/tag3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5.xml><?xml version="1.0" encoding="utf-8"?>
<p:tagLst xmlns:a="http://schemas.openxmlformats.org/drawingml/2006/main" xmlns:r="http://schemas.openxmlformats.org/officeDocument/2006/relationships" xmlns:p="http://schemas.openxmlformats.org/presentationml/2006/main">
  <p:tag name="MIO_GUID" val="61f17c2a-7869-4c18-8cbb-645b48883121"/>
  <p:tag name="MIO_EKGUID" val="3e3da670-7580-4245-9b41-7b1706838a96"/>
  <p:tag name="MIO_UPDATE" val="True"/>
  <p:tag name="MIO_VERSION" val="13.11.2017 12:03:46"/>
  <p:tag name="MIO_DBID" val="105C9A49-0F00-47E0-A9B9-86E2A99454C8"/>
  <p:tag name="MIO_LASTDOWNLOADED" val="13.11.2017 12:03:45"/>
  <p:tag name="MIO_OBJECTNAME" val="Standard Optum#optumsmall"/>
  <p:tag name="MIO_LASTEDITORNAME" val="Charlotte Bartholomew"/>
  <p:tag name="MIO_LOGOPLACEHOLDER" val="true"/>
</p:tagLst>
</file>

<file path=ppt/tags/tag3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7.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3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9.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1.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4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3.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4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5.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4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7.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4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9.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1.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5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3.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5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5.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5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7.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5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9.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6.xml><?xml version="1.0" encoding="utf-8"?>
<p:tagLst xmlns:a="http://schemas.openxmlformats.org/drawingml/2006/main" xmlns:r="http://schemas.openxmlformats.org/officeDocument/2006/relationships" xmlns:p="http://schemas.openxmlformats.org/presentationml/2006/main">
  <p:tag name="MIO_GUID" val="61f17c2a-7869-4c18-8cbb-645b48883121"/>
  <p:tag name="MIO_EKGUID" val="3e3da670-7580-4245-9b41-7b1706838a96"/>
  <p:tag name="MIO_UPDATE" val="True"/>
  <p:tag name="MIO_VERSION" val="13.11.2017 12:03:46"/>
  <p:tag name="MIO_DBID" val="105C9A49-0F00-47E0-A9B9-86E2A99454C8"/>
  <p:tag name="MIO_LASTDOWNLOADED" val="13.11.2017 12:03:45"/>
  <p:tag name="MIO_OBJECTNAME" val="Standard Optum#optumsmall"/>
  <p:tag name="MIO_LASTEDITORNAME" val="Charlotte Bartholomew"/>
  <p:tag name="MIO_LOGOPLACEHOLDER" val="true"/>
</p:tagLst>
</file>

<file path=ppt/tags/tag6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61.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6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63.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6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65.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6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67.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6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69.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7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1.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7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3.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7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5.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7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7.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7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9.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8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81.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8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83.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8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85.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8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87.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8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89.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9.xml><?xml version="1.0" encoding="utf-8"?>
<p:tagLst xmlns:a="http://schemas.openxmlformats.org/drawingml/2006/main" xmlns:r="http://schemas.openxmlformats.org/officeDocument/2006/relationships" xmlns:p="http://schemas.openxmlformats.org/presentationml/2006/main">
  <p:tag name="MIO_GUID" val="61f17c2a-7869-4c18-8cbb-645b48883121"/>
  <p:tag name="MIO_EKGUID" val="3e3da670-7580-4245-9b41-7b1706838a96"/>
  <p:tag name="MIO_UPDATE" val="True"/>
  <p:tag name="MIO_VERSION" val="13.11.2017 12:03:46"/>
  <p:tag name="MIO_DBID" val="105C9A49-0F00-47E0-A9B9-86E2A99454C8"/>
  <p:tag name="MIO_LASTDOWNLOADED" val="13.11.2017 12:03:45"/>
  <p:tag name="MIO_OBJECTNAME" val="Standard Optum#optumsmall"/>
  <p:tag name="MIO_LASTEDITORNAME" val="Charlotte Bartholomew"/>
  <p:tag name="MIO_LOGOPLACEHOLDER" val="true"/>
</p:tagLst>
</file>

<file path=ppt/tags/tag9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91.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9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93.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9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95.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9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97.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9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99.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heme/theme1.xml><?xml version="1.0" encoding="utf-8"?>
<a:theme xmlns:a="http://schemas.openxmlformats.org/drawingml/2006/main" name="Medical Design 16x9">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41.potx" id="{D7485564-6666-4DDB-B0D3-55F6E694D6E5}" vid="{6E950D30-6FC6-4411-BCFF-468AD9ECA787}"/>
    </a:ext>
  </a:extLst>
</a:theme>
</file>

<file path=ppt/theme/theme2.xml><?xml version="1.0" encoding="utf-8"?>
<a:theme xmlns:a="http://schemas.openxmlformats.org/drawingml/2006/main" name="1_Default Theme">
  <a:themeElements>
    <a:clrScheme name="Optum - Empower">
      <a:dk1>
        <a:srgbClr val="55565A"/>
      </a:dk1>
      <a:lt1>
        <a:srgbClr val="FFFFFF"/>
      </a:lt1>
      <a:dk2>
        <a:srgbClr val="55565A"/>
      </a:dk2>
      <a:lt2>
        <a:srgbClr val="FFFFFF"/>
      </a:lt2>
      <a:accent1>
        <a:srgbClr val="E87722"/>
      </a:accent1>
      <a:accent2>
        <a:srgbClr val="EAAA00"/>
      </a:accent2>
      <a:accent3>
        <a:srgbClr val="63666A"/>
      </a:accent3>
      <a:accent4>
        <a:srgbClr val="888B8D"/>
      </a:accent4>
      <a:accent5>
        <a:srgbClr val="B1B3B3"/>
      </a:accent5>
      <a:accent6>
        <a:srgbClr val="D0D0CE"/>
      </a:accent6>
      <a:hlink>
        <a:srgbClr val="00549F"/>
      </a:hlink>
      <a:folHlink>
        <a:srgbClr val="00549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rtl="0" eaLnBrk="1" fontAlgn="auto" hangingPunct="1">
          <a:lnSpc>
            <a:spcPct val="100000"/>
          </a:lnSpc>
          <a:spcBef>
            <a:spcPts val="0"/>
          </a:spcBef>
          <a:spcAft>
            <a:spcPts val="0"/>
          </a:spcAft>
          <a:defRPr sz="1800" b="0" i="0" u="none" baseline="0" dirty="0" smtClean="0">
            <a:solidFill>
              <a:srgbClr val="FFFFFF"/>
            </a:solidFill>
            <a:latin typeface="Aria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rnd">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rtlCol="0">
        <a:spAutoFit/>
      </a:bodyPr>
      <a:lstStyle>
        <a:defPPr algn="l" rtl="0" eaLnBrk="1" fontAlgn="auto" hangingPunct="1">
          <a:lnSpc>
            <a:spcPct val="90000"/>
          </a:lnSpc>
          <a:spcBef>
            <a:spcPts val="0"/>
          </a:spcBef>
          <a:spcAft>
            <a:spcPts val="400"/>
          </a:spcAft>
          <a:defRPr sz="1400" b="0" i="0" u="none" baseline="0" dirty="0" smtClean="0">
            <a:solidFill>
              <a:srgbClr val="55565A"/>
            </a:solidFill>
            <a:latin typeface="Arial"/>
          </a:defRPr>
        </a:defPPr>
      </a:lstStyle>
    </a:txDef>
  </a:objectDefaults>
  <a:extraClrSchemeLst/>
  <a:custClrLst>
    <a:custClr name="Custom Color 1">
      <a:srgbClr val="E87722"/>
    </a:custClr>
    <a:custClr name="Custom Color 2">
      <a:srgbClr val="888B8D"/>
    </a:custClr>
    <a:custClr name="Custom Color 3">
      <a:srgbClr val="739600"/>
    </a:custClr>
    <a:custClr name="Custom Color 4">
      <a:srgbClr val="008770"/>
    </a:custClr>
    <a:custClr name="Custom Color 5">
      <a:srgbClr val="00549F"/>
    </a:custClr>
    <a:custClr name="Custom Color 6">
      <a:srgbClr val="3B0083"/>
    </a:custClr>
    <a:custClr name="Custom Color 7">
      <a:srgbClr val="A22B38"/>
    </a:custClr>
  </a:custClrLst>
  <a:extLst>
    <a:ext uri="{05A4C25C-085E-4340-85A3-A5531E510DB2}">
      <thm15:themeFamily xmlns:thm15="http://schemas.microsoft.com/office/thememl/2012/main" name="Optum Template Standard - 2017 - 07.17.17.potx" id="{C39B315F-E85D-43A3-9328-CD1941EC451E}" vid="{41A285A3-CDD9-43C3-A1DE-8F1659166C2A}"/>
    </a:ext>
  </a:extLst>
</a:theme>
</file>

<file path=ppt/theme/theme3.xml><?xml version="1.0" encoding="utf-8"?>
<a:theme xmlns:a="http://schemas.openxmlformats.org/drawingml/2006/main" name="Office Them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Medical design presentation (widescreen)</Template>
  <TotalTime>2900</TotalTime>
  <Words>2815</Words>
  <Application>Microsoft Office PowerPoint</Application>
  <PresentationFormat>Widescreen</PresentationFormat>
  <Paragraphs>308</Paragraphs>
  <Slides>45</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45</vt:i4>
      </vt:variant>
    </vt:vector>
  </HeadingPairs>
  <TitlesOfParts>
    <vt:vector size="51" baseType="lpstr">
      <vt:lpstr>Arial</vt:lpstr>
      <vt:lpstr>Calibri</vt:lpstr>
      <vt:lpstr>Franklin Gothic Medium</vt:lpstr>
      <vt:lpstr>Symbol</vt:lpstr>
      <vt:lpstr>Medical Design 16x9</vt:lpstr>
      <vt:lpstr>1_Default Theme</vt:lpstr>
      <vt:lpstr> “Nothing to fear but fear itself”  FDR inaugural address 1933 </vt:lpstr>
      <vt:lpstr>Understanding a Disease Treatment</vt:lpstr>
      <vt:lpstr>ACE 2 Receptors Fundamentals</vt:lpstr>
      <vt:lpstr>Covid Bronchial  Alveolar Lavage Evidence </vt:lpstr>
      <vt:lpstr>JAK STAT Signaling Pathway </vt:lpstr>
      <vt:lpstr>Coronaviruses </vt:lpstr>
      <vt:lpstr>Covid Habitat</vt:lpstr>
      <vt:lpstr>COVID 19  RNA virus with 16 gene fragments of HIV1,HIV2 and SIV.  COVID 19  thousand fold increase of affinity to ACE 2 receptors than other Coronaviruses.  Indian Variant 200 x more infectious </vt:lpstr>
      <vt:lpstr>Treatment in the first 10 days highly effective.   Nov 2020 Senate Hearing   Now Congress record</vt:lpstr>
      <vt:lpstr>Objective of phase zero treatment </vt:lpstr>
      <vt:lpstr>Phase Zero Treatment</vt:lpstr>
      <vt:lpstr>Intracellular Covid life cycle</vt:lpstr>
      <vt:lpstr>Phase 1  Intervention</vt:lpstr>
      <vt:lpstr>Phase 1 Intervention (within 10 days)</vt:lpstr>
      <vt:lpstr>Objective of Phase 1 Intervention </vt:lpstr>
      <vt:lpstr>Current Criteria for Monoclonal Antibody Usage within 10 days and Oxygen saturation &gt; 92%</vt:lpstr>
      <vt:lpstr>Phase 2  Intervention</vt:lpstr>
      <vt:lpstr>Phase 2 Intervention </vt:lpstr>
      <vt:lpstr>Phase 2 Intervention</vt:lpstr>
      <vt:lpstr>Phase 2 Intervention</vt:lpstr>
      <vt:lpstr>Phase 3 Intervention</vt:lpstr>
      <vt:lpstr>Phase 3 intervention &amp; AJ (Diagnosis ?)</vt:lpstr>
      <vt:lpstr>What is AJ mortality risk and what do you next</vt:lpstr>
      <vt:lpstr>Clinical Case   AP Frederick MD</vt:lpstr>
      <vt:lpstr>AP What do yo do next</vt:lpstr>
      <vt:lpstr>The House is burning what I do next?</vt:lpstr>
      <vt:lpstr>What do you do next</vt:lpstr>
      <vt:lpstr>Teaching point</vt:lpstr>
      <vt:lpstr>Phase 4 Intervention</vt:lpstr>
      <vt:lpstr>AP phase 4 Intervention ( the staircase is gone)</vt:lpstr>
      <vt:lpstr>Phase 4 Intervention</vt:lpstr>
      <vt:lpstr>Recovery times for High risk patients v Non High risk patients</vt:lpstr>
      <vt:lpstr>Optum Contacts</vt:lpstr>
      <vt:lpstr>NA</vt:lpstr>
      <vt:lpstr>NA</vt:lpstr>
      <vt:lpstr>NA</vt:lpstr>
      <vt:lpstr>NA                                                          Dx - comments  Sudhir Kathuria MD</vt:lpstr>
      <vt:lpstr>Neurological Covid</vt:lpstr>
      <vt:lpstr>Long Hauler Study</vt:lpstr>
      <vt:lpstr>Thank You to my staff !!</vt:lpstr>
      <vt:lpstr>DR MANGAT EXPERIENCE</vt:lpstr>
      <vt:lpstr>MULTI DRUG TREATMENT STUDY USING FDA APPROVRD DRUGS</vt:lpstr>
      <vt:lpstr>Data analysis with Correlation coefficients of symptom improvement</vt:lpstr>
      <vt:lpstr>Conclusions</vt:lpstr>
      <vt:lpstr>Clinical Pearls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Stem Cell Therapies “The Promise of Tomorrow”</dc:title>
  <dc:creator>Harpal Mangat</dc:creator>
  <cp:lastModifiedBy>Harpal Mangat</cp:lastModifiedBy>
  <cp:revision>183</cp:revision>
  <dcterms:created xsi:type="dcterms:W3CDTF">2019-11-27T02:29:00Z</dcterms:created>
  <dcterms:modified xsi:type="dcterms:W3CDTF">2021-07-07T18:14:07Z</dcterms:modified>
</cp:coreProperties>
</file>