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5.xml" ContentType="application/vnd.openxmlformats-officedocument.theme+xml"/>
  <Override PartName="/ppt/tags/tag2.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6.xml" ContentType="application/vnd.openxmlformats-officedocument.them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7.xml" ContentType="application/vnd.openxmlformats-officedocument.theme+xml"/>
  <Override PartName="/ppt/tags/tag6.xml" ContentType="application/vnd.openxmlformats-officedocument.presentationml.tags+xml"/>
  <Override PartName="/ppt/theme/theme8.xml" ContentType="application/vnd.openxmlformats-officedocument.theme+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62" r:id="rId4"/>
    <p:sldMasterId id="2147483692" r:id="rId5"/>
    <p:sldMasterId id="2147483688" r:id="rId6"/>
    <p:sldMasterId id="2147483690" r:id="rId7"/>
    <p:sldMasterId id="2147483695" r:id="rId8"/>
    <p:sldMasterId id="2147483698" r:id="rId9"/>
    <p:sldMasterId id="2147483702" r:id="rId10"/>
  </p:sldMasterIdLst>
  <p:notesMasterIdLst>
    <p:notesMasterId r:id="rId30"/>
  </p:notesMasterIdLst>
  <p:sldIdLst>
    <p:sldId id="593" r:id="rId11"/>
    <p:sldId id="608" r:id="rId12"/>
    <p:sldId id="609" r:id="rId13"/>
    <p:sldId id="617" r:id="rId14"/>
    <p:sldId id="691" r:id="rId15"/>
    <p:sldId id="611" r:id="rId16"/>
    <p:sldId id="600" r:id="rId17"/>
    <p:sldId id="624" r:id="rId18"/>
    <p:sldId id="621" r:id="rId19"/>
    <p:sldId id="622" r:id="rId20"/>
    <p:sldId id="623" r:id="rId21"/>
    <p:sldId id="620" r:id="rId22"/>
    <p:sldId id="616" r:id="rId23"/>
    <p:sldId id="613" r:id="rId24"/>
    <p:sldId id="614" r:id="rId25"/>
    <p:sldId id="598" r:id="rId26"/>
    <p:sldId id="618" r:id="rId27"/>
    <p:sldId id="286" r:id="rId28"/>
    <p:sldId id="603" r:id="rId29"/>
  </p:sldIdLst>
  <p:sldSz cx="9144000" cy="6858000" type="screen4x3"/>
  <p:notesSz cx="6858000" cy="9144000"/>
  <p:custDataLst>
    <p:tags r:id="rId3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wn McKeown" initials="DM" lastIdx="6" clrIdx="0">
    <p:extLst>
      <p:ext uri="{19B8F6BF-5375-455C-9EA6-DF929625EA0E}">
        <p15:presenceInfo xmlns:p15="http://schemas.microsoft.com/office/powerpoint/2012/main" userId="49066532510bad63" providerId="Windows Live"/>
      </p:ext>
    </p:extLst>
  </p:cmAuthor>
  <p:cmAuthor id="2" name="Margaret Dymond" initials="MD" lastIdx="8" clrIdx="1">
    <p:extLst>
      <p:ext uri="{19B8F6BF-5375-455C-9EA6-DF929625EA0E}">
        <p15:presenceInfo xmlns:p15="http://schemas.microsoft.com/office/powerpoint/2012/main" userId="S-1-5-21-38857442-2693285798-3636612711-364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E9B39B"/>
    <a:srgbClr val="F7DA9B"/>
    <a:srgbClr val="F6D694"/>
    <a:srgbClr val="E4B39C"/>
    <a:srgbClr val="CAE9B7"/>
    <a:srgbClr val="E5E1C6"/>
    <a:srgbClr val="DED9D6"/>
    <a:srgbClr val="C9E579"/>
    <a:srgbClr val="7249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276" autoAdjust="0"/>
    <p:restoredTop sz="64422" autoAdjust="0"/>
  </p:normalViewPr>
  <p:slideViewPr>
    <p:cSldViewPr snapToGrid="0">
      <p:cViewPr varScale="1">
        <p:scale>
          <a:sx n="77" d="100"/>
          <a:sy n="77" d="100"/>
        </p:scale>
        <p:origin x="3734" y="67"/>
      </p:cViewPr>
      <p:guideLst/>
    </p:cSldViewPr>
  </p:slideViewPr>
  <p:notesTextViewPr>
    <p:cViewPr>
      <p:scale>
        <a:sx n="3" d="2"/>
        <a:sy n="3" d="2"/>
      </p:scale>
      <p:origin x="0" y="0"/>
    </p:cViewPr>
  </p:notesTextViewPr>
  <p:notesViewPr>
    <p:cSldViewPr snapToGrid="0">
      <p:cViewPr>
        <p:scale>
          <a:sx n="62" d="100"/>
          <a:sy n="62" d="100"/>
        </p:scale>
        <p:origin x="3226" y="7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commentAuthors" Target="commentAuthors.xml"/><Relationship Id="rId37"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eci, Katrina" userId="a66f0765-f329-437d-8d11-f2ff14f20412" providerId="ADAL" clId="{DC2F0DB3-3206-4DD1-B6B6-8C3CE36D1E49}"/>
    <pc:docChg chg="modSld">
      <pc:chgData name="Ceci, Katrina" userId="a66f0765-f329-437d-8d11-f2ff14f20412" providerId="ADAL" clId="{DC2F0DB3-3206-4DD1-B6B6-8C3CE36D1E49}" dt="2022-09-27T17:07:44.108" v="7"/>
      <pc:docMkLst>
        <pc:docMk/>
      </pc:docMkLst>
      <pc:sldChg chg="modSp mod">
        <pc:chgData name="Ceci, Katrina" userId="a66f0765-f329-437d-8d11-f2ff14f20412" providerId="ADAL" clId="{DC2F0DB3-3206-4DD1-B6B6-8C3CE36D1E49}" dt="2022-09-27T11:18:40.239" v="6" actId="1440"/>
        <pc:sldMkLst>
          <pc:docMk/>
          <pc:sldMk cId="895537" sldId="624"/>
        </pc:sldMkLst>
        <pc:picChg chg="mod">
          <ac:chgData name="Ceci, Katrina" userId="a66f0765-f329-437d-8d11-f2ff14f20412" providerId="ADAL" clId="{DC2F0DB3-3206-4DD1-B6B6-8C3CE36D1E49}" dt="2022-09-27T11:18:40.239" v="6" actId="1440"/>
          <ac:picMkLst>
            <pc:docMk/>
            <pc:sldMk cId="895537" sldId="624"/>
            <ac:picMk id="6" creationId="{D0E53C76-286E-CF76-6D49-AB4FC05BA212}"/>
          </ac:picMkLst>
        </pc:picChg>
      </pc:sldChg>
      <pc:sldChg chg="modAnim">
        <pc:chgData name="Ceci, Katrina" userId="a66f0765-f329-437d-8d11-f2ff14f20412" providerId="ADAL" clId="{DC2F0DB3-3206-4DD1-B6B6-8C3CE36D1E49}" dt="2022-09-27T17:07:44.108" v="7"/>
        <pc:sldMkLst>
          <pc:docMk/>
          <pc:sldMk cId="1800852878" sldId="691"/>
        </pc:sldMkLst>
      </pc:sldChg>
    </pc:docChg>
  </pc:docChgLst>
  <pc:docChgLst>
    <pc:chgData name="Ceci, Katrina" userId="a66f0765-f329-437d-8d11-f2ff14f20412" providerId="ADAL" clId="{AFA2BA78-3773-48C5-B3F5-49149620B497}"/>
    <pc:docChg chg="modSld">
      <pc:chgData name="Ceci, Katrina" userId="a66f0765-f329-437d-8d11-f2ff14f20412" providerId="ADAL" clId="{AFA2BA78-3773-48C5-B3F5-49149620B497}" dt="2022-09-09T11:36:33.143" v="0" actId="14100"/>
      <pc:docMkLst>
        <pc:docMk/>
      </pc:docMkLst>
      <pc:sldChg chg="modNotes">
        <pc:chgData name="Ceci, Katrina" userId="a66f0765-f329-437d-8d11-f2ff14f20412" providerId="ADAL" clId="{AFA2BA78-3773-48C5-B3F5-49149620B497}" dt="2022-09-09T11:36:33.143" v="0" actId="14100"/>
        <pc:sldMkLst>
          <pc:docMk/>
          <pc:sldMk cId="1400785180" sldId="600"/>
        </pc:sldMkLst>
      </pc:sldChg>
    </pc:docChg>
  </pc:docChgLst>
  <pc:docChgLst>
    <pc:chgData name="Eric Christensen" userId="75c5ccd8-ed03-4d0e-b9de-8a4f5a41cfbd" providerId="ADAL" clId="{8D0B86C7-0DBA-4302-BA93-8A4CC8497431}"/>
    <pc:docChg chg="modSld">
      <pc:chgData name="Eric Christensen" userId="75c5ccd8-ed03-4d0e-b9de-8a4f5a41cfbd" providerId="ADAL" clId="{8D0B86C7-0DBA-4302-BA93-8A4CC8497431}" dt="2023-04-04T20:49:10.883" v="98"/>
      <pc:docMkLst>
        <pc:docMk/>
      </pc:docMkLst>
      <pc:sldChg chg="addSp modSp mod modAnim">
        <pc:chgData name="Eric Christensen" userId="75c5ccd8-ed03-4d0e-b9de-8a4f5a41cfbd" providerId="ADAL" clId="{8D0B86C7-0DBA-4302-BA93-8A4CC8497431}" dt="2023-04-04T20:49:10.883" v="98"/>
        <pc:sldMkLst>
          <pc:docMk/>
          <pc:sldMk cId="1400785180" sldId="600"/>
        </pc:sldMkLst>
        <pc:spChg chg="add mod">
          <ac:chgData name="Eric Christensen" userId="75c5ccd8-ed03-4d0e-b9de-8a4f5a41cfbd" providerId="ADAL" clId="{8D0B86C7-0DBA-4302-BA93-8A4CC8497431}" dt="2023-04-04T20:43:45.530" v="19" actId="1076"/>
          <ac:spMkLst>
            <pc:docMk/>
            <pc:sldMk cId="1400785180" sldId="600"/>
            <ac:spMk id="3" creationId="{B4C45575-C042-D200-22E3-FFDB4335793F}"/>
          </ac:spMkLst>
        </pc:spChg>
        <pc:spChg chg="add mod ord">
          <ac:chgData name="Eric Christensen" userId="75c5ccd8-ed03-4d0e-b9de-8a4f5a41cfbd" providerId="ADAL" clId="{8D0B86C7-0DBA-4302-BA93-8A4CC8497431}" dt="2023-04-04T20:48:49.422" v="94" actId="1076"/>
          <ac:spMkLst>
            <pc:docMk/>
            <pc:sldMk cId="1400785180" sldId="600"/>
            <ac:spMk id="4" creationId="{F8F8E315-C812-0053-EFCA-168379586F75}"/>
          </ac:spMkLst>
        </pc:spChg>
        <pc:spChg chg="add mod ord">
          <ac:chgData name="Eric Christensen" userId="75c5ccd8-ed03-4d0e-b9de-8a4f5a41cfbd" providerId="ADAL" clId="{8D0B86C7-0DBA-4302-BA93-8A4CC8497431}" dt="2023-04-04T20:48:44.399" v="93" actId="14100"/>
          <ac:spMkLst>
            <pc:docMk/>
            <pc:sldMk cId="1400785180" sldId="600"/>
            <ac:spMk id="5" creationId="{1F911568-89D0-6CE3-652A-9B3689C27535}"/>
          </ac:spMkLst>
        </pc:spChg>
        <pc:picChg chg="mod">
          <ac:chgData name="Eric Christensen" userId="75c5ccd8-ed03-4d0e-b9de-8a4f5a41cfbd" providerId="ADAL" clId="{8D0B86C7-0DBA-4302-BA93-8A4CC8497431}" dt="2023-04-04T20:43:37.495" v="18" actId="1076"/>
          <ac:picMkLst>
            <pc:docMk/>
            <pc:sldMk cId="1400785180" sldId="600"/>
            <ac:picMk id="6" creationId="{CC4337B1-78FA-F42E-5196-CADA80A4390D}"/>
          </ac:picMkLst>
        </pc:picChg>
      </pc:sldChg>
    </pc:docChg>
  </pc:docChgLst>
  <pc:docChgLst>
    <pc:chgData name="Ceci, Katrina" userId="a66f0765-f329-437d-8d11-f2ff14f20412" providerId="ADAL" clId="{B497BD4A-9E9D-4F70-846C-922FB3EE4BFC}"/>
    <pc:docChg chg="undo custSel addSld delSld modSld sldOrd delMainMaster">
      <pc:chgData name="Ceci, Katrina" userId="a66f0765-f329-437d-8d11-f2ff14f20412" providerId="ADAL" clId="{B497BD4A-9E9D-4F70-846C-922FB3EE4BFC}" dt="2022-08-10T19:22:28.120" v="9840" actId="700"/>
      <pc:docMkLst>
        <pc:docMk/>
      </pc:docMkLst>
      <pc:sldChg chg="modNotesTx">
        <pc:chgData name="Ceci, Katrina" userId="a66f0765-f329-437d-8d11-f2ff14f20412" providerId="ADAL" clId="{B497BD4A-9E9D-4F70-846C-922FB3EE4BFC}" dt="2022-08-10T19:22:06.118" v="9838" actId="113"/>
        <pc:sldMkLst>
          <pc:docMk/>
          <pc:sldMk cId="142146350" sldId="286"/>
        </pc:sldMkLst>
      </pc:sldChg>
      <pc:sldChg chg="modNotesTx">
        <pc:chgData name="Ceci, Katrina" userId="a66f0765-f329-437d-8d11-f2ff14f20412" providerId="ADAL" clId="{B497BD4A-9E9D-4F70-846C-922FB3EE4BFC}" dt="2022-07-24T11:53:35.058" v="149" actId="113"/>
        <pc:sldMkLst>
          <pc:docMk/>
          <pc:sldMk cId="3092821024" sldId="593"/>
        </pc:sldMkLst>
      </pc:sldChg>
      <pc:sldChg chg="delSp modSp mod modClrScheme chgLayout modNotesTx">
        <pc:chgData name="Ceci, Katrina" userId="a66f0765-f329-437d-8d11-f2ff14f20412" providerId="ADAL" clId="{B497BD4A-9E9D-4F70-846C-922FB3EE4BFC}" dt="2022-08-10T19:21:15.196" v="9805" actId="14100"/>
        <pc:sldMkLst>
          <pc:docMk/>
          <pc:sldMk cId="3448546981" sldId="598"/>
        </pc:sldMkLst>
        <pc:spChg chg="mod ord">
          <ac:chgData name="Ceci, Katrina" userId="a66f0765-f329-437d-8d11-f2ff14f20412" providerId="ADAL" clId="{B497BD4A-9E9D-4F70-846C-922FB3EE4BFC}" dt="2022-08-10T19:21:09.092" v="9804" actId="700"/>
          <ac:spMkLst>
            <pc:docMk/>
            <pc:sldMk cId="3448546981" sldId="598"/>
            <ac:spMk id="2" creationId="{76B4B254-4F36-4995-A9B0-778A2219FFD7}"/>
          </ac:spMkLst>
        </pc:spChg>
        <pc:spChg chg="del">
          <ac:chgData name="Ceci, Katrina" userId="a66f0765-f329-437d-8d11-f2ff14f20412" providerId="ADAL" clId="{B497BD4A-9E9D-4F70-846C-922FB3EE4BFC}" dt="2022-07-24T18:00:27.208" v="6522" actId="478"/>
          <ac:spMkLst>
            <pc:docMk/>
            <pc:sldMk cId="3448546981" sldId="598"/>
            <ac:spMk id="3" creationId="{6204CFF6-5575-427F-83D4-0A1FD8129D11}"/>
          </ac:spMkLst>
        </pc:spChg>
        <pc:spChg chg="mod ord">
          <ac:chgData name="Ceci, Katrina" userId="a66f0765-f329-437d-8d11-f2ff14f20412" providerId="ADAL" clId="{B497BD4A-9E9D-4F70-846C-922FB3EE4BFC}" dt="2022-08-10T19:21:15.196" v="9805" actId="14100"/>
          <ac:spMkLst>
            <pc:docMk/>
            <pc:sldMk cId="3448546981" sldId="598"/>
            <ac:spMk id="6" creationId="{E6637F33-2AD7-4E26-87D2-A83FD962B263}"/>
          </ac:spMkLst>
        </pc:spChg>
      </pc:sldChg>
      <pc:sldChg chg="modSp mod modNotesTx">
        <pc:chgData name="Ceci, Katrina" userId="a66f0765-f329-437d-8d11-f2ff14f20412" providerId="ADAL" clId="{B497BD4A-9E9D-4F70-846C-922FB3EE4BFC}" dt="2022-08-10T19:15:52.179" v="9778" actId="20577"/>
        <pc:sldMkLst>
          <pc:docMk/>
          <pc:sldMk cId="1400785180" sldId="600"/>
        </pc:sldMkLst>
        <pc:spChg chg="mod">
          <ac:chgData name="Ceci, Katrina" userId="a66f0765-f329-437d-8d11-f2ff14f20412" providerId="ADAL" clId="{B497BD4A-9E9D-4F70-846C-922FB3EE4BFC}" dt="2022-07-24T15:58:16.488" v="4644" actId="20577"/>
          <ac:spMkLst>
            <pc:docMk/>
            <pc:sldMk cId="1400785180" sldId="600"/>
            <ac:spMk id="2" creationId="{29680E68-6E36-9219-50F3-3A44D7E341E0}"/>
          </ac:spMkLst>
        </pc:spChg>
      </pc:sldChg>
      <pc:sldChg chg="modSp mod modClrScheme chgLayout modNotesTx">
        <pc:chgData name="Ceci, Katrina" userId="a66f0765-f329-437d-8d11-f2ff14f20412" providerId="ADAL" clId="{B497BD4A-9E9D-4F70-846C-922FB3EE4BFC}" dt="2022-08-10T19:22:28.120" v="9840" actId="700"/>
        <pc:sldMkLst>
          <pc:docMk/>
          <pc:sldMk cId="941433252" sldId="603"/>
        </pc:sldMkLst>
        <pc:spChg chg="mod ord">
          <ac:chgData name="Ceci, Katrina" userId="a66f0765-f329-437d-8d11-f2ff14f20412" providerId="ADAL" clId="{B497BD4A-9E9D-4F70-846C-922FB3EE4BFC}" dt="2022-08-10T19:22:28.120" v="9840" actId="700"/>
          <ac:spMkLst>
            <pc:docMk/>
            <pc:sldMk cId="941433252" sldId="603"/>
            <ac:spMk id="2" creationId="{29680E68-6E36-9219-50F3-3A44D7E341E0}"/>
          </ac:spMkLst>
        </pc:spChg>
      </pc:sldChg>
      <pc:sldChg chg="addSp delSp modSp mod setBg modNotesTx">
        <pc:chgData name="Ceci, Katrina" userId="a66f0765-f329-437d-8d11-f2ff14f20412" providerId="ADAL" clId="{B497BD4A-9E9D-4F70-846C-922FB3EE4BFC}" dt="2022-07-24T12:48:09.352" v="2443" actId="1076"/>
        <pc:sldMkLst>
          <pc:docMk/>
          <pc:sldMk cId="4138205409" sldId="608"/>
        </pc:sldMkLst>
        <pc:spChg chg="add del mod">
          <ac:chgData name="Ceci, Katrina" userId="a66f0765-f329-437d-8d11-f2ff14f20412" providerId="ADAL" clId="{B497BD4A-9E9D-4F70-846C-922FB3EE4BFC}" dt="2022-07-24T12:46:55.944" v="2433" actId="478"/>
          <ac:spMkLst>
            <pc:docMk/>
            <pc:sldMk cId="4138205409" sldId="608"/>
            <ac:spMk id="2" creationId="{B4EC685F-7FAF-F8E2-39C4-D8325C4489B1}"/>
          </ac:spMkLst>
        </pc:spChg>
        <pc:spChg chg="add del mod">
          <ac:chgData name="Ceci, Katrina" userId="a66f0765-f329-437d-8d11-f2ff14f20412" providerId="ADAL" clId="{B497BD4A-9E9D-4F70-846C-922FB3EE4BFC}" dt="2022-07-24T12:38:19.016" v="2203" actId="478"/>
          <ac:spMkLst>
            <pc:docMk/>
            <pc:sldMk cId="4138205409" sldId="608"/>
            <ac:spMk id="3" creationId="{2DB196A1-D8E0-1347-C8FD-F881FBBDD415}"/>
          </ac:spMkLst>
        </pc:spChg>
        <pc:spChg chg="add del mod">
          <ac:chgData name="Ceci, Katrina" userId="a66f0765-f329-437d-8d11-f2ff14f20412" providerId="ADAL" clId="{B497BD4A-9E9D-4F70-846C-922FB3EE4BFC}" dt="2022-07-24T12:46:54.882" v="2432" actId="478"/>
          <ac:spMkLst>
            <pc:docMk/>
            <pc:sldMk cId="4138205409" sldId="608"/>
            <ac:spMk id="4" creationId="{5FE5E78F-582B-DB1B-4DF5-E9F6E9E2CF53}"/>
          </ac:spMkLst>
        </pc:spChg>
        <pc:picChg chg="add mod">
          <ac:chgData name="Ceci, Katrina" userId="a66f0765-f329-437d-8d11-f2ff14f20412" providerId="ADAL" clId="{B497BD4A-9E9D-4F70-846C-922FB3EE4BFC}" dt="2022-07-24T12:47:45.540" v="2441" actId="1440"/>
          <ac:picMkLst>
            <pc:docMk/>
            <pc:sldMk cId="4138205409" sldId="608"/>
            <ac:picMk id="6" creationId="{EE9F4686-6372-6E2A-FF49-8F424B68A105}"/>
          </ac:picMkLst>
        </pc:picChg>
        <pc:picChg chg="add mod">
          <ac:chgData name="Ceci, Katrina" userId="a66f0765-f329-437d-8d11-f2ff14f20412" providerId="ADAL" clId="{B497BD4A-9E9D-4F70-846C-922FB3EE4BFC}" dt="2022-07-24T12:48:09.352" v="2443" actId="1076"/>
          <ac:picMkLst>
            <pc:docMk/>
            <pc:sldMk cId="4138205409" sldId="608"/>
            <ac:picMk id="10" creationId="{A0A44133-50F3-F2EE-34AA-76E57DA567F4}"/>
          </ac:picMkLst>
        </pc:picChg>
        <pc:picChg chg="del">
          <ac:chgData name="Ceci, Katrina" userId="a66f0765-f329-437d-8d11-f2ff14f20412" providerId="ADAL" clId="{B497BD4A-9E9D-4F70-846C-922FB3EE4BFC}" dt="2022-07-24T12:46:53.808" v="2431" actId="478"/>
          <ac:picMkLst>
            <pc:docMk/>
            <pc:sldMk cId="4138205409" sldId="608"/>
            <ac:picMk id="15" creationId="{25C42B4A-EA2F-5162-F640-6D7814611F99}"/>
          </ac:picMkLst>
        </pc:picChg>
        <pc:picChg chg="del">
          <ac:chgData name="Ceci, Katrina" userId="a66f0765-f329-437d-8d11-f2ff14f20412" providerId="ADAL" clId="{B497BD4A-9E9D-4F70-846C-922FB3EE4BFC}" dt="2022-07-24T12:46:57.171" v="2434" actId="478"/>
          <ac:picMkLst>
            <pc:docMk/>
            <pc:sldMk cId="4138205409" sldId="608"/>
            <ac:picMk id="17" creationId="{119753F0-D18E-BFF0-E3E4-E33848FBA751}"/>
          </ac:picMkLst>
        </pc:picChg>
        <pc:picChg chg="del">
          <ac:chgData name="Ceci, Katrina" userId="a66f0765-f329-437d-8d11-f2ff14f20412" providerId="ADAL" clId="{B497BD4A-9E9D-4F70-846C-922FB3EE4BFC}" dt="2022-07-24T12:47:06.598" v="2435" actId="478"/>
          <ac:picMkLst>
            <pc:docMk/>
            <pc:sldMk cId="4138205409" sldId="608"/>
            <ac:picMk id="29" creationId="{0C000E3A-F83B-81C3-BBEB-797ED00FC163}"/>
          </ac:picMkLst>
        </pc:picChg>
        <pc:picChg chg="del">
          <ac:chgData name="Ceci, Katrina" userId="a66f0765-f329-437d-8d11-f2ff14f20412" providerId="ADAL" clId="{B497BD4A-9E9D-4F70-846C-922FB3EE4BFC}" dt="2022-07-24T12:47:09.804" v="2436" actId="478"/>
          <ac:picMkLst>
            <pc:docMk/>
            <pc:sldMk cId="4138205409" sldId="608"/>
            <ac:picMk id="31" creationId="{23403309-7889-7B34-9893-035212E5D800}"/>
          </ac:picMkLst>
        </pc:picChg>
      </pc:sldChg>
      <pc:sldChg chg="ord modNotesTx">
        <pc:chgData name="Ceci, Katrina" userId="a66f0765-f329-437d-8d11-f2ff14f20412" providerId="ADAL" clId="{B497BD4A-9E9D-4F70-846C-922FB3EE4BFC}" dt="2022-07-24T18:18:00.825" v="7336" actId="20577"/>
        <pc:sldMkLst>
          <pc:docMk/>
          <pc:sldMk cId="2556537665" sldId="609"/>
        </pc:sldMkLst>
      </pc:sldChg>
      <pc:sldChg chg="addSp delSp modSp del mod delAnim modAnim modNotesTx">
        <pc:chgData name="Ceci, Katrina" userId="a66f0765-f329-437d-8d11-f2ff14f20412" providerId="ADAL" clId="{B497BD4A-9E9D-4F70-846C-922FB3EE4BFC}" dt="2022-08-04T18:54:49.732" v="9494" actId="47"/>
        <pc:sldMkLst>
          <pc:docMk/>
          <pc:sldMk cId="480866614" sldId="610"/>
        </pc:sldMkLst>
        <pc:spChg chg="add del mod ord">
          <ac:chgData name="Ceci, Katrina" userId="a66f0765-f329-437d-8d11-f2ff14f20412" providerId="ADAL" clId="{B497BD4A-9E9D-4F70-846C-922FB3EE4BFC}" dt="2022-08-04T18:53:24.607" v="9382" actId="478"/>
          <ac:spMkLst>
            <pc:docMk/>
            <pc:sldMk cId="480866614" sldId="610"/>
            <ac:spMk id="2" creationId="{47ED9CB5-C0C0-52C7-AA0F-190116DB4F82}"/>
          </ac:spMkLst>
        </pc:spChg>
        <pc:spChg chg="add del mod">
          <ac:chgData name="Ceci, Katrina" userId="a66f0765-f329-437d-8d11-f2ff14f20412" providerId="ADAL" clId="{B497BD4A-9E9D-4F70-846C-922FB3EE4BFC}" dt="2022-07-24T14:23:42.161" v="3135" actId="478"/>
          <ac:spMkLst>
            <pc:docMk/>
            <pc:sldMk cId="480866614" sldId="610"/>
            <ac:spMk id="3" creationId="{1E920C1F-DA0F-7B01-0505-911511CA9E2E}"/>
          </ac:spMkLst>
        </pc:spChg>
        <pc:spChg chg="add mod">
          <ac:chgData name="Ceci, Katrina" userId="a66f0765-f329-437d-8d11-f2ff14f20412" providerId="ADAL" clId="{B497BD4A-9E9D-4F70-846C-922FB3EE4BFC}" dt="2022-07-24T14:53:03.562" v="3280" actId="14100"/>
          <ac:spMkLst>
            <pc:docMk/>
            <pc:sldMk cId="480866614" sldId="610"/>
            <ac:spMk id="10" creationId="{8541CE64-5858-2F9B-1673-5884CF5A6502}"/>
          </ac:spMkLst>
        </pc:spChg>
        <pc:graphicFrameChg chg="add del mod">
          <ac:chgData name="Ceci, Katrina" userId="a66f0765-f329-437d-8d11-f2ff14f20412" providerId="ADAL" clId="{B497BD4A-9E9D-4F70-846C-922FB3EE4BFC}" dt="2022-07-24T14:25:43.646" v="3140" actId="478"/>
          <ac:graphicFrameMkLst>
            <pc:docMk/>
            <pc:sldMk cId="480866614" sldId="610"/>
            <ac:graphicFrameMk id="5" creationId="{E3D57F04-4DA4-0B7E-7089-4BFFBCDF9BBF}"/>
          </ac:graphicFrameMkLst>
        </pc:graphicFrameChg>
        <pc:picChg chg="del mod">
          <ac:chgData name="Ceci, Katrina" userId="a66f0765-f329-437d-8d11-f2ff14f20412" providerId="ADAL" clId="{B497BD4A-9E9D-4F70-846C-922FB3EE4BFC}" dt="2022-07-24T14:31:05.819" v="3163" actId="478"/>
          <ac:picMkLst>
            <pc:docMk/>
            <pc:sldMk cId="480866614" sldId="610"/>
            <ac:picMk id="4" creationId="{1A1363C3-8326-D68A-C9F6-415592821E74}"/>
          </ac:picMkLst>
        </pc:picChg>
        <pc:picChg chg="add del mod">
          <ac:chgData name="Ceci, Katrina" userId="a66f0765-f329-437d-8d11-f2ff14f20412" providerId="ADAL" clId="{B497BD4A-9E9D-4F70-846C-922FB3EE4BFC}" dt="2022-07-24T14:28:14.309" v="3145" actId="478"/>
          <ac:picMkLst>
            <pc:docMk/>
            <pc:sldMk cId="480866614" sldId="610"/>
            <ac:picMk id="7" creationId="{B26DC55B-A3C1-E1C2-3EFD-3243B7641971}"/>
          </ac:picMkLst>
        </pc:picChg>
        <pc:picChg chg="add mod ord">
          <ac:chgData name="Ceci, Katrina" userId="a66f0765-f329-437d-8d11-f2ff14f20412" providerId="ADAL" clId="{B497BD4A-9E9D-4F70-846C-922FB3EE4BFC}" dt="2022-07-24T14:31:00.500" v="3162" actId="1076"/>
          <ac:picMkLst>
            <pc:docMk/>
            <pc:sldMk cId="480866614" sldId="610"/>
            <ac:picMk id="9" creationId="{F1B36485-6F0A-043E-5F21-D0C7F8B9D44C}"/>
          </ac:picMkLst>
        </pc:picChg>
        <pc:picChg chg="add del mod">
          <ac:chgData name="Ceci, Katrina" userId="a66f0765-f329-437d-8d11-f2ff14f20412" providerId="ADAL" clId="{B497BD4A-9E9D-4F70-846C-922FB3EE4BFC}" dt="2022-07-24T14:25:43.646" v="3140" actId="478"/>
          <ac:picMkLst>
            <pc:docMk/>
            <pc:sldMk cId="480866614" sldId="610"/>
            <ac:picMk id="2049" creationId="{49262373-71E6-860A-173F-B5A9B8FF892A}"/>
          </ac:picMkLst>
        </pc:picChg>
      </pc:sldChg>
      <pc:sldChg chg="modNotesTx">
        <pc:chgData name="Ceci, Katrina" userId="a66f0765-f329-437d-8d11-f2ff14f20412" providerId="ADAL" clId="{B497BD4A-9E9D-4F70-846C-922FB3EE4BFC}" dt="2022-07-24T18:31:11.643" v="8360" actId="6549"/>
        <pc:sldMkLst>
          <pc:docMk/>
          <pc:sldMk cId="2827330195" sldId="611"/>
        </pc:sldMkLst>
      </pc:sldChg>
      <pc:sldChg chg="modNotesTx">
        <pc:chgData name="Ceci, Katrina" userId="a66f0765-f329-437d-8d11-f2ff14f20412" providerId="ADAL" clId="{B497BD4A-9E9D-4F70-846C-922FB3EE4BFC}" dt="2022-07-24T18:34:20.152" v="8606" actId="20577"/>
        <pc:sldMkLst>
          <pc:docMk/>
          <pc:sldMk cId="1217843823" sldId="613"/>
        </pc:sldMkLst>
      </pc:sldChg>
      <pc:sldChg chg="delSp mod modNotesTx">
        <pc:chgData name="Ceci, Katrina" userId="a66f0765-f329-437d-8d11-f2ff14f20412" providerId="ADAL" clId="{B497BD4A-9E9D-4F70-846C-922FB3EE4BFC}" dt="2022-07-24T18:16:22.720" v="7275" actId="114"/>
        <pc:sldMkLst>
          <pc:docMk/>
          <pc:sldMk cId="292403186" sldId="614"/>
        </pc:sldMkLst>
        <pc:spChg chg="del">
          <ac:chgData name="Ceci, Katrina" userId="a66f0765-f329-437d-8d11-f2ff14f20412" providerId="ADAL" clId="{B497BD4A-9E9D-4F70-846C-922FB3EE4BFC}" dt="2022-07-24T18:00:11.404" v="6521" actId="478"/>
          <ac:spMkLst>
            <pc:docMk/>
            <pc:sldMk cId="292403186" sldId="614"/>
            <ac:spMk id="2" creationId="{183011A6-787D-4DEB-AA33-D6A2DE4A4A0F}"/>
          </ac:spMkLst>
        </pc:spChg>
      </pc:sldChg>
      <pc:sldChg chg="modSp del mod">
        <pc:chgData name="Ceci, Katrina" userId="a66f0765-f329-437d-8d11-f2ff14f20412" providerId="ADAL" clId="{B497BD4A-9E9D-4F70-846C-922FB3EE4BFC}" dt="2022-07-24T16:25:33.884" v="5506" actId="47"/>
        <pc:sldMkLst>
          <pc:docMk/>
          <pc:sldMk cId="1124646723" sldId="615"/>
        </pc:sldMkLst>
        <pc:spChg chg="mod">
          <ac:chgData name="Ceci, Katrina" userId="a66f0765-f329-437d-8d11-f2ff14f20412" providerId="ADAL" clId="{B497BD4A-9E9D-4F70-846C-922FB3EE4BFC}" dt="2022-07-24T14:32:50.818" v="3167" actId="1076"/>
          <ac:spMkLst>
            <pc:docMk/>
            <pc:sldMk cId="1124646723" sldId="615"/>
            <ac:spMk id="7" creationId="{1160B11E-3FA4-8A72-4EDB-E09C1684410C}"/>
          </ac:spMkLst>
        </pc:spChg>
      </pc:sldChg>
      <pc:sldChg chg="addSp delSp modSp mod ord modClrScheme chgLayout modNotesTx">
        <pc:chgData name="Ceci, Katrina" userId="a66f0765-f329-437d-8d11-f2ff14f20412" providerId="ADAL" clId="{B497BD4A-9E9D-4F70-846C-922FB3EE4BFC}" dt="2022-07-24T15:55:07.722" v="4636" actId="478"/>
        <pc:sldMkLst>
          <pc:docMk/>
          <pc:sldMk cId="1958042658" sldId="616"/>
        </pc:sldMkLst>
        <pc:spChg chg="del mod ord">
          <ac:chgData name="Ceci, Katrina" userId="a66f0765-f329-437d-8d11-f2ff14f20412" providerId="ADAL" clId="{B497BD4A-9E9D-4F70-846C-922FB3EE4BFC}" dt="2022-07-24T15:54:50.653" v="4633" actId="478"/>
          <ac:spMkLst>
            <pc:docMk/>
            <pc:sldMk cId="1958042658" sldId="616"/>
            <ac:spMk id="2" creationId="{AAA15B89-00FA-556B-A977-DA7C87E3AD57}"/>
          </ac:spMkLst>
        </pc:spChg>
        <pc:spChg chg="del">
          <ac:chgData name="Ceci, Katrina" userId="a66f0765-f329-437d-8d11-f2ff14f20412" providerId="ADAL" clId="{B497BD4A-9E9D-4F70-846C-922FB3EE4BFC}" dt="2022-07-24T15:53:52.217" v="4593" actId="478"/>
          <ac:spMkLst>
            <pc:docMk/>
            <pc:sldMk cId="1958042658" sldId="616"/>
            <ac:spMk id="3" creationId="{FCDB29D4-630D-4049-BECA-22A8AF4F32DF}"/>
          </ac:spMkLst>
        </pc:spChg>
        <pc:spChg chg="add del mod">
          <ac:chgData name="Ceci, Katrina" userId="a66f0765-f329-437d-8d11-f2ff14f20412" providerId="ADAL" clId="{B497BD4A-9E9D-4F70-846C-922FB3EE4BFC}" dt="2022-07-24T15:55:07.722" v="4636" actId="478"/>
          <ac:spMkLst>
            <pc:docMk/>
            <pc:sldMk cId="1958042658" sldId="616"/>
            <ac:spMk id="5" creationId="{CFBC84A9-AF66-EAC6-2795-D94543DBF13C}"/>
          </ac:spMkLst>
        </pc:spChg>
        <pc:picChg chg="add del mod">
          <ac:chgData name="Ceci, Katrina" userId="a66f0765-f329-437d-8d11-f2ff14f20412" providerId="ADAL" clId="{B497BD4A-9E9D-4F70-846C-922FB3EE4BFC}" dt="2022-07-24T15:55:00.696" v="4635" actId="478"/>
          <ac:picMkLst>
            <pc:docMk/>
            <pc:sldMk cId="1958042658" sldId="616"/>
            <ac:picMk id="13" creationId="{195C093A-6D89-10D5-9E75-0DC05A6ABB48}"/>
          </ac:picMkLst>
        </pc:picChg>
      </pc:sldChg>
      <pc:sldChg chg="addSp delSp modSp new mod ord setBg modClrScheme chgLayout modNotesTx">
        <pc:chgData name="Ceci, Katrina" userId="a66f0765-f329-437d-8d11-f2ff14f20412" providerId="ADAL" clId="{B497BD4A-9E9D-4F70-846C-922FB3EE4BFC}" dt="2022-07-24T18:31:04.157" v="8358" actId="6549"/>
        <pc:sldMkLst>
          <pc:docMk/>
          <pc:sldMk cId="1690977092" sldId="617"/>
        </pc:sldMkLst>
        <pc:spChg chg="add del mod">
          <ac:chgData name="Ceci, Katrina" userId="a66f0765-f329-437d-8d11-f2ff14f20412" providerId="ADAL" clId="{B497BD4A-9E9D-4F70-846C-922FB3EE4BFC}" dt="2022-07-24T12:05:41.194" v="1279" actId="478"/>
          <ac:spMkLst>
            <pc:docMk/>
            <pc:sldMk cId="1690977092" sldId="617"/>
            <ac:spMk id="2" creationId="{3425A1F2-71C1-F4E4-37E1-AFF5C1585018}"/>
          </ac:spMkLst>
        </pc:spChg>
        <pc:picChg chg="add mod">
          <ac:chgData name="Ceci, Katrina" userId="a66f0765-f329-437d-8d11-f2ff14f20412" providerId="ADAL" clId="{B497BD4A-9E9D-4F70-846C-922FB3EE4BFC}" dt="2022-07-24T12:06:01.054" v="1284" actId="14100"/>
          <ac:picMkLst>
            <pc:docMk/>
            <pc:sldMk cId="1690977092" sldId="617"/>
            <ac:picMk id="4" creationId="{E8CEA737-3A86-21AE-ABEB-61F77A936380}"/>
          </ac:picMkLst>
        </pc:picChg>
        <pc:picChg chg="add mod">
          <ac:chgData name="Ceci, Katrina" userId="a66f0765-f329-437d-8d11-f2ff14f20412" providerId="ADAL" clId="{B497BD4A-9E9D-4F70-846C-922FB3EE4BFC}" dt="2022-07-24T12:08:46.221" v="1293" actId="14100"/>
          <ac:picMkLst>
            <pc:docMk/>
            <pc:sldMk cId="1690977092" sldId="617"/>
            <ac:picMk id="6" creationId="{AA01610F-DB64-16A0-96E0-B2808F9D44D1}"/>
          </ac:picMkLst>
        </pc:picChg>
      </pc:sldChg>
      <pc:sldChg chg="addSp delSp modSp new mod setBg modNotesTx">
        <pc:chgData name="Ceci, Katrina" userId="a66f0765-f329-437d-8d11-f2ff14f20412" providerId="ADAL" clId="{B497BD4A-9E9D-4F70-846C-922FB3EE4BFC}" dt="2022-07-24T18:42:50.054" v="9355" actId="20577"/>
        <pc:sldMkLst>
          <pc:docMk/>
          <pc:sldMk cId="1493353454" sldId="618"/>
        </pc:sldMkLst>
        <pc:spChg chg="del">
          <ac:chgData name="Ceci, Katrina" userId="a66f0765-f329-437d-8d11-f2ff14f20412" providerId="ADAL" clId="{B497BD4A-9E9D-4F70-846C-922FB3EE4BFC}" dt="2022-07-24T12:17:41.052" v="1745" actId="478"/>
          <ac:spMkLst>
            <pc:docMk/>
            <pc:sldMk cId="1493353454" sldId="618"/>
            <ac:spMk id="2" creationId="{14324978-3894-0371-3CDB-B8FBBC7E8847}"/>
          </ac:spMkLst>
        </pc:spChg>
        <pc:spChg chg="add mod">
          <ac:chgData name="Ceci, Katrina" userId="a66f0765-f329-437d-8d11-f2ff14f20412" providerId="ADAL" clId="{B497BD4A-9E9D-4F70-846C-922FB3EE4BFC}" dt="2022-07-24T12:21:04.094" v="1764" actId="14100"/>
          <ac:spMkLst>
            <pc:docMk/>
            <pc:sldMk cId="1493353454" sldId="618"/>
            <ac:spMk id="9" creationId="{C5BBD864-BD38-3552-ED08-A15B7FABF73C}"/>
          </ac:spMkLst>
        </pc:spChg>
        <pc:picChg chg="add mod">
          <ac:chgData name="Ceci, Katrina" userId="a66f0765-f329-437d-8d11-f2ff14f20412" providerId="ADAL" clId="{B497BD4A-9E9D-4F70-846C-922FB3EE4BFC}" dt="2022-07-24T12:20:08.519" v="1758" actId="1076"/>
          <ac:picMkLst>
            <pc:docMk/>
            <pc:sldMk cId="1493353454" sldId="618"/>
            <ac:picMk id="4" creationId="{27F5812E-14E6-79EF-8C85-1C87B677712D}"/>
          </ac:picMkLst>
        </pc:picChg>
        <pc:picChg chg="add mod">
          <ac:chgData name="Ceci, Katrina" userId="a66f0765-f329-437d-8d11-f2ff14f20412" providerId="ADAL" clId="{B497BD4A-9E9D-4F70-846C-922FB3EE4BFC}" dt="2022-07-24T12:20:39.946" v="1761" actId="1076"/>
          <ac:picMkLst>
            <pc:docMk/>
            <pc:sldMk cId="1493353454" sldId="618"/>
            <ac:picMk id="6" creationId="{28B0B926-0994-34E2-4BF6-22840EAEE195}"/>
          </ac:picMkLst>
        </pc:picChg>
        <pc:picChg chg="add mod">
          <ac:chgData name="Ceci, Katrina" userId="a66f0765-f329-437d-8d11-f2ff14f20412" providerId="ADAL" clId="{B497BD4A-9E9D-4F70-846C-922FB3EE4BFC}" dt="2022-07-24T12:20:22.273" v="1759" actId="1076"/>
          <ac:picMkLst>
            <pc:docMk/>
            <pc:sldMk cId="1493353454" sldId="618"/>
            <ac:picMk id="8" creationId="{CFA5A149-58C2-37F3-4C96-627FA6D8933D}"/>
          </ac:picMkLst>
        </pc:picChg>
      </pc:sldChg>
      <pc:sldChg chg="modSp new del mod modNotesTx">
        <pc:chgData name="Ceci, Katrina" userId="a66f0765-f329-437d-8d11-f2ff14f20412" providerId="ADAL" clId="{B497BD4A-9E9D-4F70-846C-922FB3EE4BFC}" dt="2022-07-24T16:25:36.557" v="5507" actId="47"/>
        <pc:sldMkLst>
          <pc:docMk/>
          <pc:sldMk cId="2349554373" sldId="619"/>
        </pc:sldMkLst>
        <pc:spChg chg="mod">
          <ac:chgData name="Ceci, Katrina" userId="a66f0765-f329-437d-8d11-f2ff14f20412" providerId="ADAL" clId="{B497BD4A-9E9D-4F70-846C-922FB3EE4BFC}" dt="2022-07-24T14:57:14.133" v="3363" actId="20577"/>
          <ac:spMkLst>
            <pc:docMk/>
            <pc:sldMk cId="2349554373" sldId="619"/>
            <ac:spMk id="2" creationId="{05291E2F-14A6-D4EF-89B9-8F3E4A16F595}"/>
          </ac:spMkLst>
        </pc:spChg>
        <pc:spChg chg="mod">
          <ac:chgData name="Ceci, Katrina" userId="a66f0765-f329-437d-8d11-f2ff14f20412" providerId="ADAL" clId="{B497BD4A-9E9D-4F70-846C-922FB3EE4BFC}" dt="2022-07-24T14:58:13.161" v="3528" actId="20577"/>
          <ac:spMkLst>
            <pc:docMk/>
            <pc:sldMk cId="2349554373" sldId="619"/>
            <ac:spMk id="3" creationId="{BF2C61E2-F833-D9E8-9136-D5845CE31A3C}"/>
          </ac:spMkLst>
        </pc:spChg>
      </pc:sldChg>
      <pc:sldChg chg="addSp delSp modSp new mod ord modNotesTx">
        <pc:chgData name="Ceci, Katrina" userId="a66f0765-f329-437d-8d11-f2ff14f20412" providerId="ADAL" clId="{B497BD4A-9E9D-4F70-846C-922FB3EE4BFC}" dt="2022-07-24T15:48:12.339" v="4547" actId="114"/>
        <pc:sldMkLst>
          <pc:docMk/>
          <pc:sldMk cId="1365219165" sldId="620"/>
        </pc:sldMkLst>
        <pc:spChg chg="mod">
          <ac:chgData name="Ceci, Katrina" userId="a66f0765-f329-437d-8d11-f2ff14f20412" providerId="ADAL" clId="{B497BD4A-9E9D-4F70-846C-922FB3EE4BFC}" dt="2022-07-24T15:15:42.690" v="3541" actId="20577"/>
          <ac:spMkLst>
            <pc:docMk/>
            <pc:sldMk cId="1365219165" sldId="620"/>
            <ac:spMk id="2" creationId="{B92AA7F7-CD71-C46A-4795-B77EA6D92794}"/>
          </ac:spMkLst>
        </pc:spChg>
        <pc:spChg chg="del">
          <ac:chgData name="Ceci, Katrina" userId="a66f0765-f329-437d-8d11-f2ff14f20412" providerId="ADAL" clId="{B497BD4A-9E9D-4F70-846C-922FB3EE4BFC}" dt="2022-07-24T15:43:23.696" v="4256" actId="22"/>
          <ac:spMkLst>
            <pc:docMk/>
            <pc:sldMk cId="1365219165" sldId="620"/>
            <ac:spMk id="3" creationId="{4C5275A0-1A68-7D39-9A34-AB1265676A9D}"/>
          </ac:spMkLst>
        </pc:spChg>
        <pc:spChg chg="del">
          <ac:chgData name="Ceci, Katrina" userId="a66f0765-f329-437d-8d11-f2ff14f20412" providerId="ADAL" clId="{B497BD4A-9E9D-4F70-846C-922FB3EE4BFC}" dt="2022-07-24T15:45:33.742" v="4359" actId="478"/>
          <ac:spMkLst>
            <pc:docMk/>
            <pc:sldMk cId="1365219165" sldId="620"/>
            <ac:spMk id="4" creationId="{4E5E9026-357D-AD12-A46C-4D63362F2FE2}"/>
          </ac:spMkLst>
        </pc:spChg>
        <pc:picChg chg="add mod ord modCrop">
          <ac:chgData name="Ceci, Katrina" userId="a66f0765-f329-437d-8d11-f2ff14f20412" providerId="ADAL" clId="{B497BD4A-9E9D-4F70-846C-922FB3EE4BFC}" dt="2022-07-24T15:46:28.595" v="4368" actId="732"/>
          <ac:picMkLst>
            <pc:docMk/>
            <pc:sldMk cId="1365219165" sldId="620"/>
            <ac:picMk id="6" creationId="{6BD5E2B5-4C04-F41A-52DA-2539B3067110}"/>
          </ac:picMkLst>
        </pc:picChg>
      </pc:sldChg>
      <pc:sldChg chg="addSp delSp modSp new mod modClrScheme chgLayout modNotesTx">
        <pc:chgData name="Ceci, Katrina" userId="a66f0765-f329-437d-8d11-f2ff14f20412" providerId="ADAL" clId="{B497BD4A-9E9D-4F70-846C-922FB3EE4BFC}" dt="2022-07-24T18:31:23.823" v="8363" actId="6549"/>
        <pc:sldMkLst>
          <pc:docMk/>
          <pc:sldMk cId="1887823021" sldId="621"/>
        </pc:sldMkLst>
        <pc:spChg chg="del">
          <ac:chgData name="Ceci, Katrina" userId="a66f0765-f329-437d-8d11-f2ff14f20412" providerId="ADAL" clId="{B497BD4A-9E9D-4F70-846C-922FB3EE4BFC}" dt="2022-07-24T15:16:33.200" v="3544" actId="478"/>
          <ac:spMkLst>
            <pc:docMk/>
            <pc:sldMk cId="1887823021" sldId="621"/>
            <ac:spMk id="2" creationId="{9ECF735E-879E-C092-7A7C-8A26C1D27A60}"/>
          </ac:spMkLst>
        </pc:spChg>
        <pc:spChg chg="add mod ord">
          <ac:chgData name="Ceci, Katrina" userId="a66f0765-f329-437d-8d11-f2ff14f20412" providerId="ADAL" clId="{B497BD4A-9E9D-4F70-846C-922FB3EE4BFC}" dt="2022-07-24T15:44:47.862" v="4355" actId="20577"/>
          <ac:spMkLst>
            <pc:docMk/>
            <pc:sldMk cId="1887823021" sldId="621"/>
            <ac:spMk id="17" creationId="{88F74FDC-CAE5-8654-2CC3-0EC0B5DD7A89}"/>
          </ac:spMkLst>
        </pc:spChg>
        <pc:spChg chg="add del mod ord">
          <ac:chgData name="Ceci, Katrina" userId="a66f0765-f329-437d-8d11-f2ff14f20412" providerId="ADAL" clId="{B497BD4A-9E9D-4F70-846C-922FB3EE4BFC}" dt="2022-07-24T15:44:44.002" v="4343" actId="478"/>
          <ac:spMkLst>
            <pc:docMk/>
            <pc:sldMk cId="1887823021" sldId="621"/>
            <ac:spMk id="18" creationId="{3095FF00-96F0-1E9C-FC48-FDD1DC5C1A6F}"/>
          </ac:spMkLst>
        </pc:spChg>
        <pc:picChg chg="add del mod modCrop">
          <ac:chgData name="Ceci, Katrina" userId="a66f0765-f329-437d-8d11-f2ff14f20412" providerId="ADAL" clId="{B497BD4A-9E9D-4F70-846C-922FB3EE4BFC}" dt="2022-07-24T16:02:41.795" v="5102" actId="478"/>
          <ac:picMkLst>
            <pc:docMk/>
            <pc:sldMk cId="1887823021" sldId="621"/>
            <ac:picMk id="4" creationId="{723801C0-7E7A-41D8-3A79-52020BB29310}"/>
          </ac:picMkLst>
        </pc:picChg>
        <pc:picChg chg="add del mod">
          <ac:chgData name="Ceci, Katrina" userId="a66f0765-f329-437d-8d11-f2ff14f20412" providerId="ADAL" clId="{B497BD4A-9E9D-4F70-846C-922FB3EE4BFC}" dt="2022-07-24T16:02:40.566" v="5100" actId="478"/>
          <ac:picMkLst>
            <pc:docMk/>
            <pc:sldMk cId="1887823021" sldId="621"/>
            <ac:picMk id="6" creationId="{B7898844-C25C-DC5E-5948-40FD4A2DC972}"/>
          </ac:picMkLst>
        </pc:picChg>
        <pc:picChg chg="add del mod">
          <ac:chgData name="Ceci, Katrina" userId="a66f0765-f329-437d-8d11-f2ff14f20412" providerId="ADAL" clId="{B497BD4A-9E9D-4F70-846C-922FB3EE4BFC}" dt="2022-07-24T15:25:44.717" v="3551" actId="478"/>
          <ac:picMkLst>
            <pc:docMk/>
            <pc:sldMk cId="1887823021" sldId="621"/>
            <ac:picMk id="8" creationId="{D044B231-9724-5139-453A-883C3EEAE7B8}"/>
          </ac:picMkLst>
        </pc:picChg>
        <pc:picChg chg="add del mod">
          <ac:chgData name="Ceci, Katrina" userId="a66f0765-f329-437d-8d11-f2ff14f20412" providerId="ADAL" clId="{B497BD4A-9E9D-4F70-846C-922FB3EE4BFC}" dt="2022-07-24T16:02:42.440" v="5103" actId="478"/>
          <ac:picMkLst>
            <pc:docMk/>
            <pc:sldMk cId="1887823021" sldId="621"/>
            <ac:picMk id="10" creationId="{C8EE8CD3-F363-E260-B555-3BD5CCBB02EF}"/>
          </ac:picMkLst>
        </pc:picChg>
        <pc:picChg chg="add del mod">
          <ac:chgData name="Ceci, Katrina" userId="a66f0765-f329-437d-8d11-f2ff14f20412" providerId="ADAL" clId="{B497BD4A-9E9D-4F70-846C-922FB3EE4BFC}" dt="2022-07-24T16:02:38.639" v="5098" actId="478"/>
          <ac:picMkLst>
            <pc:docMk/>
            <pc:sldMk cId="1887823021" sldId="621"/>
            <ac:picMk id="12" creationId="{A822173E-1D1C-A77D-31B0-C7B4CD4A43FD}"/>
          </ac:picMkLst>
        </pc:picChg>
        <pc:picChg chg="add del mod">
          <ac:chgData name="Ceci, Katrina" userId="a66f0765-f329-437d-8d11-f2ff14f20412" providerId="ADAL" clId="{B497BD4A-9E9D-4F70-846C-922FB3EE4BFC}" dt="2022-07-24T16:02:41.235" v="5101" actId="478"/>
          <ac:picMkLst>
            <pc:docMk/>
            <pc:sldMk cId="1887823021" sldId="621"/>
            <ac:picMk id="14" creationId="{54535653-B481-40C6-1F83-E8C0B1935EF1}"/>
          </ac:picMkLst>
        </pc:picChg>
        <pc:picChg chg="add del mod">
          <ac:chgData name="Ceci, Katrina" userId="a66f0765-f329-437d-8d11-f2ff14f20412" providerId="ADAL" clId="{B497BD4A-9E9D-4F70-846C-922FB3EE4BFC}" dt="2022-07-24T16:02:39.510" v="5099" actId="478"/>
          <ac:picMkLst>
            <pc:docMk/>
            <pc:sldMk cId="1887823021" sldId="621"/>
            <ac:picMk id="16" creationId="{A80ECB45-C931-0350-13CF-4E248586EE8F}"/>
          </ac:picMkLst>
        </pc:picChg>
        <pc:picChg chg="add mod modCrop">
          <ac:chgData name="Ceci, Katrina" userId="a66f0765-f329-437d-8d11-f2ff14f20412" providerId="ADAL" clId="{B497BD4A-9E9D-4F70-846C-922FB3EE4BFC}" dt="2022-07-24T16:07:32.860" v="5275" actId="1440"/>
          <ac:picMkLst>
            <pc:docMk/>
            <pc:sldMk cId="1887823021" sldId="621"/>
            <ac:picMk id="20" creationId="{773D67F0-41F4-9C2E-F1A4-C058107ADD62}"/>
          </ac:picMkLst>
        </pc:picChg>
        <pc:picChg chg="add mod">
          <ac:chgData name="Ceci, Katrina" userId="a66f0765-f329-437d-8d11-f2ff14f20412" providerId="ADAL" clId="{B497BD4A-9E9D-4F70-846C-922FB3EE4BFC}" dt="2022-07-24T16:03:58.643" v="5256" actId="1076"/>
          <ac:picMkLst>
            <pc:docMk/>
            <pc:sldMk cId="1887823021" sldId="621"/>
            <ac:picMk id="22" creationId="{FF8EFA7A-2FEB-8775-D523-F0473901C520}"/>
          </ac:picMkLst>
        </pc:picChg>
        <pc:picChg chg="add del">
          <ac:chgData name="Ceci, Katrina" userId="a66f0765-f329-437d-8d11-f2ff14f20412" providerId="ADAL" clId="{B497BD4A-9E9D-4F70-846C-922FB3EE4BFC}" dt="2022-07-24T16:06:43.962" v="5261" actId="478"/>
          <ac:picMkLst>
            <pc:docMk/>
            <pc:sldMk cId="1887823021" sldId="621"/>
            <ac:picMk id="24" creationId="{4F2D5AF7-E00F-2439-33D5-356F90957B80}"/>
          </ac:picMkLst>
        </pc:picChg>
        <pc:picChg chg="add del mod">
          <ac:chgData name="Ceci, Katrina" userId="a66f0765-f329-437d-8d11-f2ff14f20412" providerId="ADAL" clId="{B497BD4A-9E9D-4F70-846C-922FB3EE4BFC}" dt="2022-07-24T16:06:46.310" v="5262" actId="478"/>
          <ac:picMkLst>
            <pc:docMk/>
            <pc:sldMk cId="1887823021" sldId="621"/>
            <ac:picMk id="26" creationId="{A3627A6E-2DDE-3DF2-EA9B-1DC89940B55B}"/>
          </ac:picMkLst>
        </pc:picChg>
        <pc:picChg chg="add mod">
          <ac:chgData name="Ceci, Katrina" userId="a66f0765-f329-437d-8d11-f2ff14f20412" providerId="ADAL" clId="{B497BD4A-9E9D-4F70-846C-922FB3EE4BFC}" dt="2022-07-24T16:07:31.249" v="5274" actId="1440"/>
          <ac:picMkLst>
            <pc:docMk/>
            <pc:sldMk cId="1887823021" sldId="621"/>
            <ac:picMk id="28" creationId="{C9BC5E6B-0901-1268-001E-E1F171FB4512}"/>
          </ac:picMkLst>
        </pc:picChg>
        <pc:picChg chg="add mod">
          <ac:chgData name="Ceci, Katrina" userId="a66f0765-f329-437d-8d11-f2ff14f20412" providerId="ADAL" clId="{B497BD4A-9E9D-4F70-846C-922FB3EE4BFC}" dt="2022-07-24T16:07:51.061" v="5277" actId="1076"/>
          <ac:picMkLst>
            <pc:docMk/>
            <pc:sldMk cId="1887823021" sldId="621"/>
            <ac:picMk id="30" creationId="{B6BB2507-27BB-EFB1-AED7-C8C6A7B5CED3}"/>
          </ac:picMkLst>
        </pc:picChg>
      </pc:sldChg>
      <pc:sldChg chg="add modNotesTx">
        <pc:chgData name="Ceci, Katrina" userId="a66f0765-f329-437d-8d11-f2ff14f20412" providerId="ADAL" clId="{B497BD4A-9E9D-4F70-846C-922FB3EE4BFC}" dt="2022-07-24T18:31:27.649" v="8364" actId="6549"/>
        <pc:sldMkLst>
          <pc:docMk/>
          <pc:sldMk cId="1811689749" sldId="622"/>
        </pc:sldMkLst>
      </pc:sldChg>
      <pc:sldChg chg="addSp delSp modSp new mod ord modNotesTx">
        <pc:chgData name="Ceci, Katrina" userId="a66f0765-f329-437d-8d11-f2ff14f20412" providerId="ADAL" clId="{B497BD4A-9E9D-4F70-846C-922FB3EE4BFC}" dt="2022-08-10T19:19:21.306" v="9795" actId="1076"/>
        <pc:sldMkLst>
          <pc:docMk/>
          <pc:sldMk cId="3787150340" sldId="623"/>
        </pc:sldMkLst>
        <pc:spChg chg="mod">
          <ac:chgData name="Ceci, Katrina" userId="a66f0765-f329-437d-8d11-f2ff14f20412" providerId="ADAL" clId="{B497BD4A-9E9D-4F70-846C-922FB3EE4BFC}" dt="2022-07-24T17:59:30.658" v="6519" actId="20577"/>
          <ac:spMkLst>
            <pc:docMk/>
            <pc:sldMk cId="3787150340" sldId="623"/>
            <ac:spMk id="2" creationId="{89AAACE5-3203-C038-C6F1-7E5972D4E69F}"/>
          </ac:spMkLst>
        </pc:spChg>
        <pc:spChg chg="add mod">
          <ac:chgData name="Ceci, Katrina" userId="a66f0765-f329-437d-8d11-f2ff14f20412" providerId="ADAL" clId="{B497BD4A-9E9D-4F70-846C-922FB3EE4BFC}" dt="2022-08-10T19:19:21.306" v="9795" actId="1076"/>
          <ac:spMkLst>
            <pc:docMk/>
            <pc:sldMk cId="3787150340" sldId="623"/>
            <ac:spMk id="3" creationId="{64290575-4CC2-E42E-5604-2BEBA4C30907}"/>
          </ac:spMkLst>
        </pc:spChg>
        <pc:spChg chg="del">
          <ac:chgData name="Ceci, Katrina" userId="a66f0765-f329-437d-8d11-f2ff14f20412" providerId="ADAL" clId="{B497BD4A-9E9D-4F70-846C-922FB3EE4BFC}" dt="2022-07-24T17:39:30.058" v="5684" actId="478"/>
          <ac:spMkLst>
            <pc:docMk/>
            <pc:sldMk cId="3787150340" sldId="623"/>
            <ac:spMk id="3" creationId="{EA3C69A3-C75E-5307-F76C-DBC912BEE5B2}"/>
          </ac:spMkLst>
        </pc:spChg>
        <pc:spChg chg="del">
          <ac:chgData name="Ceci, Katrina" userId="a66f0765-f329-437d-8d11-f2ff14f20412" providerId="ADAL" clId="{B497BD4A-9E9D-4F70-846C-922FB3EE4BFC}" dt="2022-07-24T17:39:33.164" v="5685" actId="478"/>
          <ac:spMkLst>
            <pc:docMk/>
            <pc:sldMk cId="3787150340" sldId="623"/>
            <ac:spMk id="4" creationId="{A2EE1C67-A5AE-250A-7ACE-EA86A89A4CDC}"/>
          </ac:spMkLst>
        </pc:spChg>
        <pc:picChg chg="add del mod">
          <ac:chgData name="Ceci, Katrina" userId="a66f0765-f329-437d-8d11-f2ff14f20412" providerId="ADAL" clId="{B497BD4A-9E9D-4F70-846C-922FB3EE4BFC}" dt="2022-07-24T17:41:58.889" v="5688" actId="478"/>
          <ac:picMkLst>
            <pc:docMk/>
            <pc:sldMk cId="3787150340" sldId="623"/>
            <ac:picMk id="6" creationId="{9647E56A-FC24-B5EC-60BA-0E717BF1FF5C}"/>
          </ac:picMkLst>
        </pc:picChg>
        <pc:picChg chg="add mod">
          <ac:chgData name="Ceci, Katrina" userId="a66f0765-f329-437d-8d11-f2ff14f20412" providerId="ADAL" clId="{B497BD4A-9E9D-4F70-846C-922FB3EE4BFC}" dt="2022-07-24T17:44:13.825" v="5707" actId="1076"/>
          <ac:picMkLst>
            <pc:docMk/>
            <pc:sldMk cId="3787150340" sldId="623"/>
            <ac:picMk id="8" creationId="{F4502ACA-F88A-FB19-3F00-A49CE08BE205}"/>
          </ac:picMkLst>
        </pc:picChg>
        <pc:picChg chg="add mod">
          <ac:chgData name="Ceci, Katrina" userId="a66f0765-f329-437d-8d11-f2ff14f20412" providerId="ADAL" clId="{B497BD4A-9E9D-4F70-846C-922FB3EE4BFC}" dt="2022-07-24T17:40:34.200" v="5687" actId="1076"/>
          <ac:picMkLst>
            <pc:docMk/>
            <pc:sldMk cId="3787150340" sldId="623"/>
            <ac:picMk id="10" creationId="{7DEEA0FE-1FB4-7245-30C6-FDE3C46F2571}"/>
          </ac:picMkLst>
        </pc:picChg>
        <pc:picChg chg="add mod">
          <ac:chgData name="Ceci, Katrina" userId="a66f0765-f329-437d-8d11-f2ff14f20412" providerId="ADAL" clId="{B497BD4A-9E9D-4F70-846C-922FB3EE4BFC}" dt="2022-07-24T17:44:00.203" v="5702" actId="1440"/>
          <ac:picMkLst>
            <pc:docMk/>
            <pc:sldMk cId="3787150340" sldId="623"/>
            <ac:picMk id="12" creationId="{48052670-BE69-C261-BF2D-2D5EE8D5A3CC}"/>
          </ac:picMkLst>
        </pc:picChg>
        <pc:picChg chg="add mod">
          <ac:chgData name="Ceci, Katrina" userId="a66f0765-f329-437d-8d11-f2ff14f20412" providerId="ADAL" clId="{B497BD4A-9E9D-4F70-846C-922FB3EE4BFC}" dt="2022-07-24T17:43:19.908" v="5693" actId="1076"/>
          <ac:picMkLst>
            <pc:docMk/>
            <pc:sldMk cId="3787150340" sldId="623"/>
            <ac:picMk id="14" creationId="{BDD7540A-F8BB-218E-12E9-480DCDEAF91E}"/>
          </ac:picMkLst>
        </pc:picChg>
        <pc:picChg chg="add mod">
          <ac:chgData name="Ceci, Katrina" userId="a66f0765-f329-437d-8d11-f2ff14f20412" providerId="ADAL" clId="{B497BD4A-9E9D-4F70-846C-922FB3EE4BFC}" dt="2022-07-24T17:44:02.724" v="5704" actId="1440"/>
          <ac:picMkLst>
            <pc:docMk/>
            <pc:sldMk cId="3787150340" sldId="623"/>
            <ac:picMk id="16" creationId="{247B3B20-3D4F-9ECC-465C-D3271D15D2CC}"/>
          </ac:picMkLst>
        </pc:picChg>
      </pc:sldChg>
      <pc:sldChg chg="addSp delSp modSp new mod ord modNotesTx">
        <pc:chgData name="Ceci, Katrina" userId="a66f0765-f329-437d-8d11-f2ff14f20412" providerId="ADAL" clId="{B497BD4A-9E9D-4F70-846C-922FB3EE4BFC}" dt="2022-08-04T16:47:44.478" v="9375" actId="20577"/>
        <pc:sldMkLst>
          <pc:docMk/>
          <pc:sldMk cId="895537" sldId="624"/>
        </pc:sldMkLst>
        <pc:spChg chg="mod">
          <ac:chgData name="Ceci, Katrina" userId="a66f0765-f329-437d-8d11-f2ff14f20412" providerId="ADAL" clId="{B497BD4A-9E9D-4F70-846C-922FB3EE4BFC}" dt="2022-08-04T16:47:44.478" v="9375" actId="20577"/>
          <ac:spMkLst>
            <pc:docMk/>
            <pc:sldMk cId="895537" sldId="624"/>
            <ac:spMk id="2" creationId="{6B9C6CE6-10F8-F00F-6A32-CAF18EA8C033}"/>
          </ac:spMkLst>
        </pc:spChg>
        <pc:spChg chg="del">
          <ac:chgData name="Ceci, Katrina" userId="a66f0765-f329-437d-8d11-f2ff14f20412" providerId="ADAL" clId="{B497BD4A-9E9D-4F70-846C-922FB3EE4BFC}" dt="2022-07-24T18:28:05.822" v="8342" actId="478"/>
          <ac:spMkLst>
            <pc:docMk/>
            <pc:sldMk cId="895537" sldId="624"/>
            <ac:spMk id="3" creationId="{96E4EDB1-0178-974C-141F-F7B9DF703D2A}"/>
          </ac:spMkLst>
        </pc:spChg>
        <pc:spChg chg="del">
          <ac:chgData name="Ceci, Katrina" userId="a66f0765-f329-437d-8d11-f2ff14f20412" providerId="ADAL" clId="{B497BD4A-9E9D-4F70-846C-922FB3EE4BFC}" dt="2022-07-24T18:28:07.593" v="8343" actId="478"/>
          <ac:spMkLst>
            <pc:docMk/>
            <pc:sldMk cId="895537" sldId="624"/>
            <ac:spMk id="4" creationId="{293F26FB-B7F7-81CC-AC7D-9BBD0C5B1F5C}"/>
          </ac:spMkLst>
        </pc:spChg>
        <pc:picChg chg="add mod">
          <ac:chgData name="Ceci, Katrina" userId="a66f0765-f329-437d-8d11-f2ff14f20412" providerId="ADAL" clId="{B497BD4A-9E9D-4F70-846C-922FB3EE4BFC}" dt="2022-07-24T18:29:17.642" v="8353" actId="14100"/>
          <ac:picMkLst>
            <pc:docMk/>
            <pc:sldMk cId="895537" sldId="624"/>
            <ac:picMk id="6" creationId="{D0E53C76-286E-CF76-6D49-AB4FC05BA212}"/>
          </ac:picMkLst>
        </pc:picChg>
        <pc:picChg chg="add mod">
          <ac:chgData name="Ceci, Katrina" userId="a66f0765-f329-437d-8d11-f2ff14f20412" providerId="ADAL" clId="{B497BD4A-9E9D-4F70-846C-922FB3EE4BFC}" dt="2022-07-24T18:28:47.217" v="8352" actId="14100"/>
          <ac:picMkLst>
            <pc:docMk/>
            <pc:sldMk cId="895537" sldId="624"/>
            <ac:picMk id="8" creationId="{A3FE8948-2B8D-2C41-AE56-2481ED2649BC}"/>
          </ac:picMkLst>
        </pc:picChg>
      </pc:sldChg>
      <pc:sldChg chg="modSp modAnim modNotesTx">
        <pc:chgData name="Ceci, Katrina" userId="a66f0765-f329-437d-8d11-f2ff14f20412" providerId="ADAL" clId="{B497BD4A-9E9D-4F70-846C-922FB3EE4BFC}" dt="2022-08-04T18:54:42.343" v="9493" actId="255"/>
        <pc:sldMkLst>
          <pc:docMk/>
          <pc:sldMk cId="1800852878" sldId="691"/>
        </pc:sldMkLst>
        <pc:spChg chg="mod">
          <ac:chgData name="Ceci, Katrina" userId="a66f0765-f329-437d-8d11-f2ff14f20412" providerId="ADAL" clId="{B497BD4A-9E9D-4F70-846C-922FB3EE4BFC}" dt="2022-08-04T18:54:42.343" v="9493" actId="255"/>
          <ac:spMkLst>
            <pc:docMk/>
            <pc:sldMk cId="1800852878" sldId="691"/>
            <ac:spMk id="6" creationId="{7865CC8D-2487-7152-883E-5B3EF9095DAC}"/>
          </ac:spMkLst>
        </pc:spChg>
      </pc:sldChg>
      <pc:sldMasterChg chg="del delSldLayout">
        <pc:chgData name="Ceci, Katrina" userId="a66f0765-f329-437d-8d11-f2ff14f20412" providerId="ADAL" clId="{B497BD4A-9E9D-4F70-846C-922FB3EE4BFC}" dt="2022-08-10T19:21:09.092" v="9804" actId="700"/>
        <pc:sldMasterMkLst>
          <pc:docMk/>
          <pc:sldMasterMk cId="3589388165" sldId="2147483685"/>
        </pc:sldMasterMkLst>
        <pc:sldLayoutChg chg="del">
          <pc:chgData name="Ceci, Katrina" userId="a66f0765-f329-437d-8d11-f2ff14f20412" providerId="ADAL" clId="{B497BD4A-9E9D-4F70-846C-922FB3EE4BFC}" dt="2022-08-10T19:21:09.092" v="9804" actId="700"/>
          <pc:sldLayoutMkLst>
            <pc:docMk/>
            <pc:sldMasterMk cId="3589388165" sldId="2147483685"/>
            <pc:sldLayoutMk cId="1211731972" sldId="2147483687"/>
          </pc:sldLayoutMkLst>
        </pc:sldLayoutChg>
      </pc:sldMasterChg>
    </pc:docChg>
  </pc:docChgLst>
  <pc:docChgLst>
    <pc:chgData name="Zahn, Chris" userId="631ccf5a-b671-4a70-9f2f-e1caf707991e" providerId="ADAL" clId="{457BA934-0E8D-4D2E-8E80-A6A4441B36C1}"/>
    <pc:docChg chg="modSld">
      <pc:chgData name="Zahn, Chris" userId="631ccf5a-b671-4a70-9f2f-e1caf707991e" providerId="ADAL" clId="{457BA934-0E8D-4D2E-8E80-A6A4441B36C1}" dt="2022-08-15T20:40:40.330" v="65" actId="20577"/>
      <pc:docMkLst>
        <pc:docMk/>
      </pc:docMkLst>
      <pc:sldChg chg="modSp mod">
        <pc:chgData name="Zahn, Chris" userId="631ccf5a-b671-4a70-9f2f-e1caf707991e" providerId="ADAL" clId="{457BA934-0E8D-4D2E-8E80-A6A4441B36C1}" dt="2022-08-15T20:34:27.772" v="33" actId="120"/>
        <pc:sldMkLst>
          <pc:docMk/>
          <pc:sldMk cId="1400785180" sldId="600"/>
        </pc:sldMkLst>
        <pc:spChg chg="mod">
          <ac:chgData name="Zahn, Chris" userId="631ccf5a-b671-4a70-9f2f-e1caf707991e" providerId="ADAL" clId="{457BA934-0E8D-4D2E-8E80-A6A4441B36C1}" dt="2022-08-15T20:34:27.772" v="33" actId="120"/>
          <ac:spMkLst>
            <pc:docMk/>
            <pc:sldMk cId="1400785180" sldId="600"/>
            <ac:spMk id="2" creationId="{29680E68-6E36-9219-50F3-3A44D7E341E0}"/>
          </ac:spMkLst>
        </pc:spChg>
      </pc:sldChg>
      <pc:sldChg chg="modSp mod modNotesTx">
        <pc:chgData name="Zahn, Chris" userId="631ccf5a-b671-4a70-9f2f-e1caf707991e" providerId="ADAL" clId="{457BA934-0E8D-4D2E-8E80-A6A4441B36C1}" dt="2022-08-15T20:40:40.330" v="65" actId="20577"/>
        <pc:sldMkLst>
          <pc:docMk/>
          <pc:sldMk cId="941433252" sldId="603"/>
        </pc:sldMkLst>
        <pc:spChg chg="mod">
          <ac:chgData name="Zahn, Chris" userId="631ccf5a-b671-4a70-9f2f-e1caf707991e" providerId="ADAL" clId="{457BA934-0E8D-4D2E-8E80-A6A4441B36C1}" dt="2022-08-15T20:40:28.836" v="61" actId="122"/>
          <ac:spMkLst>
            <pc:docMk/>
            <pc:sldMk cId="941433252" sldId="603"/>
            <ac:spMk id="2" creationId="{29680E68-6E36-9219-50F3-3A44D7E341E0}"/>
          </ac:spMkLst>
        </pc:spChg>
      </pc:sldChg>
      <pc:sldChg chg="modNotesTx">
        <pc:chgData name="Zahn, Chris" userId="631ccf5a-b671-4a70-9f2f-e1caf707991e" providerId="ADAL" clId="{457BA934-0E8D-4D2E-8E80-A6A4441B36C1}" dt="2022-08-15T20:32:27.988" v="3" actId="20577"/>
        <pc:sldMkLst>
          <pc:docMk/>
          <pc:sldMk cId="2556537665" sldId="609"/>
        </pc:sldMkLst>
      </pc:sldChg>
      <pc:sldChg chg="modSp mod">
        <pc:chgData name="Zahn, Chris" userId="631ccf5a-b671-4a70-9f2f-e1caf707991e" providerId="ADAL" clId="{457BA934-0E8D-4D2E-8E80-A6A4441B36C1}" dt="2022-08-15T20:34:14.013" v="32" actId="120"/>
        <pc:sldMkLst>
          <pc:docMk/>
          <pc:sldMk cId="2827330195" sldId="611"/>
        </pc:sldMkLst>
        <pc:spChg chg="mod">
          <ac:chgData name="Zahn, Chris" userId="631ccf5a-b671-4a70-9f2f-e1caf707991e" providerId="ADAL" clId="{457BA934-0E8D-4D2E-8E80-A6A4441B36C1}" dt="2022-08-15T20:34:14.013" v="32" actId="120"/>
          <ac:spMkLst>
            <pc:docMk/>
            <pc:sldMk cId="2827330195" sldId="611"/>
            <ac:spMk id="2" creationId="{EC8679CE-39D7-6711-4B13-02BA13122E7C}"/>
          </ac:spMkLst>
        </pc:spChg>
      </pc:sldChg>
      <pc:sldChg chg="modNotesTx">
        <pc:chgData name="Zahn, Chris" userId="631ccf5a-b671-4a70-9f2f-e1caf707991e" providerId="ADAL" clId="{457BA934-0E8D-4D2E-8E80-A6A4441B36C1}" dt="2022-08-15T20:37:22.620" v="52" actId="20577"/>
        <pc:sldMkLst>
          <pc:docMk/>
          <pc:sldMk cId="1217843823" sldId="613"/>
        </pc:sldMkLst>
      </pc:sldChg>
      <pc:sldChg chg="modNotesTx">
        <pc:chgData name="Zahn, Chris" userId="631ccf5a-b671-4a70-9f2f-e1caf707991e" providerId="ADAL" clId="{457BA934-0E8D-4D2E-8E80-A6A4441B36C1}" dt="2022-08-15T20:33:49.109" v="28" actId="20577"/>
        <pc:sldMkLst>
          <pc:docMk/>
          <pc:sldMk cId="1690977092" sldId="617"/>
        </pc:sldMkLst>
      </pc:sldChg>
      <pc:sldChg chg="modSp mod">
        <pc:chgData name="Zahn, Chris" userId="631ccf5a-b671-4a70-9f2f-e1caf707991e" providerId="ADAL" clId="{457BA934-0E8D-4D2E-8E80-A6A4441B36C1}" dt="2022-08-15T20:39:04.796" v="56" actId="14100"/>
        <pc:sldMkLst>
          <pc:docMk/>
          <pc:sldMk cId="1493353454" sldId="618"/>
        </pc:sldMkLst>
        <pc:picChg chg="mod">
          <ac:chgData name="Zahn, Chris" userId="631ccf5a-b671-4a70-9f2f-e1caf707991e" providerId="ADAL" clId="{457BA934-0E8D-4D2E-8E80-A6A4441B36C1}" dt="2022-08-15T20:39:04.796" v="56" actId="14100"/>
          <ac:picMkLst>
            <pc:docMk/>
            <pc:sldMk cId="1493353454" sldId="618"/>
            <ac:picMk id="4" creationId="{27F5812E-14E6-79EF-8C85-1C87B677712D}"/>
          </ac:picMkLst>
        </pc:picChg>
      </pc:sldChg>
      <pc:sldChg chg="modSp mod">
        <pc:chgData name="Zahn, Chris" userId="631ccf5a-b671-4a70-9f2f-e1caf707991e" providerId="ADAL" clId="{457BA934-0E8D-4D2E-8E80-A6A4441B36C1}" dt="2022-08-15T20:35:35.242" v="48" actId="1076"/>
        <pc:sldMkLst>
          <pc:docMk/>
          <pc:sldMk cId="895537" sldId="624"/>
        </pc:sldMkLst>
        <pc:picChg chg="mod">
          <ac:chgData name="Zahn, Chris" userId="631ccf5a-b671-4a70-9f2f-e1caf707991e" providerId="ADAL" clId="{457BA934-0E8D-4D2E-8E80-A6A4441B36C1}" dt="2022-08-15T20:35:35.242" v="48" actId="1076"/>
          <ac:picMkLst>
            <pc:docMk/>
            <pc:sldMk cId="895537" sldId="624"/>
            <ac:picMk id="6" creationId="{D0E53C76-286E-CF76-6D49-AB4FC05BA212}"/>
          </ac:picMkLst>
        </pc:picChg>
      </pc:sldChg>
      <pc:sldChg chg="modSp">
        <pc:chgData name="Zahn, Chris" userId="631ccf5a-b671-4a70-9f2f-e1caf707991e" providerId="ADAL" clId="{457BA934-0E8D-4D2E-8E80-A6A4441B36C1}" dt="2022-08-15T20:34:04.901" v="31" actId="20577"/>
        <pc:sldMkLst>
          <pc:docMk/>
          <pc:sldMk cId="1800852878" sldId="691"/>
        </pc:sldMkLst>
        <pc:spChg chg="mod">
          <ac:chgData name="Zahn, Chris" userId="631ccf5a-b671-4a70-9f2f-e1caf707991e" providerId="ADAL" clId="{457BA934-0E8D-4D2E-8E80-A6A4441B36C1}" dt="2022-08-15T20:34:04.901" v="31" actId="20577"/>
          <ac:spMkLst>
            <pc:docMk/>
            <pc:sldMk cId="1800852878" sldId="691"/>
            <ac:spMk id="6" creationId="{7865CC8D-2487-7152-883E-5B3EF9095DAC}"/>
          </ac:spMkLst>
        </pc:spChg>
      </pc:sldChg>
    </pc:docChg>
  </pc:docChgLst>
  <pc:docChgLst>
    <pc:chgData name="Ceci, Katrina" userId="a66f0765-f329-437d-8d11-f2ff14f20412" providerId="ADAL" clId="{54D8C0DC-6A70-4221-B6DD-317372482F5A}"/>
    <pc:docChg chg="modSld">
      <pc:chgData name="Ceci, Katrina" userId="a66f0765-f329-437d-8d11-f2ff14f20412" providerId="ADAL" clId="{54D8C0DC-6A70-4221-B6DD-317372482F5A}" dt="2022-10-19T17:44:56.551" v="15" actId="20577"/>
      <pc:docMkLst>
        <pc:docMk/>
      </pc:docMkLst>
      <pc:sldChg chg="modNotesTx">
        <pc:chgData name="Ceci, Katrina" userId="a66f0765-f329-437d-8d11-f2ff14f20412" providerId="ADAL" clId="{54D8C0DC-6A70-4221-B6DD-317372482F5A}" dt="2022-10-19T17:44:56.551" v="15" actId="20577"/>
        <pc:sldMkLst>
          <pc:docMk/>
          <pc:sldMk cId="1400785180" sldId="600"/>
        </pc:sldMkLst>
      </pc:sldChg>
    </pc:docChg>
  </pc:docChgLst>
  <pc:docChgLst>
    <pc:chgData name="Melisa Bay" userId="S::melisa.bay_bjc.org#ext#@emergencynursesassociation.onmicrosoft.com::de373b44-4128-4514-9096-72d6a1e63fc7" providerId="AD" clId="Web-{D983EDC6-1EC9-0107-2AC2-AF5117047C79}"/>
    <pc:docChg chg="modSld">
      <pc:chgData name="Melisa Bay" userId="S::melisa.bay_bjc.org#ext#@emergencynursesassociation.onmicrosoft.com::de373b44-4128-4514-9096-72d6a1e63fc7" providerId="AD" clId="Web-{D983EDC6-1EC9-0107-2AC2-AF5117047C79}" dt="2022-07-14T02:48:29.404" v="5" actId="1076"/>
      <pc:docMkLst>
        <pc:docMk/>
      </pc:docMkLst>
      <pc:sldChg chg="modSp">
        <pc:chgData name="Melisa Bay" userId="S::melisa.bay_bjc.org#ext#@emergencynursesassociation.onmicrosoft.com::de373b44-4128-4514-9096-72d6a1e63fc7" providerId="AD" clId="Web-{D983EDC6-1EC9-0107-2AC2-AF5117047C79}" dt="2022-07-14T02:48:29.404" v="5" actId="1076"/>
        <pc:sldMkLst>
          <pc:docMk/>
          <pc:sldMk cId="4138205409" sldId="608"/>
        </pc:sldMkLst>
        <pc:picChg chg="mod">
          <ac:chgData name="Melisa Bay" userId="S::melisa.bay_bjc.org#ext#@emergencynursesassociation.onmicrosoft.com::de373b44-4128-4514-9096-72d6a1e63fc7" providerId="AD" clId="Web-{D983EDC6-1EC9-0107-2AC2-AF5117047C79}" dt="2022-07-14T02:48:29.404" v="5" actId="1076"/>
          <ac:picMkLst>
            <pc:docMk/>
            <pc:sldMk cId="4138205409" sldId="608"/>
            <ac:picMk id="9" creationId="{3980193B-9D6D-1F57-C0F0-D813910B6B1F}"/>
          </ac:picMkLst>
        </pc:picChg>
        <pc:picChg chg="mod">
          <ac:chgData name="Melisa Bay" userId="S::melisa.bay_bjc.org#ext#@emergencynursesassociation.onmicrosoft.com::de373b44-4128-4514-9096-72d6a1e63fc7" providerId="AD" clId="Web-{D983EDC6-1EC9-0107-2AC2-AF5117047C79}" dt="2022-07-14T02:48:20.170" v="2" actId="1076"/>
          <ac:picMkLst>
            <pc:docMk/>
            <pc:sldMk cId="4138205409" sldId="608"/>
            <ac:picMk id="17" creationId="{119753F0-D18E-BFF0-E3E4-E33848FBA751}"/>
          </ac:picMkLst>
        </pc:picChg>
      </pc:sldChg>
    </pc:docChg>
  </pc:docChgLst>
  <pc:docChgLst>
    <pc:chgData name="Ceci, Katrina" userId="a66f0765-f329-437d-8d11-f2ff14f20412" providerId="ADAL" clId="{2805E0CD-D840-1648-885B-3104A167CE19}"/>
    <pc:docChg chg="custSel modSld">
      <pc:chgData name="Ceci, Katrina" userId="a66f0765-f329-437d-8d11-f2ff14f20412" providerId="ADAL" clId="{2805E0CD-D840-1648-885B-3104A167CE19}" dt="2022-10-15T15:19:09.660" v="37" actId="6549"/>
      <pc:docMkLst>
        <pc:docMk/>
      </pc:docMkLst>
      <pc:sldChg chg="modNotesTx">
        <pc:chgData name="Ceci, Katrina" userId="a66f0765-f329-437d-8d11-f2ff14f20412" providerId="ADAL" clId="{2805E0CD-D840-1648-885B-3104A167CE19}" dt="2022-10-15T15:19:09.660" v="37" actId="6549"/>
        <pc:sldMkLst>
          <pc:docMk/>
          <pc:sldMk cId="142146350" sldId="286"/>
        </pc:sldMkLst>
      </pc:sldChg>
      <pc:sldChg chg="modNotesTx">
        <pc:chgData name="Ceci, Katrina" userId="a66f0765-f329-437d-8d11-f2ff14f20412" providerId="ADAL" clId="{2805E0CD-D840-1648-885B-3104A167CE19}" dt="2022-10-15T15:09:01.232" v="3" actId="20577"/>
        <pc:sldMkLst>
          <pc:docMk/>
          <pc:sldMk cId="3092821024" sldId="593"/>
        </pc:sldMkLst>
      </pc:sldChg>
      <pc:sldChg chg="modSp mod modNotesTx">
        <pc:chgData name="Ceci, Katrina" userId="a66f0765-f329-437d-8d11-f2ff14f20412" providerId="ADAL" clId="{2805E0CD-D840-1648-885B-3104A167CE19}" dt="2022-10-15T15:18:16.151" v="36" actId="6549"/>
        <pc:sldMkLst>
          <pc:docMk/>
          <pc:sldMk cId="3448546981" sldId="598"/>
        </pc:sldMkLst>
        <pc:spChg chg="mod">
          <ac:chgData name="Ceci, Katrina" userId="a66f0765-f329-437d-8d11-f2ff14f20412" providerId="ADAL" clId="{2805E0CD-D840-1648-885B-3104A167CE19}" dt="2022-10-15T15:17:53.712" v="34" actId="20577"/>
          <ac:spMkLst>
            <pc:docMk/>
            <pc:sldMk cId="3448546981" sldId="598"/>
            <ac:spMk id="6" creationId="{E6637F33-2AD7-4E26-87D2-A83FD962B263}"/>
          </ac:spMkLst>
        </pc:spChg>
      </pc:sldChg>
      <pc:sldChg chg="modNotesTx">
        <pc:chgData name="Ceci, Katrina" userId="a66f0765-f329-437d-8d11-f2ff14f20412" providerId="ADAL" clId="{2805E0CD-D840-1648-885B-3104A167CE19}" dt="2022-10-15T15:14:38.017" v="31" actId="20577"/>
        <pc:sldMkLst>
          <pc:docMk/>
          <pc:sldMk cId="1400785180" sldId="600"/>
        </pc:sldMkLst>
      </pc:sldChg>
      <pc:sldChg chg="delSp mod modNotesTx">
        <pc:chgData name="Ceci, Katrina" userId="a66f0765-f329-437d-8d11-f2ff14f20412" providerId="ADAL" clId="{2805E0CD-D840-1648-885B-3104A167CE19}" dt="2022-10-15T15:11:36.960" v="29" actId="20577"/>
        <pc:sldMkLst>
          <pc:docMk/>
          <pc:sldMk cId="4138205409" sldId="608"/>
        </pc:sldMkLst>
        <pc:picChg chg="del">
          <ac:chgData name="Ceci, Katrina" userId="a66f0765-f329-437d-8d11-f2ff14f20412" providerId="ADAL" clId="{2805E0CD-D840-1648-885B-3104A167CE19}" dt="2022-10-15T15:09:12.503" v="4" actId="478"/>
          <ac:picMkLst>
            <pc:docMk/>
            <pc:sldMk cId="4138205409" sldId="608"/>
            <ac:picMk id="9" creationId="{3980193B-9D6D-1F57-C0F0-D813910B6B1F}"/>
          </ac:picMkLst>
        </pc:picChg>
        <pc:picChg chg="del">
          <ac:chgData name="Ceci, Katrina" userId="a66f0765-f329-437d-8d11-f2ff14f20412" providerId="ADAL" clId="{2805E0CD-D840-1648-885B-3104A167CE19}" dt="2022-10-15T15:09:15.727" v="6" actId="478"/>
          <ac:picMkLst>
            <pc:docMk/>
            <pc:sldMk cId="4138205409" sldId="608"/>
            <ac:picMk id="10" creationId="{A0A44133-50F3-F2EE-34AA-76E57DA567F4}"/>
          </ac:picMkLst>
        </pc:picChg>
        <pc:picChg chg="del">
          <ac:chgData name="Ceci, Katrina" userId="a66f0765-f329-437d-8d11-f2ff14f20412" providerId="ADAL" clId="{2805E0CD-D840-1648-885B-3104A167CE19}" dt="2022-10-15T15:09:14.175" v="5" actId="478"/>
          <ac:picMkLst>
            <pc:docMk/>
            <pc:sldMk cId="4138205409" sldId="608"/>
            <ac:picMk id="25" creationId="{52CDBC48-F61F-1947-A1F7-CEE02458DCD4}"/>
          </ac:picMkLst>
        </pc:picChg>
      </pc:sldChg>
      <pc:sldChg chg="delSp mod">
        <pc:chgData name="Ceci, Katrina" userId="a66f0765-f329-437d-8d11-f2ff14f20412" providerId="ADAL" clId="{2805E0CD-D840-1648-885B-3104A167CE19}" dt="2022-10-15T15:09:18.511" v="7" actId="478"/>
        <pc:sldMkLst>
          <pc:docMk/>
          <pc:sldMk cId="2556537665" sldId="609"/>
        </pc:sldMkLst>
        <pc:picChg chg="del">
          <ac:chgData name="Ceci, Katrina" userId="a66f0765-f329-437d-8d11-f2ff14f20412" providerId="ADAL" clId="{2805E0CD-D840-1648-885B-3104A167CE19}" dt="2022-10-15T15:09:18.511" v="7" actId="478"/>
          <ac:picMkLst>
            <pc:docMk/>
            <pc:sldMk cId="2556537665" sldId="609"/>
            <ac:picMk id="5" creationId="{860B1DA4-D24D-16AA-E8B2-9E52C6B5FC76}"/>
          </ac:picMkLst>
        </pc:picChg>
      </pc:sldChg>
      <pc:sldChg chg="delSp mod modNotesTx">
        <pc:chgData name="Ceci, Katrina" userId="a66f0765-f329-437d-8d11-f2ff14f20412" providerId="ADAL" clId="{2805E0CD-D840-1648-885B-3104A167CE19}" dt="2022-10-15T15:16:39.475" v="33" actId="20577"/>
        <pc:sldMkLst>
          <pc:docMk/>
          <pc:sldMk cId="1958042658" sldId="616"/>
        </pc:sldMkLst>
        <pc:picChg chg="del">
          <ac:chgData name="Ceci, Katrina" userId="a66f0765-f329-437d-8d11-f2ff14f20412" providerId="ADAL" clId="{2805E0CD-D840-1648-885B-3104A167CE19}" dt="2022-10-15T15:09:48.821" v="19" actId="478"/>
          <ac:picMkLst>
            <pc:docMk/>
            <pc:sldMk cId="1958042658" sldId="616"/>
            <ac:picMk id="15" creationId="{00DFED34-604A-2972-9677-82BE877F92AE}"/>
          </ac:picMkLst>
        </pc:picChg>
      </pc:sldChg>
      <pc:sldChg chg="delSp mod">
        <pc:chgData name="Ceci, Katrina" userId="a66f0765-f329-437d-8d11-f2ff14f20412" providerId="ADAL" clId="{2805E0CD-D840-1648-885B-3104A167CE19}" dt="2022-10-15T15:09:21.485" v="8" actId="478"/>
        <pc:sldMkLst>
          <pc:docMk/>
          <pc:sldMk cId="1690977092" sldId="617"/>
        </pc:sldMkLst>
        <pc:picChg chg="del">
          <ac:chgData name="Ceci, Katrina" userId="a66f0765-f329-437d-8d11-f2ff14f20412" providerId="ADAL" clId="{2805E0CD-D840-1648-885B-3104A167CE19}" dt="2022-10-15T15:09:21.485" v="8" actId="478"/>
          <ac:picMkLst>
            <pc:docMk/>
            <pc:sldMk cId="1690977092" sldId="617"/>
            <ac:picMk id="6" creationId="{AA01610F-DB64-16A0-96E0-B2808F9D44D1}"/>
          </ac:picMkLst>
        </pc:picChg>
      </pc:sldChg>
      <pc:sldChg chg="delSp mod">
        <pc:chgData name="Ceci, Katrina" userId="a66f0765-f329-437d-8d11-f2ff14f20412" providerId="ADAL" clId="{2805E0CD-D840-1648-885B-3104A167CE19}" dt="2022-10-15T15:09:30.989" v="12" actId="478"/>
        <pc:sldMkLst>
          <pc:docMk/>
          <pc:sldMk cId="1887823021" sldId="621"/>
        </pc:sldMkLst>
        <pc:picChg chg="del">
          <ac:chgData name="Ceci, Katrina" userId="a66f0765-f329-437d-8d11-f2ff14f20412" providerId="ADAL" clId="{2805E0CD-D840-1648-885B-3104A167CE19}" dt="2022-10-15T15:09:30.989" v="12" actId="478"/>
          <ac:picMkLst>
            <pc:docMk/>
            <pc:sldMk cId="1887823021" sldId="621"/>
            <ac:picMk id="22" creationId="{FF8EFA7A-2FEB-8775-D523-F0473901C520}"/>
          </ac:picMkLst>
        </pc:picChg>
        <pc:picChg chg="del">
          <ac:chgData name="Ceci, Katrina" userId="a66f0765-f329-437d-8d11-f2ff14f20412" providerId="ADAL" clId="{2805E0CD-D840-1648-885B-3104A167CE19}" dt="2022-10-15T15:09:29.973" v="11" actId="478"/>
          <ac:picMkLst>
            <pc:docMk/>
            <pc:sldMk cId="1887823021" sldId="621"/>
            <ac:picMk id="30" creationId="{B6BB2507-27BB-EFB1-AED7-C8C6A7B5CED3}"/>
          </ac:picMkLst>
        </pc:picChg>
      </pc:sldChg>
      <pc:sldChg chg="delSp mod">
        <pc:chgData name="Ceci, Katrina" userId="a66f0765-f329-437d-8d11-f2ff14f20412" providerId="ADAL" clId="{2805E0CD-D840-1648-885B-3104A167CE19}" dt="2022-10-15T15:09:36.006" v="15" actId="478"/>
        <pc:sldMkLst>
          <pc:docMk/>
          <pc:sldMk cId="1811689749" sldId="622"/>
        </pc:sldMkLst>
        <pc:picChg chg="del">
          <ac:chgData name="Ceci, Katrina" userId="a66f0765-f329-437d-8d11-f2ff14f20412" providerId="ADAL" clId="{2805E0CD-D840-1648-885B-3104A167CE19}" dt="2022-10-15T15:09:36.006" v="15" actId="478"/>
          <ac:picMkLst>
            <pc:docMk/>
            <pc:sldMk cId="1811689749" sldId="622"/>
            <ac:picMk id="6" creationId="{B7898844-C25C-DC5E-5948-40FD4A2DC972}"/>
          </ac:picMkLst>
        </pc:picChg>
        <pc:picChg chg="del">
          <ac:chgData name="Ceci, Katrina" userId="a66f0765-f329-437d-8d11-f2ff14f20412" providerId="ADAL" clId="{2805E0CD-D840-1648-885B-3104A167CE19}" dt="2022-10-15T15:09:34.798" v="14" actId="478"/>
          <ac:picMkLst>
            <pc:docMk/>
            <pc:sldMk cId="1811689749" sldId="622"/>
            <ac:picMk id="12" creationId="{A822173E-1D1C-A77D-31B0-C7B4CD4A43FD}"/>
          </ac:picMkLst>
        </pc:picChg>
        <pc:picChg chg="del">
          <ac:chgData name="Ceci, Katrina" userId="a66f0765-f329-437d-8d11-f2ff14f20412" providerId="ADAL" clId="{2805E0CD-D840-1648-885B-3104A167CE19}" dt="2022-10-15T15:09:34.086" v="13" actId="478"/>
          <ac:picMkLst>
            <pc:docMk/>
            <pc:sldMk cId="1811689749" sldId="622"/>
            <ac:picMk id="16" creationId="{A80ECB45-C931-0350-13CF-4E248586EE8F}"/>
          </ac:picMkLst>
        </pc:picChg>
      </pc:sldChg>
      <pc:sldChg chg="delSp modSp mod">
        <pc:chgData name="Ceci, Katrina" userId="a66f0765-f329-437d-8d11-f2ff14f20412" providerId="ADAL" clId="{2805E0CD-D840-1648-885B-3104A167CE19}" dt="2022-10-15T15:09:41.885" v="18" actId="478"/>
        <pc:sldMkLst>
          <pc:docMk/>
          <pc:sldMk cId="3787150340" sldId="623"/>
        </pc:sldMkLst>
        <pc:picChg chg="del">
          <ac:chgData name="Ceci, Katrina" userId="a66f0765-f329-437d-8d11-f2ff14f20412" providerId="ADAL" clId="{2805E0CD-D840-1648-885B-3104A167CE19}" dt="2022-10-15T15:09:41.885" v="18" actId="478"/>
          <ac:picMkLst>
            <pc:docMk/>
            <pc:sldMk cId="3787150340" sldId="623"/>
            <ac:picMk id="10" creationId="{7DEEA0FE-1FB4-7245-30C6-FDE3C46F2571}"/>
          </ac:picMkLst>
        </pc:picChg>
        <pc:picChg chg="del mod">
          <ac:chgData name="Ceci, Katrina" userId="a66f0765-f329-437d-8d11-f2ff14f20412" providerId="ADAL" clId="{2805E0CD-D840-1648-885B-3104A167CE19}" dt="2022-10-15T15:09:40.518" v="17" actId="478"/>
          <ac:picMkLst>
            <pc:docMk/>
            <pc:sldMk cId="3787150340" sldId="623"/>
            <ac:picMk id="14" creationId="{BDD7540A-F8BB-218E-12E9-480DCDEAF91E}"/>
          </ac:picMkLst>
        </pc:picChg>
      </pc:sldChg>
      <pc:sldChg chg="delSp modSp mod">
        <pc:chgData name="Ceci, Katrina" userId="a66f0765-f329-437d-8d11-f2ff14f20412" providerId="ADAL" clId="{2805E0CD-D840-1648-885B-3104A167CE19}" dt="2022-10-15T15:09:27.102" v="10" actId="478"/>
        <pc:sldMkLst>
          <pc:docMk/>
          <pc:sldMk cId="895537" sldId="624"/>
        </pc:sldMkLst>
        <pc:picChg chg="del mod">
          <ac:chgData name="Ceci, Katrina" userId="a66f0765-f329-437d-8d11-f2ff14f20412" providerId="ADAL" clId="{2805E0CD-D840-1648-885B-3104A167CE19}" dt="2022-10-15T15:09:27.102" v="10" actId="478"/>
          <ac:picMkLst>
            <pc:docMk/>
            <pc:sldMk cId="895537" sldId="624"/>
            <ac:picMk id="8" creationId="{A3FE8948-2B8D-2C41-AE56-2481ED2649BC}"/>
          </ac:picMkLst>
        </pc:picChg>
      </pc:sldChg>
    </pc:docChg>
  </pc:docChgLst>
  <pc:docChgLst>
    <pc:chgData name="Ceci, Katrina" userId="a66f0765-f329-437d-8d11-f2ff14f20412" providerId="ADAL" clId="{484371D0-413F-4694-A1D5-DE978E442646}"/>
    <pc:docChg chg="undo custSel addSld delSld modSld sldOrd">
      <pc:chgData name="Ceci, Katrina" userId="a66f0765-f329-437d-8d11-f2ff14f20412" providerId="ADAL" clId="{484371D0-413F-4694-A1D5-DE978E442646}" dt="2022-07-14T17:50:30.798" v="2465" actId="20577"/>
      <pc:docMkLst>
        <pc:docMk/>
      </pc:docMkLst>
      <pc:sldChg chg="modSp mod modNotesTx">
        <pc:chgData name="Ceci, Katrina" userId="a66f0765-f329-437d-8d11-f2ff14f20412" providerId="ADAL" clId="{484371D0-413F-4694-A1D5-DE978E442646}" dt="2022-07-14T17:40:34.827" v="2438" actId="20577"/>
        <pc:sldMkLst>
          <pc:docMk/>
          <pc:sldMk cId="142146350" sldId="286"/>
        </pc:sldMkLst>
        <pc:spChg chg="mod">
          <ac:chgData name="Ceci, Katrina" userId="a66f0765-f329-437d-8d11-f2ff14f20412" providerId="ADAL" clId="{484371D0-413F-4694-A1D5-DE978E442646}" dt="2022-07-03T22:06:07.823" v="1641" actId="20577"/>
          <ac:spMkLst>
            <pc:docMk/>
            <pc:sldMk cId="142146350" sldId="286"/>
            <ac:spMk id="4" creationId="{FAA29658-D17D-2342-B359-626BA4026DBE}"/>
          </ac:spMkLst>
        </pc:spChg>
        <pc:picChg chg="mod modVis">
          <ac:chgData name="Ceci, Katrina" userId="a66f0765-f329-437d-8d11-f2ff14f20412" providerId="ADAL" clId="{484371D0-413F-4694-A1D5-DE978E442646}" dt="2022-07-03T22:10:46.277" v="2269" actId="207"/>
          <ac:picMkLst>
            <pc:docMk/>
            <pc:sldMk cId="142146350" sldId="286"/>
            <ac:picMk id="3" creationId="{C1708D23-9D15-40C0-935A-A0B05138F320}"/>
          </ac:picMkLst>
        </pc:picChg>
      </pc:sldChg>
      <pc:sldChg chg="add del setBg">
        <pc:chgData name="Ceci, Katrina" userId="a66f0765-f329-437d-8d11-f2ff14f20412" providerId="ADAL" clId="{484371D0-413F-4694-A1D5-DE978E442646}" dt="2022-07-03T21:18:37.273" v="764" actId="47"/>
        <pc:sldMkLst>
          <pc:docMk/>
          <pc:sldMk cId="909989705" sldId="345"/>
        </pc:sldMkLst>
      </pc:sldChg>
      <pc:sldChg chg="add del setBg">
        <pc:chgData name="Ceci, Katrina" userId="a66f0765-f329-437d-8d11-f2ff14f20412" providerId="ADAL" clId="{484371D0-413F-4694-A1D5-DE978E442646}" dt="2022-07-03T21:18:35.707" v="763" actId="47"/>
        <pc:sldMkLst>
          <pc:docMk/>
          <pc:sldMk cId="3235374563" sldId="346"/>
        </pc:sldMkLst>
      </pc:sldChg>
      <pc:sldChg chg="addSp modSp mod modNotesTx">
        <pc:chgData name="Ceci, Katrina" userId="a66f0765-f329-437d-8d11-f2ff14f20412" providerId="ADAL" clId="{484371D0-413F-4694-A1D5-DE978E442646}" dt="2022-07-14T17:50:30.798" v="2465" actId="20577"/>
        <pc:sldMkLst>
          <pc:docMk/>
          <pc:sldMk cId="3092821024" sldId="593"/>
        </pc:sldMkLst>
        <pc:spChg chg="add mod">
          <ac:chgData name="Ceci, Katrina" userId="a66f0765-f329-437d-8d11-f2ff14f20412" providerId="ADAL" clId="{484371D0-413F-4694-A1D5-DE978E442646}" dt="2022-07-14T17:50:30.798" v="2465" actId="20577"/>
          <ac:spMkLst>
            <pc:docMk/>
            <pc:sldMk cId="3092821024" sldId="593"/>
            <ac:spMk id="2" creationId="{B8F17080-AC13-CECE-52AB-08D18017C539}"/>
          </ac:spMkLst>
        </pc:spChg>
      </pc:sldChg>
      <pc:sldChg chg="modSp mod modNotesTx">
        <pc:chgData name="Ceci, Katrina" userId="a66f0765-f329-437d-8d11-f2ff14f20412" providerId="ADAL" clId="{484371D0-413F-4694-A1D5-DE978E442646}" dt="2022-07-03T21:55:07.314" v="1630" actId="6549"/>
        <pc:sldMkLst>
          <pc:docMk/>
          <pc:sldMk cId="3448546981" sldId="598"/>
        </pc:sldMkLst>
        <pc:spChg chg="mod">
          <ac:chgData name="Ceci, Katrina" userId="a66f0765-f329-437d-8d11-f2ff14f20412" providerId="ADAL" clId="{484371D0-413F-4694-A1D5-DE978E442646}" dt="2022-07-03T21:12:59.487" v="728" actId="20577"/>
          <ac:spMkLst>
            <pc:docMk/>
            <pc:sldMk cId="3448546981" sldId="598"/>
            <ac:spMk id="2" creationId="{76B4B254-4F36-4995-A9B0-778A2219FFD7}"/>
          </ac:spMkLst>
        </pc:spChg>
        <pc:spChg chg="mod">
          <ac:chgData name="Ceci, Katrina" userId="a66f0765-f329-437d-8d11-f2ff14f20412" providerId="ADAL" clId="{484371D0-413F-4694-A1D5-DE978E442646}" dt="2022-07-03T21:55:07.314" v="1630" actId="6549"/>
          <ac:spMkLst>
            <pc:docMk/>
            <pc:sldMk cId="3448546981" sldId="598"/>
            <ac:spMk id="6" creationId="{E6637F33-2AD7-4E26-87D2-A83FD962B263}"/>
          </ac:spMkLst>
        </pc:spChg>
      </pc:sldChg>
      <pc:sldChg chg="del">
        <pc:chgData name="Ceci, Katrina" userId="a66f0765-f329-437d-8d11-f2ff14f20412" providerId="ADAL" clId="{484371D0-413F-4694-A1D5-DE978E442646}" dt="2022-07-03T21:54:12.282" v="1627" actId="47"/>
        <pc:sldMkLst>
          <pc:docMk/>
          <pc:sldMk cId="3129452649" sldId="599"/>
        </pc:sldMkLst>
      </pc:sldChg>
      <pc:sldChg chg="modSp del mod ord modNotesTx">
        <pc:chgData name="Ceci, Katrina" userId="a66f0765-f329-437d-8d11-f2ff14f20412" providerId="ADAL" clId="{484371D0-413F-4694-A1D5-DE978E442646}" dt="2022-07-03T21:38:29.331" v="1544" actId="20577"/>
        <pc:sldMkLst>
          <pc:docMk/>
          <pc:sldMk cId="1400785180" sldId="600"/>
        </pc:sldMkLst>
        <pc:spChg chg="mod">
          <ac:chgData name="Ceci, Katrina" userId="a66f0765-f329-437d-8d11-f2ff14f20412" providerId="ADAL" clId="{484371D0-413F-4694-A1D5-DE978E442646}" dt="2022-07-03T21:08:08.404" v="668" actId="20577"/>
          <ac:spMkLst>
            <pc:docMk/>
            <pc:sldMk cId="1400785180" sldId="600"/>
            <ac:spMk id="2" creationId="{29680E68-6E36-9219-50F3-3A44D7E341E0}"/>
          </ac:spMkLst>
        </pc:spChg>
      </pc:sldChg>
      <pc:sldChg chg="modSp del mod ord">
        <pc:chgData name="Ceci, Katrina" userId="a66f0765-f329-437d-8d11-f2ff14f20412" providerId="ADAL" clId="{484371D0-413F-4694-A1D5-DE978E442646}" dt="2022-07-03T21:24:24.458" v="864" actId="47"/>
        <pc:sldMkLst>
          <pc:docMk/>
          <pc:sldMk cId="2962026426" sldId="601"/>
        </pc:sldMkLst>
        <pc:spChg chg="mod">
          <ac:chgData name="Ceci, Katrina" userId="a66f0765-f329-437d-8d11-f2ff14f20412" providerId="ADAL" clId="{484371D0-413F-4694-A1D5-DE978E442646}" dt="2022-07-03T21:20:44.124" v="850" actId="20577"/>
          <ac:spMkLst>
            <pc:docMk/>
            <pc:sldMk cId="2962026426" sldId="601"/>
            <ac:spMk id="2" creationId="{DE9B3948-9D5F-B625-93D0-F0EB2082AEF0}"/>
          </ac:spMkLst>
        </pc:spChg>
      </pc:sldChg>
      <pc:sldChg chg="add">
        <pc:chgData name="Ceci, Katrina" userId="a66f0765-f329-437d-8d11-f2ff14f20412" providerId="ADAL" clId="{484371D0-413F-4694-A1D5-DE978E442646}" dt="2022-07-03T21:05:51.004" v="525"/>
        <pc:sldMkLst>
          <pc:docMk/>
          <pc:sldMk cId="941433252" sldId="603"/>
        </pc:sldMkLst>
      </pc:sldChg>
      <pc:sldChg chg="add modNotesTx">
        <pc:chgData name="Ceci, Katrina" userId="a66f0765-f329-437d-8d11-f2ff14f20412" providerId="ADAL" clId="{484371D0-413F-4694-A1D5-DE978E442646}" dt="2022-07-14T17:22:52.444" v="2425" actId="20577"/>
        <pc:sldMkLst>
          <pc:docMk/>
          <pc:sldMk cId="4138205409" sldId="608"/>
        </pc:sldMkLst>
      </pc:sldChg>
      <pc:sldChg chg="add del">
        <pc:chgData name="Ceci, Katrina" userId="a66f0765-f329-437d-8d11-f2ff14f20412" providerId="ADAL" clId="{484371D0-413F-4694-A1D5-DE978E442646}" dt="2022-07-03T20:53:57.795" v="6" actId="47"/>
        <pc:sldMkLst>
          <pc:docMk/>
          <pc:sldMk cId="2556537665" sldId="609"/>
        </pc:sldMkLst>
      </pc:sldChg>
      <pc:sldChg chg="delSp modSp add mod modNotesTx">
        <pc:chgData name="Ceci, Katrina" userId="a66f0765-f329-437d-8d11-f2ff14f20412" providerId="ADAL" clId="{484371D0-413F-4694-A1D5-DE978E442646}" dt="2022-07-03T20:55:05.041" v="11" actId="478"/>
        <pc:sldMkLst>
          <pc:docMk/>
          <pc:sldMk cId="480866614" sldId="610"/>
        </pc:sldMkLst>
        <pc:picChg chg="mod">
          <ac:chgData name="Ceci, Katrina" userId="a66f0765-f329-437d-8d11-f2ff14f20412" providerId="ADAL" clId="{484371D0-413F-4694-A1D5-DE978E442646}" dt="2022-07-03T20:54:51.390" v="9" actId="14826"/>
          <ac:picMkLst>
            <pc:docMk/>
            <pc:sldMk cId="480866614" sldId="610"/>
            <ac:picMk id="4" creationId="{1A1363C3-8326-D68A-C9F6-415592821E74}"/>
          </ac:picMkLst>
        </pc:picChg>
        <pc:picChg chg="del">
          <ac:chgData name="Ceci, Katrina" userId="a66f0765-f329-437d-8d11-f2ff14f20412" providerId="ADAL" clId="{484371D0-413F-4694-A1D5-DE978E442646}" dt="2022-07-03T20:55:05.041" v="11" actId="478"/>
          <ac:picMkLst>
            <pc:docMk/>
            <pc:sldMk cId="480866614" sldId="610"/>
            <ac:picMk id="5" creationId="{860B1DA4-D24D-16AA-E8B2-9E52C6B5FC76}"/>
          </ac:picMkLst>
        </pc:picChg>
      </pc:sldChg>
      <pc:sldChg chg="modSp new mod modNotesTx">
        <pc:chgData name="Ceci, Katrina" userId="a66f0765-f329-437d-8d11-f2ff14f20412" providerId="ADAL" clId="{484371D0-413F-4694-A1D5-DE978E442646}" dt="2022-07-03T21:03:19.820" v="523" actId="20577"/>
        <pc:sldMkLst>
          <pc:docMk/>
          <pc:sldMk cId="2827330195" sldId="611"/>
        </pc:sldMkLst>
        <pc:spChg chg="mod">
          <ac:chgData name="Ceci, Katrina" userId="a66f0765-f329-437d-8d11-f2ff14f20412" providerId="ADAL" clId="{484371D0-413F-4694-A1D5-DE978E442646}" dt="2022-07-03T21:00:24.468" v="127" actId="20577"/>
          <ac:spMkLst>
            <pc:docMk/>
            <pc:sldMk cId="2827330195" sldId="611"/>
            <ac:spMk id="2" creationId="{EC8679CE-39D7-6711-4B13-02BA13122E7C}"/>
          </ac:spMkLst>
        </pc:spChg>
      </pc:sldChg>
      <pc:sldChg chg="addSp delSp modSp add del mod modNotesTx">
        <pc:chgData name="Ceci, Katrina" userId="a66f0765-f329-437d-8d11-f2ff14f20412" providerId="ADAL" clId="{484371D0-413F-4694-A1D5-DE978E442646}" dt="2022-07-03T21:37:46.206" v="1393" actId="47"/>
        <pc:sldMkLst>
          <pc:docMk/>
          <pc:sldMk cId="828308958" sldId="612"/>
        </pc:sldMkLst>
        <pc:spChg chg="del mod">
          <ac:chgData name="Ceci, Katrina" userId="a66f0765-f329-437d-8d11-f2ff14f20412" providerId="ADAL" clId="{484371D0-413F-4694-A1D5-DE978E442646}" dt="2022-07-03T21:08:25.900" v="697" actId="478"/>
          <ac:spMkLst>
            <pc:docMk/>
            <pc:sldMk cId="828308958" sldId="612"/>
            <ac:spMk id="2" creationId="{29680E68-6E36-9219-50F3-3A44D7E341E0}"/>
          </ac:spMkLst>
        </pc:spChg>
        <pc:spChg chg="add del mod">
          <ac:chgData name="Ceci, Katrina" userId="a66f0765-f329-437d-8d11-f2ff14f20412" providerId="ADAL" clId="{484371D0-413F-4694-A1D5-DE978E442646}" dt="2022-07-03T21:08:48.470" v="700" actId="478"/>
          <ac:spMkLst>
            <pc:docMk/>
            <pc:sldMk cId="828308958" sldId="612"/>
            <ac:spMk id="4" creationId="{E1B9D336-89B0-8162-C7D6-E3C93E569FBF}"/>
          </ac:spMkLst>
        </pc:spChg>
        <pc:spChg chg="add del mod">
          <ac:chgData name="Ceci, Katrina" userId="a66f0765-f329-437d-8d11-f2ff14f20412" providerId="ADAL" clId="{484371D0-413F-4694-A1D5-DE978E442646}" dt="2022-07-03T21:24:56.127" v="866" actId="478"/>
          <ac:spMkLst>
            <pc:docMk/>
            <pc:sldMk cId="828308958" sldId="612"/>
            <ac:spMk id="10" creationId="{65B1BC1B-3F96-682C-F542-9758F73C727A}"/>
          </ac:spMkLst>
        </pc:spChg>
        <pc:spChg chg="add mod">
          <ac:chgData name="Ceci, Katrina" userId="a66f0765-f329-437d-8d11-f2ff14f20412" providerId="ADAL" clId="{484371D0-413F-4694-A1D5-DE978E442646}" dt="2022-07-03T21:25:38.180" v="882" actId="1038"/>
          <ac:spMkLst>
            <pc:docMk/>
            <pc:sldMk cId="828308958" sldId="612"/>
            <ac:spMk id="12" creationId="{12DDD732-F297-DE82-91B0-D96CFBDAEA49}"/>
          </ac:spMkLst>
        </pc:spChg>
        <pc:picChg chg="del">
          <ac:chgData name="Ceci, Katrina" userId="a66f0765-f329-437d-8d11-f2ff14f20412" providerId="ADAL" clId="{484371D0-413F-4694-A1D5-DE978E442646}" dt="2022-07-03T21:06:59.797" v="529" actId="478"/>
          <ac:picMkLst>
            <pc:docMk/>
            <pc:sldMk cId="828308958" sldId="612"/>
            <ac:picMk id="6" creationId="{CC4337B1-78FA-F42E-5196-CADA80A4390D}"/>
          </ac:picMkLst>
        </pc:picChg>
        <pc:picChg chg="add mod">
          <ac:chgData name="Ceci, Katrina" userId="a66f0765-f329-437d-8d11-f2ff14f20412" providerId="ADAL" clId="{484371D0-413F-4694-A1D5-DE978E442646}" dt="2022-07-03T21:25:46.651" v="883" actId="1440"/>
          <ac:picMkLst>
            <pc:docMk/>
            <pc:sldMk cId="828308958" sldId="612"/>
            <ac:picMk id="7" creationId="{63AAB1AD-3619-D5BF-FD51-4BBCF2C9829A}"/>
          </ac:picMkLst>
        </pc:picChg>
        <pc:picChg chg="add mod">
          <ac:chgData name="Ceci, Katrina" userId="a66f0765-f329-437d-8d11-f2ff14f20412" providerId="ADAL" clId="{484371D0-413F-4694-A1D5-DE978E442646}" dt="2022-07-03T21:08:57.819" v="702" actId="1076"/>
          <ac:picMkLst>
            <pc:docMk/>
            <pc:sldMk cId="828308958" sldId="612"/>
            <ac:picMk id="8" creationId="{BCAE0224-A4FF-E738-4BCD-05A9B742D429}"/>
          </ac:picMkLst>
        </pc:picChg>
        <pc:picChg chg="add del mod">
          <ac:chgData name="Ceci, Katrina" userId="a66f0765-f329-437d-8d11-f2ff14f20412" providerId="ADAL" clId="{484371D0-413F-4694-A1D5-DE978E442646}" dt="2022-07-03T21:24:51.857" v="865" actId="478"/>
          <ac:picMkLst>
            <pc:docMk/>
            <pc:sldMk cId="828308958" sldId="612"/>
            <ac:picMk id="9" creationId="{179DF8A6-E374-5885-6BAC-AD997CC4FFE0}"/>
          </ac:picMkLst>
        </pc:picChg>
        <pc:picChg chg="add mod">
          <ac:chgData name="Ceci, Katrina" userId="a66f0765-f329-437d-8d11-f2ff14f20412" providerId="ADAL" clId="{484371D0-413F-4694-A1D5-DE978E442646}" dt="2022-07-03T21:25:47.994" v="884" actId="1440"/>
          <ac:picMkLst>
            <pc:docMk/>
            <pc:sldMk cId="828308958" sldId="612"/>
            <ac:picMk id="11" creationId="{0DEBF738-C37F-AE14-D197-487A0548CB5A}"/>
          </ac:picMkLst>
        </pc:picChg>
      </pc:sldChg>
      <pc:sldChg chg="delSp mod ord modNotesTx">
        <pc:chgData name="Ceci, Katrina" userId="a66f0765-f329-437d-8d11-f2ff14f20412" providerId="ADAL" clId="{484371D0-413F-4694-A1D5-DE978E442646}" dt="2022-07-14T17:27:49.965" v="2428"/>
        <pc:sldMkLst>
          <pc:docMk/>
          <pc:sldMk cId="1217843823" sldId="613"/>
        </pc:sldMkLst>
        <pc:spChg chg="del">
          <ac:chgData name="Ceci, Katrina" userId="a66f0765-f329-437d-8d11-f2ff14f20412" providerId="ADAL" clId="{484371D0-413F-4694-A1D5-DE978E442646}" dt="2022-07-11T16:42:47.840" v="2271" actId="478"/>
          <ac:spMkLst>
            <pc:docMk/>
            <pc:sldMk cId="1217843823" sldId="613"/>
            <ac:spMk id="2" creationId="{A3C3329F-5523-4732-8C40-B0375F11B126}"/>
          </ac:spMkLst>
        </pc:spChg>
      </pc:sldChg>
      <pc:sldChg chg="modNotesTx">
        <pc:chgData name="Ceci, Katrina" userId="a66f0765-f329-437d-8d11-f2ff14f20412" providerId="ADAL" clId="{484371D0-413F-4694-A1D5-DE978E442646}" dt="2022-07-11T17:14:02.464" v="2273" actId="6549"/>
        <pc:sldMkLst>
          <pc:docMk/>
          <pc:sldMk cId="292403186" sldId="614"/>
        </pc:sldMkLst>
      </pc:sldChg>
      <pc:sldChg chg="addSp delSp modSp new mod modNotesTx">
        <pc:chgData name="Ceci, Katrina" userId="a66f0765-f329-437d-8d11-f2ff14f20412" providerId="ADAL" clId="{484371D0-413F-4694-A1D5-DE978E442646}" dt="2022-07-14T17:30:40.488" v="2429" actId="6549"/>
        <pc:sldMkLst>
          <pc:docMk/>
          <pc:sldMk cId="1124646723" sldId="615"/>
        </pc:sldMkLst>
        <pc:spChg chg="mod">
          <ac:chgData name="Ceci, Katrina" userId="a66f0765-f329-437d-8d11-f2ff14f20412" providerId="ADAL" clId="{484371D0-413F-4694-A1D5-DE978E442646}" dt="2022-07-03T21:27:37.082" v="915" actId="20577"/>
          <ac:spMkLst>
            <pc:docMk/>
            <pc:sldMk cId="1124646723" sldId="615"/>
            <ac:spMk id="2" creationId="{AAA15B89-00FA-556B-A977-DA7C87E3AD57}"/>
          </ac:spMkLst>
        </pc:spChg>
        <pc:spChg chg="del">
          <ac:chgData name="Ceci, Katrina" userId="a66f0765-f329-437d-8d11-f2ff14f20412" providerId="ADAL" clId="{484371D0-413F-4694-A1D5-DE978E442646}" dt="2022-07-11T16:42:15.670" v="2270" actId="478"/>
          <ac:spMkLst>
            <pc:docMk/>
            <pc:sldMk cId="1124646723" sldId="615"/>
            <ac:spMk id="3" creationId="{223CD5E4-6C8B-4FF5-9706-13C0B05ECDD1}"/>
          </ac:spMkLst>
        </pc:spChg>
        <pc:spChg chg="del">
          <ac:chgData name="Ceci, Katrina" userId="a66f0765-f329-437d-8d11-f2ff14f20412" providerId="ADAL" clId="{484371D0-413F-4694-A1D5-DE978E442646}" dt="2022-07-03T21:21:41.258" v="852"/>
          <ac:spMkLst>
            <pc:docMk/>
            <pc:sldMk cId="1124646723" sldId="615"/>
            <ac:spMk id="3" creationId="{316D3BBB-0DBB-CACA-CA40-520966D040A6}"/>
          </ac:spMkLst>
        </pc:spChg>
        <pc:spChg chg="add mod">
          <ac:chgData name="Ceci, Katrina" userId="a66f0765-f329-437d-8d11-f2ff14f20412" providerId="ADAL" clId="{484371D0-413F-4694-A1D5-DE978E442646}" dt="2022-07-03T21:22:30.037" v="859" actId="14100"/>
          <ac:spMkLst>
            <pc:docMk/>
            <pc:sldMk cId="1124646723" sldId="615"/>
            <ac:spMk id="7" creationId="{1160B11E-3FA4-8A72-4EDB-E09C1684410C}"/>
          </ac:spMkLst>
        </pc:spChg>
        <pc:picChg chg="add mod">
          <ac:chgData name="Ceci, Katrina" userId="a66f0765-f329-437d-8d11-f2ff14f20412" providerId="ADAL" clId="{484371D0-413F-4694-A1D5-DE978E442646}" dt="2022-07-03T21:29:37.983" v="1212" actId="1076"/>
          <ac:picMkLst>
            <pc:docMk/>
            <pc:sldMk cId="1124646723" sldId="615"/>
            <ac:picMk id="4" creationId="{8A154DFF-2263-6D50-6BEB-9A91FB5B0CC5}"/>
          </ac:picMkLst>
        </pc:picChg>
        <pc:picChg chg="add mod">
          <ac:chgData name="Ceci, Katrina" userId="a66f0765-f329-437d-8d11-f2ff14f20412" providerId="ADAL" clId="{484371D0-413F-4694-A1D5-DE978E442646}" dt="2022-07-03T21:26:47.899" v="913" actId="1440"/>
          <ac:picMkLst>
            <pc:docMk/>
            <pc:sldMk cId="1124646723" sldId="615"/>
            <ac:picMk id="5" creationId="{FE854011-D530-8DC2-4834-A33E7F082362}"/>
          </ac:picMkLst>
        </pc:picChg>
        <pc:picChg chg="add mod">
          <ac:chgData name="Ceci, Katrina" userId="a66f0765-f329-437d-8d11-f2ff14f20412" providerId="ADAL" clId="{484371D0-413F-4694-A1D5-DE978E442646}" dt="2022-07-03T21:21:59.959" v="854"/>
          <ac:picMkLst>
            <pc:docMk/>
            <pc:sldMk cId="1124646723" sldId="615"/>
            <ac:picMk id="6" creationId="{A5E55292-AA06-9ACE-188B-97770BC56F87}"/>
          </ac:picMkLst>
        </pc:picChg>
      </pc:sldChg>
      <pc:sldChg chg="addSp delSp modSp add mod modNotesTx">
        <pc:chgData name="Ceci, Katrina" userId="a66f0765-f329-437d-8d11-f2ff14f20412" providerId="ADAL" clId="{484371D0-413F-4694-A1D5-DE978E442646}" dt="2022-07-03T21:53:35.205" v="1626" actId="1440"/>
        <pc:sldMkLst>
          <pc:docMk/>
          <pc:sldMk cId="1958042658" sldId="616"/>
        </pc:sldMkLst>
        <pc:spChg chg="mod">
          <ac:chgData name="Ceci, Katrina" userId="a66f0765-f329-437d-8d11-f2ff14f20412" providerId="ADAL" clId="{484371D0-413F-4694-A1D5-DE978E442646}" dt="2022-07-03T21:33:24.434" v="1392" actId="20577"/>
          <ac:spMkLst>
            <pc:docMk/>
            <pc:sldMk cId="1958042658" sldId="616"/>
            <ac:spMk id="2" creationId="{AAA15B89-00FA-556B-A977-DA7C87E3AD57}"/>
          </ac:spMkLst>
        </pc:spChg>
        <pc:spChg chg="del">
          <ac:chgData name="Ceci, Katrina" userId="a66f0765-f329-437d-8d11-f2ff14f20412" providerId="ADAL" clId="{484371D0-413F-4694-A1D5-DE978E442646}" dt="2022-07-03T21:41:46.119" v="1593" actId="478"/>
          <ac:spMkLst>
            <pc:docMk/>
            <pc:sldMk cId="1958042658" sldId="616"/>
            <ac:spMk id="3" creationId="{316D3BBB-0DBB-CACA-CA40-520966D040A6}"/>
          </ac:spMkLst>
        </pc:spChg>
        <pc:spChg chg="add del mod">
          <ac:chgData name="Ceci, Katrina" userId="a66f0765-f329-437d-8d11-f2ff14f20412" providerId="ADAL" clId="{484371D0-413F-4694-A1D5-DE978E442646}" dt="2022-07-03T21:45:30.893" v="1608" actId="478"/>
          <ac:spMkLst>
            <pc:docMk/>
            <pc:sldMk cId="1958042658" sldId="616"/>
            <ac:spMk id="5" creationId="{6C3869ED-AB1B-DFAB-A0B4-E387515D5762}"/>
          </ac:spMkLst>
        </pc:spChg>
        <pc:picChg chg="add del mod">
          <ac:chgData name="Ceci, Katrina" userId="a66f0765-f329-437d-8d11-f2ff14f20412" providerId="ADAL" clId="{484371D0-413F-4694-A1D5-DE978E442646}" dt="2022-07-03T21:45:28.370" v="1607" actId="478"/>
          <ac:picMkLst>
            <pc:docMk/>
            <pc:sldMk cId="1958042658" sldId="616"/>
            <ac:picMk id="4" creationId="{FF81AE2E-CB60-F73A-4576-CCD0D6AB1990}"/>
          </ac:picMkLst>
        </pc:picChg>
        <pc:picChg chg="add del mod">
          <ac:chgData name="Ceci, Katrina" userId="a66f0765-f329-437d-8d11-f2ff14f20412" providerId="ADAL" clId="{484371D0-413F-4694-A1D5-DE978E442646}" dt="2022-07-03T21:47:05.347" v="1614" actId="478"/>
          <ac:picMkLst>
            <pc:docMk/>
            <pc:sldMk cId="1958042658" sldId="616"/>
            <ac:picMk id="7" creationId="{5F629419-0BAB-949E-83C8-B3570165E130}"/>
          </ac:picMkLst>
        </pc:picChg>
        <pc:picChg chg="add del mod">
          <ac:chgData name="Ceci, Katrina" userId="a66f0765-f329-437d-8d11-f2ff14f20412" providerId="ADAL" clId="{484371D0-413F-4694-A1D5-DE978E442646}" dt="2022-07-03T21:47:08.623" v="1616" actId="478"/>
          <ac:picMkLst>
            <pc:docMk/>
            <pc:sldMk cId="1958042658" sldId="616"/>
            <ac:picMk id="9" creationId="{94516B2E-20D2-207B-EA03-C00E38BB33D6}"/>
          </ac:picMkLst>
        </pc:picChg>
        <pc:picChg chg="add del mod">
          <ac:chgData name="Ceci, Katrina" userId="a66f0765-f329-437d-8d11-f2ff14f20412" providerId="ADAL" clId="{484371D0-413F-4694-A1D5-DE978E442646}" dt="2022-07-03T21:47:06.655" v="1615" actId="478"/>
          <ac:picMkLst>
            <pc:docMk/>
            <pc:sldMk cId="1958042658" sldId="616"/>
            <ac:picMk id="11" creationId="{CDD7D8C1-77BE-B95D-E19D-275136E6DE3E}"/>
          </ac:picMkLst>
        </pc:picChg>
        <pc:picChg chg="add mod">
          <ac:chgData name="Ceci, Katrina" userId="a66f0765-f329-437d-8d11-f2ff14f20412" providerId="ADAL" clId="{484371D0-413F-4694-A1D5-DE978E442646}" dt="2022-07-03T21:53:35.205" v="1626" actId="1440"/>
          <ac:picMkLst>
            <pc:docMk/>
            <pc:sldMk cId="1958042658" sldId="616"/>
            <ac:picMk id="13" creationId="{195C093A-6D89-10D5-9E75-0DC05A6ABB48}"/>
          </ac:picMkLst>
        </pc:picChg>
        <pc:picChg chg="add mod">
          <ac:chgData name="Ceci, Katrina" userId="a66f0765-f329-437d-8d11-f2ff14f20412" providerId="ADAL" clId="{484371D0-413F-4694-A1D5-DE978E442646}" dt="2022-07-03T21:48:19.463" v="1619" actId="1076"/>
          <ac:picMkLst>
            <pc:docMk/>
            <pc:sldMk cId="1958042658" sldId="616"/>
            <ac:picMk id="15" creationId="{00DFED34-604A-2972-9677-82BE877F92AE}"/>
          </ac:picMkLst>
        </pc:picChg>
      </pc:sldChg>
      <pc:sldMasterChg chg="delSldLayout">
        <pc:chgData name="Ceci, Katrina" userId="a66f0765-f329-437d-8d11-f2ff14f20412" providerId="ADAL" clId="{484371D0-413F-4694-A1D5-DE978E442646}" dt="2022-07-03T21:18:37.273" v="764" actId="47"/>
        <pc:sldMasterMkLst>
          <pc:docMk/>
          <pc:sldMasterMk cId="2658607074" sldId="2147483690"/>
        </pc:sldMasterMkLst>
        <pc:sldLayoutChg chg="del">
          <pc:chgData name="Ceci, Katrina" userId="a66f0765-f329-437d-8d11-f2ff14f20412" providerId="ADAL" clId="{484371D0-413F-4694-A1D5-DE978E442646}" dt="2022-07-03T21:18:37.273" v="764" actId="47"/>
          <pc:sldLayoutMkLst>
            <pc:docMk/>
            <pc:sldMasterMk cId="2658607074" sldId="2147483690"/>
            <pc:sldLayoutMk cId="3911434917" sldId="2147483694"/>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FA6452-B27C-5844-B409-124A1D9DA3B5}" type="datetimeFigureOut">
              <a:rPr lang="en-US" smtClean="0"/>
              <a:t>4/4/2023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8965D7-FFF8-2B41-80B4-167F87978D24}" type="slidenum">
              <a:rPr lang="en-US" smtClean="0"/>
              <a:t>‹#›</a:t>
            </a:fld>
            <a:endParaRPr lang="en-US"/>
          </a:p>
        </p:txBody>
      </p:sp>
    </p:spTree>
    <p:extLst>
      <p:ext uri="{BB962C8B-B14F-4D97-AF65-F5344CB8AC3E}">
        <p14:creationId xmlns:p14="http://schemas.microsoft.com/office/powerpoint/2010/main" val="2950271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BOLD FONT</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information or questions for instructors to read aloud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Regular font – potential learner responses, not all inclusive, encourage participation by accepting a variety of responses and provide gentle redirection if needed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Italic font – animations, activity instructions, or instructor information, not intended to be read to the 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kern="1200" dirty="0">
                <a:solidFill>
                  <a:schemeClr val="tx1"/>
                </a:solidFill>
                <a:effectLst/>
                <a:latin typeface="+mn-lt"/>
                <a:ea typeface="+mn-ea"/>
                <a:cs typeface="+mn-cs"/>
              </a:rPr>
              <a:t>The Child with a Fever starts on page 147 of your provider manual. This discussion will also include some content from Chapter 6, The Neonate, and Chapter 18, The Child with Special Healthcare Needs.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Objectives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Describe characteristics and selected causes of pediatric fever.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kern="1200" dirty="0">
                <a:solidFill>
                  <a:schemeClr val="tx1"/>
                </a:solidFill>
                <a:effectLst/>
                <a:latin typeface="+mn-lt"/>
                <a:ea typeface="+mn-ea"/>
                <a:cs typeface="+mn-cs"/>
              </a:rPr>
              <a:t>Discuss assessment and interventions for common pediatric febrile illnesses.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965D7-FFF8-2B41-80B4-167F87978D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55305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methods do you use to obtain a pediatric urine sample based on the patient age? </a:t>
            </a:r>
          </a:p>
          <a:p>
            <a:r>
              <a:rPr lang="en-US" b="0" i="0" dirty="0"/>
              <a:t>A caregiver may need to help with obtaining a clean catch sample for toilet-trained children. </a:t>
            </a:r>
          </a:p>
          <a:p>
            <a:r>
              <a:rPr lang="en-US" b="0" i="0" dirty="0"/>
              <a:t>Specimens may be obtained by straight catheter or urine collection bag depending on facility policy.</a:t>
            </a:r>
          </a:p>
          <a:p>
            <a:r>
              <a:rPr lang="en-US" b="1" dirty="0"/>
              <a:t>What are the downsides to using a urine bag to collect a sample?</a:t>
            </a:r>
          </a:p>
          <a:p>
            <a:r>
              <a:rPr lang="en-US" b="0" dirty="0"/>
              <a:t>Skin contamination makes these samples inappropriate for urine cultures. </a:t>
            </a:r>
          </a:p>
        </p:txBody>
      </p:sp>
      <p:sp>
        <p:nvSpPr>
          <p:cNvPr id="4" name="Slide Number Placeholder 3"/>
          <p:cNvSpPr>
            <a:spLocks noGrp="1"/>
          </p:cNvSpPr>
          <p:nvPr>
            <p:ph type="sldNum" sz="quarter" idx="5"/>
          </p:nvPr>
        </p:nvSpPr>
        <p:spPr/>
        <p:txBody>
          <a:bodyPr/>
          <a:lstStyle/>
          <a:p>
            <a:fld id="{5E8965D7-FFF8-2B41-80B4-167F87978D24}" type="slidenum">
              <a:rPr lang="en-US" smtClean="0"/>
              <a:t>10</a:t>
            </a:fld>
            <a:endParaRPr lang="en-US"/>
          </a:p>
        </p:txBody>
      </p:sp>
    </p:spTree>
    <p:extLst>
      <p:ext uri="{BB962C8B-B14F-4D97-AF65-F5344CB8AC3E}">
        <p14:creationId xmlns:p14="http://schemas.microsoft.com/office/powerpoint/2010/main" val="22981387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Does your department have pediatric blood tubes? Are there any samples that you might collect via heel stick? </a:t>
            </a:r>
          </a:p>
          <a:p>
            <a:r>
              <a:rPr lang="en-US" b="1" i="0" dirty="0"/>
              <a:t>Not all departments have pediatric blood tubes. Consider contacting the lab to see how much blood is required or what alternatives are available. The volume of blood required for adult-sized blood tubes can be a significant loss in a neonate or dehydrated infant. </a:t>
            </a:r>
          </a:p>
        </p:txBody>
      </p:sp>
      <p:sp>
        <p:nvSpPr>
          <p:cNvPr id="4" name="Slide Number Placeholder 3"/>
          <p:cNvSpPr>
            <a:spLocks noGrp="1"/>
          </p:cNvSpPr>
          <p:nvPr>
            <p:ph type="sldNum" sz="quarter" idx="5"/>
          </p:nvPr>
        </p:nvSpPr>
        <p:spPr/>
        <p:txBody>
          <a:bodyPr/>
          <a:lstStyle/>
          <a:p>
            <a:fld id="{5E8965D7-FFF8-2B41-80B4-167F87978D24}" type="slidenum">
              <a:rPr lang="en-US" smtClean="0"/>
              <a:t>11</a:t>
            </a:fld>
            <a:endParaRPr lang="en-US"/>
          </a:p>
        </p:txBody>
      </p:sp>
    </p:spTree>
    <p:extLst>
      <p:ext uri="{BB962C8B-B14F-4D97-AF65-F5344CB8AC3E}">
        <p14:creationId xmlns:p14="http://schemas.microsoft.com/office/powerpoint/2010/main" val="14622304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This image is from 1967. What has changed? What PPE is required?</a:t>
            </a:r>
          </a:p>
          <a:p>
            <a:endParaRPr lang="en-US" b="1" dirty="0"/>
          </a:p>
          <a:p>
            <a:r>
              <a:rPr lang="en-US" b="1" dirty="0"/>
              <a:t>What other positions have you seen or used? What must be closely monitored during this procedure?</a:t>
            </a:r>
          </a:p>
          <a:p>
            <a:r>
              <a:rPr lang="en-US" b="0" dirty="0"/>
              <a:t>Airway positioning and respiratory effort</a:t>
            </a:r>
          </a:p>
          <a:p>
            <a:endParaRPr lang="en-US" dirty="0"/>
          </a:p>
          <a:p>
            <a:endParaRPr lang="en-US" dirty="0"/>
          </a:p>
          <a:p>
            <a:r>
              <a:rPr lang="en-US" i="1" dirty="0"/>
              <a:t>Image from https://www.loc.gov/item/2005695713/</a:t>
            </a:r>
          </a:p>
          <a:p>
            <a:r>
              <a:rPr lang="en-US" i="1" dirty="0"/>
              <a:t>Rights information: https://www.loc.gov/rr/print/res/133_bro.html</a:t>
            </a:r>
          </a:p>
        </p:txBody>
      </p:sp>
      <p:sp>
        <p:nvSpPr>
          <p:cNvPr id="4" name="Slide Number Placeholder 3"/>
          <p:cNvSpPr>
            <a:spLocks noGrp="1"/>
          </p:cNvSpPr>
          <p:nvPr>
            <p:ph type="sldNum" sz="quarter" idx="5"/>
          </p:nvPr>
        </p:nvSpPr>
        <p:spPr/>
        <p:txBody>
          <a:bodyPr/>
          <a:lstStyle/>
          <a:p>
            <a:fld id="{5E8965D7-FFF8-2B41-80B4-167F87978D24}" type="slidenum">
              <a:rPr lang="en-US" smtClean="0"/>
              <a:t>12</a:t>
            </a:fld>
            <a:endParaRPr lang="en-US"/>
          </a:p>
        </p:txBody>
      </p:sp>
    </p:spTree>
    <p:extLst>
      <p:ext uri="{BB962C8B-B14F-4D97-AF65-F5344CB8AC3E}">
        <p14:creationId xmlns:p14="http://schemas.microsoft.com/office/powerpoint/2010/main" val="16751178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00000"/>
              </a:lnSpc>
              <a:spcBef>
                <a:spcPts val="0"/>
              </a:spcBef>
              <a:spcAft>
                <a:spcPts val="600"/>
              </a:spcAft>
              <a:buNone/>
            </a:pPr>
            <a:r>
              <a:rPr lang="en-US" b="1" dirty="0"/>
              <a:t>Why is fever one of the most common reasons for an ED visit in toddlers and school-aged children?</a:t>
            </a:r>
          </a:p>
          <a:p>
            <a:pPr marL="0" indent="0">
              <a:lnSpc>
                <a:spcPct val="100000"/>
              </a:lnSpc>
              <a:spcBef>
                <a:spcPts val="0"/>
              </a:spcBef>
              <a:spcAft>
                <a:spcPts val="600"/>
              </a:spcAft>
              <a:buNone/>
            </a:pPr>
            <a:r>
              <a:rPr lang="en-US" kern="1200" dirty="0">
                <a:solidFill>
                  <a:schemeClr val="tx1"/>
                </a:solidFill>
                <a:effectLst/>
                <a:latin typeface="+mn-lt"/>
                <a:ea typeface="+mn-ea"/>
                <a:cs typeface="+mn-cs"/>
              </a:rPr>
              <a:t>Children in this age group tend to play closely together, share toys and cups and food, easily transmitting a variety of pathogens.</a:t>
            </a:r>
          </a:p>
          <a:p>
            <a:pPr marL="0" indent="0">
              <a:lnSpc>
                <a:spcPct val="100000"/>
              </a:lnSpc>
              <a:spcBef>
                <a:spcPts val="0"/>
              </a:spcBef>
              <a:spcAft>
                <a:spcPts val="600"/>
              </a:spcAft>
              <a:buNone/>
            </a:pPr>
            <a:endParaRPr lang="en-US" b="0" kern="1200" dirty="0">
              <a:solidFill>
                <a:schemeClr val="tx1"/>
              </a:solidFill>
              <a:effectLst/>
              <a:latin typeface="+mn-lt"/>
              <a:ea typeface="+mn-ea"/>
              <a:cs typeface="+mn-cs"/>
            </a:endParaRPr>
          </a:p>
          <a:p>
            <a:pPr marL="0" indent="0">
              <a:lnSpc>
                <a:spcPct val="100000"/>
              </a:lnSpc>
              <a:spcBef>
                <a:spcPts val="0"/>
              </a:spcBef>
              <a:spcAft>
                <a:spcPts val="600"/>
              </a:spcAft>
              <a:buNone/>
            </a:pPr>
            <a:r>
              <a:rPr lang="en-US" b="1" kern="1200" dirty="0">
                <a:solidFill>
                  <a:schemeClr val="tx1"/>
                </a:solidFill>
                <a:effectLst/>
                <a:latin typeface="+mn-lt"/>
                <a:ea typeface="+mn-ea"/>
                <a:cs typeface="+mn-cs"/>
              </a:rPr>
              <a:t>What common complication of a fever is frightening for caregivers?</a:t>
            </a:r>
          </a:p>
          <a:p>
            <a:pPr marL="0" indent="0">
              <a:lnSpc>
                <a:spcPct val="100000"/>
              </a:lnSpc>
              <a:spcBef>
                <a:spcPts val="0"/>
              </a:spcBef>
              <a:spcAft>
                <a:spcPts val="600"/>
              </a:spcAft>
              <a:buNone/>
            </a:pPr>
            <a:r>
              <a:rPr lang="en-US" b="0" i="1" kern="1200" dirty="0">
                <a:solidFill>
                  <a:schemeClr val="tx1"/>
                </a:solidFill>
                <a:effectLst/>
                <a:latin typeface="+mn-lt"/>
                <a:ea typeface="+mn-ea"/>
                <a:cs typeface="+mn-cs"/>
              </a:rPr>
              <a:t>Accept a variety of answers, but lead into a conversation about febrile seizures.</a:t>
            </a:r>
            <a:endParaRPr lang="en-US" b="0" i="1" dirty="0"/>
          </a:p>
          <a:p>
            <a:endParaRPr lang="en-US" dirty="0"/>
          </a:p>
        </p:txBody>
      </p:sp>
      <p:sp>
        <p:nvSpPr>
          <p:cNvPr id="4" name="Slide Number Placeholder 3"/>
          <p:cNvSpPr>
            <a:spLocks noGrp="1"/>
          </p:cNvSpPr>
          <p:nvPr>
            <p:ph type="sldNum" sz="quarter" idx="5"/>
          </p:nvPr>
        </p:nvSpPr>
        <p:spPr/>
        <p:txBody>
          <a:bodyPr/>
          <a:lstStyle/>
          <a:p>
            <a:fld id="{5E8965D7-FFF8-2B41-80B4-167F87978D24}" type="slidenum">
              <a:rPr lang="en-US" smtClean="0"/>
              <a:t>13</a:t>
            </a:fld>
            <a:endParaRPr lang="en-US"/>
          </a:p>
        </p:txBody>
      </p:sp>
    </p:spTree>
    <p:extLst>
      <p:ext uri="{BB962C8B-B14F-4D97-AF65-F5344CB8AC3E}">
        <p14:creationId xmlns:p14="http://schemas.microsoft.com/office/powerpoint/2010/main" val="4005048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is from ENA’s febrile seizure discharge infographic. Reassure caregivers that febrile seizures are not associated with epilepsy or brain damage.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 you have pediatric antipyretic dosing information readily available for caregivers?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Important teaching points include that routinely alternating antipyretics (acetaminophen and ibuprofen) or administering any combination cough and cold medications can lead to organ damage from unintentional overdose. Aspirin is used for specific illnesses such as rheumatic fever and Kawasaki disease but is not otherwise recommended for children.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Enau.ena.org – practice resources</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965D7-FFF8-2B41-80B4-167F87978D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94946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This is also included on ENA’s febrile seizure discharge infographic.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1" dirty="0"/>
              <a:t>Enau.ena.org – practice resources</a:t>
            </a:r>
          </a:p>
          <a:p>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965D7-FFF8-2B41-80B4-167F87978D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3883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52400" lvl="0" indent="0">
              <a:buFontTx/>
              <a:buNone/>
            </a:pPr>
            <a:r>
              <a:rPr lang="en-CA" b="1" i="0" dirty="0">
                <a:effectLst/>
                <a:latin typeface="Calibri" panose="020F0502020204030204" pitchFamily="34" charset="0"/>
                <a:ea typeface="Times New Roman" panose="02020603050405020304" pitchFamily="18" charset="0"/>
                <a:cs typeface="Times New Roman" panose="02020603050405020304" pitchFamily="18" charset="0"/>
              </a:rPr>
              <a:t>In healthy children, most fevers are self-limited and benign.</a:t>
            </a:r>
            <a:endParaRPr lang="en-US" b="1" i="0" dirty="0">
              <a:effectLst/>
              <a:latin typeface="Calibri" panose="020F0502020204030204" pitchFamily="34" charset="0"/>
              <a:ea typeface="Calibri" panose="020F0502020204030204" pitchFamily="34" charset="0"/>
              <a:cs typeface="Times New Roman" panose="02020603050405020304" pitchFamily="18" charset="0"/>
            </a:endParaRPr>
          </a:p>
          <a:p>
            <a:pPr marL="0" marR="152400" lvl="0" indent="0">
              <a:buFontTx/>
              <a:buNone/>
            </a:pPr>
            <a:r>
              <a:rPr lang="en-CA" b="1" i="0" dirty="0">
                <a:effectLst/>
                <a:latin typeface="Calibri" panose="020F0502020204030204" pitchFamily="34" charset="0"/>
                <a:ea typeface="Times New Roman" panose="02020603050405020304" pitchFamily="18" charset="0"/>
                <a:cs typeface="Times New Roman" panose="02020603050405020304" pitchFamily="18" charset="0"/>
              </a:rPr>
              <a:t>There is no evidence that fever makes the illness worse.</a:t>
            </a:r>
            <a:endParaRPr lang="en-US" b="1" i="0" dirty="0">
              <a:effectLst/>
              <a:latin typeface="Calibri" panose="020F0502020204030204" pitchFamily="34" charset="0"/>
              <a:ea typeface="Calibri" panose="020F0502020204030204" pitchFamily="34" charset="0"/>
              <a:cs typeface="Times New Roman" panose="02020603050405020304" pitchFamily="18" charset="0"/>
            </a:endParaRPr>
          </a:p>
          <a:p>
            <a:pPr marL="0" marR="152400" lvl="0" indent="0">
              <a:buFontTx/>
              <a:buNone/>
            </a:pPr>
            <a:r>
              <a:rPr lang="en-CA" b="1" i="0" dirty="0">
                <a:effectLst/>
                <a:latin typeface="Calibri" panose="020F0502020204030204" pitchFamily="34" charset="0"/>
                <a:ea typeface="Times New Roman" panose="02020603050405020304" pitchFamily="18" charset="0"/>
                <a:cs typeface="Times New Roman" panose="02020603050405020304" pitchFamily="18" charset="0"/>
              </a:rPr>
              <a:t>There is no evidence that reducing fever reduces the morbidity or mortality from a febrile illness unless the child has an underlying pre-existing condition that limits the ability to tolerate increased metabolic demands. </a:t>
            </a:r>
          </a:p>
          <a:p>
            <a:pPr marL="0" marR="152400" lvl="0" indent="0">
              <a:buFontTx/>
              <a:buNone/>
            </a:pPr>
            <a:r>
              <a:rPr lang="en-CA" b="1" i="0" dirty="0">
                <a:effectLst/>
                <a:latin typeface="Calibri" panose="020F0502020204030204" pitchFamily="34" charset="0"/>
                <a:ea typeface="Times New Roman" panose="02020603050405020304" pitchFamily="18" charset="0"/>
                <a:cs typeface="Times New Roman" panose="02020603050405020304" pitchFamily="18" charset="0"/>
              </a:rPr>
              <a:t>It is acceptable and encouraged to provide a febrile child with a blanket for comfort.</a:t>
            </a:r>
            <a:endParaRPr lang="en-US" b="1" i="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E8965D7-FFF8-2B41-80B4-167F87978D24}" type="slidenum">
              <a:rPr lang="en-US" smtClean="0"/>
              <a:t>16</a:t>
            </a:fld>
            <a:endParaRPr lang="en-US"/>
          </a:p>
        </p:txBody>
      </p:sp>
    </p:spTree>
    <p:extLst>
      <p:ext uri="{BB962C8B-B14F-4D97-AF65-F5344CB8AC3E}">
        <p14:creationId xmlns:p14="http://schemas.microsoft.com/office/powerpoint/2010/main" val="2976281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All resources mentioned in </a:t>
            </a:r>
            <a:r>
              <a:rPr lang="en-US" b="1"/>
              <a:t>this presentation are </a:t>
            </a:r>
            <a:r>
              <a:rPr lang="en-US" b="1" dirty="0"/>
              <a:t>available at enau.ena</a:t>
            </a:r>
            <a:r>
              <a:rPr lang="en-US" b="1"/>
              <a:t>.org.</a:t>
            </a:r>
            <a:endParaRPr lang="en-US" b="1" dirty="0"/>
          </a:p>
          <a:p>
            <a:r>
              <a:rPr lang="en-US" b="1" dirty="0"/>
              <a:t>Many are free to non-members but require a login. Click “Practice Resources” to search by keyword. </a:t>
            </a:r>
          </a:p>
        </p:txBody>
      </p:sp>
      <p:sp>
        <p:nvSpPr>
          <p:cNvPr id="4" name="Slide Number Placeholder 3"/>
          <p:cNvSpPr>
            <a:spLocks noGrp="1"/>
          </p:cNvSpPr>
          <p:nvPr>
            <p:ph type="sldNum" sz="quarter" idx="5"/>
          </p:nvPr>
        </p:nvSpPr>
        <p:spPr/>
        <p:txBody>
          <a:bodyPr/>
          <a:lstStyle/>
          <a:p>
            <a:fld id="{5E8965D7-FFF8-2B41-80B4-167F87978D24}" type="slidenum">
              <a:rPr lang="en-US" smtClean="0"/>
              <a:t>17</a:t>
            </a:fld>
            <a:endParaRPr lang="en-US"/>
          </a:p>
        </p:txBody>
      </p:sp>
    </p:spTree>
    <p:extLst>
      <p:ext uri="{BB962C8B-B14F-4D97-AF65-F5344CB8AC3E}">
        <p14:creationId xmlns:p14="http://schemas.microsoft.com/office/powerpoint/2010/main" val="7574787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Other causes for fever beyond the scope of this discussion include heat stroke and toxin exposure. Toxicology will be briefly discussed in The Child with an Altered Mental Status. Does anyone have any questions?</a:t>
            </a:r>
          </a:p>
          <a:p>
            <a:endParaRPr lang="en-US" b="1"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965D7-FFF8-2B41-80B4-167F87978D2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23697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minutes of safe physical exertion: jumping jacks, boxer jabs, lunges, jogging in place, side-kicks, dance, neck/arm stretches</a:t>
            </a:r>
          </a:p>
        </p:txBody>
      </p:sp>
      <p:sp>
        <p:nvSpPr>
          <p:cNvPr id="4" name="Slide Number Placeholder 3"/>
          <p:cNvSpPr>
            <a:spLocks noGrp="1"/>
          </p:cNvSpPr>
          <p:nvPr>
            <p:ph type="sldNum" sz="quarter" idx="5"/>
          </p:nvPr>
        </p:nvSpPr>
        <p:spPr/>
        <p:txBody>
          <a:bodyPr/>
          <a:lstStyle/>
          <a:p>
            <a:fld id="{5E8965D7-FFF8-2B41-80B4-167F87978D24}" type="slidenum">
              <a:rPr lang="en-US" smtClean="0"/>
              <a:t>19</a:t>
            </a:fld>
            <a:endParaRPr lang="en-US"/>
          </a:p>
        </p:txBody>
      </p:sp>
    </p:spTree>
    <p:extLst>
      <p:ext uri="{BB962C8B-B14F-4D97-AF65-F5344CB8AC3E}">
        <p14:creationId xmlns:p14="http://schemas.microsoft.com/office/powerpoint/2010/main" val="2182693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often do you see children with this presenting symptom? </a:t>
            </a:r>
          </a:p>
          <a:p>
            <a:r>
              <a:rPr lang="en-US" b="1" dirty="0"/>
              <a:t>What does a fever indicate?</a:t>
            </a:r>
          </a:p>
          <a:p>
            <a:r>
              <a:rPr lang="en-US" b="0" dirty="0"/>
              <a:t>Most commonly a healthy immune response to infection.</a:t>
            </a:r>
          </a:p>
          <a:p>
            <a:r>
              <a:rPr lang="en-US" b="0" dirty="0"/>
              <a:t>Less commonly a response to a toxin (malignant hyperthermia, neuroleptic malignant syndrome, sympathomimetics), brain injury (diffuse axonal injury) or heat exposure. </a:t>
            </a:r>
          </a:p>
          <a:p>
            <a:r>
              <a:rPr lang="en-US" b="1" dirty="0"/>
              <a:t>Do you know your policy for pediatric temperature measurement?</a:t>
            </a:r>
          </a:p>
          <a:p>
            <a:r>
              <a:rPr lang="en-US" b="0" dirty="0"/>
              <a:t>Come prepared with facility policy to discuss, be open to other facility’s variations. Refer to ENA’s Non-Invasive Temperature Measurement clinical practice guideline.</a:t>
            </a:r>
          </a:p>
          <a:p>
            <a:r>
              <a:rPr lang="en-US" b="1" dirty="0"/>
              <a:t>See page 149 in the provider manual for indications and cautions for various routes.</a:t>
            </a:r>
          </a:p>
        </p:txBody>
      </p:sp>
      <p:sp>
        <p:nvSpPr>
          <p:cNvPr id="4" name="Slide Number Placeholder 3"/>
          <p:cNvSpPr>
            <a:spLocks noGrp="1"/>
          </p:cNvSpPr>
          <p:nvPr>
            <p:ph type="sldNum" sz="quarter" idx="5"/>
          </p:nvPr>
        </p:nvSpPr>
        <p:spPr/>
        <p:txBody>
          <a:bodyPr/>
          <a:lstStyle/>
          <a:p>
            <a:fld id="{5E8965D7-FFF8-2B41-80B4-167F87978D24}" type="slidenum">
              <a:rPr lang="en-US" smtClean="0"/>
              <a:t>2</a:t>
            </a:fld>
            <a:endParaRPr lang="en-US"/>
          </a:p>
        </p:txBody>
      </p:sp>
    </p:spTree>
    <p:extLst>
      <p:ext uri="{BB962C8B-B14F-4D97-AF65-F5344CB8AC3E}">
        <p14:creationId xmlns:p14="http://schemas.microsoft.com/office/powerpoint/2010/main" val="6516756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Why are families concerned when their child has a fever? </a:t>
            </a:r>
          </a:p>
          <a:p>
            <a:r>
              <a:rPr lang="en-US" b="0" dirty="0"/>
              <a:t>Fever phobia, seizures </a:t>
            </a:r>
            <a:r>
              <a:rPr lang="en-US" b="0" i="1" dirty="0"/>
              <a:t>(febrile seizures are discussed later in the presentation)</a:t>
            </a:r>
          </a:p>
          <a:p>
            <a:r>
              <a:rPr lang="en-US" b="1" dirty="0"/>
              <a:t>Fever and disease process teaching with anticipatory guidance can go a long way.</a:t>
            </a:r>
          </a:p>
          <a:p>
            <a:endParaRPr lang="en-US" b="1" dirty="0"/>
          </a:p>
          <a:p>
            <a:endParaRPr lang="en-US" i="1" dirty="0"/>
          </a:p>
          <a:p>
            <a:endParaRPr lang="en-US" i="1" dirty="0"/>
          </a:p>
          <a:p>
            <a:endParaRPr lang="en-US" dirty="0"/>
          </a:p>
        </p:txBody>
      </p:sp>
      <p:sp>
        <p:nvSpPr>
          <p:cNvPr id="4" name="Slide Number Placeholder 3"/>
          <p:cNvSpPr>
            <a:spLocks noGrp="1"/>
          </p:cNvSpPr>
          <p:nvPr>
            <p:ph type="sldNum" sz="quarter" idx="5"/>
          </p:nvPr>
        </p:nvSpPr>
        <p:spPr/>
        <p:txBody>
          <a:bodyPr/>
          <a:lstStyle/>
          <a:p>
            <a:fld id="{5E8965D7-FFF8-2B41-80B4-167F87978D24}" type="slidenum">
              <a:rPr lang="en-US" smtClean="0"/>
              <a:t>3</a:t>
            </a:fld>
            <a:endParaRPr lang="en-US"/>
          </a:p>
        </p:txBody>
      </p:sp>
    </p:spTree>
    <p:extLst>
      <p:ext uri="{BB962C8B-B14F-4D97-AF65-F5344CB8AC3E}">
        <p14:creationId xmlns:p14="http://schemas.microsoft.com/office/powerpoint/2010/main" val="2373293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are the treatment goals for patients with a fever without significant alterations to the primary survey?</a:t>
            </a:r>
          </a:p>
          <a:p>
            <a:r>
              <a:rPr lang="en-US" b="0" dirty="0"/>
              <a:t>Identify and treat the underlying cause.</a:t>
            </a:r>
          </a:p>
          <a:p>
            <a:r>
              <a:rPr lang="en-US" b="0" dirty="0"/>
              <a:t>Antipyretics do not treat the underlying cause and are to be used to promote comfort and hydration. </a:t>
            </a:r>
          </a:p>
          <a:p>
            <a:endParaRPr lang="en-US" b="0" dirty="0"/>
          </a:p>
          <a:p>
            <a:r>
              <a:rPr lang="en-US" b="1" dirty="0"/>
              <a:t>It is important to teach caregivers that the fever is the body’s mechanism for killing an infectious agent. The fever itself is healthy and helps fight the illness. If the child is eating and drinking, we can often let the fever do its job.</a:t>
            </a:r>
          </a:p>
          <a:p>
            <a:endParaRPr lang="en-US" b="1" dirty="0"/>
          </a:p>
          <a:p>
            <a:r>
              <a:rPr lang="en-US" b="1" dirty="0"/>
              <a:t>In which patient populations is the presence of fever an urgent concern?</a:t>
            </a:r>
          </a:p>
          <a:p>
            <a:r>
              <a:rPr lang="en-US" dirty="0"/>
              <a:t>Immunocompromised – post transplant, receiving chemotherapy, on immunomodulators/immunosuppressants</a:t>
            </a:r>
          </a:p>
          <a:p>
            <a:r>
              <a:rPr lang="en-US" dirty="0"/>
              <a:t>Sickle cell disease, post-splenectomy, neonate</a:t>
            </a:r>
          </a:p>
          <a:p>
            <a:r>
              <a:rPr lang="en-US" dirty="0"/>
              <a:t>Other co-morbidities</a:t>
            </a:r>
          </a:p>
          <a:p>
            <a:endParaRPr lang="en-US" dirty="0"/>
          </a:p>
          <a:p>
            <a:r>
              <a:rPr lang="en-US" b="0" i="1" dirty="0"/>
              <a:t>Red flags on next slide</a:t>
            </a:r>
          </a:p>
          <a:p>
            <a:endParaRPr lang="en-US" dirty="0"/>
          </a:p>
        </p:txBody>
      </p:sp>
      <p:sp>
        <p:nvSpPr>
          <p:cNvPr id="4" name="Slide Number Placeholder 3"/>
          <p:cNvSpPr>
            <a:spLocks noGrp="1"/>
          </p:cNvSpPr>
          <p:nvPr>
            <p:ph type="sldNum" sz="quarter" idx="5"/>
          </p:nvPr>
        </p:nvSpPr>
        <p:spPr/>
        <p:txBody>
          <a:bodyPr/>
          <a:lstStyle/>
          <a:p>
            <a:fld id="{5E8965D7-FFF8-2B41-80B4-167F87978D24}" type="slidenum">
              <a:rPr lang="en-US" smtClean="0"/>
              <a:t>4</a:t>
            </a:fld>
            <a:endParaRPr lang="en-US"/>
          </a:p>
        </p:txBody>
      </p:sp>
    </p:spTree>
    <p:extLst>
      <p:ext uri="{BB962C8B-B14F-4D97-AF65-F5344CB8AC3E}">
        <p14:creationId xmlns:p14="http://schemas.microsoft.com/office/powerpoint/2010/main" val="23944493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What red flags might be revealed in triage or the initial assessment?</a:t>
            </a:r>
          </a:p>
          <a:p>
            <a:r>
              <a:rPr lang="en-US" b="0" i="1" dirty="0"/>
              <a:t>Red flags appear on CLICK</a:t>
            </a:r>
          </a:p>
          <a:p>
            <a:r>
              <a:rPr lang="en-US" b="1" dirty="0"/>
              <a:t>How are high-risk patients identified? Are they triaged differently? </a:t>
            </a:r>
          </a:p>
          <a:p>
            <a:r>
              <a:rPr lang="en-US" b="0" dirty="0"/>
              <a:t>Often immediately isolated</a:t>
            </a:r>
          </a:p>
          <a:p>
            <a:r>
              <a:rPr lang="en-US" b="0" dirty="0"/>
              <a:t>Minimally given a higher triage acuity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8965D7-FFF8-2B41-80B4-167F87978D2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0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Does your system have any automatic flags or triggers for patients at risk for sepsis based on vital signs and/or lab results?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Is a sepsis protocol initiated?</a:t>
            </a:r>
            <a:endParaRPr lang="en-US" dirty="0"/>
          </a:p>
          <a:p>
            <a:r>
              <a:rPr lang="en-US" i="1" dirty="0"/>
              <a:t>Study guide question</a:t>
            </a:r>
          </a:p>
          <a:p>
            <a:r>
              <a:rPr lang="en-US" i="1" dirty="0"/>
              <a:t>Have a facility-specific protocol as an example but be prepared to accept variations. </a:t>
            </a:r>
          </a:p>
          <a:p>
            <a:r>
              <a:rPr lang="en-US" b="1" dirty="0"/>
              <a:t>Why are protocols in place and how are they developed?</a:t>
            </a:r>
          </a:p>
          <a:p>
            <a:r>
              <a:rPr lang="en-US" i="1" dirty="0"/>
              <a:t>The intent of this question is to help learners understand the “why” of evidence-based protocols.</a:t>
            </a:r>
          </a:p>
        </p:txBody>
      </p:sp>
      <p:sp>
        <p:nvSpPr>
          <p:cNvPr id="4" name="Slide Number Placeholder 3"/>
          <p:cNvSpPr>
            <a:spLocks noGrp="1"/>
          </p:cNvSpPr>
          <p:nvPr>
            <p:ph type="sldNum" sz="quarter" idx="5"/>
          </p:nvPr>
        </p:nvSpPr>
        <p:spPr/>
        <p:txBody>
          <a:bodyPr/>
          <a:lstStyle/>
          <a:p>
            <a:fld id="{5E8965D7-FFF8-2B41-80B4-167F87978D24}" type="slidenum">
              <a:rPr lang="en-US" smtClean="0"/>
              <a:t>6</a:t>
            </a:fld>
            <a:endParaRPr lang="en-US"/>
          </a:p>
        </p:txBody>
      </p:sp>
    </p:spTree>
    <p:extLst>
      <p:ext uri="{BB962C8B-B14F-4D97-AF65-F5344CB8AC3E}">
        <p14:creationId xmlns:p14="http://schemas.microsoft.com/office/powerpoint/2010/main" val="33364431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656953"/>
          </a:xfrm>
        </p:spPr>
        <p:txBody>
          <a:bodyPr/>
          <a:lstStyle/>
          <a:p>
            <a:r>
              <a:rPr lang="en-US" i="1" dirty="0"/>
              <a:t>In groups of no more than 4 students, students will use a blank piece of paper, large sticky note, or whiteboard to record their answers. Discuss general causes, symptoms, and interventions after 5-10 minutes (listen to students to see when conversation is straying). Pediatric fever workup slides follow this slide. </a:t>
            </a:r>
          </a:p>
          <a:p>
            <a:r>
              <a:rPr lang="en-US" b="1" dirty="0"/>
              <a:t>Elect a spokesperson. Take no more than 10 minutes to discuss and write down your answers. </a:t>
            </a:r>
          </a:p>
          <a:p>
            <a:r>
              <a:rPr lang="en-US" b="0" dirty="0"/>
              <a:t>Causes:</a:t>
            </a:r>
          </a:p>
          <a:p>
            <a:r>
              <a:rPr lang="en-US" b="0" dirty="0"/>
              <a:t>Neonates – maternal transmission of group B strep</a:t>
            </a:r>
          </a:p>
          <a:p>
            <a:r>
              <a:rPr lang="en-US" b="0" dirty="0"/>
              <a:t>Group A strep is a common cause of pharyngitis, can lead to rheumatic fever if untreated</a:t>
            </a:r>
          </a:p>
          <a:p>
            <a:r>
              <a:rPr lang="en-US" b="0" dirty="0"/>
              <a:t>Meningitis</a:t>
            </a:r>
          </a:p>
          <a:p>
            <a:r>
              <a:rPr lang="en-US" b="0" dirty="0"/>
              <a:t>Osteomyelitis</a:t>
            </a:r>
          </a:p>
          <a:p>
            <a:r>
              <a:rPr lang="en-US" b="0" dirty="0"/>
              <a:t>Urinary tract infection</a:t>
            </a:r>
          </a:p>
          <a:p>
            <a:r>
              <a:rPr lang="en-US" b="0" dirty="0"/>
              <a:t>Upper or lower respiratory tract infection</a:t>
            </a:r>
          </a:p>
          <a:p>
            <a:r>
              <a:rPr lang="en-US" b="0" dirty="0"/>
              <a:t>Gastrointestinal infection including surgical emergencies</a:t>
            </a:r>
          </a:p>
          <a:p>
            <a:r>
              <a:rPr lang="en-US" b="0" dirty="0"/>
              <a:t>Other signs and symptoms:</a:t>
            </a:r>
          </a:p>
          <a:p>
            <a:r>
              <a:rPr lang="en-US" b="0" dirty="0"/>
              <a:t>Skin abnormalities – rash, erythema, petechiae/purpura</a:t>
            </a:r>
          </a:p>
          <a:p>
            <a:r>
              <a:rPr lang="en-US" b="0" dirty="0"/>
              <a:t>Dysuria</a:t>
            </a:r>
          </a:p>
          <a:p>
            <a:r>
              <a:rPr lang="en-US" b="0" dirty="0"/>
              <a:t>Nausea, vomiting, diarrhea</a:t>
            </a:r>
          </a:p>
          <a:p>
            <a:r>
              <a:rPr lang="en-US" b="0" dirty="0"/>
              <a:t>Sore throat, cough, rhinorrhea</a:t>
            </a:r>
          </a:p>
          <a:p>
            <a:r>
              <a:rPr lang="en-US" b="0" dirty="0"/>
              <a:t>Abdominal pain</a:t>
            </a:r>
          </a:p>
          <a:p>
            <a:r>
              <a:rPr lang="en-US" b="0" dirty="0"/>
              <a:t>Limp</a:t>
            </a:r>
          </a:p>
        </p:txBody>
      </p:sp>
      <p:sp>
        <p:nvSpPr>
          <p:cNvPr id="4" name="Slide Number Placeholder 3"/>
          <p:cNvSpPr>
            <a:spLocks noGrp="1"/>
          </p:cNvSpPr>
          <p:nvPr>
            <p:ph type="sldNum" sz="quarter" idx="5"/>
          </p:nvPr>
        </p:nvSpPr>
        <p:spPr/>
        <p:txBody>
          <a:bodyPr/>
          <a:lstStyle/>
          <a:p>
            <a:fld id="{5E8965D7-FFF8-2B41-80B4-167F87978D24}" type="slidenum">
              <a:rPr lang="en-US" smtClean="0"/>
              <a:t>7</a:t>
            </a:fld>
            <a:endParaRPr lang="en-US"/>
          </a:p>
        </p:txBody>
      </p:sp>
    </p:spTree>
    <p:extLst>
      <p:ext uri="{BB962C8B-B14F-4D97-AF65-F5344CB8AC3E}">
        <p14:creationId xmlns:p14="http://schemas.microsoft.com/office/powerpoint/2010/main" val="485070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We are going to talk a bit about what might be included in the workup in a child with a fever. A good history with targeted questions and physical exam (including looking, listening, and feeling) may determine a likely febrile source and eliminate the need for unnecessary diagnostic testing. </a:t>
            </a:r>
          </a:p>
          <a:p>
            <a:endParaRPr lang="en-US" dirty="0"/>
          </a:p>
        </p:txBody>
      </p:sp>
      <p:sp>
        <p:nvSpPr>
          <p:cNvPr id="4" name="Slide Number Placeholder 3"/>
          <p:cNvSpPr>
            <a:spLocks noGrp="1"/>
          </p:cNvSpPr>
          <p:nvPr>
            <p:ph type="sldNum" sz="quarter" idx="5"/>
          </p:nvPr>
        </p:nvSpPr>
        <p:spPr/>
        <p:txBody>
          <a:bodyPr/>
          <a:lstStyle/>
          <a:p>
            <a:fld id="{5E8965D7-FFF8-2B41-80B4-167F87978D24}" type="slidenum">
              <a:rPr lang="en-US" smtClean="0"/>
              <a:t>8</a:t>
            </a:fld>
            <a:endParaRPr lang="en-US"/>
          </a:p>
        </p:txBody>
      </p:sp>
    </p:spTree>
    <p:extLst>
      <p:ext uri="{BB962C8B-B14F-4D97-AF65-F5344CB8AC3E}">
        <p14:creationId xmlns:p14="http://schemas.microsoft.com/office/powerpoint/2010/main" val="2301535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What nasal or oropharyngeal swabs might you obtain?</a:t>
            </a:r>
          </a:p>
          <a:p>
            <a:r>
              <a:rPr lang="en-US" b="1" dirty="0"/>
              <a:t>What techniques have you seen that make obtaining these swabs safer and less traumatic for children? </a:t>
            </a:r>
          </a:p>
          <a:p>
            <a:endParaRPr lang="en-US" b="1" dirty="0"/>
          </a:p>
        </p:txBody>
      </p:sp>
      <p:sp>
        <p:nvSpPr>
          <p:cNvPr id="4" name="Slide Number Placeholder 3"/>
          <p:cNvSpPr>
            <a:spLocks noGrp="1"/>
          </p:cNvSpPr>
          <p:nvPr>
            <p:ph type="sldNum" sz="quarter" idx="5"/>
          </p:nvPr>
        </p:nvSpPr>
        <p:spPr/>
        <p:txBody>
          <a:bodyPr/>
          <a:lstStyle/>
          <a:p>
            <a:fld id="{5E8965D7-FFF8-2B41-80B4-167F87978D24}" type="slidenum">
              <a:rPr lang="en-US" smtClean="0"/>
              <a:t>9</a:t>
            </a:fld>
            <a:endParaRPr lang="en-US"/>
          </a:p>
        </p:txBody>
      </p:sp>
    </p:spTree>
    <p:extLst>
      <p:ext uri="{BB962C8B-B14F-4D97-AF65-F5344CB8AC3E}">
        <p14:creationId xmlns:p14="http://schemas.microsoft.com/office/powerpoint/2010/main" val="18054822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7.xml"/><Relationship Id="rId1" Type="http://schemas.openxmlformats.org/officeDocument/2006/relationships/tags" Target="../tags/tag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ags" Target="../tags/tag2.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3.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4.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tags" Target="../tags/tag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794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
            <a:ext cx="7886700" cy="609601"/>
          </a:xfrm>
          <a:prstGeom prst="rect">
            <a:avLst/>
          </a:prstGeom>
        </p:spPr>
        <p:txBody>
          <a:bodyPr/>
          <a:lstStyle>
            <a:lvl1pPr>
              <a:defRPr sz="3600" b="1"/>
            </a:lvl1pPr>
          </a:lstStyle>
          <a:p>
            <a:r>
              <a:rPr lang="en-US" dirty="0"/>
              <a:t>Click to edit Master title style</a:t>
            </a:r>
          </a:p>
        </p:txBody>
      </p:sp>
      <p:sp>
        <p:nvSpPr>
          <p:cNvPr id="3" name="Content Placeholder 2"/>
          <p:cNvSpPr>
            <a:spLocks noGrp="1"/>
          </p:cNvSpPr>
          <p:nvPr>
            <p:ph idx="1"/>
          </p:nvPr>
        </p:nvSpPr>
        <p:spPr>
          <a:xfrm>
            <a:off x="628650" y="1010194"/>
            <a:ext cx="7886700" cy="489954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C764DE79-268F-4C1A-8933-263129D2AF90}" type="datetimeFigureOut">
              <a:rPr lang="en-US" dirty="0"/>
              <a:t>4/4/2023</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2458156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53635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
            <a:ext cx="7886700" cy="609601"/>
          </a:xfrm>
          <a:prstGeom prst="rect">
            <a:avLst/>
          </a:prstGeom>
        </p:spPr>
        <p:txBody>
          <a:bodyPr/>
          <a:lstStyle>
            <a:lvl1pPr>
              <a:defRPr sz="3600" b="1"/>
            </a:lvl1pPr>
          </a:lstStyle>
          <a:p>
            <a:r>
              <a:rPr lang="en-US"/>
              <a:t>Click to edit Master title style</a:t>
            </a:r>
          </a:p>
        </p:txBody>
      </p:sp>
      <p:sp>
        <p:nvSpPr>
          <p:cNvPr id="3" name="Content Placeholder 2"/>
          <p:cNvSpPr>
            <a:spLocks noGrp="1"/>
          </p:cNvSpPr>
          <p:nvPr>
            <p:ph idx="1"/>
          </p:nvPr>
        </p:nvSpPr>
        <p:spPr>
          <a:xfrm>
            <a:off x="628650" y="1010194"/>
            <a:ext cx="7886700" cy="489954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133516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A121-0EE7-8D4F-809C-A30E6A58E4A2}"/>
              </a:ext>
            </a:extLst>
          </p:cNvPr>
          <p:cNvSpPr>
            <a:spLocks noGrp="1"/>
          </p:cNvSpPr>
          <p:nvPr>
            <p:ph type="ctrTitle"/>
          </p:nvPr>
        </p:nvSpPr>
        <p:spPr>
          <a:xfrm>
            <a:off x="1143000" y="1122363"/>
            <a:ext cx="6858000" cy="2387600"/>
          </a:xfrm>
          <a:prstGeom prst="rect">
            <a:avLst/>
          </a:prstGeom>
        </p:spPr>
        <p:txBody>
          <a:bodyPr anchor="ctr" anchorCtr="0"/>
          <a:lstStyle>
            <a:lvl1pPr algn="ctr">
              <a:defRPr sz="4400" b="1">
                <a:solidFill>
                  <a:srgbClr val="41BFB2"/>
                </a:solidFill>
                <a:latin typeface="+mn-lt"/>
              </a:defRPr>
            </a:lvl1pPr>
          </a:lstStyle>
          <a:p>
            <a:r>
              <a:rPr lang="en-US"/>
              <a:t>Click to edit Master title style</a:t>
            </a:r>
          </a:p>
        </p:txBody>
      </p:sp>
    </p:spTree>
    <p:extLst>
      <p:ext uri="{BB962C8B-B14F-4D97-AF65-F5344CB8AC3E}">
        <p14:creationId xmlns:p14="http://schemas.microsoft.com/office/powerpoint/2010/main" val="629139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A121-0EE7-8D4F-809C-A30E6A58E4A2}"/>
              </a:ext>
            </a:extLst>
          </p:cNvPr>
          <p:cNvSpPr>
            <a:spLocks noGrp="1"/>
          </p:cNvSpPr>
          <p:nvPr>
            <p:ph type="ctrTitle"/>
          </p:nvPr>
        </p:nvSpPr>
        <p:spPr>
          <a:xfrm>
            <a:off x="1143000" y="1122363"/>
            <a:ext cx="6858000" cy="2387600"/>
          </a:xfrm>
          <a:prstGeom prst="rect">
            <a:avLst/>
          </a:prstGeom>
        </p:spPr>
        <p:txBody>
          <a:bodyPr anchor="ctr" anchorCtr="0"/>
          <a:lstStyle>
            <a:lvl1pPr algn="ctr">
              <a:defRPr sz="4400" b="1">
                <a:solidFill>
                  <a:srgbClr val="41BFB2"/>
                </a:solidFill>
                <a:latin typeface="+mn-lt"/>
              </a:defRPr>
            </a:lvl1pPr>
          </a:lstStyle>
          <a:p>
            <a:r>
              <a:rPr lang="en-US"/>
              <a:t>Click to edit Master title style</a:t>
            </a:r>
          </a:p>
        </p:txBody>
      </p:sp>
    </p:spTree>
    <p:extLst>
      <p:ext uri="{BB962C8B-B14F-4D97-AF65-F5344CB8AC3E}">
        <p14:creationId xmlns:p14="http://schemas.microsoft.com/office/powerpoint/2010/main" val="2910849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
            <a:ext cx="7886700" cy="609601"/>
          </a:xfrm>
          <a:prstGeom prst="rect">
            <a:avLst/>
          </a:prstGeom>
        </p:spPr>
        <p:txBody>
          <a:bodyPr/>
          <a:lstStyle>
            <a:lvl1pPr>
              <a:defRPr sz="4000" b="1"/>
            </a:lvl1pPr>
          </a:lstStyle>
          <a:p>
            <a:r>
              <a:rPr lang="en-US"/>
              <a:t>Click to edit Master title style</a:t>
            </a:r>
          </a:p>
        </p:txBody>
      </p:sp>
      <p:sp>
        <p:nvSpPr>
          <p:cNvPr id="3" name="Content Placeholder 2"/>
          <p:cNvSpPr>
            <a:spLocks noGrp="1"/>
          </p:cNvSpPr>
          <p:nvPr>
            <p:ph idx="1"/>
          </p:nvPr>
        </p:nvSpPr>
        <p:spPr>
          <a:xfrm>
            <a:off x="628650" y="1010194"/>
            <a:ext cx="7886700" cy="48995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Tree>
    <p:extLst>
      <p:ext uri="{BB962C8B-B14F-4D97-AF65-F5344CB8AC3E}">
        <p14:creationId xmlns:p14="http://schemas.microsoft.com/office/powerpoint/2010/main" val="2874539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5757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182880"/>
            <a:ext cx="7886700" cy="609601"/>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28650" y="1101687"/>
            <a:ext cx="7886700" cy="5075276"/>
          </a:xfrm>
          <a:prstGeom prst="rect">
            <a:avLst/>
          </a:prstGeom>
        </p:spPr>
        <p:txBody>
          <a:bodyPr>
            <a:normAutofit/>
          </a:bodyPr>
          <a:lstStyle>
            <a:lvl1pPr>
              <a:defRPr sz="2400"/>
            </a:lvl1pPr>
            <a:lvl2pPr>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48F63A3B-78C7-47BE-AE5E-E10140E04643}" type="slidenum">
              <a:rPr lang="en-US" dirty="0"/>
              <a:t>‹#›</a:t>
            </a:fld>
            <a:endParaRPr lang="en-US"/>
          </a:p>
        </p:txBody>
      </p:sp>
    </p:spTree>
    <p:custDataLst>
      <p:tags r:id="rId1"/>
    </p:custDataLst>
    <p:extLst>
      <p:ext uri="{BB962C8B-B14F-4D97-AF65-F5344CB8AC3E}">
        <p14:creationId xmlns:p14="http://schemas.microsoft.com/office/powerpoint/2010/main" val="2968017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904214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0A121-0EE7-8D4F-809C-A30E6A58E4A2}"/>
              </a:ext>
            </a:extLst>
          </p:cNvPr>
          <p:cNvSpPr>
            <a:spLocks noGrp="1"/>
          </p:cNvSpPr>
          <p:nvPr>
            <p:ph type="ctrTitle"/>
          </p:nvPr>
        </p:nvSpPr>
        <p:spPr>
          <a:xfrm>
            <a:off x="1143000" y="1122363"/>
            <a:ext cx="6858000" cy="2387600"/>
          </a:xfrm>
          <a:prstGeom prst="rect">
            <a:avLst/>
          </a:prstGeom>
        </p:spPr>
        <p:txBody>
          <a:bodyPr anchor="ctr" anchorCtr="0"/>
          <a:lstStyle>
            <a:lvl1pPr algn="ctr">
              <a:defRPr sz="3200" b="1">
                <a:solidFill>
                  <a:srgbClr val="41BFB2"/>
                </a:solidFill>
                <a:latin typeface="+mn-lt"/>
              </a:defRPr>
            </a:lvl1pPr>
          </a:lstStyle>
          <a:p>
            <a:r>
              <a:rPr lang="en-US"/>
              <a:t>Click to edit Master title style</a:t>
            </a:r>
          </a:p>
        </p:txBody>
      </p:sp>
    </p:spTree>
    <p:custDataLst>
      <p:tags r:id="rId1"/>
    </p:custDataLst>
    <p:extLst>
      <p:ext uri="{BB962C8B-B14F-4D97-AF65-F5344CB8AC3E}">
        <p14:creationId xmlns:p14="http://schemas.microsoft.com/office/powerpoint/2010/main" val="16456387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 Id="rId5" Type="http://schemas.openxmlformats.org/officeDocument/2006/relationships/image" Target="../media/image5.emf"/><Relationship Id="rId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7.emf"/><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1.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a:extLst>
              <a:ext uri="{FF2B5EF4-FFF2-40B4-BE49-F238E27FC236}">
                <a16:creationId xmlns:a16="http://schemas.microsoft.com/office/drawing/2014/main" id="{2EF07780-B9A0-C94F-8EE1-35DD02C7D8DD}"/>
              </a:ext>
            </a:extLst>
          </p:cNvPr>
          <p:cNvSpPr/>
          <p:nvPr userDrawn="1"/>
        </p:nvSpPr>
        <p:spPr>
          <a:xfrm>
            <a:off x="0" y="1222883"/>
            <a:ext cx="9144000" cy="5635118"/>
          </a:xfrm>
          <a:prstGeom prst="rect">
            <a:avLst/>
          </a:prstGeom>
          <a:solidFill>
            <a:srgbClr val="96C13D"/>
          </a:solidFill>
          <a:ln w="12700">
            <a:miter lim="400000"/>
          </a:ln>
        </p:spPr>
        <p:txBody>
          <a:bodyPr lIns="34289" rIns="34289" anchor="ctr"/>
          <a:lstStyle/>
          <a:p>
            <a:endParaRPr sz="1350"/>
          </a:p>
        </p:txBody>
      </p:sp>
      <p:pic>
        <p:nvPicPr>
          <p:cNvPr id="6" name="enpcGraphic-01.png" descr="enpcGraphic-01.png">
            <a:extLst>
              <a:ext uri="{FF2B5EF4-FFF2-40B4-BE49-F238E27FC236}">
                <a16:creationId xmlns:a16="http://schemas.microsoft.com/office/drawing/2014/main" id="{BCEB974C-E36A-6148-A8E1-8867253EBD7F}"/>
              </a:ext>
            </a:extLst>
          </p:cNvPr>
          <p:cNvPicPr>
            <a:picLocks noChangeAspect="1"/>
          </p:cNvPicPr>
          <p:nvPr userDrawn="1"/>
        </p:nvPicPr>
        <p:blipFill>
          <a:blip r:embed="rId3"/>
          <a:stretch>
            <a:fillRect/>
          </a:stretch>
        </p:blipFill>
        <p:spPr>
          <a:xfrm>
            <a:off x="386341" y="-3180205"/>
            <a:ext cx="3414649" cy="9384139"/>
          </a:xfrm>
          <a:prstGeom prst="rect">
            <a:avLst/>
          </a:prstGeom>
          <a:ln w="12700">
            <a:miter lim="400000"/>
          </a:ln>
        </p:spPr>
      </p:pic>
      <p:pic>
        <p:nvPicPr>
          <p:cNvPr id="3" name="Picture 2">
            <a:extLst>
              <a:ext uri="{FF2B5EF4-FFF2-40B4-BE49-F238E27FC236}">
                <a16:creationId xmlns:a16="http://schemas.microsoft.com/office/drawing/2014/main" id="{D67CBD5F-1E58-C349-9C50-44A59ED4984D}"/>
              </a:ext>
            </a:extLst>
          </p:cNvPr>
          <p:cNvPicPr>
            <a:picLocks noChangeAspect="1"/>
          </p:cNvPicPr>
          <p:nvPr userDrawn="1"/>
        </p:nvPicPr>
        <p:blipFill>
          <a:blip r:embed="rId4"/>
          <a:stretch>
            <a:fillRect/>
          </a:stretch>
        </p:blipFill>
        <p:spPr>
          <a:xfrm>
            <a:off x="6779689" y="5340290"/>
            <a:ext cx="1633359" cy="938370"/>
          </a:xfrm>
          <a:prstGeom prst="rect">
            <a:avLst/>
          </a:prstGeom>
        </p:spPr>
      </p:pic>
      <p:pic>
        <p:nvPicPr>
          <p:cNvPr id="4" name="Picture 3">
            <a:extLst>
              <a:ext uri="{FF2B5EF4-FFF2-40B4-BE49-F238E27FC236}">
                <a16:creationId xmlns:a16="http://schemas.microsoft.com/office/drawing/2014/main" id="{FF0AD357-4BF0-D349-BACE-ED06047B190E}"/>
              </a:ext>
            </a:extLst>
          </p:cNvPr>
          <p:cNvPicPr>
            <a:picLocks noChangeAspect="1"/>
          </p:cNvPicPr>
          <p:nvPr userDrawn="1"/>
        </p:nvPicPr>
        <p:blipFill>
          <a:blip r:embed="rId5"/>
          <a:stretch>
            <a:fillRect/>
          </a:stretch>
        </p:blipFill>
        <p:spPr>
          <a:xfrm>
            <a:off x="3561502" y="2305089"/>
            <a:ext cx="4851546" cy="2247821"/>
          </a:xfrm>
          <a:prstGeom prst="rect">
            <a:avLst/>
          </a:prstGeom>
        </p:spPr>
      </p:pic>
    </p:spTree>
    <p:extLst>
      <p:ext uri="{BB962C8B-B14F-4D97-AF65-F5344CB8AC3E}">
        <p14:creationId xmlns:p14="http://schemas.microsoft.com/office/powerpoint/2010/main" val="927695458"/>
      </p:ext>
    </p:extLst>
  </p:cSld>
  <p:clrMap bg1="lt1" tx1="dk1" bg2="lt2" tx2="dk2" accent1="accent1" accent2="accent2" accent3="accent3" accent4="accent4" accent5="accent5" accent6="accent6" hlink="hlink" folHlink="folHlink"/>
  <p:sldLayoutIdLst>
    <p:sldLayoutId id="2147483663" r:id="rId1"/>
  </p:sldLayoutIdLst>
  <p:hf sldNum="0" hdr="0" dt="0"/>
  <p:txStyles>
    <p:titleStyle>
      <a:lvl1pPr algn="l" defTabSz="685800" rtl="0" eaLnBrk="1" latinLnBrk="0" hangingPunct="1">
        <a:lnSpc>
          <a:spcPct val="90000"/>
        </a:lnSpc>
        <a:spcBef>
          <a:spcPct val="0"/>
        </a:spcBef>
        <a:buNone/>
        <a:defRPr sz="3300" kern="1200">
          <a:solidFill>
            <a:srgbClr val="007A3D"/>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enpcGraphic-01.png" descr="enpcGraphic-01.png">
            <a:extLst>
              <a:ext uri="{FF2B5EF4-FFF2-40B4-BE49-F238E27FC236}">
                <a16:creationId xmlns:a16="http://schemas.microsoft.com/office/drawing/2014/main" id="{C1F062C4-E223-554D-9C52-181C031024BC}"/>
              </a:ext>
            </a:extLst>
          </p:cNvPr>
          <p:cNvPicPr>
            <a:picLocks noChangeAspect="1"/>
          </p:cNvPicPr>
          <p:nvPr userDrawn="1"/>
        </p:nvPicPr>
        <p:blipFill>
          <a:blip r:embed="rId3">
            <a:alphaModFix amt="70000"/>
          </a:blip>
          <a:stretch>
            <a:fillRect/>
          </a:stretch>
        </p:blipFill>
        <p:spPr>
          <a:xfrm rot="18900000">
            <a:off x="4643418" y="-3841560"/>
            <a:ext cx="3240780" cy="11875087"/>
          </a:xfrm>
          <a:prstGeom prst="rect">
            <a:avLst/>
          </a:prstGeom>
          <a:ln w="12700">
            <a:miter lim="400000"/>
          </a:ln>
        </p:spPr>
      </p:pic>
      <p:sp>
        <p:nvSpPr>
          <p:cNvPr id="7" name="Rectangle">
            <a:extLst>
              <a:ext uri="{FF2B5EF4-FFF2-40B4-BE49-F238E27FC236}">
                <a16:creationId xmlns:a16="http://schemas.microsoft.com/office/drawing/2014/main" id="{F3A6399C-717E-6345-8D4C-403D5A18E7AF}"/>
              </a:ext>
            </a:extLst>
          </p:cNvPr>
          <p:cNvSpPr/>
          <p:nvPr userDrawn="1"/>
        </p:nvSpPr>
        <p:spPr>
          <a:xfrm>
            <a:off x="0" y="0"/>
            <a:ext cx="9144000" cy="796580"/>
          </a:xfrm>
          <a:prstGeom prst="rect">
            <a:avLst/>
          </a:prstGeom>
          <a:solidFill>
            <a:srgbClr val="96C13D">
              <a:alpha val="80000"/>
            </a:srgbClr>
          </a:solidFill>
          <a:ln w="12700">
            <a:miter lim="400000"/>
          </a:ln>
        </p:spPr>
        <p:txBody>
          <a:bodyPr lIns="34289" rIns="34289" anchor="ctr"/>
          <a:lstStyle/>
          <a:p>
            <a:endParaRPr sz="1350"/>
          </a:p>
        </p:txBody>
      </p:sp>
      <p:sp>
        <p:nvSpPr>
          <p:cNvPr id="9" name="Rectangle">
            <a:extLst>
              <a:ext uri="{FF2B5EF4-FFF2-40B4-BE49-F238E27FC236}">
                <a16:creationId xmlns:a16="http://schemas.microsoft.com/office/drawing/2014/main" id="{83DBA2CE-30E0-0F41-A0F7-E417ACA80A93}"/>
              </a:ext>
            </a:extLst>
          </p:cNvPr>
          <p:cNvSpPr/>
          <p:nvPr userDrawn="1"/>
        </p:nvSpPr>
        <p:spPr>
          <a:xfrm>
            <a:off x="0" y="796579"/>
            <a:ext cx="9144000" cy="6067473"/>
          </a:xfrm>
          <a:prstGeom prst="rect">
            <a:avLst/>
          </a:prstGeom>
          <a:solidFill>
            <a:srgbClr val="FFFFFF">
              <a:alpha val="80000"/>
            </a:srgbClr>
          </a:solidFill>
          <a:ln w="12700">
            <a:miter lim="400000"/>
          </a:ln>
        </p:spPr>
        <p:txBody>
          <a:bodyPr lIns="34289" rIns="34289" anchor="ctr"/>
          <a:lstStyle/>
          <a:p>
            <a:endParaRPr sz="1350"/>
          </a:p>
        </p:txBody>
      </p:sp>
      <p:sp>
        <p:nvSpPr>
          <p:cNvPr id="10" name="Title Placeholder 1">
            <a:extLst>
              <a:ext uri="{FF2B5EF4-FFF2-40B4-BE49-F238E27FC236}">
                <a16:creationId xmlns:a16="http://schemas.microsoft.com/office/drawing/2014/main" id="{C677F6E8-094C-804A-B1E6-7F95D84CA6C2}"/>
              </a:ext>
            </a:extLst>
          </p:cNvPr>
          <p:cNvSpPr>
            <a:spLocks noGrp="1"/>
          </p:cNvSpPr>
          <p:nvPr>
            <p:ph type="title"/>
          </p:nvPr>
        </p:nvSpPr>
        <p:spPr>
          <a:xfrm>
            <a:off x="628650" y="203200"/>
            <a:ext cx="7886700" cy="593379"/>
          </a:xfrm>
          <a:prstGeom prst="rect">
            <a:avLst/>
          </a:prstGeom>
          <a:noFill/>
        </p:spPr>
        <p:txBody>
          <a:bodyPr vert="horz" lIns="91440" tIns="45720" rIns="91440" bIns="45720" rtlCol="0" anchor="ctr">
            <a:noAutofit/>
          </a:bodyPr>
          <a:lstStyle/>
          <a:p>
            <a:r>
              <a:rPr lang="en-US"/>
              <a:t>Click to edit Master title style</a:t>
            </a:r>
          </a:p>
        </p:txBody>
      </p:sp>
      <p:sp>
        <p:nvSpPr>
          <p:cNvPr id="11" name="Text Placeholder 2">
            <a:extLst>
              <a:ext uri="{FF2B5EF4-FFF2-40B4-BE49-F238E27FC236}">
                <a16:creationId xmlns:a16="http://schemas.microsoft.com/office/drawing/2014/main" id="{46731C26-00EE-614F-8A38-2D5C53005A9E}"/>
              </a:ext>
            </a:extLst>
          </p:cNvPr>
          <p:cNvSpPr>
            <a:spLocks noGrp="1"/>
          </p:cNvSpPr>
          <p:nvPr>
            <p:ph type="body" idx="1"/>
          </p:nvPr>
        </p:nvSpPr>
        <p:spPr>
          <a:xfrm>
            <a:off x="628650" y="999780"/>
            <a:ext cx="7886700" cy="53233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8242923"/>
      </p:ext>
    </p:extLst>
  </p:cSld>
  <p:clrMap bg1="lt1" tx1="dk1" bg2="lt2" tx2="dk2" accent1="accent1" accent2="accent2" accent3="accent3" accent4="accent4" accent5="accent5" accent6="accent6" hlink="hlink" folHlink="folHlink"/>
  <p:sldLayoutIdLst>
    <p:sldLayoutId id="2147483693" r:id="rId1"/>
  </p:sldLayoutIdLst>
  <p:hf sldNum="0" hd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35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3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enpcGraphic-01.png" descr="enpcGraphic-01.png">
            <a:extLst>
              <a:ext uri="{FF2B5EF4-FFF2-40B4-BE49-F238E27FC236}">
                <a16:creationId xmlns:a16="http://schemas.microsoft.com/office/drawing/2014/main" id="{9AD22367-78B1-9B4E-ACBE-7E9836B5676D}"/>
              </a:ext>
            </a:extLst>
          </p:cNvPr>
          <p:cNvPicPr>
            <a:picLocks noChangeAspect="1"/>
          </p:cNvPicPr>
          <p:nvPr userDrawn="1"/>
        </p:nvPicPr>
        <p:blipFill>
          <a:blip r:embed="rId3">
            <a:alphaModFix amt="70000"/>
          </a:blip>
          <a:stretch>
            <a:fillRect/>
          </a:stretch>
        </p:blipFill>
        <p:spPr>
          <a:xfrm rot="18900000">
            <a:off x="4521104" y="-3867439"/>
            <a:ext cx="3240780" cy="11875087"/>
          </a:xfrm>
          <a:prstGeom prst="rect">
            <a:avLst/>
          </a:prstGeom>
          <a:ln w="12700">
            <a:miter lim="400000"/>
          </a:ln>
        </p:spPr>
      </p:pic>
      <p:sp>
        <p:nvSpPr>
          <p:cNvPr id="8" name="Rectangle">
            <a:extLst>
              <a:ext uri="{FF2B5EF4-FFF2-40B4-BE49-F238E27FC236}">
                <a16:creationId xmlns:a16="http://schemas.microsoft.com/office/drawing/2014/main" id="{59F1986E-8D6C-0942-8D57-375080CF14CA}"/>
              </a:ext>
            </a:extLst>
          </p:cNvPr>
          <p:cNvSpPr/>
          <p:nvPr userDrawn="1"/>
        </p:nvSpPr>
        <p:spPr>
          <a:xfrm>
            <a:off x="0" y="0"/>
            <a:ext cx="9144000" cy="6864057"/>
          </a:xfrm>
          <a:prstGeom prst="rect">
            <a:avLst/>
          </a:prstGeom>
          <a:solidFill>
            <a:srgbClr val="FFFFFF">
              <a:alpha val="80000"/>
            </a:srgbClr>
          </a:solidFill>
          <a:ln w="12700">
            <a:miter lim="400000"/>
          </a:ln>
        </p:spPr>
        <p:txBody>
          <a:bodyPr lIns="34289" rIns="34289" anchor="ctr"/>
          <a:lstStyle/>
          <a:p>
            <a:endParaRPr sz="1350"/>
          </a:p>
        </p:txBody>
      </p:sp>
      <p:pic>
        <p:nvPicPr>
          <p:cNvPr id="9" name="ENPC logo.png" descr="ENPC logo.png">
            <a:extLst>
              <a:ext uri="{FF2B5EF4-FFF2-40B4-BE49-F238E27FC236}">
                <a16:creationId xmlns:a16="http://schemas.microsoft.com/office/drawing/2014/main" id="{85EE5C89-E8CD-9A4B-94FB-51DD468D49C8}"/>
              </a:ext>
            </a:extLst>
          </p:cNvPr>
          <p:cNvPicPr>
            <a:picLocks noChangeAspect="1"/>
          </p:cNvPicPr>
          <p:nvPr userDrawn="1"/>
        </p:nvPicPr>
        <p:blipFill>
          <a:blip r:embed="rId4"/>
          <a:stretch>
            <a:fillRect/>
          </a:stretch>
        </p:blipFill>
        <p:spPr>
          <a:xfrm>
            <a:off x="6248630" y="6116621"/>
            <a:ext cx="1335461" cy="618602"/>
          </a:xfrm>
          <a:prstGeom prst="rect">
            <a:avLst/>
          </a:prstGeom>
          <a:ln w="12700">
            <a:miter lim="400000"/>
          </a:ln>
        </p:spPr>
      </p:pic>
      <p:sp>
        <p:nvSpPr>
          <p:cNvPr id="10" name="Line">
            <a:extLst>
              <a:ext uri="{FF2B5EF4-FFF2-40B4-BE49-F238E27FC236}">
                <a16:creationId xmlns:a16="http://schemas.microsoft.com/office/drawing/2014/main" id="{2B46AF19-D33D-7545-B6AC-E97D8AF4E75E}"/>
              </a:ext>
            </a:extLst>
          </p:cNvPr>
          <p:cNvSpPr/>
          <p:nvPr userDrawn="1"/>
        </p:nvSpPr>
        <p:spPr>
          <a:xfrm>
            <a:off x="-12700" y="6007100"/>
            <a:ext cx="9169400" cy="0"/>
          </a:xfrm>
          <a:prstGeom prst="line">
            <a:avLst/>
          </a:prstGeom>
          <a:ln w="12700">
            <a:solidFill>
              <a:srgbClr val="A7A7A7"/>
            </a:solidFill>
          </a:ln>
        </p:spPr>
        <p:txBody>
          <a:bodyPr lIns="45719" rIns="45719"/>
          <a:lstStyle/>
          <a:p>
            <a:endParaRPr/>
          </a:p>
        </p:txBody>
      </p:sp>
      <p:pic>
        <p:nvPicPr>
          <p:cNvPr id="12" name="Picture 11">
            <a:extLst>
              <a:ext uri="{FF2B5EF4-FFF2-40B4-BE49-F238E27FC236}">
                <a16:creationId xmlns:a16="http://schemas.microsoft.com/office/drawing/2014/main" id="{567D33B1-74AD-344E-B2BA-E2339989BB51}"/>
              </a:ext>
            </a:extLst>
          </p:cNvPr>
          <p:cNvPicPr>
            <a:picLocks noChangeAspect="1"/>
          </p:cNvPicPr>
          <p:nvPr userDrawn="1"/>
        </p:nvPicPr>
        <p:blipFill>
          <a:blip r:embed="rId5"/>
          <a:stretch>
            <a:fillRect/>
          </a:stretch>
        </p:blipFill>
        <p:spPr>
          <a:xfrm>
            <a:off x="7821315" y="6116621"/>
            <a:ext cx="1085461" cy="623601"/>
          </a:xfrm>
          <a:prstGeom prst="rect">
            <a:avLst/>
          </a:prstGeom>
        </p:spPr>
      </p:pic>
    </p:spTree>
    <p:extLst>
      <p:ext uri="{BB962C8B-B14F-4D97-AF65-F5344CB8AC3E}">
        <p14:creationId xmlns:p14="http://schemas.microsoft.com/office/powerpoint/2010/main" val="1434395749"/>
      </p:ext>
    </p:extLst>
  </p:cSld>
  <p:clrMap bg1="lt1" tx1="dk1" bg2="lt2" tx2="dk2" accent1="accent1" accent2="accent2" accent3="accent3" accent4="accent4" accent5="accent5" accent6="accent6" hlink="hlink" folHlink="folHlink"/>
  <p:sldLayoutIdLst>
    <p:sldLayoutId id="2147483689"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enpcGraphic-01.png" descr="enpcGraphic-01.png">
            <a:extLst>
              <a:ext uri="{FF2B5EF4-FFF2-40B4-BE49-F238E27FC236}">
                <a16:creationId xmlns:a16="http://schemas.microsoft.com/office/drawing/2014/main" id="{9AD22367-78B1-9B4E-ACBE-7E9836B5676D}"/>
              </a:ext>
            </a:extLst>
          </p:cNvPr>
          <p:cNvPicPr>
            <a:picLocks noChangeAspect="1"/>
          </p:cNvPicPr>
          <p:nvPr userDrawn="1"/>
        </p:nvPicPr>
        <p:blipFill>
          <a:blip r:embed="rId3">
            <a:alphaModFix amt="70000"/>
          </a:blip>
          <a:stretch>
            <a:fillRect/>
          </a:stretch>
        </p:blipFill>
        <p:spPr>
          <a:xfrm rot="18900000">
            <a:off x="4521104" y="-3867439"/>
            <a:ext cx="3240780" cy="11875087"/>
          </a:xfrm>
          <a:prstGeom prst="rect">
            <a:avLst/>
          </a:prstGeom>
          <a:ln w="12700">
            <a:miter lim="400000"/>
          </a:ln>
        </p:spPr>
      </p:pic>
      <p:sp>
        <p:nvSpPr>
          <p:cNvPr id="8" name="Rectangle">
            <a:extLst>
              <a:ext uri="{FF2B5EF4-FFF2-40B4-BE49-F238E27FC236}">
                <a16:creationId xmlns:a16="http://schemas.microsoft.com/office/drawing/2014/main" id="{59F1986E-8D6C-0942-8D57-375080CF14CA}"/>
              </a:ext>
            </a:extLst>
          </p:cNvPr>
          <p:cNvSpPr/>
          <p:nvPr userDrawn="1"/>
        </p:nvSpPr>
        <p:spPr>
          <a:xfrm>
            <a:off x="0" y="0"/>
            <a:ext cx="9144000" cy="6864057"/>
          </a:xfrm>
          <a:prstGeom prst="rect">
            <a:avLst/>
          </a:prstGeom>
          <a:solidFill>
            <a:srgbClr val="FFFFFF">
              <a:alpha val="80000"/>
            </a:srgbClr>
          </a:solidFill>
          <a:ln w="12700">
            <a:miter lim="400000"/>
          </a:ln>
        </p:spPr>
        <p:txBody>
          <a:bodyPr lIns="34289" rIns="34289" anchor="ctr"/>
          <a:lstStyle/>
          <a:p>
            <a:endParaRPr sz="1350"/>
          </a:p>
        </p:txBody>
      </p:sp>
    </p:spTree>
    <p:extLst>
      <p:ext uri="{BB962C8B-B14F-4D97-AF65-F5344CB8AC3E}">
        <p14:creationId xmlns:p14="http://schemas.microsoft.com/office/powerpoint/2010/main" val="2658607074"/>
      </p:ext>
    </p:extLst>
  </p:cSld>
  <p:clrMap bg1="lt1" tx1="dk1" bg2="lt2" tx2="dk2" accent1="accent1" accent2="accent2" accent3="accent3" accent4="accent4" accent5="accent5" accent6="accent6" hlink="hlink" folHlink="folHlink"/>
  <p:sldLayoutIdLst>
    <p:sldLayoutId id="2147483691" r:id="rId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F3A6399C-717E-6345-8D4C-403D5A18E7AF}"/>
              </a:ext>
            </a:extLst>
          </p:cNvPr>
          <p:cNvSpPr/>
          <p:nvPr/>
        </p:nvSpPr>
        <p:spPr>
          <a:xfrm>
            <a:off x="0" y="0"/>
            <a:ext cx="9144000" cy="796580"/>
          </a:xfrm>
          <a:prstGeom prst="rect">
            <a:avLst/>
          </a:prstGeom>
          <a:solidFill>
            <a:srgbClr val="96C13D"/>
          </a:solidFill>
          <a:ln w="12700">
            <a:miter lim="400000"/>
          </a:ln>
        </p:spPr>
        <p:txBody>
          <a:bodyPr lIns="34289" rIns="34289" anchor="ctr"/>
          <a:lstStyle/>
          <a:p>
            <a:endParaRPr sz="1350"/>
          </a:p>
        </p:txBody>
      </p:sp>
      <p:pic>
        <p:nvPicPr>
          <p:cNvPr id="8" name="enpcGraphic-01.png" descr="enpcGraphic-01.png">
            <a:extLst>
              <a:ext uri="{FF2B5EF4-FFF2-40B4-BE49-F238E27FC236}">
                <a16:creationId xmlns:a16="http://schemas.microsoft.com/office/drawing/2014/main" id="{C1F062C4-E223-554D-9C52-181C031024BC}"/>
              </a:ext>
            </a:extLst>
          </p:cNvPr>
          <p:cNvPicPr>
            <a:picLocks noChangeAspect="1"/>
          </p:cNvPicPr>
          <p:nvPr/>
        </p:nvPicPr>
        <p:blipFill>
          <a:blip r:embed="rId4">
            <a:alphaModFix amt="70000"/>
          </a:blip>
          <a:stretch>
            <a:fillRect/>
          </a:stretch>
        </p:blipFill>
        <p:spPr>
          <a:xfrm rot="18900000">
            <a:off x="4521104" y="-3867439"/>
            <a:ext cx="3240780" cy="11875087"/>
          </a:xfrm>
          <a:prstGeom prst="rect">
            <a:avLst/>
          </a:prstGeom>
          <a:ln w="12700">
            <a:miter lim="400000"/>
          </a:ln>
        </p:spPr>
      </p:pic>
      <p:sp>
        <p:nvSpPr>
          <p:cNvPr id="9" name="Rectangle">
            <a:extLst>
              <a:ext uri="{FF2B5EF4-FFF2-40B4-BE49-F238E27FC236}">
                <a16:creationId xmlns:a16="http://schemas.microsoft.com/office/drawing/2014/main" id="{83DBA2CE-30E0-0F41-A0F7-E417ACA80A93}"/>
              </a:ext>
            </a:extLst>
          </p:cNvPr>
          <p:cNvSpPr/>
          <p:nvPr/>
        </p:nvSpPr>
        <p:spPr>
          <a:xfrm>
            <a:off x="0" y="796584"/>
            <a:ext cx="9144000" cy="6067473"/>
          </a:xfrm>
          <a:prstGeom prst="rect">
            <a:avLst/>
          </a:prstGeom>
          <a:solidFill>
            <a:srgbClr val="FFFFFF">
              <a:alpha val="80000"/>
            </a:srgbClr>
          </a:solidFill>
          <a:ln w="12700">
            <a:miter lim="400000"/>
          </a:ln>
        </p:spPr>
        <p:txBody>
          <a:bodyPr lIns="34289" rIns="34289" anchor="ctr"/>
          <a:lstStyle/>
          <a:p>
            <a:endParaRPr sz="1350"/>
          </a:p>
        </p:txBody>
      </p:sp>
      <p:sp>
        <p:nvSpPr>
          <p:cNvPr id="10" name="Title Placeholder 1">
            <a:extLst>
              <a:ext uri="{FF2B5EF4-FFF2-40B4-BE49-F238E27FC236}">
                <a16:creationId xmlns:a16="http://schemas.microsoft.com/office/drawing/2014/main" id="{C677F6E8-094C-804A-B1E6-7F95D84CA6C2}"/>
              </a:ext>
            </a:extLst>
          </p:cNvPr>
          <p:cNvSpPr>
            <a:spLocks noGrp="1"/>
          </p:cNvSpPr>
          <p:nvPr>
            <p:ph type="title"/>
          </p:nvPr>
        </p:nvSpPr>
        <p:spPr>
          <a:xfrm>
            <a:off x="628650" y="203200"/>
            <a:ext cx="7886700" cy="593379"/>
          </a:xfrm>
          <a:prstGeom prst="rect">
            <a:avLst/>
          </a:prstGeom>
          <a:noFill/>
        </p:spPr>
        <p:txBody>
          <a:bodyPr vert="horz" lIns="91440" tIns="45720" rIns="91440" bIns="45720" rtlCol="0" anchor="ctr">
            <a:noAutofit/>
          </a:bodyPr>
          <a:lstStyle/>
          <a:p>
            <a:r>
              <a:rPr lang="en-US"/>
              <a:t>Click to edit Master title style</a:t>
            </a:r>
          </a:p>
        </p:txBody>
      </p:sp>
      <p:sp>
        <p:nvSpPr>
          <p:cNvPr id="11" name="Text Placeholder 2">
            <a:extLst>
              <a:ext uri="{FF2B5EF4-FFF2-40B4-BE49-F238E27FC236}">
                <a16:creationId xmlns:a16="http://schemas.microsoft.com/office/drawing/2014/main" id="{46731C26-00EE-614F-8A38-2D5C53005A9E}"/>
              </a:ext>
            </a:extLst>
          </p:cNvPr>
          <p:cNvSpPr>
            <a:spLocks noGrp="1"/>
          </p:cNvSpPr>
          <p:nvPr>
            <p:ph type="body" idx="1"/>
          </p:nvPr>
        </p:nvSpPr>
        <p:spPr>
          <a:xfrm>
            <a:off x="628650" y="999780"/>
            <a:ext cx="7886700" cy="4897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Line">
            <a:extLst>
              <a:ext uri="{FF2B5EF4-FFF2-40B4-BE49-F238E27FC236}">
                <a16:creationId xmlns:a16="http://schemas.microsoft.com/office/drawing/2014/main" id="{12414E78-84F1-6C4C-83C4-18C3B0F8FDBD}"/>
              </a:ext>
            </a:extLst>
          </p:cNvPr>
          <p:cNvSpPr/>
          <p:nvPr/>
        </p:nvSpPr>
        <p:spPr>
          <a:xfrm>
            <a:off x="-12700" y="6007100"/>
            <a:ext cx="9169400" cy="0"/>
          </a:xfrm>
          <a:prstGeom prst="line">
            <a:avLst/>
          </a:prstGeom>
          <a:ln w="12700">
            <a:solidFill>
              <a:srgbClr val="A7A7A7"/>
            </a:solidFill>
          </a:ln>
        </p:spPr>
        <p:txBody>
          <a:bodyPr lIns="45719" rIns="45719"/>
          <a:lstStyle/>
          <a:p>
            <a:endParaRPr/>
          </a:p>
        </p:txBody>
      </p:sp>
      <p:pic>
        <p:nvPicPr>
          <p:cNvPr id="2" name="Picture 1">
            <a:extLst>
              <a:ext uri="{FF2B5EF4-FFF2-40B4-BE49-F238E27FC236}">
                <a16:creationId xmlns:a16="http://schemas.microsoft.com/office/drawing/2014/main" id="{2020CEFF-5656-D049-A358-1E73B09D5367}"/>
              </a:ext>
            </a:extLst>
          </p:cNvPr>
          <p:cNvPicPr>
            <a:picLocks noChangeAspect="1"/>
          </p:cNvPicPr>
          <p:nvPr/>
        </p:nvPicPr>
        <p:blipFill>
          <a:blip r:embed="rId5"/>
          <a:stretch>
            <a:fillRect/>
          </a:stretch>
        </p:blipFill>
        <p:spPr>
          <a:xfrm>
            <a:off x="7821315" y="6116621"/>
            <a:ext cx="1085461" cy="623601"/>
          </a:xfrm>
          <a:prstGeom prst="rect">
            <a:avLst/>
          </a:prstGeom>
        </p:spPr>
      </p:pic>
      <p:pic>
        <p:nvPicPr>
          <p:cNvPr id="3" name="Picture 2">
            <a:extLst>
              <a:ext uri="{FF2B5EF4-FFF2-40B4-BE49-F238E27FC236}">
                <a16:creationId xmlns:a16="http://schemas.microsoft.com/office/drawing/2014/main" id="{5BA36CE6-A18B-4D44-B11E-B9BD587F24EC}"/>
              </a:ext>
            </a:extLst>
          </p:cNvPr>
          <p:cNvPicPr>
            <a:picLocks noChangeAspect="1"/>
          </p:cNvPicPr>
          <p:nvPr/>
        </p:nvPicPr>
        <p:blipFill>
          <a:blip r:embed="rId6"/>
          <a:stretch>
            <a:fillRect/>
          </a:stretch>
        </p:blipFill>
        <p:spPr>
          <a:xfrm>
            <a:off x="6263808" y="6116621"/>
            <a:ext cx="1320283" cy="611714"/>
          </a:xfrm>
          <a:prstGeom prst="rect">
            <a:avLst/>
          </a:prstGeom>
        </p:spPr>
      </p:pic>
    </p:spTree>
    <p:extLst>
      <p:ext uri="{BB962C8B-B14F-4D97-AF65-F5344CB8AC3E}">
        <p14:creationId xmlns:p14="http://schemas.microsoft.com/office/powerpoint/2010/main" val="2898588529"/>
      </p:ext>
    </p:extLst>
  </p:cSld>
  <p:clrMap bg1="lt1" tx1="dk1" bg2="lt2" tx2="dk2" accent1="accent1" accent2="accent2" accent3="accent3" accent4="accent4" accent5="accent5" accent6="accent6" hlink="hlink" folHlink="folHlink"/>
  <p:sldLayoutIdLst>
    <p:sldLayoutId id="2147483696" r:id="rId1"/>
    <p:sldLayoutId id="2147483697" r:id="rId2"/>
  </p:sldLayoutIdLst>
  <p:hf sldNum="0" hdr="0" dt="0"/>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3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a:extLst>
              <a:ext uri="{FF2B5EF4-FFF2-40B4-BE49-F238E27FC236}">
                <a16:creationId xmlns:a16="http://schemas.microsoft.com/office/drawing/2014/main" id="{F3A6399C-717E-6345-8D4C-403D5A18E7AF}"/>
              </a:ext>
            </a:extLst>
          </p:cNvPr>
          <p:cNvSpPr/>
          <p:nvPr userDrawn="1"/>
        </p:nvSpPr>
        <p:spPr>
          <a:xfrm>
            <a:off x="0" y="0"/>
            <a:ext cx="9144000" cy="796580"/>
          </a:xfrm>
          <a:prstGeom prst="rect">
            <a:avLst/>
          </a:prstGeom>
          <a:solidFill>
            <a:srgbClr val="41BFB2"/>
          </a:solidFill>
          <a:ln w="12700">
            <a:miter lim="400000"/>
          </a:ln>
        </p:spPr>
        <p:txBody>
          <a:bodyPr lIns="34289" rIns="34289" anchor="ctr"/>
          <a:lstStyle/>
          <a:p>
            <a:endParaRPr sz="1350"/>
          </a:p>
        </p:txBody>
      </p:sp>
      <p:pic>
        <p:nvPicPr>
          <p:cNvPr id="8" name="enpcGraphic-01.png" descr="enpcGraphic-01.png">
            <a:extLst>
              <a:ext uri="{FF2B5EF4-FFF2-40B4-BE49-F238E27FC236}">
                <a16:creationId xmlns:a16="http://schemas.microsoft.com/office/drawing/2014/main" id="{C1F062C4-E223-554D-9C52-181C031024BC}"/>
              </a:ext>
            </a:extLst>
          </p:cNvPr>
          <p:cNvPicPr>
            <a:picLocks noChangeAspect="1"/>
          </p:cNvPicPr>
          <p:nvPr userDrawn="1"/>
        </p:nvPicPr>
        <p:blipFill>
          <a:blip r:embed="rId5">
            <a:alphaModFix amt="70000"/>
          </a:blip>
          <a:stretch>
            <a:fillRect/>
          </a:stretch>
        </p:blipFill>
        <p:spPr>
          <a:xfrm rot="18900000">
            <a:off x="4470305" y="-3867439"/>
            <a:ext cx="3240780" cy="11875087"/>
          </a:xfrm>
          <a:prstGeom prst="rect">
            <a:avLst/>
          </a:prstGeom>
          <a:ln w="12700">
            <a:miter lim="400000"/>
          </a:ln>
        </p:spPr>
      </p:pic>
      <p:sp>
        <p:nvSpPr>
          <p:cNvPr id="9" name="Rectangle">
            <a:extLst>
              <a:ext uri="{FF2B5EF4-FFF2-40B4-BE49-F238E27FC236}">
                <a16:creationId xmlns:a16="http://schemas.microsoft.com/office/drawing/2014/main" id="{83DBA2CE-30E0-0F41-A0F7-E417ACA80A93}"/>
              </a:ext>
            </a:extLst>
          </p:cNvPr>
          <p:cNvSpPr/>
          <p:nvPr userDrawn="1"/>
        </p:nvSpPr>
        <p:spPr>
          <a:xfrm>
            <a:off x="0" y="796584"/>
            <a:ext cx="9144000" cy="6067473"/>
          </a:xfrm>
          <a:prstGeom prst="rect">
            <a:avLst/>
          </a:prstGeom>
          <a:solidFill>
            <a:srgbClr val="FFFFFF">
              <a:alpha val="80000"/>
            </a:srgbClr>
          </a:solidFill>
          <a:ln w="12700">
            <a:miter lim="400000"/>
          </a:ln>
        </p:spPr>
        <p:txBody>
          <a:bodyPr lIns="34289" rIns="34289" anchor="ctr"/>
          <a:lstStyle/>
          <a:p>
            <a:endParaRPr sz="1350"/>
          </a:p>
        </p:txBody>
      </p:sp>
      <p:sp>
        <p:nvSpPr>
          <p:cNvPr id="10" name="Title Placeholder 1">
            <a:extLst>
              <a:ext uri="{FF2B5EF4-FFF2-40B4-BE49-F238E27FC236}">
                <a16:creationId xmlns:a16="http://schemas.microsoft.com/office/drawing/2014/main" id="{C677F6E8-094C-804A-B1E6-7F95D84CA6C2}"/>
              </a:ext>
            </a:extLst>
          </p:cNvPr>
          <p:cNvSpPr>
            <a:spLocks noGrp="1"/>
          </p:cNvSpPr>
          <p:nvPr>
            <p:ph type="title"/>
          </p:nvPr>
        </p:nvSpPr>
        <p:spPr>
          <a:xfrm>
            <a:off x="628650" y="182880"/>
            <a:ext cx="7886700" cy="593379"/>
          </a:xfrm>
          <a:prstGeom prst="rect">
            <a:avLst/>
          </a:prstGeom>
          <a:noFill/>
        </p:spPr>
        <p:txBody>
          <a:bodyPr vert="horz" lIns="91440" tIns="45720" rIns="91440" bIns="45720" rtlCol="0" anchor="ctr">
            <a:noAutofit/>
          </a:bodyPr>
          <a:lstStyle/>
          <a:p>
            <a:r>
              <a:rPr lang="en-US"/>
              <a:t>Click to edit Master title style</a:t>
            </a:r>
          </a:p>
        </p:txBody>
      </p:sp>
      <p:sp>
        <p:nvSpPr>
          <p:cNvPr id="11" name="Text Placeholder 2">
            <a:extLst>
              <a:ext uri="{FF2B5EF4-FFF2-40B4-BE49-F238E27FC236}">
                <a16:creationId xmlns:a16="http://schemas.microsoft.com/office/drawing/2014/main" id="{46731C26-00EE-614F-8A38-2D5C53005A9E}"/>
              </a:ext>
            </a:extLst>
          </p:cNvPr>
          <p:cNvSpPr>
            <a:spLocks noGrp="1"/>
          </p:cNvSpPr>
          <p:nvPr>
            <p:ph type="body" idx="1"/>
          </p:nvPr>
        </p:nvSpPr>
        <p:spPr>
          <a:xfrm>
            <a:off x="628650" y="1825631"/>
            <a:ext cx="7886700" cy="420668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2" name="ENPC logo.png" descr="ENPC logo.png">
            <a:extLst>
              <a:ext uri="{FF2B5EF4-FFF2-40B4-BE49-F238E27FC236}">
                <a16:creationId xmlns:a16="http://schemas.microsoft.com/office/drawing/2014/main" id="{C0F8C54C-B4E2-1240-97E3-7932D6FC8FFC}"/>
              </a:ext>
            </a:extLst>
          </p:cNvPr>
          <p:cNvPicPr>
            <a:picLocks noChangeAspect="1"/>
          </p:cNvPicPr>
          <p:nvPr userDrawn="1"/>
        </p:nvPicPr>
        <p:blipFill>
          <a:blip r:embed="rId6"/>
          <a:stretch>
            <a:fillRect/>
          </a:stretch>
        </p:blipFill>
        <p:spPr>
          <a:xfrm>
            <a:off x="6248630" y="6116621"/>
            <a:ext cx="1335461" cy="618602"/>
          </a:xfrm>
          <a:prstGeom prst="rect">
            <a:avLst/>
          </a:prstGeom>
          <a:ln w="12700">
            <a:miter lim="400000"/>
          </a:ln>
        </p:spPr>
      </p:pic>
      <p:sp>
        <p:nvSpPr>
          <p:cNvPr id="13" name="Line">
            <a:extLst>
              <a:ext uri="{FF2B5EF4-FFF2-40B4-BE49-F238E27FC236}">
                <a16:creationId xmlns:a16="http://schemas.microsoft.com/office/drawing/2014/main" id="{12414E78-84F1-6C4C-83C4-18C3B0F8FDBD}"/>
              </a:ext>
            </a:extLst>
          </p:cNvPr>
          <p:cNvSpPr/>
          <p:nvPr userDrawn="1"/>
        </p:nvSpPr>
        <p:spPr>
          <a:xfrm>
            <a:off x="-12700" y="6007100"/>
            <a:ext cx="9169400" cy="0"/>
          </a:xfrm>
          <a:prstGeom prst="line">
            <a:avLst/>
          </a:prstGeom>
          <a:ln w="12700">
            <a:solidFill>
              <a:srgbClr val="A7A7A7"/>
            </a:solidFill>
          </a:ln>
        </p:spPr>
        <p:txBody>
          <a:bodyPr lIns="45719" rIns="45719"/>
          <a:lstStyle/>
          <a:p>
            <a:endParaRPr/>
          </a:p>
        </p:txBody>
      </p:sp>
      <p:pic>
        <p:nvPicPr>
          <p:cNvPr id="14" name="Picture 13">
            <a:extLst>
              <a:ext uri="{FF2B5EF4-FFF2-40B4-BE49-F238E27FC236}">
                <a16:creationId xmlns:a16="http://schemas.microsoft.com/office/drawing/2014/main" id="{26787F49-8540-8143-8065-D0A8C936542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830839" y="6122836"/>
            <a:ext cx="1071204" cy="621298"/>
          </a:xfrm>
          <a:prstGeom prst="rect">
            <a:avLst/>
          </a:prstGeom>
        </p:spPr>
      </p:pic>
    </p:spTree>
    <p:extLst>
      <p:ext uri="{BB962C8B-B14F-4D97-AF65-F5344CB8AC3E}">
        <p14:creationId xmlns:p14="http://schemas.microsoft.com/office/powerpoint/2010/main" val="1470671575"/>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Lst>
  <p:hf sldNum="0" hdr="0" dt="0"/>
  <p:txStyles>
    <p:titleStyle>
      <a:lvl1pPr algn="l" defTabSz="914400" rtl="0" eaLnBrk="1" latinLnBrk="0" hangingPunct="1">
        <a:lnSpc>
          <a:spcPct val="90000"/>
        </a:lnSpc>
        <a:spcBef>
          <a:spcPct val="0"/>
        </a:spcBef>
        <a:buNone/>
        <a:defRPr sz="32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enpcGraphic-01.png" descr="enpcGraphic-01.png">
            <a:extLst>
              <a:ext uri="{FF2B5EF4-FFF2-40B4-BE49-F238E27FC236}">
                <a16:creationId xmlns:a16="http://schemas.microsoft.com/office/drawing/2014/main" id="{C1F062C4-E223-554D-9C52-181C031024BC}"/>
              </a:ext>
            </a:extLst>
          </p:cNvPr>
          <p:cNvPicPr>
            <a:picLocks noChangeAspect="1"/>
          </p:cNvPicPr>
          <p:nvPr userDrawn="1"/>
        </p:nvPicPr>
        <p:blipFill>
          <a:blip r:embed="rId4">
            <a:alphaModFix amt="70000"/>
          </a:blip>
          <a:stretch>
            <a:fillRect/>
          </a:stretch>
        </p:blipFill>
        <p:spPr>
          <a:xfrm rot="18900000">
            <a:off x="4643418" y="-3841560"/>
            <a:ext cx="3240780" cy="11875087"/>
          </a:xfrm>
          <a:prstGeom prst="rect">
            <a:avLst/>
          </a:prstGeom>
          <a:ln w="12700">
            <a:miter lim="400000"/>
          </a:ln>
        </p:spPr>
      </p:pic>
      <p:sp>
        <p:nvSpPr>
          <p:cNvPr id="7" name="Rectangle">
            <a:extLst>
              <a:ext uri="{FF2B5EF4-FFF2-40B4-BE49-F238E27FC236}">
                <a16:creationId xmlns:a16="http://schemas.microsoft.com/office/drawing/2014/main" id="{F3A6399C-717E-6345-8D4C-403D5A18E7AF}"/>
              </a:ext>
            </a:extLst>
          </p:cNvPr>
          <p:cNvSpPr/>
          <p:nvPr userDrawn="1"/>
        </p:nvSpPr>
        <p:spPr>
          <a:xfrm>
            <a:off x="0" y="0"/>
            <a:ext cx="9144000" cy="796580"/>
          </a:xfrm>
          <a:prstGeom prst="rect">
            <a:avLst/>
          </a:prstGeom>
          <a:solidFill>
            <a:srgbClr val="96C13D">
              <a:alpha val="80000"/>
            </a:srgbClr>
          </a:solidFill>
          <a:ln w="12700">
            <a:miter lim="400000"/>
          </a:ln>
        </p:spPr>
        <p:txBody>
          <a:bodyPr lIns="34289" rIns="34289" anchor="ctr"/>
          <a:lstStyle/>
          <a:p>
            <a:endParaRPr sz="1350"/>
          </a:p>
        </p:txBody>
      </p:sp>
      <p:sp>
        <p:nvSpPr>
          <p:cNvPr id="9" name="Rectangle">
            <a:extLst>
              <a:ext uri="{FF2B5EF4-FFF2-40B4-BE49-F238E27FC236}">
                <a16:creationId xmlns:a16="http://schemas.microsoft.com/office/drawing/2014/main" id="{83DBA2CE-30E0-0F41-A0F7-E417ACA80A93}"/>
              </a:ext>
            </a:extLst>
          </p:cNvPr>
          <p:cNvSpPr/>
          <p:nvPr userDrawn="1"/>
        </p:nvSpPr>
        <p:spPr>
          <a:xfrm>
            <a:off x="0" y="796579"/>
            <a:ext cx="9144000" cy="6067473"/>
          </a:xfrm>
          <a:prstGeom prst="rect">
            <a:avLst/>
          </a:prstGeom>
          <a:solidFill>
            <a:srgbClr val="FFFFFF">
              <a:alpha val="80000"/>
            </a:srgbClr>
          </a:solidFill>
          <a:ln w="12700">
            <a:miter lim="400000"/>
          </a:ln>
        </p:spPr>
        <p:txBody>
          <a:bodyPr lIns="34289" rIns="34289" anchor="ctr"/>
          <a:lstStyle/>
          <a:p>
            <a:endParaRPr sz="1350"/>
          </a:p>
        </p:txBody>
      </p:sp>
      <p:sp>
        <p:nvSpPr>
          <p:cNvPr id="10" name="Title Placeholder 1">
            <a:extLst>
              <a:ext uri="{FF2B5EF4-FFF2-40B4-BE49-F238E27FC236}">
                <a16:creationId xmlns:a16="http://schemas.microsoft.com/office/drawing/2014/main" id="{C677F6E8-094C-804A-B1E6-7F95D84CA6C2}"/>
              </a:ext>
            </a:extLst>
          </p:cNvPr>
          <p:cNvSpPr>
            <a:spLocks noGrp="1"/>
          </p:cNvSpPr>
          <p:nvPr>
            <p:ph type="title"/>
          </p:nvPr>
        </p:nvSpPr>
        <p:spPr>
          <a:xfrm>
            <a:off x="628650" y="203200"/>
            <a:ext cx="7886700" cy="593379"/>
          </a:xfrm>
          <a:prstGeom prst="rect">
            <a:avLst/>
          </a:prstGeom>
          <a:noFill/>
        </p:spPr>
        <p:txBody>
          <a:bodyPr vert="horz" lIns="91440" tIns="45720" rIns="91440" bIns="45720" rtlCol="0" anchor="ctr">
            <a:noAutofit/>
          </a:bodyPr>
          <a:lstStyle/>
          <a:p>
            <a:r>
              <a:rPr lang="en-US"/>
              <a:t>Click to edit Master title style</a:t>
            </a:r>
          </a:p>
        </p:txBody>
      </p:sp>
      <p:sp>
        <p:nvSpPr>
          <p:cNvPr id="11" name="Text Placeholder 2">
            <a:extLst>
              <a:ext uri="{FF2B5EF4-FFF2-40B4-BE49-F238E27FC236}">
                <a16:creationId xmlns:a16="http://schemas.microsoft.com/office/drawing/2014/main" id="{46731C26-00EE-614F-8A38-2D5C53005A9E}"/>
              </a:ext>
            </a:extLst>
          </p:cNvPr>
          <p:cNvSpPr>
            <a:spLocks noGrp="1"/>
          </p:cNvSpPr>
          <p:nvPr>
            <p:ph type="body" idx="1"/>
          </p:nvPr>
        </p:nvSpPr>
        <p:spPr>
          <a:xfrm>
            <a:off x="628650" y="999780"/>
            <a:ext cx="7886700" cy="532338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83903757"/>
      </p:ext>
    </p:extLst>
  </p:cSld>
  <p:clrMap bg1="lt1" tx1="dk1" bg2="lt2" tx2="dk2" accent1="accent1" accent2="accent2" accent3="accent3" accent4="accent4" accent5="accent5" accent6="accent6" hlink="hlink" folHlink="folHlink"/>
  <p:sldLayoutIdLst>
    <p:sldLayoutId id="2147483703" r:id="rId1"/>
    <p:sldLayoutId id="2147483704" r:id="rId2"/>
  </p:sldLayoutIdLst>
  <p:txStyles>
    <p:titleStyle>
      <a:lvl1pPr algn="l" defTabSz="9144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35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35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tags" Target="../tags/tag8.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tags" Target="../tags/tag9.xml"/><Relationship Id="rId5" Type="http://schemas.openxmlformats.org/officeDocument/2006/relationships/image" Target="../media/image30.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9.xml"/><Relationship Id="rId1" Type="http://schemas.openxmlformats.org/officeDocument/2006/relationships/tags" Target="../tags/tag10.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F17080-AC13-CECE-52AB-08D18017C539}"/>
              </a:ext>
            </a:extLst>
          </p:cNvPr>
          <p:cNvSpPr txBox="1"/>
          <p:nvPr/>
        </p:nvSpPr>
        <p:spPr>
          <a:xfrm>
            <a:off x="2713702" y="5008542"/>
            <a:ext cx="2812025" cy="1200329"/>
          </a:xfrm>
          <a:prstGeom prst="rect">
            <a:avLst/>
          </a:prstGeom>
          <a:noFill/>
        </p:spPr>
        <p:txBody>
          <a:bodyPr wrap="square" rtlCol="0">
            <a:spAutoFit/>
          </a:bodyPr>
          <a:lstStyle/>
          <a:p>
            <a:r>
              <a:rPr lang="en-US" sz="3600" b="1">
                <a:solidFill>
                  <a:schemeClr val="bg1"/>
                </a:solidFill>
                <a:latin typeface="Calibri" panose="020F0502020204030204" pitchFamily="34" charset="0"/>
                <a:cs typeface="Calibri" panose="020F0502020204030204" pitchFamily="34" charset="0"/>
              </a:rPr>
              <a:t>The Child with a Fever</a:t>
            </a:r>
          </a:p>
        </p:txBody>
      </p:sp>
    </p:spTree>
    <p:custDataLst>
      <p:tags r:id="rId1"/>
    </p:custDataLst>
    <p:extLst>
      <p:ext uri="{BB962C8B-B14F-4D97-AF65-F5344CB8AC3E}">
        <p14:creationId xmlns:p14="http://schemas.microsoft.com/office/powerpoint/2010/main" val="3092821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3801C0-7E7A-41D8-3A79-52020BB29310}"/>
              </a:ext>
            </a:extLst>
          </p:cNvPr>
          <p:cNvPicPr>
            <a:picLocks noChangeAspect="1"/>
          </p:cNvPicPr>
          <p:nvPr/>
        </p:nvPicPr>
        <p:blipFill rotWithShape="1">
          <a:blip r:embed="rId3"/>
          <a:srcRect t="8430" r="45665" b="10712"/>
          <a:stretch/>
        </p:blipFill>
        <p:spPr>
          <a:xfrm>
            <a:off x="3806630" y="2685930"/>
            <a:ext cx="2596244" cy="2156647"/>
          </a:xfrm>
          <a:prstGeom prst="rect">
            <a:avLst/>
          </a:prstGeom>
          <a:ln>
            <a:noFill/>
          </a:ln>
          <a:effectLst>
            <a:softEdge rad="112500"/>
          </a:effectLst>
        </p:spPr>
      </p:pic>
      <p:pic>
        <p:nvPicPr>
          <p:cNvPr id="10" name="Picture 9">
            <a:extLst>
              <a:ext uri="{FF2B5EF4-FFF2-40B4-BE49-F238E27FC236}">
                <a16:creationId xmlns:a16="http://schemas.microsoft.com/office/drawing/2014/main" id="{C8EE8CD3-F363-E260-B555-3BD5CCBB02EF}"/>
              </a:ext>
            </a:extLst>
          </p:cNvPr>
          <p:cNvPicPr>
            <a:picLocks noChangeAspect="1"/>
          </p:cNvPicPr>
          <p:nvPr/>
        </p:nvPicPr>
        <p:blipFill>
          <a:blip r:embed="rId4"/>
          <a:stretch>
            <a:fillRect/>
          </a:stretch>
        </p:blipFill>
        <p:spPr>
          <a:xfrm>
            <a:off x="117924" y="1528612"/>
            <a:ext cx="3893098" cy="4471281"/>
          </a:xfrm>
          <a:prstGeom prst="rect">
            <a:avLst/>
          </a:prstGeom>
          <a:ln>
            <a:noFill/>
          </a:ln>
          <a:effectLst>
            <a:softEdge rad="112500"/>
          </a:effectLst>
        </p:spPr>
      </p:pic>
      <p:pic>
        <p:nvPicPr>
          <p:cNvPr id="14" name="Picture 13">
            <a:extLst>
              <a:ext uri="{FF2B5EF4-FFF2-40B4-BE49-F238E27FC236}">
                <a16:creationId xmlns:a16="http://schemas.microsoft.com/office/drawing/2014/main" id="{54535653-B481-40C6-1F83-E8C0B1935EF1}"/>
              </a:ext>
            </a:extLst>
          </p:cNvPr>
          <p:cNvPicPr>
            <a:picLocks noChangeAspect="1"/>
          </p:cNvPicPr>
          <p:nvPr/>
        </p:nvPicPr>
        <p:blipFill>
          <a:blip r:embed="rId5"/>
          <a:stretch>
            <a:fillRect/>
          </a:stretch>
        </p:blipFill>
        <p:spPr>
          <a:xfrm>
            <a:off x="6198481" y="1373775"/>
            <a:ext cx="2742626" cy="4606399"/>
          </a:xfrm>
          <a:prstGeom prst="rect">
            <a:avLst/>
          </a:prstGeom>
          <a:ln>
            <a:noFill/>
          </a:ln>
          <a:effectLst>
            <a:softEdge rad="112500"/>
          </a:effectLst>
        </p:spPr>
      </p:pic>
      <p:sp>
        <p:nvSpPr>
          <p:cNvPr id="17" name="Title 16">
            <a:extLst>
              <a:ext uri="{FF2B5EF4-FFF2-40B4-BE49-F238E27FC236}">
                <a16:creationId xmlns:a16="http://schemas.microsoft.com/office/drawing/2014/main" id="{88F74FDC-CAE5-8654-2CC3-0EC0B5DD7A89}"/>
              </a:ext>
            </a:extLst>
          </p:cNvPr>
          <p:cNvSpPr>
            <a:spLocks noGrp="1"/>
          </p:cNvSpPr>
          <p:nvPr>
            <p:ph type="title"/>
          </p:nvPr>
        </p:nvSpPr>
        <p:spPr/>
        <p:txBody>
          <a:bodyPr/>
          <a:lstStyle/>
          <a:p>
            <a:r>
              <a:rPr lang="en-US" dirty="0"/>
              <a:t>Fever Workup</a:t>
            </a:r>
          </a:p>
        </p:txBody>
      </p:sp>
    </p:spTree>
    <p:extLst>
      <p:ext uri="{BB962C8B-B14F-4D97-AF65-F5344CB8AC3E}">
        <p14:creationId xmlns:p14="http://schemas.microsoft.com/office/powerpoint/2010/main" val="18116897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AACE5-3203-C038-C6F1-7E5972D4E69F}"/>
              </a:ext>
            </a:extLst>
          </p:cNvPr>
          <p:cNvSpPr>
            <a:spLocks noGrp="1"/>
          </p:cNvSpPr>
          <p:nvPr>
            <p:ph type="title"/>
          </p:nvPr>
        </p:nvSpPr>
        <p:spPr/>
        <p:txBody>
          <a:bodyPr/>
          <a:lstStyle/>
          <a:p>
            <a:r>
              <a:rPr lang="en-US" dirty="0"/>
              <a:t>Fever Workup</a:t>
            </a:r>
          </a:p>
        </p:txBody>
      </p:sp>
      <p:pic>
        <p:nvPicPr>
          <p:cNvPr id="8" name="Picture 7">
            <a:extLst>
              <a:ext uri="{FF2B5EF4-FFF2-40B4-BE49-F238E27FC236}">
                <a16:creationId xmlns:a16="http://schemas.microsoft.com/office/drawing/2014/main" id="{F4502ACA-F88A-FB19-3F00-A49CE08BE205}"/>
              </a:ext>
            </a:extLst>
          </p:cNvPr>
          <p:cNvPicPr>
            <a:picLocks noChangeAspect="1"/>
          </p:cNvPicPr>
          <p:nvPr/>
        </p:nvPicPr>
        <p:blipFill>
          <a:blip r:embed="rId3"/>
          <a:stretch>
            <a:fillRect/>
          </a:stretch>
        </p:blipFill>
        <p:spPr>
          <a:xfrm>
            <a:off x="0" y="1480528"/>
            <a:ext cx="5186365" cy="4573431"/>
          </a:xfrm>
          <a:prstGeom prst="rect">
            <a:avLst/>
          </a:prstGeom>
          <a:ln>
            <a:noFill/>
          </a:ln>
          <a:effectLst>
            <a:softEdge rad="112500"/>
          </a:effectLst>
        </p:spPr>
      </p:pic>
      <p:pic>
        <p:nvPicPr>
          <p:cNvPr id="12" name="Picture 11">
            <a:extLst>
              <a:ext uri="{FF2B5EF4-FFF2-40B4-BE49-F238E27FC236}">
                <a16:creationId xmlns:a16="http://schemas.microsoft.com/office/drawing/2014/main" id="{48052670-BE69-C261-BF2D-2D5EE8D5A3CC}"/>
              </a:ext>
            </a:extLst>
          </p:cNvPr>
          <p:cNvPicPr>
            <a:picLocks noChangeAspect="1"/>
          </p:cNvPicPr>
          <p:nvPr/>
        </p:nvPicPr>
        <p:blipFill>
          <a:blip r:embed="rId4"/>
          <a:stretch>
            <a:fillRect/>
          </a:stretch>
        </p:blipFill>
        <p:spPr>
          <a:xfrm>
            <a:off x="5877074" y="4761570"/>
            <a:ext cx="2209143" cy="2096430"/>
          </a:xfrm>
          <a:prstGeom prst="rect">
            <a:avLst/>
          </a:prstGeom>
          <a:ln>
            <a:noFill/>
          </a:ln>
          <a:effectLst>
            <a:softEdge rad="112500"/>
          </a:effectLst>
        </p:spPr>
      </p:pic>
      <p:pic>
        <p:nvPicPr>
          <p:cNvPr id="16" name="Picture 15">
            <a:extLst>
              <a:ext uri="{FF2B5EF4-FFF2-40B4-BE49-F238E27FC236}">
                <a16:creationId xmlns:a16="http://schemas.microsoft.com/office/drawing/2014/main" id="{247B3B20-3D4F-9ECC-465C-D3271D15D2CC}"/>
              </a:ext>
            </a:extLst>
          </p:cNvPr>
          <p:cNvPicPr>
            <a:picLocks noChangeAspect="1"/>
          </p:cNvPicPr>
          <p:nvPr/>
        </p:nvPicPr>
        <p:blipFill>
          <a:blip r:embed="rId5"/>
          <a:stretch>
            <a:fillRect/>
          </a:stretch>
        </p:blipFill>
        <p:spPr>
          <a:xfrm>
            <a:off x="5134288" y="1142801"/>
            <a:ext cx="3886861" cy="3587871"/>
          </a:xfrm>
          <a:prstGeom prst="rect">
            <a:avLst/>
          </a:prstGeom>
          <a:ln>
            <a:noFill/>
          </a:ln>
          <a:effectLst>
            <a:softEdge rad="112500"/>
          </a:effectLst>
        </p:spPr>
      </p:pic>
      <p:sp>
        <p:nvSpPr>
          <p:cNvPr id="3" name="TextBox 2">
            <a:extLst>
              <a:ext uri="{FF2B5EF4-FFF2-40B4-BE49-F238E27FC236}">
                <a16:creationId xmlns:a16="http://schemas.microsoft.com/office/drawing/2014/main" id="{64290575-4CC2-E42E-5604-2BEBA4C30907}"/>
              </a:ext>
            </a:extLst>
          </p:cNvPr>
          <p:cNvSpPr txBox="1"/>
          <p:nvPr/>
        </p:nvSpPr>
        <p:spPr>
          <a:xfrm>
            <a:off x="7988006" y="6567398"/>
            <a:ext cx="693683" cy="215444"/>
          </a:xfrm>
          <a:prstGeom prst="rect">
            <a:avLst/>
          </a:prstGeom>
          <a:noFill/>
        </p:spPr>
        <p:txBody>
          <a:bodyPr wrap="square" rtlCol="0">
            <a:spAutoFit/>
          </a:bodyPr>
          <a:lstStyle/>
          <a:p>
            <a:r>
              <a:rPr lang="en-US" sz="800" dirty="0"/>
              <a:t>ENA Image</a:t>
            </a:r>
          </a:p>
        </p:txBody>
      </p:sp>
    </p:spTree>
    <p:extLst>
      <p:ext uri="{BB962C8B-B14F-4D97-AF65-F5344CB8AC3E}">
        <p14:creationId xmlns:p14="http://schemas.microsoft.com/office/powerpoint/2010/main" val="3787150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AA7F7-CD71-C46A-4795-B77EA6D92794}"/>
              </a:ext>
            </a:extLst>
          </p:cNvPr>
          <p:cNvSpPr>
            <a:spLocks noGrp="1"/>
          </p:cNvSpPr>
          <p:nvPr>
            <p:ph type="title"/>
          </p:nvPr>
        </p:nvSpPr>
        <p:spPr/>
        <p:txBody>
          <a:bodyPr/>
          <a:lstStyle/>
          <a:p>
            <a:r>
              <a:rPr lang="en-US" dirty="0"/>
              <a:t>Fever Workup</a:t>
            </a:r>
          </a:p>
        </p:txBody>
      </p:sp>
      <p:pic>
        <p:nvPicPr>
          <p:cNvPr id="6" name="Content Placeholder 5">
            <a:extLst>
              <a:ext uri="{FF2B5EF4-FFF2-40B4-BE49-F238E27FC236}">
                <a16:creationId xmlns:a16="http://schemas.microsoft.com/office/drawing/2014/main" id="{6BD5E2B5-4C04-F41A-52DA-2539B3067110}"/>
              </a:ext>
            </a:extLst>
          </p:cNvPr>
          <p:cNvPicPr>
            <a:picLocks noGrp="1" noChangeAspect="1"/>
          </p:cNvPicPr>
          <p:nvPr>
            <p:ph idx="1"/>
          </p:nvPr>
        </p:nvPicPr>
        <p:blipFill rotWithShape="1">
          <a:blip r:embed="rId3"/>
          <a:srcRect l="902" r="1807" b="1486"/>
          <a:stretch/>
        </p:blipFill>
        <p:spPr>
          <a:xfrm>
            <a:off x="0" y="792481"/>
            <a:ext cx="9144000" cy="6065519"/>
          </a:xfrm>
        </p:spPr>
      </p:pic>
    </p:spTree>
    <p:extLst>
      <p:ext uri="{BB962C8B-B14F-4D97-AF65-F5344CB8AC3E}">
        <p14:creationId xmlns:p14="http://schemas.microsoft.com/office/powerpoint/2010/main" val="1365219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95C093A-6D89-10D5-9E75-0DC05A6ABB48}"/>
              </a:ext>
            </a:extLst>
          </p:cNvPr>
          <p:cNvPicPr>
            <a:picLocks noChangeAspect="1"/>
          </p:cNvPicPr>
          <p:nvPr/>
        </p:nvPicPr>
        <p:blipFill>
          <a:blip r:embed="rId3"/>
          <a:stretch>
            <a:fillRect/>
          </a:stretch>
        </p:blipFill>
        <p:spPr>
          <a:xfrm>
            <a:off x="230940" y="-76347"/>
            <a:ext cx="8682119" cy="7010694"/>
          </a:xfrm>
          <a:prstGeom prst="rect">
            <a:avLst/>
          </a:prstGeom>
          <a:ln>
            <a:noFill/>
          </a:ln>
          <a:effectLst>
            <a:softEdge rad="112500"/>
          </a:effectLst>
        </p:spPr>
      </p:pic>
    </p:spTree>
    <p:extLst>
      <p:ext uri="{BB962C8B-B14F-4D97-AF65-F5344CB8AC3E}">
        <p14:creationId xmlns:p14="http://schemas.microsoft.com/office/powerpoint/2010/main" val="19580426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748395"/>
        </a:solidFill>
        <a:effectLst/>
      </p:bgPr>
    </p:bg>
    <p:spTree>
      <p:nvGrpSpPr>
        <p:cNvPr id="1" name=""/>
        <p:cNvGrpSpPr/>
        <p:nvPr/>
      </p:nvGrpSpPr>
      <p:grpSpPr>
        <a:xfrm>
          <a:off x="0" y="0"/>
          <a:ext cx="0" cy="0"/>
          <a:chOff x="0" y="0"/>
          <a:chExt cx="0" cy="0"/>
        </a:xfrm>
      </p:grpSpPr>
      <p:pic>
        <p:nvPicPr>
          <p:cNvPr id="9" name="Picture 8" descr="Logo, company name&#10;&#10;Description automatically generated">
            <a:extLst>
              <a:ext uri="{FF2B5EF4-FFF2-40B4-BE49-F238E27FC236}">
                <a16:creationId xmlns:a16="http://schemas.microsoft.com/office/drawing/2014/main" id="{B9CFB05D-DBD1-4EA1-81F4-A838D1240227}"/>
              </a:ext>
            </a:extLst>
          </p:cNvPr>
          <p:cNvPicPr>
            <a:picLocks noChangeAspect="1"/>
          </p:cNvPicPr>
          <p:nvPr/>
        </p:nvPicPr>
        <p:blipFill>
          <a:blip r:embed="rId4"/>
          <a:stretch>
            <a:fillRect/>
          </a:stretch>
        </p:blipFill>
        <p:spPr>
          <a:xfrm>
            <a:off x="5418667" y="204030"/>
            <a:ext cx="3605203" cy="3055410"/>
          </a:xfrm>
          <a:prstGeom prst="rect">
            <a:avLst/>
          </a:prstGeom>
        </p:spPr>
      </p:pic>
      <p:pic>
        <p:nvPicPr>
          <p:cNvPr id="3" name="Picture 2" descr="Diagram&#10;&#10;Description automatically generated">
            <a:extLst>
              <a:ext uri="{FF2B5EF4-FFF2-40B4-BE49-F238E27FC236}">
                <a16:creationId xmlns:a16="http://schemas.microsoft.com/office/drawing/2014/main" id="{A3F3971C-4B8C-4C4A-859B-9B1D7C49749E}"/>
              </a:ext>
            </a:extLst>
          </p:cNvPr>
          <p:cNvPicPr>
            <a:picLocks noChangeAspect="1"/>
          </p:cNvPicPr>
          <p:nvPr/>
        </p:nvPicPr>
        <p:blipFill>
          <a:blip r:embed="rId5"/>
          <a:stretch>
            <a:fillRect/>
          </a:stretch>
        </p:blipFill>
        <p:spPr>
          <a:xfrm>
            <a:off x="5418666" y="3598560"/>
            <a:ext cx="3605204" cy="3055410"/>
          </a:xfrm>
          <a:prstGeom prst="rect">
            <a:avLst/>
          </a:prstGeom>
        </p:spPr>
      </p:pic>
      <p:pic>
        <p:nvPicPr>
          <p:cNvPr id="11" name="Picture 10">
            <a:extLst>
              <a:ext uri="{FF2B5EF4-FFF2-40B4-BE49-F238E27FC236}">
                <a16:creationId xmlns:a16="http://schemas.microsoft.com/office/drawing/2014/main" id="{75817C02-0C8B-4000-8CB2-BF313FDA454D}"/>
              </a:ext>
            </a:extLst>
          </p:cNvPr>
          <p:cNvPicPr>
            <a:picLocks noChangeAspect="1"/>
          </p:cNvPicPr>
          <p:nvPr/>
        </p:nvPicPr>
        <p:blipFill rotWithShape="1">
          <a:blip r:embed="rId6"/>
          <a:srcRect b="38280"/>
          <a:stretch/>
        </p:blipFill>
        <p:spPr>
          <a:xfrm>
            <a:off x="120130" y="2055780"/>
            <a:ext cx="5129496" cy="2746440"/>
          </a:xfrm>
          <a:prstGeom prst="rect">
            <a:avLst/>
          </a:prstGeom>
        </p:spPr>
      </p:pic>
    </p:spTree>
    <p:custDataLst>
      <p:tags r:id="rId1"/>
    </p:custDataLst>
    <p:extLst>
      <p:ext uri="{BB962C8B-B14F-4D97-AF65-F5344CB8AC3E}">
        <p14:creationId xmlns:p14="http://schemas.microsoft.com/office/powerpoint/2010/main" val="1217843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rgbClr val="748395"/>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C3407B0-673B-4F34-BE44-0D446BAC2980}"/>
              </a:ext>
            </a:extLst>
          </p:cNvPr>
          <p:cNvPicPr>
            <a:picLocks noChangeAspect="1"/>
          </p:cNvPicPr>
          <p:nvPr/>
        </p:nvPicPr>
        <p:blipFill rotWithShape="1">
          <a:blip r:embed="rId4"/>
          <a:srcRect b="4074"/>
          <a:stretch/>
        </p:blipFill>
        <p:spPr>
          <a:xfrm>
            <a:off x="1915570" y="3425961"/>
            <a:ext cx="7076030" cy="3289299"/>
          </a:xfrm>
          <a:prstGeom prst="rect">
            <a:avLst/>
          </a:prstGeom>
        </p:spPr>
      </p:pic>
      <p:pic>
        <p:nvPicPr>
          <p:cNvPr id="7" name="Picture 6">
            <a:extLst>
              <a:ext uri="{FF2B5EF4-FFF2-40B4-BE49-F238E27FC236}">
                <a16:creationId xmlns:a16="http://schemas.microsoft.com/office/drawing/2014/main" id="{61979F71-1E9B-4767-8919-C3CCB25FF154}"/>
              </a:ext>
            </a:extLst>
          </p:cNvPr>
          <p:cNvPicPr>
            <a:picLocks noChangeAspect="1"/>
          </p:cNvPicPr>
          <p:nvPr/>
        </p:nvPicPr>
        <p:blipFill rotWithShape="1">
          <a:blip r:embed="rId5"/>
          <a:srcRect l="1986" t="4122" b="2957"/>
          <a:stretch/>
        </p:blipFill>
        <p:spPr>
          <a:xfrm>
            <a:off x="106574" y="142740"/>
            <a:ext cx="7936753" cy="3133860"/>
          </a:xfrm>
          <a:prstGeom prst="rect">
            <a:avLst/>
          </a:prstGeom>
        </p:spPr>
      </p:pic>
    </p:spTree>
    <p:custDataLst>
      <p:tags r:id="rId1"/>
    </p:custDataLst>
    <p:extLst>
      <p:ext uri="{BB962C8B-B14F-4D97-AF65-F5344CB8AC3E}">
        <p14:creationId xmlns:p14="http://schemas.microsoft.com/office/powerpoint/2010/main" val="2924031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4B254-4F36-4995-A9B0-778A2219FFD7}"/>
              </a:ext>
            </a:extLst>
          </p:cNvPr>
          <p:cNvSpPr>
            <a:spLocks noGrp="1"/>
          </p:cNvSpPr>
          <p:nvPr>
            <p:ph type="title"/>
          </p:nvPr>
        </p:nvSpPr>
        <p:spPr/>
        <p:txBody>
          <a:bodyPr/>
          <a:lstStyle/>
          <a:p>
            <a:r>
              <a:rPr lang="en-US"/>
              <a:t>Fever Overview</a:t>
            </a:r>
          </a:p>
        </p:txBody>
      </p:sp>
      <p:sp>
        <p:nvSpPr>
          <p:cNvPr id="6" name="Content Placeholder 5">
            <a:extLst>
              <a:ext uri="{FF2B5EF4-FFF2-40B4-BE49-F238E27FC236}">
                <a16:creationId xmlns:a16="http://schemas.microsoft.com/office/drawing/2014/main" id="{E6637F33-2AD7-4E26-87D2-A83FD962B263}"/>
              </a:ext>
            </a:extLst>
          </p:cNvPr>
          <p:cNvSpPr>
            <a:spLocks noGrp="1"/>
          </p:cNvSpPr>
          <p:nvPr>
            <p:ph idx="1"/>
          </p:nvPr>
        </p:nvSpPr>
        <p:spPr>
          <a:xfrm>
            <a:off x="628650" y="1010194"/>
            <a:ext cx="7886700" cy="5406372"/>
          </a:xfrm>
        </p:spPr>
        <p:txBody>
          <a:bodyPr>
            <a:normAutofit/>
          </a:bodyPr>
          <a:lstStyle/>
          <a:p>
            <a:pPr>
              <a:lnSpc>
                <a:spcPct val="100000"/>
              </a:lnSpc>
              <a:spcBef>
                <a:spcPts val="0"/>
              </a:spcBef>
            </a:pPr>
            <a:r>
              <a:rPr lang="en-US" sz="2400" dirty="0"/>
              <a:t>Fever is a physiologic response to fight a pathogen</a:t>
            </a:r>
            <a:endParaRPr lang="en-US" sz="2400" dirty="0">
              <a:cs typeface="Calibri"/>
            </a:endParaRPr>
          </a:p>
          <a:p>
            <a:pPr marL="0" indent="0">
              <a:lnSpc>
                <a:spcPct val="100000"/>
              </a:lnSpc>
              <a:spcBef>
                <a:spcPts val="0"/>
              </a:spcBef>
              <a:buNone/>
            </a:pPr>
            <a:endParaRPr lang="en-US" sz="1800" dirty="0">
              <a:cs typeface="Calibri" panose="020F0502020204030204"/>
            </a:endParaRPr>
          </a:p>
          <a:p>
            <a:pPr>
              <a:lnSpc>
                <a:spcPct val="100000"/>
              </a:lnSpc>
              <a:spcBef>
                <a:spcPts val="0"/>
              </a:spcBef>
            </a:pPr>
            <a:r>
              <a:rPr lang="en-US" sz="2400" dirty="0"/>
              <a:t>Treat the patient, not the symptom</a:t>
            </a:r>
            <a:endParaRPr lang="en-US" sz="2400" dirty="0">
              <a:cs typeface="Calibri"/>
            </a:endParaRPr>
          </a:p>
          <a:p>
            <a:pPr lvl="1">
              <a:lnSpc>
                <a:spcPct val="100000"/>
              </a:lnSpc>
              <a:spcBef>
                <a:spcPts val="0"/>
              </a:spcBef>
            </a:pPr>
            <a:r>
              <a:rPr lang="en-US" sz="2000" dirty="0"/>
              <a:t>Use antipyretics if the child is uncomfortable</a:t>
            </a:r>
          </a:p>
          <a:p>
            <a:pPr lvl="1">
              <a:lnSpc>
                <a:spcPct val="100000"/>
              </a:lnSpc>
              <a:spcBef>
                <a:spcPts val="0"/>
              </a:spcBef>
            </a:pPr>
            <a:r>
              <a:rPr lang="en-US" sz="2000" dirty="0">
                <a:cs typeface="Calibri" panose="020F0502020204030204"/>
              </a:rPr>
              <a:t>Do not use cold baths or apply alcohol to the skin</a:t>
            </a:r>
          </a:p>
          <a:p>
            <a:pPr marL="457200" lvl="1" indent="0">
              <a:lnSpc>
                <a:spcPct val="100000"/>
              </a:lnSpc>
              <a:spcBef>
                <a:spcPts val="0"/>
              </a:spcBef>
              <a:buNone/>
            </a:pPr>
            <a:endParaRPr lang="en-US" sz="2000" dirty="0">
              <a:cs typeface="Calibri" panose="020F0502020204030204"/>
            </a:endParaRPr>
          </a:p>
          <a:p>
            <a:pPr>
              <a:lnSpc>
                <a:spcPct val="100000"/>
              </a:lnSpc>
              <a:spcBef>
                <a:spcPts val="0"/>
              </a:spcBef>
            </a:pPr>
            <a:r>
              <a:rPr lang="en-US" sz="2400" dirty="0"/>
              <a:t>Do not treat pediatric fever with aspirin</a:t>
            </a:r>
            <a:endParaRPr lang="en-US" sz="2400" dirty="0">
              <a:cs typeface="Calibri"/>
            </a:endParaRPr>
          </a:p>
          <a:p>
            <a:pPr>
              <a:lnSpc>
                <a:spcPct val="100000"/>
              </a:lnSpc>
              <a:spcBef>
                <a:spcPts val="0"/>
              </a:spcBef>
            </a:pPr>
            <a:endParaRPr lang="en-US" sz="2400" dirty="0">
              <a:cs typeface="Calibri"/>
            </a:endParaRPr>
          </a:p>
          <a:p>
            <a:pPr>
              <a:lnSpc>
                <a:spcPct val="100000"/>
              </a:lnSpc>
              <a:spcBef>
                <a:spcPts val="0"/>
              </a:spcBef>
            </a:pPr>
            <a:r>
              <a:rPr lang="en-US" sz="2400" dirty="0"/>
              <a:t>Combination cough/cold medications and alternating antipyretics can lead to overdoses, causing kidney and liver damage</a:t>
            </a:r>
          </a:p>
          <a:p>
            <a:pPr>
              <a:lnSpc>
                <a:spcPct val="100000"/>
              </a:lnSpc>
              <a:spcBef>
                <a:spcPts val="0"/>
              </a:spcBef>
            </a:pPr>
            <a:endParaRPr lang="en-US" sz="2400" dirty="0">
              <a:cs typeface="Calibri"/>
            </a:endParaRPr>
          </a:p>
          <a:p>
            <a:pPr>
              <a:lnSpc>
                <a:spcPct val="100000"/>
              </a:lnSpc>
              <a:spcBef>
                <a:spcPts val="0"/>
              </a:spcBef>
            </a:pPr>
            <a:r>
              <a:rPr lang="en-US" sz="2400" dirty="0">
                <a:cs typeface="Calibri"/>
              </a:rPr>
              <a:t>Covering the child with a blanket will not cause harm</a:t>
            </a:r>
          </a:p>
          <a:p>
            <a:pPr lvl="1">
              <a:spcBef>
                <a:spcPts val="0"/>
              </a:spcBef>
            </a:pPr>
            <a:r>
              <a:rPr lang="en-US" sz="2000" dirty="0">
                <a:cs typeface="Calibri"/>
              </a:rPr>
              <a:t>This may prevent shivering, which increases metabolic demand. </a:t>
            </a:r>
          </a:p>
          <a:p>
            <a:pPr>
              <a:lnSpc>
                <a:spcPct val="100000"/>
              </a:lnSpc>
              <a:spcBef>
                <a:spcPts val="0"/>
              </a:spcBef>
            </a:pPr>
            <a:endParaRPr lang="en-US" sz="2400" dirty="0">
              <a:cs typeface="Calibri"/>
            </a:endParaRPr>
          </a:p>
          <a:p>
            <a:pPr>
              <a:lnSpc>
                <a:spcPct val="100000"/>
              </a:lnSpc>
              <a:spcBef>
                <a:spcPts val="0"/>
              </a:spcBef>
            </a:pPr>
            <a:endParaRPr lang="en-US" sz="2400" dirty="0"/>
          </a:p>
          <a:p>
            <a:endParaRPr lang="en-US" dirty="0"/>
          </a:p>
        </p:txBody>
      </p:sp>
    </p:spTree>
    <p:extLst>
      <p:ext uri="{BB962C8B-B14F-4D97-AF65-F5344CB8AC3E}">
        <p14:creationId xmlns:p14="http://schemas.microsoft.com/office/powerpoint/2010/main" val="3448546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rgbClr val="C9E579"/>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F5812E-14E6-79EF-8C85-1C87B677712D}"/>
              </a:ext>
            </a:extLst>
          </p:cNvPr>
          <p:cNvPicPr>
            <a:picLocks noChangeAspect="1"/>
          </p:cNvPicPr>
          <p:nvPr/>
        </p:nvPicPr>
        <p:blipFill>
          <a:blip r:embed="rId3"/>
          <a:stretch>
            <a:fillRect/>
          </a:stretch>
        </p:blipFill>
        <p:spPr>
          <a:xfrm>
            <a:off x="152017" y="252130"/>
            <a:ext cx="8839966" cy="2377646"/>
          </a:xfrm>
          <a:prstGeom prst="rect">
            <a:avLst/>
          </a:prstGeom>
        </p:spPr>
      </p:pic>
      <p:pic>
        <p:nvPicPr>
          <p:cNvPr id="6" name="Picture 5">
            <a:extLst>
              <a:ext uri="{FF2B5EF4-FFF2-40B4-BE49-F238E27FC236}">
                <a16:creationId xmlns:a16="http://schemas.microsoft.com/office/drawing/2014/main" id="{28B0B926-0994-34E2-4BF6-22840EAEE195}"/>
              </a:ext>
            </a:extLst>
          </p:cNvPr>
          <p:cNvPicPr>
            <a:picLocks noChangeAspect="1"/>
          </p:cNvPicPr>
          <p:nvPr/>
        </p:nvPicPr>
        <p:blipFill>
          <a:blip r:embed="rId4"/>
          <a:stretch>
            <a:fillRect/>
          </a:stretch>
        </p:blipFill>
        <p:spPr>
          <a:xfrm>
            <a:off x="285021" y="4228225"/>
            <a:ext cx="2223035" cy="757610"/>
          </a:xfrm>
          <a:prstGeom prst="rect">
            <a:avLst/>
          </a:prstGeom>
        </p:spPr>
      </p:pic>
      <p:pic>
        <p:nvPicPr>
          <p:cNvPr id="8" name="Picture 7">
            <a:extLst>
              <a:ext uri="{FF2B5EF4-FFF2-40B4-BE49-F238E27FC236}">
                <a16:creationId xmlns:a16="http://schemas.microsoft.com/office/drawing/2014/main" id="{CFA5A149-58C2-37F3-4C96-627FA6D8933D}"/>
              </a:ext>
            </a:extLst>
          </p:cNvPr>
          <p:cNvPicPr>
            <a:picLocks noChangeAspect="1"/>
          </p:cNvPicPr>
          <p:nvPr/>
        </p:nvPicPr>
        <p:blipFill>
          <a:blip r:embed="rId5"/>
          <a:stretch>
            <a:fillRect/>
          </a:stretch>
        </p:blipFill>
        <p:spPr>
          <a:xfrm>
            <a:off x="2740812" y="3251318"/>
            <a:ext cx="6251171" cy="3226746"/>
          </a:xfrm>
          <a:prstGeom prst="rect">
            <a:avLst/>
          </a:prstGeom>
        </p:spPr>
      </p:pic>
      <p:sp>
        <p:nvSpPr>
          <p:cNvPr id="9" name="TextBox 8">
            <a:extLst>
              <a:ext uri="{FF2B5EF4-FFF2-40B4-BE49-F238E27FC236}">
                <a16:creationId xmlns:a16="http://schemas.microsoft.com/office/drawing/2014/main" id="{C5BBD864-BD38-3552-ED08-A15B7FABF73C}"/>
              </a:ext>
            </a:extLst>
          </p:cNvPr>
          <p:cNvSpPr txBox="1"/>
          <p:nvPr/>
        </p:nvSpPr>
        <p:spPr>
          <a:xfrm>
            <a:off x="285022" y="4522124"/>
            <a:ext cx="413248" cy="463711"/>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1493353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4D798"/>
        </a:solidFill>
        <a:effectLst/>
      </p:bgPr>
    </p:bg>
    <p:spTree>
      <p:nvGrpSpPr>
        <p:cNvPr id="1" name=""/>
        <p:cNvGrpSpPr/>
        <p:nvPr/>
      </p:nvGrpSpPr>
      <p:grpSpPr>
        <a:xfrm>
          <a:off x="0" y="0"/>
          <a:ext cx="0" cy="0"/>
          <a:chOff x="0" y="0"/>
          <a:chExt cx="0" cy="0"/>
        </a:xfrm>
      </p:grpSpPr>
      <p:pic>
        <p:nvPicPr>
          <p:cNvPr id="3" name="Picture 2" descr="Question mark on green pastel background">
            <a:extLst>
              <a:ext uri="{FF2B5EF4-FFF2-40B4-BE49-F238E27FC236}">
                <a16:creationId xmlns:a16="http://schemas.microsoft.com/office/drawing/2014/main" id="{C1708D23-9D15-40C0-935A-A0B05138F320}"/>
              </a:ext>
            </a:extLst>
          </p:cNvPr>
          <p:cNvPicPr>
            <a:picLocks noChangeAspect="1"/>
          </p:cNvPicPr>
          <p:nvPr/>
        </p:nvPicPr>
        <p:blipFill rotWithShape="1">
          <a:blip r:embed="rId4"/>
          <a:srcRect l="23883" r="4317" b="9091"/>
          <a:stretch/>
        </p:blipFill>
        <p:spPr>
          <a:xfrm>
            <a:off x="1922044" y="1"/>
            <a:ext cx="7221956" cy="6857999"/>
          </a:xfrm>
          <a:prstGeom prst="rect">
            <a:avLst/>
          </a:prstGeom>
          <a:solidFill>
            <a:srgbClr val="F7DA9B"/>
          </a:solidFill>
        </p:spPr>
      </p:pic>
      <p:sp>
        <p:nvSpPr>
          <p:cNvPr id="16" name="Freeform: Shape 15">
            <a:extLst>
              <a:ext uri="{FF2B5EF4-FFF2-40B4-BE49-F238E27FC236}">
                <a16:creationId xmlns:a16="http://schemas.microsoft.com/office/drawing/2014/main" id="{D928DD85-BB99-450D-A702-2683E0296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5065738" cy="6858478"/>
          </a:xfrm>
          <a:custGeom>
            <a:avLst/>
            <a:gdLst>
              <a:gd name="connsiteX0" fmla="*/ 0 w 6754318"/>
              <a:gd name="connsiteY0" fmla="*/ 6858478 h 6858478"/>
              <a:gd name="connsiteX1" fmla="*/ 6754318 w 6754318"/>
              <a:gd name="connsiteY1" fmla="*/ 6858478 h 6858478"/>
              <a:gd name="connsiteX2" fmla="*/ 3577943 w 6754318"/>
              <a:gd name="connsiteY2" fmla="*/ 0 h 6858478"/>
              <a:gd name="connsiteX3" fmla="*/ 3572366 w 6754318"/>
              <a:gd name="connsiteY3" fmla="*/ 0 h 6858478"/>
              <a:gd name="connsiteX4" fmla="*/ 2506138 w 6754318"/>
              <a:gd name="connsiteY4" fmla="*/ 0 h 6858478"/>
              <a:gd name="connsiteX5" fmla="*/ 0 w 6754318"/>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54318" h="6858478">
                <a:moveTo>
                  <a:pt x="0" y="6858478"/>
                </a:moveTo>
                <a:lnTo>
                  <a:pt x="6754318" y="6858478"/>
                </a:lnTo>
                <a:lnTo>
                  <a:pt x="3577943" y="0"/>
                </a:lnTo>
                <a:lnTo>
                  <a:pt x="3572366" y="0"/>
                </a:lnTo>
                <a:lnTo>
                  <a:pt x="2506138" y="0"/>
                </a:lnTo>
                <a:lnTo>
                  <a:pt x="0"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240E5BD2-4019-4012-A1AA-628900E659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4465335" cy="6858478"/>
          </a:xfrm>
          <a:custGeom>
            <a:avLst/>
            <a:gdLst>
              <a:gd name="connsiteX0" fmla="*/ 0 w 5953780"/>
              <a:gd name="connsiteY0" fmla="*/ 6858478 h 6858478"/>
              <a:gd name="connsiteX1" fmla="*/ 5953780 w 5953780"/>
              <a:gd name="connsiteY1" fmla="*/ 6858478 h 6858478"/>
              <a:gd name="connsiteX2" fmla="*/ 2777405 w 5953780"/>
              <a:gd name="connsiteY2" fmla="*/ 0 h 6858478"/>
              <a:gd name="connsiteX3" fmla="*/ 2771828 w 5953780"/>
              <a:gd name="connsiteY3" fmla="*/ 0 h 6858478"/>
              <a:gd name="connsiteX4" fmla="*/ 1705600 w 5953780"/>
              <a:gd name="connsiteY4" fmla="*/ 0 h 6858478"/>
              <a:gd name="connsiteX5" fmla="*/ 0 w 5953780"/>
              <a:gd name="connsiteY5"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780" h="6858478">
                <a:moveTo>
                  <a:pt x="0" y="6858478"/>
                </a:moveTo>
                <a:lnTo>
                  <a:pt x="5953780" y="6858478"/>
                </a:lnTo>
                <a:lnTo>
                  <a:pt x="2777405" y="0"/>
                </a:lnTo>
                <a:lnTo>
                  <a:pt x="2771828" y="0"/>
                </a:lnTo>
                <a:lnTo>
                  <a:pt x="1705600" y="0"/>
                </a:lnTo>
                <a:lnTo>
                  <a:pt x="0"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FAA29658-D17D-2342-B359-626BA4026DBE}"/>
              </a:ext>
            </a:extLst>
          </p:cNvPr>
          <p:cNvSpPr>
            <a:spLocks noGrp="1"/>
          </p:cNvSpPr>
          <p:nvPr>
            <p:ph type="ctrTitle"/>
          </p:nvPr>
        </p:nvSpPr>
        <p:spPr>
          <a:xfrm>
            <a:off x="603504" y="342006"/>
            <a:ext cx="2909424" cy="2248122"/>
          </a:xfrm>
        </p:spPr>
        <p:txBody>
          <a:bodyPr vert="horz" lIns="91440" tIns="45720" rIns="91440" bIns="45720" rtlCol="0" anchor="b">
            <a:normAutofit/>
          </a:bodyPr>
          <a:lstStyle/>
          <a:p>
            <a:pPr algn="l"/>
            <a:r>
              <a:rPr lang="en-US" sz="4000" b="1">
                <a:solidFill>
                  <a:schemeClr val="tx1"/>
                </a:solidFill>
                <a:latin typeface="+mj-lt"/>
              </a:rPr>
              <a:t>The Child with a Fever</a:t>
            </a:r>
            <a:br>
              <a:rPr lang="en-US" sz="4000" b="1">
                <a:solidFill>
                  <a:schemeClr val="tx1"/>
                </a:solidFill>
                <a:latin typeface="+mj-lt"/>
              </a:rPr>
            </a:br>
            <a:endParaRPr lang="en-US" sz="4000">
              <a:solidFill>
                <a:schemeClr val="tx1"/>
              </a:solidFill>
              <a:latin typeface="+mj-lt"/>
            </a:endParaRPr>
          </a:p>
        </p:txBody>
      </p:sp>
    </p:spTree>
    <p:custDataLst>
      <p:tags r:id="rId1"/>
    </p:custDataLst>
    <p:extLst>
      <p:ext uri="{BB962C8B-B14F-4D97-AF65-F5344CB8AC3E}">
        <p14:creationId xmlns:p14="http://schemas.microsoft.com/office/powerpoint/2010/main" val="142146350"/>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80E68-6E36-9219-50F3-3A44D7E341E0}"/>
              </a:ext>
            </a:extLst>
          </p:cNvPr>
          <p:cNvSpPr>
            <a:spLocks noGrp="1"/>
          </p:cNvSpPr>
          <p:nvPr>
            <p:ph type="ctrTitle"/>
          </p:nvPr>
        </p:nvSpPr>
        <p:spPr/>
        <p:txBody>
          <a:bodyPr/>
          <a:lstStyle/>
          <a:p>
            <a:r>
              <a:rPr lang="en-US" dirty="0"/>
              <a:t>Two-minute physical </a:t>
            </a:r>
            <a:br>
              <a:rPr lang="en-US" dirty="0"/>
            </a:br>
            <a:r>
              <a:rPr lang="en-US" dirty="0"/>
              <a:t>stress buster</a:t>
            </a:r>
          </a:p>
        </p:txBody>
      </p:sp>
    </p:spTree>
    <p:extLst>
      <p:ext uri="{BB962C8B-B14F-4D97-AF65-F5344CB8AC3E}">
        <p14:creationId xmlns:p14="http://schemas.microsoft.com/office/powerpoint/2010/main" val="94143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9F93F79-9580-DF9B-E4CE-5A65127126C8}"/>
              </a:ext>
            </a:extLst>
          </p:cNvPr>
          <p:cNvPicPr>
            <a:picLocks noChangeAspect="1"/>
          </p:cNvPicPr>
          <p:nvPr/>
        </p:nvPicPr>
        <p:blipFill>
          <a:blip r:embed="rId3"/>
          <a:stretch>
            <a:fillRect/>
          </a:stretch>
        </p:blipFill>
        <p:spPr>
          <a:xfrm>
            <a:off x="185154" y="3399294"/>
            <a:ext cx="4921390" cy="3302301"/>
          </a:xfrm>
          <a:prstGeom prst="rect">
            <a:avLst/>
          </a:prstGeom>
          <a:ln>
            <a:noFill/>
          </a:ln>
          <a:effectLst>
            <a:softEdge rad="112500"/>
          </a:effectLst>
        </p:spPr>
      </p:pic>
      <p:pic>
        <p:nvPicPr>
          <p:cNvPr id="21" name="Picture 20">
            <a:extLst>
              <a:ext uri="{FF2B5EF4-FFF2-40B4-BE49-F238E27FC236}">
                <a16:creationId xmlns:a16="http://schemas.microsoft.com/office/drawing/2014/main" id="{1FDF425F-B6A4-5A1E-AA77-45A771361C5A}"/>
              </a:ext>
            </a:extLst>
          </p:cNvPr>
          <p:cNvPicPr>
            <a:picLocks noChangeAspect="1"/>
          </p:cNvPicPr>
          <p:nvPr/>
        </p:nvPicPr>
        <p:blipFill>
          <a:blip r:embed="rId4"/>
          <a:stretch>
            <a:fillRect/>
          </a:stretch>
        </p:blipFill>
        <p:spPr>
          <a:xfrm>
            <a:off x="299248" y="219816"/>
            <a:ext cx="4487066" cy="3082486"/>
          </a:xfrm>
          <a:prstGeom prst="rect">
            <a:avLst/>
          </a:prstGeom>
          <a:ln>
            <a:noFill/>
          </a:ln>
          <a:effectLst>
            <a:softEdge rad="112500"/>
          </a:effectLst>
        </p:spPr>
      </p:pic>
      <p:pic>
        <p:nvPicPr>
          <p:cNvPr id="6" name="Picture 5">
            <a:extLst>
              <a:ext uri="{FF2B5EF4-FFF2-40B4-BE49-F238E27FC236}">
                <a16:creationId xmlns:a16="http://schemas.microsoft.com/office/drawing/2014/main" id="{EE9F4686-6372-6E2A-FF49-8F424B68A105}"/>
              </a:ext>
            </a:extLst>
          </p:cNvPr>
          <p:cNvPicPr>
            <a:picLocks noChangeAspect="1"/>
          </p:cNvPicPr>
          <p:nvPr/>
        </p:nvPicPr>
        <p:blipFill>
          <a:blip r:embed="rId5"/>
          <a:stretch>
            <a:fillRect/>
          </a:stretch>
        </p:blipFill>
        <p:spPr>
          <a:xfrm>
            <a:off x="5096471" y="986150"/>
            <a:ext cx="3862375" cy="4109218"/>
          </a:xfrm>
          <a:prstGeom prst="rect">
            <a:avLst/>
          </a:prstGeom>
          <a:ln>
            <a:noFill/>
          </a:ln>
          <a:effectLst>
            <a:softEdge rad="112500"/>
          </a:effectLst>
        </p:spPr>
      </p:pic>
    </p:spTree>
    <p:extLst>
      <p:ext uri="{BB962C8B-B14F-4D97-AF65-F5344CB8AC3E}">
        <p14:creationId xmlns:p14="http://schemas.microsoft.com/office/powerpoint/2010/main" val="41382054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1A1363C3-8326-D68A-C9F6-415592821E74}"/>
              </a:ext>
            </a:extLst>
          </p:cNvPr>
          <p:cNvPicPr>
            <a:picLocks noGrp="1" noChangeAspect="1"/>
          </p:cNvPicPr>
          <p:nvPr>
            <p:ph idx="4294967295"/>
          </p:nvPr>
        </p:nvPicPr>
        <p:blipFill rotWithShape="1">
          <a:blip r:embed="rId3"/>
          <a:srcRect l="2795" r="4963"/>
          <a:stretch/>
        </p:blipFill>
        <p:spPr>
          <a:xfrm>
            <a:off x="-219948" y="0"/>
            <a:ext cx="9363948" cy="6858000"/>
          </a:xfrm>
          <a:prstGeom prst="rect">
            <a:avLst/>
          </a:prstGeom>
        </p:spPr>
      </p:pic>
    </p:spTree>
    <p:extLst>
      <p:ext uri="{BB962C8B-B14F-4D97-AF65-F5344CB8AC3E}">
        <p14:creationId xmlns:p14="http://schemas.microsoft.com/office/powerpoint/2010/main" val="25565376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CEA737-3A86-21AE-ABEB-61F77A936380}"/>
              </a:ext>
            </a:extLst>
          </p:cNvPr>
          <p:cNvPicPr>
            <a:picLocks noChangeAspect="1"/>
          </p:cNvPicPr>
          <p:nvPr/>
        </p:nvPicPr>
        <p:blipFill>
          <a:blip r:embed="rId3"/>
          <a:stretch>
            <a:fillRect/>
          </a:stretch>
        </p:blipFill>
        <p:spPr>
          <a:xfrm>
            <a:off x="1213658" y="14791"/>
            <a:ext cx="6864529" cy="6843209"/>
          </a:xfrm>
          <a:prstGeom prst="rect">
            <a:avLst/>
          </a:prstGeom>
        </p:spPr>
      </p:pic>
    </p:spTree>
    <p:extLst>
      <p:ext uri="{BB962C8B-B14F-4D97-AF65-F5344CB8AC3E}">
        <p14:creationId xmlns:p14="http://schemas.microsoft.com/office/powerpoint/2010/main" val="16909770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EC1C24"/>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06AF9B-A020-1672-C186-8BB41B759C82}"/>
              </a:ext>
            </a:extLst>
          </p:cNvPr>
          <p:cNvPicPr>
            <a:picLocks noChangeAspect="1"/>
          </p:cNvPicPr>
          <p:nvPr/>
        </p:nvPicPr>
        <p:blipFill>
          <a:blip r:embed="rId3"/>
          <a:stretch>
            <a:fillRect/>
          </a:stretch>
        </p:blipFill>
        <p:spPr>
          <a:xfrm>
            <a:off x="0" y="0"/>
            <a:ext cx="9144000" cy="1016000"/>
          </a:xfrm>
          <a:prstGeom prst="rect">
            <a:avLst/>
          </a:prstGeom>
        </p:spPr>
      </p:pic>
      <p:sp>
        <p:nvSpPr>
          <p:cNvPr id="6" name="Content Placeholder 5">
            <a:extLst>
              <a:ext uri="{FF2B5EF4-FFF2-40B4-BE49-F238E27FC236}">
                <a16:creationId xmlns:a16="http://schemas.microsoft.com/office/drawing/2014/main" id="{7865CC8D-2487-7152-883E-5B3EF9095DAC}"/>
              </a:ext>
            </a:extLst>
          </p:cNvPr>
          <p:cNvSpPr>
            <a:spLocks noGrp="1"/>
          </p:cNvSpPr>
          <p:nvPr>
            <p:ph idx="1"/>
          </p:nvPr>
        </p:nvSpPr>
        <p:spPr>
          <a:xfrm>
            <a:off x="628650" y="1185332"/>
            <a:ext cx="7886700" cy="5181601"/>
          </a:xfrm>
        </p:spPr>
        <p:txBody>
          <a:bodyPr>
            <a:normAutofit/>
          </a:bodyPr>
          <a:lstStyle/>
          <a:p>
            <a:r>
              <a:rPr lang="en-US" sz="3600" dirty="0">
                <a:solidFill>
                  <a:schemeClr val="bg1"/>
                </a:solidFill>
              </a:rPr>
              <a:t>Altered mental status</a:t>
            </a:r>
          </a:p>
          <a:p>
            <a:r>
              <a:rPr lang="en-US" sz="3600" dirty="0">
                <a:solidFill>
                  <a:schemeClr val="bg1"/>
                </a:solidFill>
              </a:rPr>
              <a:t>Purpuric rash</a:t>
            </a:r>
          </a:p>
          <a:p>
            <a:r>
              <a:rPr lang="en-US" sz="3600" dirty="0">
                <a:solidFill>
                  <a:schemeClr val="bg1"/>
                </a:solidFill>
              </a:rPr>
              <a:t>Immunocompromised</a:t>
            </a:r>
          </a:p>
          <a:p>
            <a:r>
              <a:rPr lang="en-US" sz="3600" dirty="0">
                <a:solidFill>
                  <a:schemeClr val="bg1"/>
                </a:solidFill>
              </a:rPr>
              <a:t>Complex medical conditions</a:t>
            </a:r>
          </a:p>
          <a:p>
            <a:r>
              <a:rPr lang="en-US" sz="3600" dirty="0">
                <a:solidFill>
                  <a:schemeClr val="bg1"/>
                </a:solidFill>
              </a:rPr>
              <a:t>Neonate</a:t>
            </a:r>
          </a:p>
          <a:p>
            <a:r>
              <a:rPr lang="en-US" sz="3600" dirty="0">
                <a:solidFill>
                  <a:schemeClr val="bg1"/>
                </a:solidFill>
              </a:rPr>
              <a:t>Lack of immunizations</a:t>
            </a:r>
          </a:p>
          <a:p>
            <a:r>
              <a:rPr lang="en-US" sz="3600" dirty="0">
                <a:solidFill>
                  <a:schemeClr val="bg1"/>
                </a:solidFill>
              </a:rPr>
              <a:t>Travel to high-risk areas</a:t>
            </a:r>
            <a:endParaRPr lang="en-US" dirty="0"/>
          </a:p>
          <a:p>
            <a:endParaRPr lang="en-US" dirty="0"/>
          </a:p>
        </p:txBody>
      </p:sp>
    </p:spTree>
    <p:extLst>
      <p:ext uri="{BB962C8B-B14F-4D97-AF65-F5344CB8AC3E}">
        <p14:creationId xmlns:p14="http://schemas.microsoft.com/office/powerpoint/2010/main" val="1800852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679CE-39D7-6711-4B13-02BA13122E7C}"/>
              </a:ext>
            </a:extLst>
          </p:cNvPr>
          <p:cNvSpPr>
            <a:spLocks noGrp="1"/>
          </p:cNvSpPr>
          <p:nvPr>
            <p:ph type="ctrTitle"/>
          </p:nvPr>
        </p:nvSpPr>
        <p:spPr/>
        <p:txBody>
          <a:bodyPr/>
          <a:lstStyle/>
          <a:p>
            <a:pPr algn="l"/>
            <a:r>
              <a:rPr lang="en-US" dirty="0"/>
              <a:t>Does your facility have a protocol for identifying and managing pediatric sepsis?</a:t>
            </a:r>
          </a:p>
        </p:txBody>
      </p:sp>
    </p:spTree>
    <p:extLst>
      <p:ext uri="{BB962C8B-B14F-4D97-AF65-F5344CB8AC3E}">
        <p14:creationId xmlns:p14="http://schemas.microsoft.com/office/powerpoint/2010/main" val="28273301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911568-89D0-6CE3-652A-9B3689C27535}"/>
              </a:ext>
            </a:extLst>
          </p:cNvPr>
          <p:cNvSpPr txBox="1"/>
          <p:nvPr/>
        </p:nvSpPr>
        <p:spPr>
          <a:xfrm>
            <a:off x="526774" y="564659"/>
            <a:ext cx="8090452" cy="1015663"/>
          </a:xfrm>
          <a:prstGeom prst="rect">
            <a:avLst/>
          </a:prstGeom>
          <a:solidFill>
            <a:schemeClr val="accent6">
              <a:lumMod val="60000"/>
              <a:lumOff val="40000"/>
            </a:schemeClr>
          </a:solidFill>
        </p:spPr>
        <p:txBody>
          <a:bodyPr wrap="square" rtlCol="0">
            <a:spAutoFit/>
          </a:bodyPr>
          <a:lstStyle/>
          <a:p>
            <a:pPr algn="r"/>
            <a:r>
              <a:rPr lang="en-US" sz="6000" dirty="0"/>
              <a:t>TIMES UP</a:t>
            </a:r>
          </a:p>
        </p:txBody>
      </p:sp>
      <p:sp>
        <p:nvSpPr>
          <p:cNvPr id="4" name="TextBox 3">
            <a:extLst>
              <a:ext uri="{FF2B5EF4-FFF2-40B4-BE49-F238E27FC236}">
                <a16:creationId xmlns:a16="http://schemas.microsoft.com/office/drawing/2014/main" id="{F8F8E315-C812-0053-EFCA-168379586F75}"/>
              </a:ext>
            </a:extLst>
          </p:cNvPr>
          <p:cNvSpPr txBox="1"/>
          <p:nvPr/>
        </p:nvSpPr>
        <p:spPr>
          <a:xfrm>
            <a:off x="427383" y="564659"/>
            <a:ext cx="8189843" cy="954157"/>
          </a:xfrm>
          <a:prstGeom prst="rect">
            <a:avLst/>
          </a:prstGeom>
          <a:noFill/>
          <a:ln w="127000">
            <a:solidFill>
              <a:schemeClr val="accent6"/>
            </a:solidFill>
          </a:ln>
        </p:spPr>
        <p:txBody>
          <a:bodyPr wrap="square" rtlCol="0">
            <a:spAutoFit/>
          </a:bodyPr>
          <a:lstStyle/>
          <a:p>
            <a:endParaRPr lang="en-US" dirty="0"/>
          </a:p>
        </p:txBody>
      </p:sp>
      <p:sp>
        <p:nvSpPr>
          <p:cNvPr id="2" name="Title 1">
            <a:extLst>
              <a:ext uri="{FF2B5EF4-FFF2-40B4-BE49-F238E27FC236}">
                <a16:creationId xmlns:a16="http://schemas.microsoft.com/office/drawing/2014/main" id="{29680E68-6E36-9219-50F3-3A44D7E341E0}"/>
              </a:ext>
            </a:extLst>
          </p:cNvPr>
          <p:cNvSpPr>
            <a:spLocks noGrp="1"/>
          </p:cNvSpPr>
          <p:nvPr>
            <p:ph type="ctrTitle"/>
          </p:nvPr>
        </p:nvSpPr>
        <p:spPr>
          <a:xfrm>
            <a:off x="1143000" y="3770029"/>
            <a:ext cx="6858000" cy="2387600"/>
          </a:xfrm>
        </p:spPr>
        <p:txBody>
          <a:bodyPr/>
          <a:lstStyle/>
          <a:p>
            <a:pPr algn="l"/>
            <a:r>
              <a:rPr lang="en-US" dirty="0"/>
              <a:t>Causes of pediatric fever</a:t>
            </a:r>
            <a:br>
              <a:rPr lang="en-US" dirty="0"/>
            </a:br>
            <a:r>
              <a:rPr lang="en-US" dirty="0"/>
              <a:t>Other signs and symptoms</a:t>
            </a:r>
            <a:br>
              <a:rPr lang="en-US" dirty="0"/>
            </a:br>
            <a:r>
              <a:rPr lang="en-US" dirty="0"/>
              <a:t>Interventions</a:t>
            </a:r>
            <a:br>
              <a:rPr lang="en-US" dirty="0"/>
            </a:br>
            <a:r>
              <a:rPr lang="en-US" dirty="0"/>
              <a:t>Age-specific considerations</a:t>
            </a:r>
          </a:p>
        </p:txBody>
      </p:sp>
      <p:pic>
        <p:nvPicPr>
          <p:cNvPr id="6" name="Picture 5" descr="Stopwatch">
            <a:extLst>
              <a:ext uri="{FF2B5EF4-FFF2-40B4-BE49-F238E27FC236}">
                <a16:creationId xmlns:a16="http://schemas.microsoft.com/office/drawing/2014/main" id="{CC4337B1-78FA-F42E-5196-CADA80A4390D}"/>
              </a:ext>
            </a:extLst>
          </p:cNvPr>
          <p:cNvPicPr>
            <a:picLocks noChangeAspect="1"/>
          </p:cNvPicPr>
          <p:nvPr/>
        </p:nvPicPr>
        <p:blipFill>
          <a:blip r:embed="rId3"/>
          <a:stretch>
            <a:fillRect/>
          </a:stretch>
        </p:blipFill>
        <p:spPr>
          <a:xfrm>
            <a:off x="4888154" y="2080978"/>
            <a:ext cx="2210284" cy="1298326"/>
          </a:xfrm>
          <a:prstGeom prst="rect">
            <a:avLst/>
          </a:prstGeom>
        </p:spPr>
      </p:pic>
      <p:sp>
        <p:nvSpPr>
          <p:cNvPr id="3" name="Oval 2">
            <a:extLst>
              <a:ext uri="{FF2B5EF4-FFF2-40B4-BE49-F238E27FC236}">
                <a16:creationId xmlns:a16="http://schemas.microsoft.com/office/drawing/2014/main" id="{B4C45575-C042-D200-22E3-FFDB4335793F}"/>
              </a:ext>
            </a:extLst>
          </p:cNvPr>
          <p:cNvSpPr/>
          <p:nvPr/>
        </p:nvSpPr>
        <p:spPr>
          <a:xfrm>
            <a:off x="1252330" y="2098706"/>
            <a:ext cx="2315818" cy="983974"/>
          </a:xfrm>
          <a:prstGeom prst="ellipse">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Click to Start</a:t>
            </a:r>
          </a:p>
        </p:txBody>
      </p:sp>
    </p:spTree>
    <p:extLst>
      <p:ext uri="{BB962C8B-B14F-4D97-AF65-F5344CB8AC3E}">
        <p14:creationId xmlns:p14="http://schemas.microsoft.com/office/powerpoint/2010/main" val="140078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hidden"/>
                                      </p:to>
                                    </p:set>
                                  </p:childTnLst>
                                </p:cTn>
                              </p:par>
                              <p:par>
                                <p:cTn id="7" presetID="22" presetClass="entr" presetSubtype="8"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wipe(left)">
                                      <p:cBhvr>
                                        <p:cTn id="9" dur="300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C6CE6-10F8-F00F-6A32-CAF18EA8C033}"/>
              </a:ext>
            </a:extLst>
          </p:cNvPr>
          <p:cNvSpPr>
            <a:spLocks noGrp="1"/>
          </p:cNvSpPr>
          <p:nvPr>
            <p:ph type="title"/>
          </p:nvPr>
        </p:nvSpPr>
        <p:spPr/>
        <p:txBody>
          <a:bodyPr/>
          <a:lstStyle/>
          <a:p>
            <a:r>
              <a:rPr lang="en-US" dirty="0"/>
              <a:t>History and Head-to-Toe</a:t>
            </a:r>
          </a:p>
        </p:txBody>
      </p:sp>
      <p:pic>
        <p:nvPicPr>
          <p:cNvPr id="6" name="Picture 5">
            <a:extLst>
              <a:ext uri="{FF2B5EF4-FFF2-40B4-BE49-F238E27FC236}">
                <a16:creationId xmlns:a16="http://schemas.microsoft.com/office/drawing/2014/main" id="{D0E53C76-286E-CF76-6D49-AB4FC05BA212}"/>
              </a:ext>
            </a:extLst>
          </p:cNvPr>
          <p:cNvPicPr>
            <a:picLocks noChangeAspect="1"/>
          </p:cNvPicPr>
          <p:nvPr/>
        </p:nvPicPr>
        <p:blipFill>
          <a:blip r:embed="rId3"/>
          <a:stretch>
            <a:fillRect/>
          </a:stretch>
        </p:blipFill>
        <p:spPr>
          <a:xfrm>
            <a:off x="210505" y="792481"/>
            <a:ext cx="8722989" cy="6065519"/>
          </a:xfrm>
          <a:prstGeom prst="rect">
            <a:avLst/>
          </a:prstGeom>
          <a:ln>
            <a:noFill/>
          </a:ln>
          <a:effectLst>
            <a:softEdge rad="112500"/>
          </a:effectLst>
        </p:spPr>
      </p:pic>
    </p:spTree>
    <p:extLst>
      <p:ext uri="{BB962C8B-B14F-4D97-AF65-F5344CB8AC3E}">
        <p14:creationId xmlns:p14="http://schemas.microsoft.com/office/powerpoint/2010/main" val="8955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88F74FDC-CAE5-8654-2CC3-0EC0B5DD7A89}"/>
              </a:ext>
            </a:extLst>
          </p:cNvPr>
          <p:cNvSpPr>
            <a:spLocks noGrp="1"/>
          </p:cNvSpPr>
          <p:nvPr>
            <p:ph type="title"/>
          </p:nvPr>
        </p:nvSpPr>
        <p:spPr/>
        <p:txBody>
          <a:bodyPr/>
          <a:lstStyle/>
          <a:p>
            <a:r>
              <a:rPr lang="en-US" dirty="0"/>
              <a:t>Fever Workup</a:t>
            </a:r>
          </a:p>
        </p:txBody>
      </p:sp>
      <p:pic>
        <p:nvPicPr>
          <p:cNvPr id="20" name="Picture 19">
            <a:extLst>
              <a:ext uri="{FF2B5EF4-FFF2-40B4-BE49-F238E27FC236}">
                <a16:creationId xmlns:a16="http://schemas.microsoft.com/office/drawing/2014/main" id="{773D67F0-41F4-9C2E-F1A4-C058107ADD62}"/>
              </a:ext>
            </a:extLst>
          </p:cNvPr>
          <p:cNvPicPr>
            <a:picLocks noChangeAspect="1"/>
          </p:cNvPicPr>
          <p:nvPr/>
        </p:nvPicPr>
        <p:blipFill rotWithShape="1">
          <a:blip r:embed="rId3"/>
          <a:srcRect r="18728"/>
          <a:stretch/>
        </p:blipFill>
        <p:spPr>
          <a:xfrm>
            <a:off x="4776765" y="3154546"/>
            <a:ext cx="4367235" cy="3703454"/>
          </a:xfrm>
          <a:prstGeom prst="rect">
            <a:avLst/>
          </a:prstGeom>
          <a:ln>
            <a:noFill/>
          </a:ln>
          <a:effectLst>
            <a:softEdge rad="112500"/>
          </a:effectLst>
        </p:spPr>
      </p:pic>
      <p:pic>
        <p:nvPicPr>
          <p:cNvPr id="28" name="Picture 27">
            <a:extLst>
              <a:ext uri="{FF2B5EF4-FFF2-40B4-BE49-F238E27FC236}">
                <a16:creationId xmlns:a16="http://schemas.microsoft.com/office/drawing/2014/main" id="{C9BC5E6B-0901-1268-001E-E1F171FB4512}"/>
              </a:ext>
            </a:extLst>
          </p:cNvPr>
          <p:cNvPicPr>
            <a:picLocks noChangeAspect="1"/>
          </p:cNvPicPr>
          <p:nvPr/>
        </p:nvPicPr>
        <p:blipFill>
          <a:blip r:embed="rId4"/>
          <a:stretch>
            <a:fillRect/>
          </a:stretch>
        </p:blipFill>
        <p:spPr>
          <a:xfrm>
            <a:off x="0" y="1067790"/>
            <a:ext cx="4664272" cy="3543399"/>
          </a:xfrm>
          <a:prstGeom prst="rect">
            <a:avLst/>
          </a:prstGeom>
          <a:ln>
            <a:noFill/>
          </a:ln>
          <a:effectLst>
            <a:softEdge rad="112500"/>
          </a:effectLst>
        </p:spPr>
      </p:pic>
    </p:spTree>
    <p:extLst>
      <p:ext uri="{BB962C8B-B14F-4D97-AF65-F5344CB8AC3E}">
        <p14:creationId xmlns:p14="http://schemas.microsoft.com/office/powerpoint/2010/main" val="18878230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279&quot;/&gt;&lt;/object&gt;&lt;object type=&quot;3&quot; unique_id=&quot;10004&quot;&gt;&lt;property id=&quot;20148&quot; value=&quot;5&quot;/&gt;&lt;property id=&quot;20300&quot; value=&quot;Slide 2 - &amp;quot;Prioritization&amp;quot;&quot;/&gt;&lt;property id=&quot;20307&quot; value=&quot;256&quot;/&gt;&lt;/object&gt;&lt;object type=&quot;3&quot; unique_id=&quot;10005&quot;&gt;&lt;property id=&quot;20148&quot; value=&quot;5&quot;/&gt;&lt;property id=&quot;20300&quot; value=&quot;Slide 3 - &amp;quot;Objectives&amp;quot;&quot;/&gt;&lt;property id=&quot;20307&quot; value=&quot;257&quot;/&gt;&lt;/object&gt;&lt;object type=&quot;3&quot; unique_id=&quot;10006&quot;&gt;&lt;property id=&quot;20148&quot; value=&quot;5&quot;/&gt;&lt;property id=&quot;20300&quot; value=&quot;Slide 4 - &amp;quot;Overview of Pediatric Triage&amp;quot;&quot;/&gt;&lt;property id=&quot;20307&quot; value=&quot;263&quot;/&gt;&lt;/object&gt;&lt;object type=&quot;3&quot; unique_id=&quot;10007&quot;&gt;&lt;property id=&quot;20148&quot; value=&quot;5&quot;/&gt;&lt;property id=&quot;20300&quot; value=&quot;Slide 5 - &amp;quot;The Pediatric Assessment Triangle&amp;quot;&quot;/&gt;&lt;property id=&quot;20307&quot; value=&quot;258&quot;/&gt;&lt;/object&gt;&lt;object type=&quot;3&quot; unique_id=&quot;10008&quot;&gt;&lt;property id=&quot;20148&quot; value=&quot;5&quot;/&gt;&lt;property id=&quot;20300&quot; value=&quot;Slide 6 - &amp;quot;The three components of the PAT include the following:&amp;quot;&quot;/&gt;&lt;property id=&quot;20307&quot; value=&quot;259&quot;/&gt;&lt;/object&gt;&lt;object type=&quot;3&quot; unique_id=&quot;10009&quot;&gt;&lt;property id=&quot;20148&quot; value=&quot;5&quot;/&gt;&lt;property id=&quot;20300&quot; value=&quot;Slide 7 - &amp;quot;General Appearance&amp;quot;&quot;/&gt;&lt;property id=&quot;20307&quot; value=&quot;260&quot;/&gt;&lt;/object&gt;&lt;object type=&quot;3&quot; unique_id=&quot;10010&quot;&gt;&lt;property id=&quot;20148&quot; value=&quot;5&quot;/&gt;&lt;property id=&quot;20300&quot; value=&quot;Slide 8 - &amp;quot;Work of Breathing &amp;quot;&quot;/&gt;&lt;property id=&quot;20307&quot; value=&quot;264&quot;/&gt;&lt;/object&gt;&lt;object type=&quot;3&quot; unique_id=&quot;10011&quot;&gt;&lt;property id=&quot;20148&quot; value=&quot;5&quot;/&gt;&lt;property id=&quot;20300&quot; value=&quot;Slide 9 - &amp;quot;Circulation&amp;quot;&quot;/&gt;&lt;property id=&quot;20307&quot; value=&quot;265&quot;/&gt;&lt;/object&gt;&lt;object type=&quot;3&quot; unique_id=&quot;10012&quot;&gt;&lt;property id=&quot;20148&quot; value=&quot;5&quot;/&gt;&lt;property id=&quot;20300&quot; value=&quot;Slide 10 - &amp;quot;Triage Categories&amp;quot;&quot;/&gt;&lt;property id=&quot;20307&quot; value=&quot;266&quot;/&gt;&lt;/object&gt;&lt;object type=&quot;3&quot; unique_id=&quot;10013&quot;&gt;&lt;property id=&quot;20148&quot; value=&quot;5&quot;/&gt;&lt;property id=&quot;20300&quot; value=&quot;Slide 11 - &amp;quot;Example 1&amp;quot;&quot;/&gt;&lt;property id=&quot;20307&quot; value=&quot;271&quot;/&gt;&lt;/object&gt;&lt;object type=&quot;3&quot; unique_id=&quot;10014&quot;&gt;&lt;property id=&quot;20148&quot; value=&quot;5&quot;/&gt;&lt;property id=&quot;20300&quot; value=&quot;Slide 12 - &amp;quot;Example 2&amp;quot;&quot;/&gt;&lt;property id=&quot;20307&quot; value=&quot;272&quot;/&gt;&lt;/object&gt;&lt;object type=&quot;3&quot; unique_id=&quot;10015&quot;&gt;&lt;property id=&quot;20148&quot; value=&quot;5&quot;/&gt;&lt;property id=&quot;20300&quot; value=&quot;Slide 13 - &amp;quot;Example 3&amp;quot;&quot;/&gt;&lt;property id=&quot;20307&quot; value=&quot;273&quot;/&gt;&lt;/object&gt;&lt;object type=&quot;3&quot; unique_id=&quot;10016&quot;&gt;&lt;property id=&quot;20148&quot; value=&quot;5&quot;/&gt;&lt;property id=&quot;20300&quot; value=&quot;Slide 14 - &amp;quot;Special Considerations&amp;quot;&quot;/&gt;&lt;property id=&quot;20307&quot; value=&quot;267&quot;/&gt;&lt;/object&gt;&lt;object type=&quot;3&quot; unique_id=&quot;10017&quot;&gt;&lt;property id=&quot;20148&quot; value=&quot;5&quot;/&gt;&lt;property id=&quot;20300&quot; value=&quot;Slide 15 - &amp;quot;Special Considerations&amp;quot;&quot;/&gt;&lt;property id=&quot;20307&quot; value=&quot;268&quot;/&gt;&lt;/object&gt;&lt;object type=&quot;3&quot; unique_id=&quot;10018&quot;&gt;&lt;property id=&quot;20148&quot; value=&quot;5&quot;/&gt;&lt;property id=&quot;20300&quot; value=&quot;Slide 16 - &amp;quot;Considerations for infants and children difficult to console&amp;quot;&quot;/&gt;&lt;property id=&quot;20307&quot; value=&quot;277&quot;/&gt;&lt;/object&gt;&lt;object type=&quot;3&quot; unique_id=&quot;10019&quot;&gt;&lt;property id=&quot;20148&quot; value=&quot;5&quot;/&gt;&lt;property id=&quot;20300&quot; value=&quot;Slide 17 - &amp;quot;Special Considerations&amp;quot;&quot;/&gt;&lt;property id=&quot;20307&quot; value=&quot;269&quot;/&gt;&lt;/object&gt;&lt;object type=&quot;3&quot; unique_id=&quot;10020&quot;&gt;&lt;property id=&quot;20148&quot; value=&quot;5&quot;/&gt;&lt;property id=&quot;20300&quot; value=&quot;Slide 18 - &amp;quot;Group Activity&amp;quot;&quot;/&gt;&lt;property id=&quot;20307&quot; value=&quot;278&quot;/&gt;&lt;/object&gt;&lt;object type=&quot;3&quot; unique_id=&quot;10021&quot;&gt;&lt;property id=&quot;20148&quot; value=&quot;5&quot;/&gt;&lt;property id=&quot;20300&quot; value=&quot;Slide 19 - &amp;quot;The three components of the PAT&amp;quot;&quot;/&gt;&lt;property id=&quot;20307&quot; value=&quot;276&quot;/&gt;&lt;/object&gt;&lt;/object&gt;&lt;object type=&quot;8&quot; unique_id=&quot;10042&quot;&gt;&lt;/object&gt;&lt;/object&gt;&lt;/database&gt;"/>
  <p:tag name="MMPROD_NEXTUNIQUEID" val="10009"/>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PC PPT Template_6-23-2022.potx" id="{AB6C701E-0E5C-4C6C-BCD3-38883762E5E1}" vid="{40C8F116-2FF4-4D55-8F6E-42C292F3F2E2}"/>
    </a:ext>
  </a:extLst>
</a:theme>
</file>

<file path=ppt/theme/theme2.xml><?xml version="1.0" encoding="utf-8"?>
<a:theme xmlns:a="http://schemas.openxmlformats.org/drawingml/2006/main" name="2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PC PPT Template_6-23-2022.potx" id="{AB6C701E-0E5C-4C6C-BCD3-38883762E5E1}" vid="{36B8BD8D-4580-4677-9770-E3462284C0D5}"/>
    </a:ext>
  </a:extLst>
</a:theme>
</file>

<file path=ppt/theme/theme3.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PC PPT Template_6-23-2022.potx" id="{AB6C701E-0E5C-4C6C-BCD3-38883762E5E1}" vid="{13D3E6B7-80FE-40DE-B806-248E9D009CAD}"/>
    </a:ext>
  </a:extLst>
</a:theme>
</file>

<file path=ppt/theme/theme4.xml><?xml version="1.0" encoding="utf-8"?>
<a:theme xmlns:a="http://schemas.openxmlformats.org/drawingml/2006/main" name="1_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PC PPT Template_6-23-2022.potx" id="{AB6C701E-0E5C-4C6C-BCD3-38883762E5E1}" vid="{94688CDD-3F0B-4C3D-A0E6-7AB195E38B93}"/>
    </a:ext>
  </a:extLst>
</a:theme>
</file>

<file path=ppt/theme/theme5.xml><?xml version="1.0" encoding="utf-8"?>
<a:theme xmlns:a="http://schemas.openxmlformats.org/drawingml/2006/main" name="3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PC PPT Template_2022" id="{5CE88D57-10F5-774B-A347-EF254FB80BA3}" vid="{A49F0974-A8F5-2E41-9D1C-EB3A24944070}"/>
    </a:ext>
  </a:extLst>
</a:theme>
</file>

<file path=ppt/theme/theme6.xml><?xml version="1.0" encoding="utf-8"?>
<a:theme xmlns:a="http://schemas.openxmlformats.org/drawingml/2006/main" name="4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Custom Design">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PC PPT Template_6-23-2022.potx" id="{AB6C701E-0E5C-4C6C-BCD3-38883762E5E1}" vid="{36B8BD8D-4580-4677-9770-E3462284C0D5}"/>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A69ADEF35AC24489524350A9EC2F002" ma:contentTypeVersion="4" ma:contentTypeDescription="Create a new document." ma:contentTypeScope="" ma:versionID="32c55efd29d432dc937e6dd5f49c3da9">
  <xsd:schema xmlns:xsd="http://www.w3.org/2001/XMLSchema" xmlns:xs="http://www.w3.org/2001/XMLSchema" xmlns:p="http://schemas.microsoft.com/office/2006/metadata/properties" xmlns:ns2="56b8bf38-8c87-435e-87ba-75cd51c08274" xmlns:ns3="c1147d2a-6d8f-4d7c-971b-cd6fd2951ee0" targetNamespace="http://schemas.microsoft.com/office/2006/metadata/properties" ma:root="true" ma:fieldsID="0fd6838f961069dfe0abdcf1f645abab" ns2:_="" ns3:_="">
    <xsd:import namespace="56b8bf38-8c87-435e-87ba-75cd51c08274"/>
    <xsd:import namespace="c1147d2a-6d8f-4d7c-971b-cd6fd2951ee0"/>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b8bf38-8c87-435e-87ba-75cd51c082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147d2a-6d8f-4d7c-971b-cd6fd2951ee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c1147d2a-6d8f-4d7c-971b-cd6fd2951ee0">
      <UserInfo>
        <DisplayName>Mackey, Yolanda</DisplayName>
        <AccountId>11</AccountId>
        <AccountType/>
      </UserInfo>
      <UserInfo>
        <DisplayName>Zahn, Chris</DisplayName>
        <AccountId>12</AccountId>
        <AccountType/>
      </UserInfo>
      <UserInfo>
        <DisplayName>Adams, Doug</DisplayName>
        <AccountId>52</AccountId>
        <AccountType/>
      </UserInfo>
      <UserInfo>
        <DisplayName>Ceci, Katrina</DisplayName>
        <AccountId>13</AccountId>
        <AccountType/>
      </UserInfo>
      <UserInfo>
        <DisplayName>Graunke, Sharon</DisplayName>
        <AccountId>94</AccountId>
        <AccountType/>
      </UserInfo>
      <UserInfo>
        <DisplayName>Hamm, Lauren</DisplayName>
        <AccountId>53</AccountId>
        <AccountType/>
      </UserInfo>
      <UserInfo>
        <DisplayName>Loredo, Ken</DisplayName>
        <AccountId>100</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A9B86FA-B98A-4D37-872C-1840BC0D749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b8bf38-8c87-435e-87ba-75cd51c08274"/>
    <ds:schemaRef ds:uri="c1147d2a-6d8f-4d7c-971b-cd6fd2951e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5812C17-FA50-426F-A979-2CDC367C96B7}">
  <ds:schemaRefs>
    <ds:schemaRef ds:uri="c1147d2a-6d8f-4d7c-971b-cd6fd2951ee0"/>
    <ds:schemaRef ds:uri="http://schemas.microsoft.com/office/2006/documentManagement/types"/>
    <ds:schemaRef ds:uri="http://schemas.microsoft.com/office/2006/metadata/properties"/>
    <ds:schemaRef ds:uri="http://purl.org/dc/terms/"/>
    <ds:schemaRef ds:uri="http://purl.org/dc/elements/1.1/"/>
    <ds:schemaRef ds:uri="http://schemas.microsoft.com/office/infopath/2007/PartnerControls"/>
    <ds:schemaRef ds:uri="http://schemas.openxmlformats.org/package/2006/metadata/core-properties"/>
    <ds:schemaRef ds:uri="56b8bf38-8c87-435e-87ba-75cd51c08274"/>
    <ds:schemaRef ds:uri="http://www.w3.org/XML/1998/namespace"/>
    <ds:schemaRef ds:uri="http://purl.org/dc/dcmitype/"/>
  </ds:schemaRefs>
</ds:datastoreItem>
</file>

<file path=customXml/itemProps3.xml><?xml version="1.0" encoding="utf-8"?>
<ds:datastoreItem xmlns:ds="http://schemas.openxmlformats.org/officeDocument/2006/customXml" ds:itemID="{CFA2B6AF-CE55-4CA2-9167-F1F9A63B8D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317</TotalTime>
  <Words>1479</Words>
  <Application>Microsoft Office PowerPoint</Application>
  <PresentationFormat>On-screen Show (4:3)</PresentationFormat>
  <Paragraphs>152</Paragraphs>
  <Slides>19</Slides>
  <Notes>19</Notes>
  <HiddenSlides>0</HiddenSlides>
  <MMClips>0</MMClips>
  <ScaleCrop>false</ScaleCrop>
  <HeadingPairs>
    <vt:vector size="6" baseType="variant">
      <vt:variant>
        <vt:lpstr>Fonts Used</vt:lpstr>
      </vt:variant>
      <vt:variant>
        <vt:i4>3</vt:i4>
      </vt:variant>
      <vt:variant>
        <vt:lpstr>Theme</vt:lpstr>
      </vt:variant>
      <vt:variant>
        <vt:i4>7</vt:i4>
      </vt:variant>
      <vt:variant>
        <vt:lpstr>Slide Titles</vt:lpstr>
      </vt:variant>
      <vt:variant>
        <vt:i4>19</vt:i4>
      </vt:variant>
    </vt:vector>
  </HeadingPairs>
  <TitlesOfParts>
    <vt:vector size="29" baseType="lpstr">
      <vt:lpstr>Arial</vt:lpstr>
      <vt:lpstr>Calibri</vt:lpstr>
      <vt:lpstr>Calibri Light</vt:lpstr>
      <vt:lpstr>Custom Design</vt:lpstr>
      <vt:lpstr>2_Custom Design</vt:lpstr>
      <vt:lpstr>Title Slide</vt:lpstr>
      <vt:lpstr>1_Title Slide</vt:lpstr>
      <vt:lpstr>3_Custom Design</vt:lpstr>
      <vt:lpstr>4_Custom Design</vt:lpstr>
      <vt:lpstr>5_Custom Design</vt:lpstr>
      <vt:lpstr>PowerPoint Presentation</vt:lpstr>
      <vt:lpstr>PowerPoint Presentation</vt:lpstr>
      <vt:lpstr>PowerPoint Presentation</vt:lpstr>
      <vt:lpstr>PowerPoint Presentation</vt:lpstr>
      <vt:lpstr>PowerPoint Presentation</vt:lpstr>
      <vt:lpstr>Does your facility have a protocol for identifying and managing pediatric sepsis?</vt:lpstr>
      <vt:lpstr>Causes of pediatric fever Other signs and symptoms Interventions Age-specific considerations</vt:lpstr>
      <vt:lpstr>History and Head-to-Toe</vt:lpstr>
      <vt:lpstr>Fever Workup</vt:lpstr>
      <vt:lpstr>Fever Workup</vt:lpstr>
      <vt:lpstr>Fever Workup</vt:lpstr>
      <vt:lpstr>Fever Workup</vt:lpstr>
      <vt:lpstr>PowerPoint Presentation</vt:lpstr>
      <vt:lpstr>PowerPoint Presentation</vt:lpstr>
      <vt:lpstr>PowerPoint Presentation</vt:lpstr>
      <vt:lpstr>Fever Overview</vt:lpstr>
      <vt:lpstr>PowerPoint Presentation</vt:lpstr>
      <vt:lpstr>The Child with a Fever </vt:lpstr>
      <vt:lpstr>Two-minute physical  stress buster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Presentation Template</dc:title>
  <dc:creator>Brecher, Deena</dc:creator>
  <cp:lastModifiedBy>Eric Christensen</cp:lastModifiedBy>
  <cp:revision>1</cp:revision>
  <dcterms:created xsi:type="dcterms:W3CDTF">2018-04-15T19:27:46Z</dcterms:created>
  <dcterms:modified xsi:type="dcterms:W3CDTF">2023-04-04T20:49:42Z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0x010100FA69ADEF35AC24489524350A9EC2F002</vt:lpwstr>
  </property>
  <property fmtid="{D5CDD505-2E9C-101B-9397-08002B2CF9AE}" pid="3" name="Order">
    <vt:r8>14800</vt:r8>
  </property>
  <property fmtid="{D5CDD505-2E9C-101B-9397-08002B2CF9AE}" pid="4" name="xd_Signature">
    <vt:bool>false</vt:bool>
  </property>
  <property fmtid="{D5CDD505-2E9C-101B-9397-08002B2CF9AE}" pid="5" name="SharedWithUsers">
    <vt:lpwstr>11;#Mackey, Yolanda;#12;#Zahn, Chris;#52;#Adams, Doug;#13;#Ceci, Katrina;#94;#Graunke, Sharon;#53;#Hamm, Lauren;#100;#Loredo, Ken</vt:lpwstr>
  </property>
  <property fmtid="{D5CDD505-2E9C-101B-9397-08002B2CF9AE}" pid="6" name="xd_ProgID">
    <vt:lpwstr/>
  </property>
  <property fmtid="{D5CDD505-2E9C-101B-9397-08002B2CF9AE}" pid="7" name="_ExtendedDescription">
    <vt:lpwstr/>
  </property>
  <property fmtid="{D5CDD505-2E9C-101B-9397-08002B2CF9AE}" pid="8" name="TriggerFlowInfo">
    <vt:lpwstr/>
  </property>
  <property fmtid="{D5CDD505-2E9C-101B-9397-08002B2CF9AE}" pid="9" name="ComplianceAssetId">
    <vt:lpwstr/>
  </property>
  <property fmtid="{D5CDD505-2E9C-101B-9397-08002B2CF9AE}" pid="10" name="TemplateUrl">
    <vt:lpwstr/>
  </property>
</Properties>
</file>