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324" r:id="rId3"/>
    <p:sldId id="297" r:id="rId4"/>
    <p:sldId id="325" r:id="rId5"/>
    <p:sldId id="333" r:id="rId6"/>
    <p:sldId id="314" r:id="rId7"/>
    <p:sldId id="328" r:id="rId8"/>
    <p:sldId id="332" r:id="rId9"/>
    <p:sldId id="315" r:id="rId10"/>
    <p:sldId id="326" r:id="rId11"/>
    <p:sldId id="322" r:id="rId12"/>
    <p:sldId id="331" r:id="rId13"/>
    <p:sldId id="329" r:id="rId14"/>
    <p:sldId id="318" r:id="rId15"/>
    <p:sldId id="330" r:id="rId16"/>
    <p:sldId id="320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elen Taylor" initials="HT" lastIdx="1" clrIdx="0">
    <p:extLst>
      <p:ext uri="{19B8F6BF-5375-455C-9EA6-DF929625EA0E}">
        <p15:presenceInfo xmlns:p15="http://schemas.microsoft.com/office/powerpoint/2012/main" userId="Helen Taylo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3054"/>
    <a:srgbClr val="435264"/>
    <a:srgbClr val="FF7B7A"/>
    <a:srgbClr val="357FFF"/>
    <a:srgbClr val="FF5C5A"/>
    <a:srgbClr val="5694FE"/>
    <a:srgbClr val="8CB5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184" autoAdjust="0"/>
  </p:normalViewPr>
  <p:slideViewPr>
    <p:cSldViewPr snapToGrid="0">
      <p:cViewPr varScale="1">
        <p:scale>
          <a:sx n="63" d="100"/>
          <a:sy n="63" d="100"/>
        </p:scale>
        <p:origin x="796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han Gonzales" userId="f9e425561fea8e36" providerId="LiveId" clId="{D96D734C-5A14-460F-BBF7-F6A9B6FFC1C4}"/>
    <pc:docChg chg="undo redo custSel addSld delSld modSld sldOrd">
      <pc:chgData name="Nathan Gonzales" userId="f9e425561fea8e36" providerId="LiveId" clId="{D96D734C-5A14-460F-BBF7-F6A9B6FFC1C4}" dt="2021-09-27T16:11:13.695" v="550" actId="20577"/>
      <pc:docMkLst>
        <pc:docMk/>
      </pc:docMkLst>
      <pc:sldChg chg="modSp mod">
        <pc:chgData name="Nathan Gonzales" userId="f9e425561fea8e36" providerId="LiveId" clId="{D96D734C-5A14-460F-BBF7-F6A9B6FFC1C4}" dt="2021-09-27T16:11:13.695" v="550" actId="20577"/>
        <pc:sldMkLst>
          <pc:docMk/>
          <pc:sldMk cId="0" sldId="257"/>
        </pc:sldMkLst>
        <pc:spChg chg="mod">
          <ac:chgData name="Nathan Gonzales" userId="f9e425561fea8e36" providerId="LiveId" clId="{D96D734C-5A14-460F-BBF7-F6A9B6FFC1C4}" dt="2021-09-27T16:11:13.695" v="550" actId="20577"/>
          <ac:spMkLst>
            <pc:docMk/>
            <pc:sldMk cId="0" sldId="257"/>
            <ac:spMk id="140" creationId="{00000000-0000-0000-0000-000000000000}"/>
          </ac:spMkLst>
        </pc:spChg>
      </pc:sldChg>
      <pc:sldChg chg="addSp delSp modSp mod">
        <pc:chgData name="Nathan Gonzales" userId="f9e425561fea8e36" providerId="LiveId" clId="{D96D734C-5A14-460F-BBF7-F6A9B6FFC1C4}" dt="2021-09-26T02:21:37.925" v="287" actId="20577"/>
        <pc:sldMkLst>
          <pc:docMk/>
          <pc:sldMk cId="1371550054" sldId="297"/>
        </pc:sldMkLst>
        <pc:spChg chg="mod">
          <ac:chgData name="Nathan Gonzales" userId="f9e425561fea8e36" providerId="LiveId" clId="{D96D734C-5A14-460F-BBF7-F6A9B6FFC1C4}" dt="2021-09-26T02:21:37.925" v="287" actId="20577"/>
          <ac:spMkLst>
            <pc:docMk/>
            <pc:sldMk cId="1371550054" sldId="297"/>
            <ac:spMk id="2" creationId="{6A4CE00A-2162-4C53-89A5-86E43CB839BA}"/>
          </ac:spMkLst>
        </pc:spChg>
        <pc:spChg chg="mod">
          <ac:chgData name="Nathan Gonzales" userId="f9e425561fea8e36" providerId="LiveId" clId="{D96D734C-5A14-460F-BBF7-F6A9B6FFC1C4}" dt="2021-09-26T02:21:00.705" v="254" actId="20577"/>
          <ac:spMkLst>
            <pc:docMk/>
            <pc:sldMk cId="1371550054" sldId="297"/>
            <ac:spMk id="3" creationId="{773477D4-7E14-4123-8978-7311330085BD}"/>
          </ac:spMkLst>
        </pc:spChg>
        <pc:spChg chg="mod">
          <ac:chgData name="Nathan Gonzales" userId="f9e425561fea8e36" providerId="LiveId" clId="{D96D734C-5A14-460F-BBF7-F6A9B6FFC1C4}" dt="2021-09-26T02:03:22.723" v="60" actId="20577"/>
          <ac:spMkLst>
            <pc:docMk/>
            <pc:sldMk cId="1371550054" sldId="297"/>
            <ac:spMk id="646" creationId="{00000000-0000-0000-0000-000000000000}"/>
          </ac:spMkLst>
        </pc:spChg>
        <pc:spChg chg="mod">
          <ac:chgData name="Nathan Gonzales" userId="f9e425561fea8e36" providerId="LiveId" clId="{D96D734C-5A14-460F-BBF7-F6A9B6FFC1C4}" dt="2021-09-26T02:21:04.673" v="256" actId="20577"/>
          <ac:spMkLst>
            <pc:docMk/>
            <pc:sldMk cId="1371550054" sldId="297"/>
            <ac:spMk id="650" creationId="{00000000-0000-0000-0000-000000000000}"/>
          </ac:spMkLst>
        </pc:spChg>
        <pc:picChg chg="mod">
          <ac:chgData name="Nathan Gonzales" userId="f9e425561fea8e36" providerId="LiveId" clId="{D96D734C-5A14-460F-BBF7-F6A9B6FFC1C4}" dt="2021-09-26T02:04:08.144" v="68" actId="1076"/>
          <ac:picMkLst>
            <pc:docMk/>
            <pc:sldMk cId="1371550054" sldId="297"/>
            <ac:picMk id="17" creationId="{2F5DF39D-A903-414C-9B14-F1FEDBD58044}"/>
          </ac:picMkLst>
        </pc:picChg>
        <pc:picChg chg="add mod">
          <ac:chgData name="Nathan Gonzales" userId="f9e425561fea8e36" providerId="LiveId" clId="{D96D734C-5A14-460F-BBF7-F6A9B6FFC1C4}" dt="2021-09-26T02:04:26.231" v="72" actId="1076"/>
          <ac:picMkLst>
            <pc:docMk/>
            <pc:sldMk cId="1371550054" sldId="297"/>
            <ac:picMk id="20" creationId="{CB356C49-1A63-492C-98D2-69B4AAE8D514}"/>
          </ac:picMkLst>
        </pc:picChg>
        <pc:picChg chg="add mod">
          <ac:chgData name="Nathan Gonzales" userId="f9e425561fea8e36" providerId="LiveId" clId="{D96D734C-5A14-460F-BBF7-F6A9B6FFC1C4}" dt="2021-09-26T02:05:38.061" v="136" actId="1076"/>
          <ac:picMkLst>
            <pc:docMk/>
            <pc:sldMk cId="1371550054" sldId="297"/>
            <ac:picMk id="21" creationId="{4C11F18F-E87A-43F6-84E8-113ECBA0809A}"/>
          </ac:picMkLst>
        </pc:picChg>
        <pc:picChg chg="mod">
          <ac:chgData name="Nathan Gonzales" userId="f9e425561fea8e36" providerId="LiveId" clId="{D96D734C-5A14-460F-BBF7-F6A9B6FFC1C4}" dt="2021-09-26T02:05:15.382" v="134" actId="1076"/>
          <ac:picMkLst>
            <pc:docMk/>
            <pc:sldMk cId="1371550054" sldId="297"/>
            <ac:picMk id="642" creationId="{00000000-0000-0000-0000-000000000000}"/>
          </ac:picMkLst>
        </pc:picChg>
        <pc:picChg chg="del">
          <ac:chgData name="Nathan Gonzales" userId="f9e425561fea8e36" providerId="LiveId" clId="{D96D734C-5A14-460F-BBF7-F6A9B6FFC1C4}" dt="2021-09-26T02:04:22.761" v="71" actId="478"/>
          <ac:picMkLst>
            <pc:docMk/>
            <pc:sldMk cId="1371550054" sldId="297"/>
            <ac:picMk id="655" creationId="{00000000-0000-0000-0000-000000000000}"/>
          </ac:picMkLst>
        </pc:picChg>
      </pc:sldChg>
      <pc:sldChg chg="add del">
        <pc:chgData name="Nathan Gonzales" userId="f9e425561fea8e36" providerId="LiveId" clId="{D96D734C-5A14-460F-BBF7-F6A9B6FFC1C4}" dt="2021-09-26T02:24:11.777" v="289" actId="47"/>
        <pc:sldMkLst>
          <pc:docMk/>
          <pc:sldMk cId="864352620" sldId="313"/>
        </pc:sldMkLst>
      </pc:sldChg>
      <pc:sldChg chg="modSp mod">
        <pc:chgData name="Nathan Gonzales" userId="f9e425561fea8e36" providerId="LiveId" clId="{D96D734C-5A14-460F-BBF7-F6A9B6FFC1C4}" dt="2021-09-26T02:25:57.613" v="360" actId="20577"/>
        <pc:sldMkLst>
          <pc:docMk/>
          <pc:sldMk cId="3111937449" sldId="318"/>
        </pc:sldMkLst>
        <pc:spChg chg="mod">
          <ac:chgData name="Nathan Gonzales" userId="f9e425561fea8e36" providerId="LiveId" clId="{D96D734C-5A14-460F-BBF7-F6A9B6FFC1C4}" dt="2021-09-26T02:25:57.613" v="360" actId="20577"/>
          <ac:spMkLst>
            <pc:docMk/>
            <pc:sldMk cId="3111937449" sldId="318"/>
            <ac:spMk id="54" creationId="{BA69B470-0FB6-4DA5-8238-CD6615576938}"/>
          </ac:spMkLst>
        </pc:spChg>
        <pc:spChg chg="mod">
          <ac:chgData name="Nathan Gonzales" userId="f9e425561fea8e36" providerId="LiveId" clId="{D96D734C-5A14-460F-BBF7-F6A9B6FFC1C4}" dt="2021-09-26T02:25:41.735" v="347" actId="20577"/>
          <ac:spMkLst>
            <pc:docMk/>
            <pc:sldMk cId="3111937449" sldId="318"/>
            <ac:spMk id="673" creationId="{00000000-0000-0000-0000-000000000000}"/>
          </ac:spMkLst>
        </pc:spChg>
      </pc:sldChg>
      <pc:sldChg chg="add del">
        <pc:chgData name="Nathan Gonzales" userId="f9e425561fea8e36" providerId="LiveId" clId="{D96D734C-5A14-460F-BBF7-F6A9B6FFC1C4}" dt="2021-09-26T02:24:06.998" v="288" actId="47"/>
        <pc:sldMkLst>
          <pc:docMk/>
          <pc:sldMk cId="1346184663" sldId="319"/>
        </pc:sldMkLst>
      </pc:sldChg>
      <pc:sldChg chg="del">
        <pc:chgData name="Nathan Gonzales" userId="f9e425561fea8e36" providerId="LiveId" clId="{D96D734C-5A14-460F-BBF7-F6A9B6FFC1C4}" dt="2021-09-26T02:45:22.914" v="407" actId="47"/>
        <pc:sldMkLst>
          <pc:docMk/>
          <pc:sldMk cId="325991349" sldId="321"/>
        </pc:sldMkLst>
      </pc:sldChg>
      <pc:sldChg chg="del">
        <pc:chgData name="Nathan Gonzales" userId="f9e425561fea8e36" providerId="LiveId" clId="{D96D734C-5A14-460F-BBF7-F6A9B6FFC1C4}" dt="2021-09-26T02:03:04.956" v="36" actId="47"/>
        <pc:sldMkLst>
          <pc:docMk/>
          <pc:sldMk cId="2166009445" sldId="323"/>
        </pc:sldMkLst>
      </pc:sldChg>
      <pc:sldChg chg="ord">
        <pc:chgData name="Nathan Gonzales" userId="f9e425561fea8e36" providerId="LiveId" clId="{D96D734C-5A14-460F-BBF7-F6A9B6FFC1C4}" dt="2021-09-26T02:24:14.222" v="291"/>
        <pc:sldMkLst>
          <pc:docMk/>
          <pc:sldMk cId="2181664233" sldId="324"/>
        </pc:sldMkLst>
      </pc:sldChg>
      <pc:sldChg chg="modSp mod">
        <pc:chgData name="Nathan Gonzales" userId="f9e425561fea8e36" providerId="LiveId" clId="{D96D734C-5A14-460F-BBF7-F6A9B6FFC1C4}" dt="2021-09-26T02:25:12.482" v="326" actId="20577"/>
        <pc:sldMkLst>
          <pc:docMk/>
          <pc:sldMk cId="271338391" sldId="326"/>
        </pc:sldMkLst>
        <pc:spChg chg="mod">
          <ac:chgData name="Nathan Gonzales" userId="f9e425561fea8e36" providerId="LiveId" clId="{D96D734C-5A14-460F-BBF7-F6A9B6FFC1C4}" dt="2021-09-26T02:25:01.879" v="315" actId="20577"/>
          <ac:spMkLst>
            <pc:docMk/>
            <pc:sldMk cId="271338391" sldId="326"/>
            <ac:spMk id="157" creationId="{00000000-0000-0000-0000-000000000000}"/>
          </ac:spMkLst>
        </pc:spChg>
        <pc:spChg chg="mod">
          <ac:chgData name="Nathan Gonzales" userId="f9e425561fea8e36" providerId="LiveId" clId="{D96D734C-5A14-460F-BBF7-F6A9B6FFC1C4}" dt="2021-09-26T02:25:12.482" v="326" actId="20577"/>
          <ac:spMkLst>
            <pc:docMk/>
            <pc:sldMk cId="271338391" sldId="326"/>
            <ac:spMk id="158" creationId="{00000000-0000-0000-0000-000000000000}"/>
          </ac:spMkLst>
        </pc:spChg>
      </pc:sldChg>
      <pc:sldChg chg="del">
        <pc:chgData name="Nathan Gonzales" userId="f9e425561fea8e36" providerId="LiveId" clId="{D96D734C-5A14-460F-BBF7-F6A9B6FFC1C4}" dt="2021-09-26T02:45:25.415" v="408" actId="47"/>
        <pc:sldMkLst>
          <pc:docMk/>
          <pc:sldMk cId="160309909" sldId="327"/>
        </pc:sldMkLst>
      </pc:sldChg>
      <pc:sldChg chg="modSp mod">
        <pc:chgData name="Nathan Gonzales" userId="f9e425561fea8e36" providerId="LiveId" clId="{D96D734C-5A14-460F-BBF7-F6A9B6FFC1C4}" dt="2021-09-26T02:26:21.765" v="406" actId="20577"/>
        <pc:sldMkLst>
          <pc:docMk/>
          <pc:sldMk cId="4102310268" sldId="330"/>
        </pc:sldMkLst>
        <pc:spChg chg="mod">
          <ac:chgData name="Nathan Gonzales" userId="f9e425561fea8e36" providerId="LiveId" clId="{D96D734C-5A14-460F-BBF7-F6A9B6FFC1C4}" dt="2021-09-26T02:26:15.699" v="404" actId="20577"/>
          <ac:spMkLst>
            <pc:docMk/>
            <pc:sldMk cId="4102310268" sldId="330"/>
            <ac:spMk id="2" creationId="{EA0B1A36-2A98-4AC2-AB9B-E150E031A1A2}"/>
          </ac:spMkLst>
        </pc:spChg>
        <pc:spChg chg="mod">
          <ac:chgData name="Nathan Gonzales" userId="f9e425561fea8e36" providerId="LiveId" clId="{D96D734C-5A14-460F-BBF7-F6A9B6FFC1C4}" dt="2021-09-26T02:26:21.765" v="406" actId="20577"/>
          <ac:spMkLst>
            <pc:docMk/>
            <pc:sldMk cId="4102310268" sldId="330"/>
            <ac:spMk id="157" creationId="{00000000-0000-0000-0000-000000000000}"/>
          </ac:spMkLst>
        </pc:spChg>
      </pc:sldChg>
      <pc:sldChg chg="addSp modSp add mod ord">
        <pc:chgData name="Nathan Gonzales" userId="f9e425561fea8e36" providerId="LiveId" clId="{D96D734C-5A14-460F-BBF7-F6A9B6FFC1C4}" dt="2021-09-26T03:56:23.235" v="513" actId="20577"/>
        <pc:sldMkLst>
          <pc:docMk/>
          <pc:sldMk cId="2979020932" sldId="332"/>
        </pc:sldMkLst>
        <pc:spChg chg="mod">
          <ac:chgData name="Nathan Gonzales" userId="f9e425561fea8e36" providerId="LiveId" clId="{D96D734C-5A14-460F-BBF7-F6A9B6FFC1C4}" dt="2021-09-26T03:56:23.235" v="513" actId="20577"/>
          <ac:spMkLst>
            <pc:docMk/>
            <pc:sldMk cId="2979020932" sldId="332"/>
            <ac:spMk id="153" creationId="{00000000-0000-0000-0000-000000000000}"/>
          </ac:spMkLst>
        </pc:spChg>
        <pc:spChg chg="mod">
          <ac:chgData name="Nathan Gonzales" userId="f9e425561fea8e36" providerId="LiveId" clId="{D96D734C-5A14-460F-BBF7-F6A9B6FFC1C4}" dt="2021-09-26T03:54:14.903" v="463" actId="20577"/>
          <ac:spMkLst>
            <pc:docMk/>
            <pc:sldMk cId="2979020932" sldId="332"/>
            <ac:spMk id="157" creationId="{00000000-0000-0000-0000-000000000000}"/>
          </ac:spMkLst>
        </pc:spChg>
        <pc:spChg chg="mod">
          <ac:chgData name="Nathan Gonzales" userId="f9e425561fea8e36" providerId="LiveId" clId="{D96D734C-5A14-460F-BBF7-F6A9B6FFC1C4}" dt="2021-09-26T03:54:18.164" v="464" actId="20577"/>
          <ac:spMkLst>
            <pc:docMk/>
            <pc:sldMk cId="2979020932" sldId="332"/>
            <ac:spMk id="158" creationId="{00000000-0000-0000-0000-000000000000}"/>
          </ac:spMkLst>
        </pc:spChg>
        <pc:picChg chg="add mod">
          <ac:chgData name="Nathan Gonzales" userId="f9e425561fea8e36" providerId="LiveId" clId="{D96D734C-5A14-460F-BBF7-F6A9B6FFC1C4}" dt="2021-09-26T03:55:10.287" v="468" actId="1076"/>
          <ac:picMkLst>
            <pc:docMk/>
            <pc:sldMk cId="2979020932" sldId="332"/>
            <ac:picMk id="4" creationId="{E1F70834-E9C5-4A18-8ECC-3BC3EFF7EADA}"/>
          </ac:picMkLst>
        </pc:picChg>
      </pc:sldChg>
      <pc:sldChg chg="addSp delSp modSp add mod ord">
        <pc:chgData name="Nathan Gonzales" userId="f9e425561fea8e36" providerId="LiveId" clId="{D96D734C-5A14-460F-BBF7-F6A9B6FFC1C4}" dt="2021-09-26T04:13:06.517" v="536" actId="1076"/>
        <pc:sldMkLst>
          <pc:docMk/>
          <pc:sldMk cId="1262038113" sldId="333"/>
        </pc:sldMkLst>
        <pc:spChg chg="mod">
          <ac:chgData name="Nathan Gonzales" userId="f9e425561fea8e36" providerId="LiveId" clId="{D96D734C-5A14-460F-BBF7-F6A9B6FFC1C4}" dt="2021-09-26T03:57:03.928" v="527" actId="20577"/>
          <ac:spMkLst>
            <pc:docMk/>
            <pc:sldMk cId="1262038113" sldId="333"/>
            <ac:spMk id="153" creationId="{00000000-0000-0000-0000-000000000000}"/>
          </ac:spMkLst>
        </pc:spChg>
        <pc:picChg chg="del">
          <ac:chgData name="Nathan Gonzales" userId="f9e425561fea8e36" providerId="LiveId" clId="{D96D734C-5A14-460F-BBF7-F6A9B6FFC1C4}" dt="2021-09-26T03:57:06.956" v="528" actId="478"/>
          <ac:picMkLst>
            <pc:docMk/>
            <pc:sldMk cId="1262038113" sldId="333"/>
            <ac:picMk id="4" creationId="{E1F70834-E9C5-4A18-8ECC-3BC3EFF7EADA}"/>
          </ac:picMkLst>
        </pc:picChg>
        <pc:picChg chg="add mod">
          <ac:chgData name="Nathan Gonzales" userId="f9e425561fea8e36" providerId="LiveId" clId="{D96D734C-5A14-460F-BBF7-F6A9B6FFC1C4}" dt="2021-09-26T04:13:06.517" v="536" actId="1076"/>
          <ac:picMkLst>
            <pc:docMk/>
            <pc:sldMk cId="1262038113" sldId="333"/>
            <ac:picMk id="5" creationId="{60F29E56-FB12-4113-8510-153F521BC173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862F8C-4A51-4565-91C6-BC1DE7EA2DED}" type="datetimeFigureOut">
              <a:rPr lang="en-US" smtClean="0"/>
              <a:t>9/27/2021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728140-6A7D-4C62-846C-9BD94192BB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068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BCB544-366E-47B5-A6EC-084AB4F43B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FC11AA-5BF6-4CE0-B3E6-00D963FC8B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24D687-C834-4961-9143-C34D7A0FF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9/27/2021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40B385-64C9-46A4-8EAC-88670DCDD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115D8E-B711-4519-B568-7D7967A30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400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31CE9-B501-4038-92B2-2782B24F8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AF9624-4623-4ED2-91F1-50C93747AB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E7FC97-0813-42A7-B828-5BC69E1928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9/27/2021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4A1FC9-1CE4-4B5A-8AC5-687CC9E92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587DFF-C164-4A9F-AAFE-1B5E36C21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47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9A14D29-7E05-4597-8279-46133B0B6C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D96EC0-9F53-4812-8897-BC067F07C0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32BEC5-E9D1-4853-95AB-548ADADD0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9/27/2021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EDC90B-015F-44E2-A219-A7405AA3F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57DE11-7205-457E-861D-F1FD206B98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49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7B56AB-308F-469B-B45B-F571E3684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0979CA-CE66-40FF-BC3F-0D53C543B7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828CE-FE7E-459C-BF15-5355C522E6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9/27/2021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F10429-D93E-4863-BE60-80D9C2EF5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8345EA-585E-4CC7-9422-66710C707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4611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C1BDA6-32BD-4B55-9E07-9FD19A097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D3BA10-7F04-407F-8403-EA5CB37041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A9949C-94F4-4E85-9189-8E70BD15A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9/27/2021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78D7D-7CCF-4F02-BEA6-FD3333855B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76A6E6-168A-44C8-9B01-D355DCD34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265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5C3E32-3D70-4181-A6BB-1AD88449D1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E0F7C-029A-4AF7-90FA-0B40DF9730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DDFB05-519A-47FD-9134-37549B6B28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400563-C70A-4083-B225-C1585EC85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9/27/2021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B9F506-04AA-4CB1-ACF7-08C437C456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02202B-DE34-4A7D-9E96-A69610C4C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218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04E1AE-29C0-4843-BAC7-AF3158B52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1B1398-B134-4398-A32D-26FECB457A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065328-1F92-4FEA-A37E-25CB48A391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CA0AA1-F4CB-4EF3-9990-F24C39BAE9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2EE3EC3-1E4A-4058-8DF5-5A93225A829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E115B95-86C4-4A7F-9F67-DCE28E04F6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9/27/2021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280F78B-357B-43D1-8856-9F8054F01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DC999D1-E324-4897-B660-A03DD08D9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24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9EE08-6ADC-4F19-8C97-FCCC708A4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2D28D64-AD9A-40CE-8856-24CD738F76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9/27/2021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2C2E1E-222D-437F-BE7A-0C10462F2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65769D-651C-4B6B-86CF-1C9BA3D67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413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4E3177-1731-4670-8363-D8D048CB7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9/27/2021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E0E001F-7C44-4488-817C-707887AD8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1182DC-A7BC-4364-9662-9489D0F99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015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704B1D-2512-405B-A762-D6AB9A953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34062E-A3ED-4F60-904C-55468820BB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3E6C05-1316-479D-A2D7-90DC63BFBF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09FCF7-5100-4BCF-BB66-E7283C15B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9/27/2021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882C52-3E77-4082-9CDD-E55693F59F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451335-6918-43A9-9505-43F9CB096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464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D97B9D-12FA-445E-B8C8-C27E3A634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4AD2ADD-1DF2-4520-8FB7-2E64F19F6C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E7291E-E384-4EE7-8416-09540E5D57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76AC1E-DA27-4174-82F9-94B5039E21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9/27/2021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BA5B97-3D60-48A7-8CFC-E7CCF44A5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10F314-B373-4B7C-BE35-33D87DDE4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41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5C60B0-E528-4FA0-907F-1AA116BEE8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78206D-CBF4-42E1-8AAC-FB3D5DC504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E8812E-CDBA-4CE2-BC96-034EE0D616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C8FEE8-7B35-487F-ADBA-AA2FDCAB8FA3}" type="datetimeFigureOut">
              <a:rPr lang="en-US" smtClean="0"/>
              <a:t>9/27/2021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3C99BB-14FE-4DFB-B90D-8FF7FBA270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649C4C-F46C-40FD-A166-DEAF834120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576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image1-small.png"/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 flipV="1">
            <a:off x="-512336" y="-372141"/>
            <a:ext cx="12927491" cy="747468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image2-small.png"/>
          <p:cNvPicPr>
            <a:picLocks noChangeAspect="1"/>
          </p:cNvPicPr>
          <p:nvPr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-904179" y="-126875"/>
            <a:ext cx="13399236" cy="7582513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Shape 140"/>
          <p:cNvSpPr>
            <a:spLocks noGrp="1"/>
          </p:cNvSpPr>
          <p:nvPr>
            <p:ph type="title"/>
          </p:nvPr>
        </p:nvSpPr>
        <p:spPr>
          <a:xfrm>
            <a:off x="1686592" y="2438400"/>
            <a:ext cx="8818816" cy="1293389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defTabSz="640079">
              <a:defRPr sz="5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6000" b="1" dirty="0"/>
              <a:t>2022 Midterm</a:t>
            </a:r>
            <a:br>
              <a:rPr lang="en-US" sz="6000" b="1" dirty="0"/>
            </a:br>
            <a:r>
              <a:rPr lang="en-US" sz="6000" b="1" dirty="0"/>
              <a:t>Election Preview</a:t>
            </a:r>
            <a:endParaRPr sz="6000" b="1" dirty="0"/>
          </a:p>
        </p:txBody>
      </p:sp>
      <p:sp>
        <p:nvSpPr>
          <p:cNvPr id="141" name="Shape 141"/>
          <p:cNvSpPr/>
          <p:nvPr/>
        </p:nvSpPr>
        <p:spPr>
          <a:xfrm>
            <a:off x="1315055" y="2182508"/>
            <a:ext cx="9561891" cy="1805173"/>
          </a:xfrm>
          <a:prstGeom prst="rect">
            <a:avLst/>
          </a:prstGeom>
          <a:ln w="28575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/>
            <a:endParaRPr/>
          </a:p>
        </p:txBody>
      </p:sp>
      <p:grpSp>
        <p:nvGrpSpPr>
          <p:cNvPr id="144" name="Group 144"/>
          <p:cNvGrpSpPr/>
          <p:nvPr/>
        </p:nvGrpSpPr>
        <p:grpSpPr>
          <a:xfrm>
            <a:off x="3745870" y="4979211"/>
            <a:ext cx="4968408" cy="2189194"/>
            <a:chOff x="0" y="0"/>
            <a:chExt cx="4968406" cy="2189192"/>
          </a:xfrm>
        </p:grpSpPr>
        <p:pic>
          <p:nvPicPr>
            <p:cNvPr id="142" name="image3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60960" y="0"/>
              <a:ext cx="2507447" cy="21891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3" name="image4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197231"/>
              <a:ext cx="2391717" cy="13308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1-small.png"/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 rot="10800000" flipH="1">
            <a:off x="-618127" y="-167773"/>
            <a:ext cx="12927491" cy="7474688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hape 151"/>
          <p:cNvSpPr/>
          <p:nvPr/>
        </p:nvSpPr>
        <p:spPr>
          <a:xfrm>
            <a:off x="2982350" y="580410"/>
            <a:ext cx="11426399" cy="880337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2982350" y="321238"/>
            <a:ext cx="1347873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3123027" y="412823"/>
            <a:ext cx="9501511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dirty="0"/>
              <a:t>			Redistricting Timeline</a:t>
            </a:r>
          </a:p>
        </p:txBody>
      </p:sp>
      <p:grpSp>
        <p:nvGrpSpPr>
          <p:cNvPr id="156" name="Group 156"/>
          <p:cNvGrpSpPr/>
          <p:nvPr/>
        </p:nvGrpSpPr>
        <p:grpSpPr>
          <a:xfrm>
            <a:off x="9795106" y="5918708"/>
            <a:ext cx="2314303" cy="1101385"/>
            <a:chOff x="0" y="0"/>
            <a:chExt cx="2314301" cy="1101384"/>
          </a:xfrm>
        </p:grpSpPr>
        <p:pic>
          <p:nvPicPr>
            <p:cNvPr id="154" name="image6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5" name="image7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7" name="Shape 157"/>
          <p:cNvSpPr/>
          <p:nvPr/>
        </p:nvSpPr>
        <p:spPr>
          <a:xfrm>
            <a:off x="91439" y="2147942"/>
            <a:ext cx="1191126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dirty="0"/>
              <a:t>April reapportionment</a:t>
            </a:r>
            <a:endParaRPr dirty="0"/>
          </a:p>
        </p:txBody>
      </p:sp>
      <p:grpSp>
        <p:nvGrpSpPr>
          <p:cNvPr id="160" name="Group 160"/>
          <p:cNvGrpSpPr/>
          <p:nvPr/>
        </p:nvGrpSpPr>
        <p:grpSpPr>
          <a:xfrm>
            <a:off x="-190843" y="3332349"/>
            <a:ext cx="12098955" cy="1608470"/>
            <a:chOff x="-3079846" y="79474"/>
            <a:chExt cx="12098951" cy="1608468"/>
          </a:xfrm>
        </p:grpSpPr>
        <p:sp>
          <p:nvSpPr>
            <p:cNvPr id="158" name="Shape 158"/>
            <p:cNvSpPr/>
            <p:nvPr/>
          </p:nvSpPr>
          <p:spPr>
            <a:xfrm>
              <a:off x="-3079846" y="79474"/>
              <a:ext cx="12098951" cy="7078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4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lang="en-US" dirty="0"/>
                <a:t>August data to states</a:t>
              </a:r>
              <a:endParaRPr dirty="0"/>
            </a:p>
          </p:txBody>
        </p:sp>
        <p:sp>
          <p:nvSpPr>
            <p:cNvPr id="159" name="Shape 159"/>
            <p:cNvSpPr/>
            <p:nvPr/>
          </p:nvSpPr>
          <p:spPr>
            <a:xfrm>
              <a:off x="6778617" y="377301"/>
              <a:ext cx="81545" cy="1310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 sz="2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</p:grpSp>
      <p:sp>
        <p:nvSpPr>
          <p:cNvPr id="161" name="Shape 161"/>
          <p:cNvSpPr/>
          <p:nvPr/>
        </p:nvSpPr>
        <p:spPr>
          <a:xfrm>
            <a:off x="1161324" y="5339400"/>
            <a:ext cx="9368589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sp>
        <p:nvSpPr>
          <p:cNvPr id="164" name="Shape 164"/>
          <p:cNvSpPr/>
          <p:nvPr/>
        </p:nvSpPr>
        <p:spPr>
          <a:xfrm>
            <a:off x="2982350" y="164756"/>
            <a:ext cx="11515499" cy="1130544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2" name="Shape 492">
            <a:extLst>
              <a:ext uri="{FF2B5EF4-FFF2-40B4-BE49-F238E27FC236}">
                <a16:creationId xmlns:a16="http://schemas.microsoft.com/office/drawing/2014/main" id="{EA0B1A36-2A98-4AC2-AB9B-E150E031A1A2}"/>
              </a:ext>
            </a:extLst>
          </p:cNvPr>
          <p:cNvSpPr/>
          <p:nvPr/>
        </p:nvSpPr>
        <p:spPr>
          <a:xfrm>
            <a:off x="1247912" y="4525213"/>
            <a:ext cx="9368589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sz="4000" dirty="0"/>
              <a:t>State-by-state redistricting</a:t>
            </a:r>
            <a:endParaRPr sz="1800" dirty="0"/>
          </a:p>
        </p:txBody>
      </p:sp>
    </p:spTree>
    <p:extLst>
      <p:ext uri="{BB962C8B-B14F-4D97-AF65-F5344CB8AC3E}">
        <p14:creationId xmlns:p14="http://schemas.microsoft.com/office/powerpoint/2010/main" val="271338391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1-small.png"/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 rot="10800000" flipH="1">
            <a:off x="-680692" y="-37831"/>
            <a:ext cx="12927491" cy="7474688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hape 151"/>
          <p:cNvSpPr/>
          <p:nvPr/>
        </p:nvSpPr>
        <p:spPr>
          <a:xfrm>
            <a:off x="2982350" y="580410"/>
            <a:ext cx="11426399" cy="880337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2982350" y="321238"/>
            <a:ext cx="1347873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3123027" y="412823"/>
            <a:ext cx="9501511" cy="1446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dirty="0"/>
              <a:t>				Reapportionment</a:t>
            </a:r>
          </a:p>
          <a:p>
            <a:endParaRPr dirty="0"/>
          </a:p>
        </p:txBody>
      </p:sp>
      <p:grpSp>
        <p:nvGrpSpPr>
          <p:cNvPr id="156" name="Group 156"/>
          <p:cNvGrpSpPr/>
          <p:nvPr/>
        </p:nvGrpSpPr>
        <p:grpSpPr>
          <a:xfrm>
            <a:off x="9795106" y="5918708"/>
            <a:ext cx="2314303" cy="1101385"/>
            <a:chOff x="0" y="0"/>
            <a:chExt cx="2314301" cy="1101384"/>
          </a:xfrm>
        </p:grpSpPr>
        <p:pic>
          <p:nvPicPr>
            <p:cNvPr id="154" name="image6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5" name="image7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7" name="Shape 157"/>
          <p:cNvSpPr/>
          <p:nvPr/>
        </p:nvSpPr>
        <p:spPr>
          <a:xfrm>
            <a:off x="6418669" y="1712981"/>
            <a:ext cx="5428648" cy="3046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b="0" i="0" u="sng" strike="noStrike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Six States Gaining Districts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b="0" i="0" u="none" strike="noStrike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 </a:t>
            </a:r>
            <a:endParaRPr lang="en-US" sz="2400" b="0" dirty="0">
              <a:solidFill>
                <a:schemeClr val="bg1"/>
              </a:solidFill>
              <a:effectLst/>
              <a:latin typeface="Century Gothic" panose="020B0502020202020204" pitchFamily="34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b="0" i="0" u="none" strike="noStrike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Texas +2 (from 36 to 38)</a:t>
            </a:r>
            <a:endParaRPr lang="en-US" sz="2400" b="0" dirty="0">
              <a:solidFill>
                <a:schemeClr val="bg1"/>
              </a:solidFill>
              <a:effectLst/>
              <a:latin typeface="Century Gothic" panose="020B0502020202020204" pitchFamily="34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b="0" i="0" u="none" strike="noStrike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Florida +1 (from 27 to 28)</a:t>
            </a:r>
            <a:endParaRPr lang="en-US" sz="2400" b="0" dirty="0">
              <a:solidFill>
                <a:schemeClr val="bg1"/>
              </a:solidFill>
              <a:effectLst/>
              <a:latin typeface="Century Gothic" panose="020B0502020202020204" pitchFamily="34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b="0" i="0" u="none" strike="noStrike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Colorado +1 (from 7 to 8)</a:t>
            </a:r>
            <a:endParaRPr lang="en-US" sz="2400" b="0" dirty="0">
              <a:solidFill>
                <a:schemeClr val="bg1"/>
              </a:solidFill>
              <a:effectLst/>
              <a:latin typeface="Century Gothic" panose="020B0502020202020204" pitchFamily="34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b="0" i="0" u="none" strike="noStrike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Montana +1 (from 1 to 2)</a:t>
            </a:r>
            <a:endParaRPr lang="en-US" sz="2400" b="0" dirty="0">
              <a:solidFill>
                <a:schemeClr val="bg1"/>
              </a:solidFill>
              <a:effectLst/>
              <a:latin typeface="Century Gothic" panose="020B0502020202020204" pitchFamily="34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b="0" i="0" u="none" strike="noStrike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North Carolina +1 (from 13 to 14)</a:t>
            </a:r>
            <a:endParaRPr lang="en-US" sz="2400" b="0" dirty="0">
              <a:solidFill>
                <a:schemeClr val="bg1"/>
              </a:solidFill>
              <a:effectLst/>
              <a:latin typeface="Century Gothic" panose="020B0502020202020204" pitchFamily="34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b="0" i="0" u="none" strike="noStrike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Oregon +1 (from 5 to 6)</a:t>
            </a:r>
            <a:endParaRPr lang="en-US" sz="2400" b="0" dirty="0">
              <a:solidFill>
                <a:schemeClr val="bg1"/>
              </a:solidFill>
              <a:effectLst/>
              <a:latin typeface="Century Gothic" panose="020B0502020202020204" pitchFamily="34" charset="0"/>
            </a:endParaRPr>
          </a:p>
        </p:txBody>
      </p:sp>
      <p:grpSp>
        <p:nvGrpSpPr>
          <p:cNvPr id="160" name="Group 160"/>
          <p:cNvGrpSpPr/>
          <p:nvPr/>
        </p:nvGrpSpPr>
        <p:grpSpPr>
          <a:xfrm>
            <a:off x="111049" y="1712982"/>
            <a:ext cx="9676298" cy="4524314"/>
            <a:chOff x="-2982894" y="-859337"/>
            <a:chExt cx="9843056" cy="2524793"/>
          </a:xfrm>
        </p:grpSpPr>
        <p:sp>
          <p:nvSpPr>
            <p:cNvPr id="158" name="Shape 158"/>
            <p:cNvSpPr/>
            <p:nvPr/>
          </p:nvSpPr>
          <p:spPr>
            <a:xfrm>
              <a:off x="-2982894" y="-859337"/>
              <a:ext cx="6270856" cy="252479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4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2400" u="sng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Seven </a:t>
              </a:r>
              <a:r>
                <a:rPr lang="en-US" sz="2400" b="0" i="0" u="sng" strike="noStrike" dirty="0">
                  <a:solidFill>
                    <a:schemeClr val="bg1"/>
                  </a:solidFill>
                  <a:effectLst/>
                  <a:latin typeface="Century Gothic" panose="020B0502020202020204" pitchFamily="34" charset="0"/>
                </a:rPr>
                <a:t>States Losing a District</a:t>
              </a: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endParaRPr lang="en-US" sz="2400" b="0" dirty="0">
                <a:solidFill>
                  <a:schemeClr val="bg1"/>
                </a:solidFill>
                <a:effectLst/>
                <a:latin typeface="Century Gothic" panose="020B0502020202020204" pitchFamily="34" charset="0"/>
              </a:endParaRP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0" i="0" u="none" strike="noStrike" dirty="0">
                  <a:solidFill>
                    <a:schemeClr val="bg1"/>
                  </a:solidFill>
                  <a:effectLst/>
                  <a:latin typeface="Century Gothic" panose="020B0502020202020204" pitchFamily="34" charset="0"/>
                </a:rPr>
                <a:t>California -1 (from 53 to 52)</a:t>
              </a:r>
              <a:endParaRPr lang="en-US" sz="2400" b="0" dirty="0">
                <a:solidFill>
                  <a:schemeClr val="bg1"/>
                </a:solidFill>
                <a:effectLst/>
                <a:latin typeface="Century Gothic" panose="020B0502020202020204" pitchFamily="34" charset="0"/>
              </a:endParaRP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0" i="0" u="none" strike="noStrike" dirty="0">
                  <a:solidFill>
                    <a:schemeClr val="bg1"/>
                  </a:solidFill>
                  <a:effectLst/>
                  <a:latin typeface="Century Gothic" panose="020B0502020202020204" pitchFamily="34" charset="0"/>
                </a:rPr>
                <a:t>Illinois -1 (from 18 to 17)</a:t>
              </a:r>
              <a:endParaRPr lang="en-US" sz="2400" b="0" dirty="0">
                <a:solidFill>
                  <a:schemeClr val="bg1"/>
                </a:solidFill>
                <a:effectLst/>
                <a:latin typeface="Century Gothic" panose="020B0502020202020204" pitchFamily="34" charset="0"/>
              </a:endParaRP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0" i="0" u="none" strike="noStrike" dirty="0">
                  <a:solidFill>
                    <a:schemeClr val="bg1"/>
                  </a:solidFill>
                  <a:effectLst/>
                  <a:latin typeface="Century Gothic" panose="020B0502020202020204" pitchFamily="34" charset="0"/>
                </a:rPr>
                <a:t>Michigan -1 (from 14 to 13)</a:t>
              </a: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0" dirty="0">
                  <a:solidFill>
                    <a:schemeClr val="bg1"/>
                  </a:solidFill>
                  <a:effectLst/>
                  <a:latin typeface="Century Gothic" panose="020B0502020202020204" pitchFamily="34" charset="0"/>
                </a:rPr>
                <a:t>New York -1 (from 27 to 26)</a:t>
              </a: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0" i="0" u="none" strike="noStrike" dirty="0">
                  <a:solidFill>
                    <a:schemeClr val="bg1"/>
                  </a:solidFill>
                  <a:effectLst/>
                  <a:latin typeface="Century Gothic" panose="020B0502020202020204" pitchFamily="34" charset="0"/>
                </a:rPr>
                <a:t>Ohio -1 (from 16 to 15)</a:t>
              </a:r>
              <a:endParaRPr lang="en-US" sz="2400" b="0" dirty="0">
                <a:solidFill>
                  <a:schemeClr val="bg1"/>
                </a:solidFill>
                <a:effectLst/>
                <a:latin typeface="Century Gothic" panose="020B0502020202020204" pitchFamily="34" charset="0"/>
              </a:endParaRP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0" i="0" u="none" strike="noStrike" dirty="0">
                  <a:solidFill>
                    <a:schemeClr val="bg1"/>
                  </a:solidFill>
                  <a:effectLst/>
                  <a:latin typeface="Century Gothic" panose="020B0502020202020204" pitchFamily="34" charset="0"/>
                </a:rPr>
                <a:t>Pennsylvania -1 (from 18 to 17)</a:t>
              </a:r>
              <a:endParaRPr lang="en-US" sz="2400" b="0" dirty="0">
                <a:solidFill>
                  <a:schemeClr val="bg1"/>
                </a:solidFill>
                <a:effectLst/>
                <a:latin typeface="Century Gothic" panose="020B0502020202020204" pitchFamily="34" charset="0"/>
              </a:endParaRP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0" i="0" u="none" strike="noStrike" dirty="0">
                  <a:solidFill>
                    <a:schemeClr val="bg1"/>
                  </a:solidFill>
                  <a:effectLst/>
                  <a:latin typeface="Century Gothic" panose="020B0502020202020204" pitchFamily="34" charset="0"/>
                </a:rPr>
                <a:t>West Virginia -1 (from 3 to 2)</a:t>
              </a:r>
              <a:endParaRPr lang="en-US" sz="2400" b="0" dirty="0">
                <a:solidFill>
                  <a:schemeClr val="bg1"/>
                </a:solidFill>
                <a:effectLst/>
                <a:latin typeface="Century Gothic" panose="020B0502020202020204" pitchFamily="34" charset="0"/>
              </a:endParaRPr>
            </a:p>
            <a:p>
              <a:br>
                <a:rPr lang="en-US" sz="3600" dirty="0"/>
              </a:br>
              <a:endParaRPr sz="3600" dirty="0"/>
            </a:p>
          </p:txBody>
        </p:sp>
        <p:sp>
          <p:nvSpPr>
            <p:cNvPr id="159" name="Shape 159"/>
            <p:cNvSpPr/>
            <p:nvPr/>
          </p:nvSpPr>
          <p:spPr>
            <a:xfrm>
              <a:off x="6778618" y="377301"/>
              <a:ext cx="81544" cy="2232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 sz="2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</p:grpSp>
      <p:sp>
        <p:nvSpPr>
          <p:cNvPr id="161" name="Shape 161"/>
          <p:cNvSpPr/>
          <p:nvPr/>
        </p:nvSpPr>
        <p:spPr>
          <a:xfrm>
            <a:off x="1341933" y="5593587"/>
            <a:ext cx="9368589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sp>
        <p:nvSpPr>
          <p:cNvPr id="164" name="Shape 164"/>
          <p:cNvSpPr/>
          <p:nvPr/>
        </p:nvSpPr>
        <p:spPr>
          <a:xfrm>
            <a:off x="2982350" y="164756"/>
            <a:ext cx="11515499" cy="1130544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2" name="Shape 492">
            <a:extLst>
              <a:ext uri="{FF2B5EF4-FFF2-40B4-BE49-F238E27FC236}">
                <a16:creationId xmlns:a16="http://schemas.microsoft.com/office/drawing/2014/main" id="{EA0B1A36-2A98-4AC2-AB9B-E150E031A1A2}"/>
              </a:ext>
            </a:extLst>
          </p:cNvPr>
          <p:cNvSpPr/>
          <p:nvPr/>
        </p:nvSpPr>
        <p:spPr>
          <a:xfrm>
            <a:off x="1161323" y="4654593"/>
            <a:ext cx="9368589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2441504350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1-small.png"/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 rot="10800000" flipH="1">
            <a:off x="-680692" y="-37831"/>
            <a:ext cx="12927491" cy="7474688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hape 151"/>
          <p:cNvSpPr/>
          <p:nvPr/>
        </p:nvSpPr>
        <p:spPr>
          <a:xfrm>
            <a:off x="2982350" y="580410"/>
            <a:ext cx="11426399" cy="880337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2982350" y="321238"/>
            <a:ext cx="1347873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3123027" y="412823"/>
            <a:ext cx="9501511" cy="1446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dirty="0"/>
              <a:t>Partisan Control of Redistricting</a:t>
            </a:r>
          </a:p>
          <a:p>
            <a:endParaRPr dirty="0"/>
          </a:p>
        </p:txBody>
      </p:sp>
      <p:grpSp>
        <p:nvGrpSpPr>
          <p:cNvPr id="156" name="Group 156"/>
          <p:cNvGrpSpPr/>
          <p:nvPr/>
        </p:nvGrpSpPr>
        <p:grpSpPr>
          <a:xfrm>
            <a:off x="9795106" y="5918708"/>
            <a:ext cx="2314303" cy="1101385"/>
            <a:chOff x="0" y="0"/>
            <a:chExt cx="2314301" cy="1101384"/>
          </a:xfrm>
        </p:grpSpPr>
        <p:pic>
          <p:nvPicPr>
            <p:cNvPr id="154" name="image6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5" name="image7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7" name="Shape 157"/>
          <p:cNvSpPr/>
          <p:nvPr/>
        </p:nvSpPr>
        <p:spPr>
          <a:xfrm>
            <a:off x="6418669" y="1712981"/>
            <a:ext cx="5428648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sz="2000" b="0" dirty="0">
              <a:solidFill>
                <a:schemeClr val="bg1"/>
              </a:solidFill>
              <a:effectLst/>
              <a:latin typeface="Century Gothic" panose="020B0502020202020204" pitchFamily="34" charset="0"/>
            </a:endParaRPr>
          </a:p>
        </p:txBody>
      </p:sp>
      <p:grpSp>
        <p:nvGrpSpPr>
          <p:cNvPr id="160" name="Group 160"/>
          <p:cNvGrpSpPr/>
          <p:nvPr/>
        </p:nvGrpSpPr>
        <p:grpSpPr>
          <a:xfrm>
            <a:off x="132655" y="2026960"/>
            <a:ext cx="11714662" cy="5262978"/>
            <a:chOff x="-4627787" y="-672424"/>
            <a:chExt cx="13571446" cy="2937005"/>
          </a:xfrm>
        </p:grpSpPr>
        <p:sp>
          <p:nvSpPr>
            <p:cNvPr id="158" name="Shape 158"/>
            <p:cNvSpPr/>
            <p:nvPr/>
          </p:nvSpPr>
          <p:spPr>
            <a:xfrm>
              <a:off x="-4627787" y="-672424"/>
              <a:ext cx="13571446" cy="29370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4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2800" b="1" dirty="0">
                  <a:solidFill>
                    <a:schemeClr val="bg1"/>
                  </a:solidFill>
                  <a:effectLst/>
                  <a:latin typeface="Century Gothic" panose="020B0502020202020204" pitchFamily="34" charset="0"/>
                </a:rPr>
                <a:t>Seats</a:t>
              </a: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Republicans will draw 187</a:t>
              </a: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Democrats will draw 74</a:t>
              </a: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Commissions will draw 121</a:t>
              </a: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endParaRPr lang="en-US" sz="28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endParaRPr lang="en-US" sz="28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Split partisan control for 47</a:t>
              </a: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6 states with single, at-large district (no redistricting required)</a:t>
              </a: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endParaRPr lang="en-US" sz="2000" u="sng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endParaRPr lang="en-US" sz="2000" b="0" dirty="0">
                <a:solidFill>
                  <a:schemeClr val="bg1"/>
                </a:solidFill>
                <a:effectLst/>
                <a:latin typeface="Century Gothic" panose="020B0502020202020204" pitchFamily="34" charset="0"/>
              </a:endParaRPr>
            </a:p>
            <a:p>
              <a:br>
                <a:rPr lang="en-US" sz="3600" dirty="0"/>
              </a:br>
              <a:endParaRPr sz="3600" dirty="0"/>
            </a:p>
          </p:txBody>
        </p:sp>
        <p:sp>
          <p:nvSpPr>
            <p:cNvPr id="159" name="Shape 159"/>
            <p:cNvSpPr/>
            <p:nvPr/>
          </p:nvSpPr>
          <p:spPr>
            <a:xfrm>
              <a:off x="6778618" y="377301"/>
              <a:ext cx="81544" cy="2232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 sz="2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</p:grpSp>
      <p:sp>
        <p:nvSpPr>
          <p:cNvPr id="161" name="Shape 161"/>
          <p:cNvSpPr/>
          <p:nvPr/>
        </p:nvSpPr>
        <p:spPr>
          <a:xfrm>
            <a:off x="1341933" y="5593587"/>
            <a:ext cx="9368589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sp>
        <p:nvSpPr>
          <p:cNvPr id="164" name="Shape 164"/>
          <p:cNvSpPr/>
          <p:nvPr/>
        </p:nvSpPr>
        <p:spPr>
          <a:xfrm>
            <a:off x="2982350" y="164756"/>
            <a:ext cx="11515499" cy="1130544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2" name="Shape 492">
            <a:extLst>
              <a:ext uri="{FF2B5EF4-FFF2-40B4-BE49-F238E27FC236}">
                <a16:creationId xmlns:a16="http://schemas.microsoft.com/office/drawing/2014/main" id="{EA0B1A36-2A98-4AC2-AB9B-E150E031A1A2}"/>
              </a:ext>
            </a:extLst>
          </p:cNvPr>
          <p:cNvSpPr/>
          <p:nvPr/>
        </p:nvSpPr>
        <p:spPr>
          <a:xfrm>
            <a:off x="1161323" y="4654593"/>
            <a:ext cx="9368589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4031728011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image1-small.png"/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 flipV="1">
            <a:off x="-512336" y="-372141"/>
            <a:ext cx="12927491" cy="747468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image2-small.png"/>
          <p:cNvPicPr>
            <a:picLocks noChangeAspect="1"/>
          </p:cNvPicPr>
          <p:nvPr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-904179" y="-126875"/>
            <a:ext cx="13399236" cy="7582513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Shape 140"/>
          <p:cNvSpPr>
            <a:spLocks noGrp="1"/>
          </p:cNvSpPr>
          <p:nvPr>
            <p:ph type="title"/>
          </p:nvPr>
        </p:nvSpPr>
        <p:spPr>
          <a:xfrm>
            <a:off x="628715" y="2916495"/>
            <a:ext cx="11017745" cy="1293389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defTabSz="640079">
              <a:defRPr sz="5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6600" b="1" dirty="0"/>
              <a:t>Fight for the Governors</a:t>
            </a:r>
            <a:br>
              <a:rPr lang="en-US" sz="6600" b="1" dirty="0"/>
            </a:br>
            <a:endParaRPr sz="6600" b="1" dirty="0"/>
          </a:p>
        </p:txBody>
      </p:sp>
      <p:sp>
        <p:nvSpPr>
          <p:cNvPr id="141" name="Shape 141"/>
          <p:cNvSpPr/>
          <p:nvPr/>
        </p:nvSpPr>
        <p:spPr>
          <a:xfrm>
            <a:off x="1315055" y="2182508"/>
            <a:ext cx="9561891" cy="1805173"/>
          </a:xfrm>
          <a:prstGeom prst="rect">
            <a:avLst/>
          </a:prstGeom>
          <a:ln w="28575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/>
            <a:endParaRPr/>
          </a:p>
        </p:txBody>
      </p:sp>
      <p:grpSp>
        <p:nvGrpSpPr>
          <p:cNvPr id="144" name="Group 144"/>
          <p:cNvGrpSpPr/>
          <p:nvPr/>
        </p:nvGrpSpPr>
        <p:grpSpPr>
          <a:xfrm>
            <a:off x="3745870" y="4979211"/>
            <a:ext cx="4968408" cy="2189194"/>
            <a:chOff x="0" y="0"/>
            <a:chExt cx="4968406" cy="2189192"/>
          </a:xfrm>
        </p:grpSpPr>
        <p:pic>
          <p:nvPicPr>
            <p:cNvPr id="142" name="image3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60960" y="0"/>
              <a:ext cx="2507447" cy="21891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3" name="image4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197231"/>
              <a:ext cx="2391717" cy="13308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37555502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Shape 672"/>
          <p:cNvSpPr/>
          <p:nvPr/>
        </p:nvSpPr>
        <p:spPr>
          <a:xfrm>
            <a:off x="451689" y="1372553"/>
            <a:ext cx="4075706" cy="3323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90000"/>
              </a:lnSpc>
              <a:defRPr sz="26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sz="2400" dirty="0"/>
              <a:t>Democrat</a:t>
            </a:r>
            <a:r>
              <a:rPr lang="en-US" sz="2400" dirty="0"/>
              <a:t>ic Seats: 18 </a:t>
            </a:r>
            <a:endParaRPr sz="2400" dirty="0"/>
          </a:p>
        </p:txBody>
      </p:sp>
      <p:sp>
        <p:nvSpPr>
          <p:cNvPr id="673" name="Shape 673"/>
          <p:cNvSpPr/>
          <p:nvPr/>
        </p:nvSpPr>
        <p:spPr>
          <a:xfrm>
            <a:off x="418269" y="2491996"/>
            <a:ext cx="2049582" cy="29392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 dirty="0">
                <a:solidFill>
                  <a:schemeClr val="accent1"/>
                </a:solidFill>
                <a:latin typeface="Century Gothic" panose="020B0502020202020204" pitchFamily="34" charset="0"/>
              </a:rPr>
              <a:t>CA - Newsom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 dirty="0">
                <a:solidFill>
                  <a:schemeClr val="accent1"/>
                </a:solidFill>
                <a:latin typeface="Century Gothic" panose="020B0502020202020204" pitchFamily="34" charset="0"/>
              </a:rPr>
              <a:t>CO – Polis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 dirty="0">
                <a:solidFill>
                  <a:schemeClr val="accent1"/>
                </a:solidFill>
                <a:latin typeface="Century Gothic" panose="020B0502020202020204" pitchFamily="34" charset="0"/>
              </a:rPr>
              <a:t>CT – Lamont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 dirty="0">
                <a:solidFill>
                  <a:schemeClr val="accent1"/>
                </a:solidFill>
                <a:latin typeface="Century Gothic" panose="020B0502020202020204" pitchFamily="34" charset="0"/>
              </a:rPr>
              <a:t>HI – Open (Ige)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 dirty="0">
                <a:solidFill>
                  <a:schemeClr val="accent1"/>
                </a:solidFill>
                <a:latin typeface="Century Gothic" panose="020B0502020202020204" pitchFamily="34" charset="0"/>
              </a:rPr>
              <a:t>IL – Pritzker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 dirty="0">
                <a:solidFill>
                  <a:schemeClr val="accent1"/>
                </a:solidFill>
                <a:latin typeface="Century Gothic" panose="020B0502020202020204" pitchFamily="34" charset="0"/>
              </a:rPr>
              <a:t>MN – Walz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 i="1" dirty="0">
                <a:solidFill>
                  <a:schemeClr val="accent1"/>
                </a:solidFill>
                <a:latin typeface="Century Gothic" panose="020B0502020202020204" pitchFamily="34" charset="0"/>
              </a:rPr>
              <a:t>NJ - Murphy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 dirty="0">
                <a:solidFill>
                  <a:schemeClr val="accent1"/>
                </a:solidFill>
                <a:latin typeface="Century Gothic" panose="020B0502020202020204" pitchFamily="34" charset="0"/>
              </a:rPr>
              <a:t>NM – Lujan Grisham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 dirty="0">
                <a:solidFill>
                  <a:schemeClr val="accent1"/>
                </a:solidFill>
                <a:latin typeface="Century Gothic" panose="020B0502020202020204" pitchFamily="34" charset="0"/>
              </a:rPr>
              <a:t>NY – Cuomo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 dirty="0">
                <a:solidFill>
                  <a:schemeClr val="accent1"/>
                </a:solidFill>
                <a:latin typeface="Century Gothic" panose="020B0502020202020204" pitchFamily="34" charset="0"/>
              </a:rPr>
              <a:t>OR – Open (Brown)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500" dirty="0">
                <a:solidFill>
                  <a:schemeClr val="accent1"/>
                </a:solidFill>
                <a:latin typeface="Century Gothic" panose="020B0502020202020204" pitchFamily="34" charset="0"/>
              </a:rPr>
              <a:t>RI – McKee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 dirty="0">
                <a:solidFill>
                  <a:schemeClr val="accent1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674" name="Shape 674"/>
          <p:cNvSpPr/>
          <p:nvPr/>
        </p:nvSpPr>
        <p:spPr>
          <a:xfrm>
            <a:off x="1679897" y="2498761"/>
            <a:ext cx="1120533" cy="221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/>
          </a:p>
        </p:txBody>
      </p:sp>
      <p:grpSp>
        <p:nvGrpSpPr>
          <p:cNvPr id="677" name="Group 677"/>
          <p:cNvGrpSpPr/>
          <p:nvPr/>
        </p:nvGrpSpPr>
        <p:grpSpPr>
          <a:xfrm>
            <a:off x="9871306" y="6007608"/>
            <a:ext cx="2314303" cy="1101385"/>
            <a:chOff x="0" y="0"/>
            <a:chExt cx="2314301" cy="1101384"/>
          </a:xfrm>
        </p:grpSpPr>
        <p:pic>
          <p:nvPicPr>
            <p:cNvPr id="675" name="image6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76" name="image7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680" name="Group 680"/>
          <p:cNvGrpSpPr/>
          <p:nvPr/>
        </p:nvGrpSpPr>
        <p:grpSpPr>
          <a:xfrm>
            <a:off x="9883054" y="5898167"/>
            <a:ext cx="2170360" cy="879161"/>
            <a:chOff x="0" y="0"/>
            <a:chExt cx="2170359" cy="879159"/>
          </a:xfrm>
        </p:grpSpPr>
        <p:pic>
          <p:nvPicPr>
            <p:cNvPr id="678" name="image10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" y="77481"/>
              <a:ext cx="1207639" cy="75537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79" name="image11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23206" y="0"/>
              <a:ext cx="1047154" cy="879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681" name="Shape 681"/>
          <p:cNvSpPr/>
          <p:nvPr/>
        </p:nvSpPr>
        <p:spPr>
          <a:xfrm>
            <a:off x="3236689" y="-133418"/>
            <a:ext cx="5716935" cy="1132145"/>
          </a:xfrm>
          <a:prstGeom prst="rect">
            <a:avLst/>
          </a:prstGeom>
          <a:ln w="12700">
            <a:solidFill>
              <a:srgbClr val="357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682" name="Shape 682"/>
          <p:cNvSpPr/>
          <p:nvPr/>
        </p:nvSpPr>
        <p:spPr>
          <a:xfrm>
            <a:off x="3324078" y="-940001"/>
            <a:ext cx="5542157" cy="1850066"/>
          </a:xfrm>
          <a:prstGeom prst="rect">
            <a:avLst/>
          </a:prstGeom>
          <a:solidFill>
            <a:srgbClr val="EE5654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EE5654"/>
                </a:solidFill>
              </a:defRPr>
            </a:pPr>
            <a:endParaRPr/>
          </a:p>
        </p:txBody>
      </p:sp>
      <p:sp>
        <p:nvSpPr>
          <p:cNvPr id="683" name="Shape 683"/>
          <p:cNvSpPr/>
          <p:nvPr/>
        </p:nvSpPr>
        <p:spPr>
          <a:xfrm>
            <a:off x="3408545" y="-1025132"/>
            <a:ext cx="5373221" cy="1850066"/>
          </a:xfrm>
          <a:prstGeom prst="rect">
            <a:avLst/>
          </a:prstGeom>
          <a:solidFill>
            <a:srgbClr val="133054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385170"/>
                </a:solidFill>
              </a:defRPr>
            </a:pPr>
            <a:endParaRPr/>
          </a:p>
        </p:txBody>
      </p:sp>
      <p:sp>
        <p:nvSpPr>
          <p:cNvPr id="684" name="Shape 684"/>
          <p:cNvSpPr/>
          <p:nvPr/>
        </p:nvSpPr>
        <p:spPr>
          <a:xfrm>
            <a:off x="2319005" y="118688"/>
            <a:ext cx="7552302" cy="5539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3000" dirty="0"/>
              <a:t>2021-22 Governors </a:t>
            </a:r>
            <a:r>
              <a:rPr lang="en-US" sz="3000" b="1" dirty="0"/>
              <a:t>Races</a:t>
            </a:r>
            <a:endParaRPr sz="3000" b="1" dirty="0"/>
          </a:p>
        </p:txBody>
      </p:sp>
      <p:sp>
        <p:nvSpPr>
          <p:cNvPr id="685" name="Shape 685"/>
          <p:cNvSpPr/>
          <p:nvPr/>
        </p:nvSpPr>
        <p:spPr>
          <a:xfrm>
            <a:off x="5134710" y="2484142"/>
            <a:ext cx="1312378" cy="3225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1600" dirty="0">
              <a:solidFill>
                <a:srgbClr val="FF5C5A"/>
              </a:solidFill>
            </a:endParaRPr>
          </a:p>
        </p:txBody>
      </p:sp>
      <p:sp>
        <p:nvSpPr>
          <p:cNvPr id="687" name="Shape 687"/>
          <p:cNvSpPr/>
          <p:nvPr/>
        </p:nvSpPr>
        <p:spPr>
          <a:xfrm>
            <a:off x="7977710" y="1372553"/>
            <a:ext cx="4075705" cy="3323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90000"/>
              </a:lnSpc>
              <a:defRPr sz="26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sz="2400" dirty="0"/>
              <a:t>Republican</a:t>
            </a:r>
            <a:r>
              <a:rPr lang="en-US" sz="2400" dirty="0"/>
              <a:t> Seats: 20 </a:t>
            </a:r>
            <a:endParaRPr sz="2400" dirty="0"/>
          </a:p>
        </p:txBody>
      </p:sp>
      <p:grpSp>
        <p:nvGrpSpPr>
          <p:cNvPr id="690" name="Group 690"/>
          <p:cNvGrpSpPr/>
          <p:nvPr/>
        </p:nvGrpSpPr>
        <p:grpSpPr>
          <a:xfrm>
            <a:off x="177800" y="1956671"/>
            <a:ext cx="2453570" cy="456517"/>
            <a:chOff x="0" y="-1"/>
            <a:chExt cx="1297667" cy="456514"/>
          </a:xfrm>
        </p:grpSpPr>
        <p:sp>
          <p:nvSpPr>
            <p:cNvPr id="688" name="Shape 688"/>
            <p:cNvSpPr/>
            <p:nvPr/>
          </p:nvSpPr>
          <p:spPr>
            <a:xfrm>
              <a:off x="0" y="-1"/>
              <a:ext cx="1297667" cy="456514"/>
            </a:xfrm>
            <a:prstGeom prst="rect">
              <a:avLst/>
            </a:prstGeom>
            <a:solidFill>
              <a:srgbClr val="2255A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89" name="Shape 689"/>
            <p:cNvSpPr/>
            <p:nvPr/>
          </p:nvSpPr>
          <p:spPr>
            <a:xfrm>
              <a:off x="0" y="74367"/>
              <a:ext cx="1297667" cy="3077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400" b="1" spc="3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en-US" dirty="0"/>
                <a:t>SOLID DEM</a:t>
              </a:r>
              <a:endParaRPr dirty="0"/>
            </a:p>
          </p:txBody>
        </p:sp>
      </p:grpSp>
      <p:sp>
        <p:nvSpPr>
          <p:cNvPr id="695" name="Shape 695"/>
          <p:cNvSpPr/>
          <p:nvPr/>
        </p:nvSpPr>
        <p:spPr>
          <a:xfrm>
            <a:off x="2757263" y="2031258"/>
            <a:ext cx="1161373" cy="3073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tIns="45719" rIns="45719" bIns="45719" numCol="1" anchor="ctr">
            <a:spAutoFit/>
          </a:bodyPr>
          <a:lstStyle>
            <a:lvl1pPr algn="ctr">
              <a:defRPr sz="1400" b="1" spc="3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r>
              <a:rPr dirty="0"/>
              <a:t>LEAN D</a:t>
            </a:r>
          </a:p>
        </p:txBody>
      </p:sp>
      <p:grpSp>
        <p:nvGrpSpPr>
          <p:cNvPr id="699" name="Group 699"/>
          <p:cNvGrpSpPr/>
          <p:nvPr/>
        </p:nvGrpSpPr>
        <p:grpSpPr>
          <a:xfrm>
            <a:off x="4938362" y="1956671"/>
            <a:ext cx="1736757" cy="456517"/>
            <a:chOff x="-1" y="-1"/>
            <a:chExt cx="1324137" cy="456514"/>
          </a:xfrm>
        </p:grpSpPr>
        <p:sp>
          <p:nvSpPr>
            <p:cNvPr id="697" name="Shape 697"/>
            <p:cNvSpPr/>
            <p:nvPr/>
          </p:nvSpPr>
          <p:spPr>
            <a:xfrm>
              <a:off x="-1" y="-1"/>
              <a:ext cx="1324137" cy="456514"/>
            </a:xfrm>
            <a:prstGeom prst="rect">
              <a:avLst/>
            </a:prstGeom>
            <a:solidFill>
              <a:srgbClr val="A6A6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98" name="Shape 698"/>
            <p:cNvSpPr/>
            <p:nvPr/>
          </p:nvSpPr>
          <p:spPr>
            <a:xfrm>
              <a:off x="-1" y="74368"/>
              <a:ext cx="1324137" cy="3077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400" b="1" spc="3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endParaRPr dirty="0"/>
            </a:p>
          </p:txBody>
        </p:sp>
      </p:grpSp>
      <p:grpSp>
        <p:nvGrpSpPr>
          <p:cNvPr id="708" name="Group 708"/>
          <p:cNvGrpSpPr/>
          <p:nvPr/>
        </p:nvGrpSpPr>
        <p:grpSpPr>
          <a:xfrm>
            <a:off x="9273226" y="1956672"/>
            <a:ext cx="2467972" cy="456515"/>
            <a:chOff x="0" y="0"/>
            <a:chExt cx="1464069" cy="456512"/>
          </a:xfrm>
        </p:grpSpPr>
        <p:sp>
          <p:nvSpPr>
            <p:cNvPr id="706" name="Shape 706"/>
            <p:cNvSpPr/>
            <p:nvPr/>
          </p:nvSpPr>
          <p:spPr>
            <a:xfrm>
              <a:off x="-1" y="-1"/>
              <a:ext cx="1464071" cy="456514"/>
            </a:xfrm>
            <a:prstGeom prst="rect">
              <a:avLst/>
            </a:prstGeom>
            <a:solidFill>
              <a:srgbClr val="A83B3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07" name="Shape 707"/>
            <p:cNvSpPr/>
            <p:nvPr/>
          </p:nvSpPr>
          <p:spPr>
            <a:xfrm>
              <a:off x="-1" y="74586"/>
              <a:ext cx="1464071" cy="3073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400" b="1" spc="3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en-US" dirty="0"/>
                <a:t>SOLID GOP</a:t>
              </a:r>
              <a:endParaRPr dirty="0"/>
            </a:p>
          </p:txBody>
        </p:sp>
      </p:grpSp>
      <p:grpSp>
        <p:nvGrpSpPr>
          <p:cNvPr id="711" name="Group 711"/>
          <p:cNvGrpSpPr/>
          <p:nvPr/>
        </p:nvGrpSpPr>
        <p:grpSpPr>
          <a:xfrm>
            <a:off x="6675120" y="1956671"/>
            <a:ext cx="2598104" cy="456517"/>
            <a:chOff x="0" y="-1"/>
            <a:chExt cx="1319088" cy="456514"/>
          </a:xfrm>
        </p:grpSpPr>
        <p:sp>
          <p:nvSpPr>
            <p:cNvPr id="709" name="Shape 709"/>
            <p:cNvSpPr/>
            <p:nvPr/>
          </p:nvSpPr>
          <p:spPr>
            <a:xfrm>
              <a:off x="0" y="-1"/>
              <a:ext cx="1319088" cy="456514"/>
            </a:xfrm>
            <a:prstGeom prst="rect">
              <a:avLst/>
            </a:prstGeom>
            <a:solidFill>
              <a:srgbClr val="FF605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10" name="Shape 710"/>
            <p:cNvSpPr/>
            <p:nvPr/>
          </p:nvSpPr>
          <p:spPr>
            <a:xfrm>
              <a:off x="0" y="74586"/>
              <a:ext cx="1319088" cy="3073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400" b="1" spc="3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en-US" dirty="0"/>
                <a:t>BATTLEGROUND</a:t>
              </a:r>
              <a:endParaRPr dirty="0"/>
            </a:p>
          </p:txBody>
        </p:sp>
      </p:grpSp>
      <p:grpSp>
        <p:nvGrpSpPr>
          <p:cNvPr id="714" name="Group 714"/>
          <p:cNvGrpSpPr/>
          <p:nvPr/>
        </p:nvGrpSpPr>
        <p:grpSpPr>
          <a:xfrm>
            <a:off x="2631370" y="1956671"/>
            <a:ext cx="2306993" cy="456517"/>
            <a:chOff x="0" y="-1"/>
            <a:chExt cx="1145883" cy="456514"/>
          </a:xfrm>
        </p:grpSpPr>
        <p:sp>
          <p:nvSpPr>
            <p:cNvPr id="712" name="Shape 712"/>
            <p:cNvSpPr/>
            <p:nvPr/>
          </p:nvSpPr>
          <p:spPr>
            <a:xfrm>
              <a:off x="0" y="-1"/>
              <a:ext cx="1145883" cy="456514"/>
            </a:xfrm>
            <a:prstGeom prst="rect">
              <a:avLst/>
            </a:prstGeom>
            <a:solidFill>
              <a:srgbClr val="02AA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13" name="Shape 713"/>
            <p:cNvSpPr/>
            <p:nvPr/>
          </p:nvSpPr>
          <p:spPr>
            <a:xfrm>
              <a:off x="0" y="74367"/>
              <a:ext cx="1145883" cy="3077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400" b="1" spc="3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en-US" dirty="0"/>
                <a:t>BATTLEGROUND</a:t>
              </a:r>
            </a:p>
          </p:txBody>
        </p:sp>
      </p:grpSp>
      <p:sp>
        <p:nvSpPr>
          <p:cNvPr id="717" name="Shape 717"/>
          <p:cNvSpPr/>
          <p:nvPr/>
        </p:nvSpPr>
        <p:spPr>
          <a:xfrm>
            <a:off x="9273226" y="2496446"/>
            <a:ext cx="1411323" cy="1692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dirty="0"/>
          </a:p>
        </p:txBody>
      </p:sp>
      <p:sp>
        <p:nvSpPr>
          <p:cNvPr id="718" name="Shape 718"/>
          <p:cNvSpPr/>
          <p:nvPr/>
        </p:nvSpPr>
        <p:spPr>
          <a:xfrm>
            <a:off x="6828435" y="2501797"/>
            <a:ext cx="2212402" cy="21691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FF7B7A"/>
                </a:solidFill>
              </a:rPr>
              <a:t>AZ – Open (</a:t>
            </a:r>
            <a:r>
              <a:rPr lang="en-US" sz="1600" dirty="0" err="1">
                <a:solidFill>
                  <a:srgbClr val="FF7B7A"/>
                </a:solidFill>
              </a:rPr>
              <a:t>Ducey</a:t>
            </a:r>
            <a:r>
              <a:rPr lang="en-US" sz="1600" dirty="0">
                <a:solidFill>
                  <a:srgbClr val="FF7B7A"/>
                </a:solidFill>
              </a:rPr>
              <a:t>)</a:t>
            </a:r>
          </a:p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FF7B7A"/>
                </a:solidFill>
              </a:rPr>
              <a:t>FL – DeSantis</a:t>
            </a:r>
          </a:p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FF7B7A"/>
                </a:solidFill>
              </a:rPr>
              <a:t>GA – Kemp</a:t>
            </a:r>
          </a:p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FF7B7A"/>
                </a:solidFill>
              </a:rPr>
              <a:t>MD – Open (Hogan)</a:t>
            </a:r>
          </a:p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FF7B7A"/>
                </a:solidFill>
              </a:rPr>
              <a:t>NH – Sununu</a:t>
            </a:r>
          </a:p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20" name="Shape 720"/>
          <p:cNvSpPr/>
          <p:nvPr/>
        </p:nvSpPr>
        <p:spPr>
          <a:xfrm>
            <a:off x="9481667" y="2498761"/>
            <a:ext cx="2259810" cy="34624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500" dirty="0">
                <a:solidFill>
                  <a:srgbClr val="C00000"/>
                </a:solidFill>
              </a:rPr>
              <a:t>AL – Ivey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500" dirty="0">
                <a:solidFill>
                  <a:srgbClr val="C00000"/>
                </a:solidFill>
              </a:rPr>
              <a:t>AK – Dunleavy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500" dirty="0">
                <a:solidFill>
                  <a:srgbClr val="C00000"/>
                </a:solidFill>
              </a:rPr>
              <a:t>AR – Open (Hutchinson)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500" dirty="0">
                <a:solidFill>
                  <a:srgbClr val="C00000"/>
                </a:solidFill>
              </a:rPr>
              <a:t>ID – Little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500" dirty="0">
                <a:solidFill>
                  <a:srgbClr val="C00000"/>
                </a:solidFill>
              </a:rPr>
              <a:t>IA – Reynolds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500" dirty="0">
                <a:solidFill>
                  <a:srgbClr val="C00000"/>
                </a:solidFill>
              </a:rPr>
              <a:t>MA – Baker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500" dirty="0">
                <a:solidFill>
                  <a:srgbClr val="C00000"/>
                </a:solidFill>
              </a:rPr>
              <a:t>NE – Open (Ricketts)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500" dirty="0">
                <a:solidFill>
                  <a:srgbClr val="C00000"/>
                </a:solidFill>
              </a:rPr>
              <a:t>OH – DeWine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500" dirty="0">
                <a:solidFill>
                  <a:srgbClr val="C00000"/>
                </a:solidFill>
              </a:rPr>
              <a:t>OK – Stitt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500" dirty="0">
                <a:solidFill>
                  <a:srgbClr val="C00000"/>
                </a:solidFill>
              </a:rPr>
              <a:t>SC – McMaster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500" dirty="0">
                <a:solidFill>
                  <a:srgbClr val="C00000"/>
                </a:solidFill>
              </a:rPr>
              <a:t>SD – </a:t>
            </a:r>
            <a:r>
              <a:rPr lang="en-US" sz="1500" dirty="0" err="1">
                <a:solidFill>
                  <a:srgbClr val="C00000"/>
                </a:solidFill>
              </a:rPr>
              <a:t>Noem</a:t>
            </a:r>
            <a:endParaRPr lang="en-US" sz="1500" dirty="0">
              <a:solidFill>
                <a:srgbClr val="C00000"/>
              </a:solidFill>
            </a:endParaRP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500" dirty="0">
                <a:solidFill>
                  <a:srgbClr val="C00000"/>
                </a:solidFill>
              </a:rPr>
              <a:t>TN – Lee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500" dirty="0">
                <a:solidFill>
                  <a:srgbClr val="C00000"/>
                </a:solidFill>
              </a:rPr>
              <a:t>TX – Abbott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500" dirty="0">
                <a:solidFill>
                  <a:srgbClr val="C00000"/>
                </a:solidFill>
              </a:rPr>
              <a:t>VT – Scott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500" dirty="0">
                <a:solidFill>
                  <a:srgbClr val="C00000"/>
                </a:solidFill>
              </a:rPr>
              <a:t>WY - Gordon</a:t>
            </a:r>
          </a:p>
        </p:txBody>
      </p:sp>
      <p:sp>
        <p:nvSpPr>
          <p:cNvPr id="54" name="Shape 686">
            <a:extLst>
              <a:ext uri="{FF2B5EF4-FFF2-40B4-BE49-F238E27FC236}">
                <a16:creationId xmlns:a16="http://schemas.microsoft.com/office/drawing/2014/main" id="{BA69B470-0FB6-4DA5-8238-CD6615576938}"/>
              </a:ext>
            </a:extLst>
          </p:cNvPr>
          <p:cNvSpPr/>
          <p:nvPr/>
        </p:nvSpPr>
        <p:spPr>
          <a:xfrm>
            <a:off x="2817515" y="2487557"/>
            <a:ext cx="1967531" cy="24923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00B0F0"/>
                </a:solidFill>
              </a:rPr>
              <a:t>KS – Kelly</a:t>
            </a:r>
          </a:p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00B0F0"/>
                </a:solidFill>
              </a:rPr>
              <a:t>ME – Mills</a:t>
            </a:r>
          </a:p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00B0F0"/>
                </a:solidFill>
              </a:rPr>
              <a:t>MI – Whitmer</a:t>
            </a:r>
          </a:p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00B0F0"/>
                </a:solidFill>
              </a:rPr>
              <a:t>NV – Sisolak</a:t>
            </a:r>
          </a:p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00B0F0"/>
                </a:solidFill>
              </a:rPr>
              <a:t>PA – Open (Wolf)</a:t>
            </a:r>
          </a:p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00B0F0"/>
                </a:solidFill>
              </a:rPr>
              <a:t>VA – Open (Northam)*</a:t>
            </a:r>
          </a:p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00B0F0"/>
                </a:solidFill>
              </a:rPr>
              <a:t>WI - Evers</a:t>
            </a:r>
          </a:p>
        </p:txBody>
      </p:sp>
      <p:sp>
        <p:nvSpPr>
          <p:cNvPr id="2" name="Shape 685">
            <a:extLst>
              <a:ext uri="{FF2B5EF4-FFF2-40B4-BE49-F238E27FC236}">
                <a16:creationId xmlns:a16="http://schemas.microsoft.com/office/drawing/2014/main" id="{0EFAC9A3-D570-4EA1-9D88-0CB90B01B9AA}"/>
              </a:ext>
            </a:extLst>
          </p:cNvPr>
          <p:cNvSpPr/>
          <p:nvPr/>
        </p:nvSpPr>
        <p:spPr>
          <a:xfrm>
            <a:off x="5150551" y="4139674"/>
            <a:ext cx="1312378" cy="3225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1600" dirty="0">
              <a:solidFill>
                <a:srgbClr val="FF5C5A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CD41008-F06F-485D-B24B-079CB8B81FA7}"/>
              </a:ext>
            </a:extLst>
          </p:cNvPr>
          <p:cNvSpPr txBox="1"/>
          <p:nvPr/>
        </p:nvSpPr>
        <p:spPr>
          <a:xfrm>
            <a:off x="867508" y="5963332"/>
            <a:ext cx="44266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/>
              <a:t>*2021 races in italics</a:t>
            </a:r>
          </a:p>
        </p:txBody>
      </p:sp>
    </p:spTree>
    <p:extLst>
      <p:ext uri="{BB962C8B-B14F-4D97-AF65-F5344CB8AC3E}">
        <p14:creationId xmlns:p14="http://schemas.microsoft.com/office/powerpoint/2010/main" val="3111937449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1-small.png"/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 rot="10800000" flipH="1">
            <a:off x="-618127" y="-167773"/>
            <a:ext cx="12927491" cy="7474688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hape 151"/>
          <p:cNvSpPr/>
          <p:nvPr/>
        </p:nvSpPr>
        <p:spPr>
          <a:xfrm>
            <a:off x="2982350" y="580410"/>
            <a:ext cx="11426399" cy="880337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2982350" y="321238"/>
            <a:ext cx="1347873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3123027" y="412823"/>
            <a:ext cx="9501511" cy="1446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dirty="0"/>
              <a:t>		2021 Gubernatorial Races</a:t>
            </a:r>
          </a:p>
          <a:p>
            <a:endParaRPr lang="en-US" dirty="0"/>
          </a:p>
        </p:txBody>
      </p:sp>
      <p:grpSp>
        <p:nvGrpSpPr>
          <p:cNvPr id="156" name="Group 156"/>
          <p:cNvGrpSpPr/>
          <p:nvPr/>
        </p:nvGrpSpPr>
        <p:grpSpPr>
          <a:xfrm>
            <a:off x="9795106" y="5918708"/>
            <a:ext cx="2314303" cy="1101385"/>
            <a:chOff x="0" y="0"/>
            <a:chExt cx="2314301" cy="1101384"/>
          </a:xfrm>
        </p:grpSpPr>
        <p:pic>
          <p:nvPicPr>
            <p:cNvPr id="154" name="image6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5" name="image7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7" name="Shape 157"/>
          <p:cNvSpPr/>
          <p:nvPr/>
        </p:nvSpPr>
        <p:spPr>
          <a:xfrm>
            <a:off x="91439" y="2147942"/>
            <a:ext cx="1191126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dirty="0"/>
              <a:t>Virginia- Rating: Likely Democratic**</a:t>
            </a:r>
            <a:endParaRPr dirty="0"/>
          </a:p>
        </p:txBody>
      </p:sp>
      <p:grpSp>
        <p:nvGrpSpPr>
          <p:cNvPr id="160" name="Group 160"/>
          <p:cNvGrpSpPr/>
          <p:nvPr/>
        </p:nvGrpSpPr>
        <p:grpSpPr>
          <a:xfrm>
            <a:off x="-190843" y="3332349"/>
            <a:ext cx="12098955" cy="1608470"/>
            <a:chOff x="-3079846" y="79474"/>
            <a:chExt cx="12098951" cy="1608468"/>
          </a:xfrm>
        </p:grpSpPr>
        <p:sp>
          <p:nvSpPr>
            <p:cNvPr id="158" name="Shape 158"/>
            <p:cNvSpPr/>
            <p:nvPr/>
          </p:nvSpPr>
          <p:spPr>
            <a:xfrm>
              <a:off x="-3079846" y="79474"/>
              <a:ext cx="12098951" cy="7078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4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lang="en-US" dirty="0"/>
                <a:t>New Jersey- Rating: Solid Democratic</a:t>
              </a:r>
              <a:endParaRPr dirty="0"/>
            </a:p>
          </p:txBody>
        </p:sp>
        <p:sp>
          <p:nvSpPr>
            <p:cNvPr id="159" name="Shape 159"/>
            <p:cNvSpPr/>
            <p:nvPr/>
          </p:nvSpPr>
          <p:spPr>
            <a:xfrm>
              <a:off x="6778617" y="377301"/>
              <a:ext cx="81545" cy="1310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 sz="2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</p:grpSp>
      <p:sp>
        <p:nvSpPr>
          <p:cNvPr id="161" name="Shape 161"/>
          <p:cNvSpPr/>
          <p:nvPr/>
        </p:nvSpPr>
        <p:spPr>
          <a:xfrm>
            <a:off x="1161324" y="5339400"/>
            <a:ext cx="9368589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sp>
        <p:nvSpPr>
          <p:cNvPr id="164" name="Shape 164"/>
          <p:cNvSpPr/>
          <p:nvPr/>
        </p:nvSpPr>
        <p:spPr>
          <a:xfrm>
            <a:off x="2982350" y="164756"/>
            <a:ext cx="11515499" cy="1130544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2" name="Shape 492">
            <a:extLst>
              <a:ext uri="{FF2B5EF4-FFF2-40B4-BE49-F238E27FC236}">
                <a16:creationId xmlns:a16="http://schemas.microsoft.com/office/drawing/2014/main" id="{EA0B1A36-2A98-4AC2-AB9B-E150E031A1A2}"/>
              </a:ext>
            </a:extLst>
          </p:cNvPr>
          <p:cNvSpPr/>
          <p:nvPr/>
        </p:nvSpPr>
        <p:spPr>
          <a:xfrm>
            <a:off x="480714" y="4525213"/>
            <a:ext cx="10135788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4102310268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image1-small.png"/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 flipV="1">
            <a:off x="-512336" y="-372141"/>
            <a:ext cx="12927491" cy="747468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image2-small.png"/>
          <p:cNvPicPr>
            <a:picLocks noChangeAspect="1"/>
          </p:cNvPicPr>
          <p:nvPr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-904179" y="-126875"/>
            <a:ext cx="13399236" cy="7582513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Shape 141"/>
          <p:cNvSpPr/>
          <p:nvPr/>
        </p:nvSpPr>
        <p:spPr>
          <a:xfrm>
            <a:off x="1315053" y="1642405"/>
            <a:ext cx="9561891" cy="2640844"/>
          </a:xfrm>
          <a:prstGeom prst="rect">
            <a:avLst/>
          </a:prstGeom>
          <a:ln w="28575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/>
            <a:endParaRPr/>
          </a:p>
        </p:txBody>
      </p:sp>
      <p:grpSp>
        <p:nvGrpSpPr>
          <p:cNvPr id="144" name="Group 144"/>
          <p:cNvGrpSpPr/>
          <p:nvPr/>
        </p:nvGrpSpPr>
        <p:grpSpPr>
          <a:xfrm>
            <a:off x="3745870" y="4979211"/>
            <a:ext cx="4968408" cy="2189194"/>
            <a:chOff x="0" y="0"/>
            <a:chExt cx="4968406" cy="2189192"/>
          </a:xfrm>
        </p:grpSpPr>
        <p:pic>
          <p:nvPicPr>
            <p:cNvPr id="142" name="image3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60960" y="0"/>
              <a:ext cx="2507447" cy="21891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3" name="image4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197231"/>
              <a:ext cx="2391717" cy="13308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58575295-0187-4A3C-ABFE-0071B02777F9}"/>
              </a:ext>
            </a:extLst>
          </p:cNvPr>
          <p:cNvSpPr/>
          <p:nvPr/>
        </p:nvSpPr>
        <p:spPr>
          <a:xfrm>
            <a:off x="1036885" y="2290513"/>
            <a:ext cx="10118225" cy="15696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sz="3200" b="1" dirty="0">
                <a:solidFill>
                  <a:prstClr val="white"/>
                </a:solidFill>
                <a:latin typeface="Century Gothic" panose="020B0502020202020204" pitchFamily="34" charset="0"/>
              </a:rPr>
              <a:t>For more information contact: </a:t>
            </a:r>
          </a:p>
          <a:p>
            <a:pPr lvl="0" algn="ctr"/>
            <a:r>
              <a:rPr lang="en-US" sz="3200" b="1" dirty="0">
                <a:solidFill>
                  <a:prstClr val="white"/>
                </a:solidFill>
                <a:latin typeface="Century Gothic" panose="020B0502020202020204" pitchFamily="34" charset="0"/>
              </a:rPr>
              <a:t>Nathan@insideelections.com</a:t>
            </a:r>
            <a:br>
              <a:rPr lang="en-US" sz="3200" b="1" dirty="0">
                <a:solidFill>
                  <a:prstClr val="white"/>
                </a:solidFill>
                <a:latin typeface="Century Gothic" panose="020B0502020202020204" pitchFamily="34" charset="0"/>
              </a:rPr>
            </a:br>
            <a:r>
              <a:rPr lang="en-US" sz="3200" b="1" dirty="0">
                <a:solidFill>
                  <a:prstClr val="white"/>
                </a:solidFill>
                <a:latin typeface="Century Gothic" panose="020B0502020202020204" pitchFamily="34" charset="0"/>
              </a:rPr>
              <a:t>InsideElections.com| @InsideElections</a:t>
            </a:r>
          </a:p>
        </p:txBody>
      </p:sp>
    </p:spTree>
    <p:extLst>
      <p:ext uri="{BB962C8B-B14F-4D97-AF65-F5344CB8AC3E}">
        <p14:creationId xmlns:p14="http://schemas.microsoft.com/office/powerpoint/2010/main" val="16927300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1-small.png"/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 rot="10800000" flipH="1">
            <a:off x="-618129" y="-18682"/>
            <a:ext cx="12927491" cy="7474688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hape 151"/>
          <p:cNvSpPr/>
          <p:nvPr/>
        </p:nvSpPr>
        <p:spPr>
          <a:xfrm>
            <a:off x="2982350" y="580410"/>
            <a:ext cx="11426399" cy="880337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2982350" y="321238"/>
            <a:ext cx="1347873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3123027" y="412823"/>
            <a:ext cx="9501511" cy="1446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dirty="0"/>
              <a:t>		Congress is on the Line</a:t>
            </a:r>
          </a:p>
          <a:p>
            <a:endParaRPr dirty="0"/>
          </a:p>
        </p:txBody>
      </p:sp>
      <p:grpSp>
        <p:nvGrpSpPr>
          <p:cNvPr id="156" name="Group 156"/>
          <p:cNvGrpSpPr/>
          <p:nvPr/>
        </p:nvGrpSpPr>
        <p:grpSpPr>
          <a:xfrm>
            <a:off x="9795106" y="5918708"/>
            <a:ext cx="2314303" cy="1101385"/>
            <a:chOff x="0" y="0"/>
            <a:chExt cx="2314301" cy="1101384"/>
          </a:xfrm>
        </p:grpSpPr>
        <p:pic>
          <p:nvPicPr>
            <p:cNvPr id="154" name="image6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5" name="image7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7" name="Shape 157"/>
          <p:cNvSpPr/>
          <p:nvPr/>
        </p:nvSpPr>
        <p:spPr>
          <a:xfrm>
            <a:off x="-305724" y="2163810"/>
            <a:ext cx="11911263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sz="3600" dirty="0"/>
              <a:t>    Majority in Both Chambers at Stake</a:t>
            </a:r>
            <a:endParaRPr sz="3600" dirty="0"/>
          </a:p>
        </p:txBody>
      </p:sp>
      <p:grpSp>
        <p:nvGrpSpPr>
          <p:cNvPr id="160" name="Group 160"/>
          <p:cNvGrpSpPr/>
          <p:nvPr/>
        </p:nvGrpSpPr>
        <p:grpSpPr>
          <a:xfrm>
            <a:off x="-190843" y="3332349"/>
            <a:ext cx="12098955" cy="1608470"/>
            <a:chOff x="-3079846" y="79474"/>
            <a:chExt cx="12098951" cy="1608468"/>
          </a:xfrm>
        </p:grpSpPr>
        <p:sp>
          <p:nvSpPr>
            <p:cNvPr id="158" name="Shape 158"/>
            <p:cNvSpPr/>
            <p:nvPr/>
          </p:nvSpPr>
          <p:spPr>
            <a:xfrm>
              <a:off x="-3079846" y="79474"/>
              <a:ext cx="12098951" cy="12003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4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lang="en-US" sz="3200" dirty="0"/>
                <a:t>Senate: Republicans need net gain of 1 seat for majority</a:t>
              </a:r>
            </a:p>
            <a:p>
              <a:endParaRPr dirty="0"/>
            </a:p>
          </p:txBody>
        </p:sp>
        <p:sp>
          <p:nvSpPr>
            <p:cNvPr id="159" name="Shape 159"/>
            <p:cNvSpPr/>
            <p:nvPr/>
          </p:nvSpPr>
          <p:spPr>
            <a:xfrm>
              <a:off x="6778617" y="377301"/>
              <a:ext cx="81545" cy="1310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 sz="2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</p:grpSp>
      <p:sp>
        <p:nvSpPr>
          <p:cNvPr id="161" name="Shape 161"/>
          <p:cNvSpPr/>
          <p:nvPr/>
        </p:nvSpPr>
        <p:spPr>
          <a:xfrm>
            <a:off x="1161324" y="5339400"/>
            <a:ext cx="9368589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sp>
        <p:nvSpPr>
          <p:cNvPr id="164" name="Shape 164"/>
          <p:cNvSpPr/>
          <p:nvPr/>
        </p:nvSpPr>
        <p:spPr>
          <a:xfrm>
            <a:off x="2982350" y="164756"/>
            <a:ext cx="11515499" cy="1130544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2" name="Shape 492">
            <a:extLst>
              <a:ext uri="{FF2B5EF4-FFF2-40B4-BE49-F238E27FC236}">
                <a16:creationId xmlns:a16="http://schemas.microsoft.com/office/drawing/2014/main" id="{EA0B1A36-2A98-4AC2-AB9B-E150E031A1A2}"/>
              </a:ext>
            </a:extLst>
          </p:cNvPr>
          <p:cNvSpPr/>
          <p:nvPr/>
        </p:nvSpPr>
        <p:spPr>
          <a:xfrm>
            <a:off x="-23590" y="4532676"/>
            <a:ext cx="11738415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sz="3200" dirty="0"/>
              <a:t>House: Republicans need net gain of 5 seats for majority</a:t>
            </a:r>
            <a:endParaRPr sz="1400" dirty="0"/>
          </a:p>
        </p:txBody>
      </p:sp>
    </p:spTree>
    <p:extLst>
      <p:ext uri="{BB962C8B-B14F-4D97-AF65-F5344CB8AC3E}">
        <p14:creationId xmlns:p14="http://schemas.microsoft.com/office/powerpoint/2010/main" val="218166423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2" name="image1-small.png"/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 flipV="1">
            <a:off x="-434278" y="0"/>
            <a:ext cx="12927491" cy="7474689"/>
          </a:xfrm>
          <a:prstGeom prst="rect">
            <a:avLst/>
          </a:prstGeom>
          <a:ln w="12700">
            <a:miter lim="400000"/>
          </a:ln>
        </p:spPr>
      </p:pic>
      <p:sp>
        <p:nvSpPr>
          <p:cNvPr id="643" name="Shape 643"/>
          <p:cNvSpPr/>
          <p:nvPr/>
        </p:nvSpPr>
        <p:spPr>
          <a:xfrm>
            <a:off x="3567310" y="424294"/>
            <a:ext cx="9844642" cy="974062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644" name="Shape 644"/>
          <p:cNvSpPr/>
          <p:nvPr/>
        </p:nvSpPr>
        <p:spPr>
          <a:xfrm>
            <a:off x="3566962" y="163642"/>
            <a:ext cx="9835197" cy="793519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645" name="Shape 645"/>
          <p:cNvSpPr/>
          <p:nvPr/>
        </p:nvSpPr>
        <p:spPr>
          <a:xfrm>
            <a:off x="3567310" y="292700"/>
            <a:ext cx="1148574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46" name="Shape 646"/>
          <p:cNvSpPr/>
          <p:nvPr/>
        </p:nvSpPr>
        <p:spPr>
          <a:xfrm>
            <a:off x="3762067" y="424294"/>
            <a:ext cx="12218477" cy="713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40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dirty="0"/>
              <a:t>		Three Midterm Scenarios</a:t>
            </a:r>
            <a:endParaRPr dirty="0"/>
          </a:p>
        </p:txBody>
      </p:sp>
      <p:grpSp>
        <p:nvGrpSpPr>
          <p:cNvPr id="649" name="Group 649"/>
          <p:cNvGrpSpPr/>
          <p:nvPr/>
        </p:nvGrpSpPr>
        <p:grpSpPr>
          <a:xfrm>
            <a:off x="9871306" y="6007608"/>
            <a:ext cx="2314303" cy="1101385"/>
            <a:chOff x="0" y="0"/>
            <a:chExt cx="2314301" cy="1101384"/>
          </a:xfrm>
        </p:grpSpPr>
        <p:pic>
          <p:nvPicPr>
            <p:cNvPr id="647" name="image6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48" name="image7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650" name="Shape 650"/>
          <p:cNvSpPr/>
          <p:nvPr/>
        </p:nvSpPr>
        <p:spPr>
          <a:xfrm>
            <a:off x="3334814" y="1910842"/>
            <a:ext cx="6907561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sz="3200" dirty="0"/>
              <a:t>  1) Republicans Sweep Congress </a:t>
            </a:r>
            <a:endParaRPr sz="3200" dirty="0"/>
          </a:p>
        </p:txBody>
      </p:sp>
      <p:sp>
        <p:nvSpPr>
          <p:cNvPr id="651" name="Shape 651"/>
          <p:cNvSpPr/>
          <p:nvPr/>
        </p:nvSpPr>
        <p:spPr>
          <a:xfrm>
            <a:off x="3572698" y="3247166"/>
            <a:ext cx="5046603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sp>
        <p:nvSpPr>
          <p:cNvPr id="652" name="Shape 652"/>
          <p:cNvSpPr/>
          <p:nvPr/>
        </p:nvSpPr>
        <p:spPr>
          <a:xfrm>
            <a:off x="4416552" y="2479092"/>
            <a:ext cx="3684712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1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sp>
        <p:nvSpPr>
          <p:cNvPr id="653" name="Shape 653"/>
          <p:cNvSpPr/>
          <p:nvPr/>
        </p:nvSpPr>
        <p:spPr>
          <a:xfrm>
            <a:off x="1483614" y="4867447"/>
            <a:ext cx="9368589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/>
          </a:p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/>
          </a:p>
        </p:txBody>
      </p:sp>
      <p:sp>
        <p:nvSpPr>
          <p:cNvPr id="656" name="Shape 656"/>
          <p:cNvSpPr/>
          <p:nvPr/>
        </p:nvSpPr>
        <p:spPr>
          <a:xfrm>
            <a:off x="1411706" y="5797058"/>
            <a:ext cx="9368589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2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/>
          </a:p>
        </p:txBody>
      </p:sp>
      <p:sp>
        <p:nvSpPr>
          <p:cNvPr id="2" name="Shape 653">
            <a:extLst>
              <a:ext uri="{FF2B5EF4-FFF2-40B4-BE49-F238E27FC236}">
                <a16:creationId xmlns:a16="http://schemas.microsoft.com/office/drawing/2014/main" id="{6A4CE00A-2162-4C53-89A5-86E43CB839BA}"/>
              </a:ext>
            </a:extLst>
          </p:cNvPr>
          <p:cNvSpPr/>
          <p:nvPr/>
        </p:nvSpPr>
        <p:spPr>
          <a:xfrm>
            <a:off x="3443289" y="3172131"/>
            <a:ext cx="6778294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3200" dirty="0"/>
              <a:t>2) GOP House / Senate Toss-up </a:t>
            </a:r>
            <a:endParaRPr sz="3200" dirty="0"/>
          </a:p>
        </p:txBody>
      </p:sp>
      <p:pic>
        <p:nvPicPr>
          <p:cNvPr id="17" name="image9.png">
            <a:extLst>
              <a:ext uri="{FF2B5EF4-FFF2-40B4-BE49-F238E27FC236}">
                <a16:creationId xmlns:a16="http://schemas.microsoft.com/office/drawing/2014/main" id="{2F5DF39D-A903-414C-9B14-F1FEDBD580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53628" y="2863891"/>
            <a:ext cx="1161430" cy="112701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" name="image9.png">
            <a:extLst>
              <a:ext uri="{FF2B5EF4-FFF2-40B4-BE49-F238E27FC236}">
                <a16:creationId xmlns:a16="http://schemas.microsoft.com/office/drawing/2014/main" id="{1DDE8A19-33BE-4795-B43C-7747D0C413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22967" y="4054757"/>
            <a:ext cx="1161430" cy="1127017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73477D4-7E14-4123-8978-7311330085BD}"/>
              </a:ext>
            </a:extLst>
          </p:cNvPr>
          <p:cNvSpPr txBox="1"/>
          <p:nvPr/>
        </p:nvSpPr>
        <p:spPr>
          <a:xfrm>
            <a:off x="3566962" y="4433419"/>
            <a:ext cx="69306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Century Gothic" panose="020B0502020202020204" pitchFamily="34" charset="0"/>
              </a:rPr>
              <a:t> 3) Democratic Expansion</a:t>
            </a:r>
          </a:p>
        </p:txBody>
      </p:sp>
      <p:pic>
        <p:nvPicPr>
          <p:cNvPr id="20" name="image8.png">
            <a:extLst>
              <a:ext uri="{FF2B5EF4-FFF2-40B4-BE49-F238E27FC236}">
                <a16:creationId xmlns:a16="http://schemas.microsoft.com/office/drawing/2014/main" id="{CB356C49-1A63-492C-98D2-69B4AAE8D51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09317" y="1808283"/>
            <a:ext cx="1320661" cy="1009363"/>
          </a:xfrm>
          <a:prstGeom prst="rect">
            <a:avLst/>
          </a:prstGeom>
          <a:ln w="12700">
            <a:miter lim="400000"/>
          </a:ln>
        </p:spPr>
      </p:pic>
      <p:pic>
        <p:nvPicPr>
          <p:cNvPr id="21" name="image8.png">
            <a:extLst>
              <a:ext uri="{FF2B5EF4-FFF2-40B4-BE49-F238E27FC236}">
                <a16:creationId xmlns:a16="http://schemas.microsoft.com/office/drawing/2014/main" id="{4C11F18F-E87A-43F6-84E8-113ECBA080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5066" y="2931520"/>
            <a:ext cx="1320661" cy="100936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37155005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image1-small.png"/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 flipV="1">
            <a:off x="-512336" y="-372141"/>
            <a:ext cx="12927491" cy="747468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image2-small.png"/>
          <p:cNvPicPr>
            <a:picLocks noChangeAspect="1"/>
          </p:cNvPicPr>
          <p:nvPr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-904179" y="-126875"/>
            <a:ext cx="13399236" cy="7582513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Shape 140"/>
          <p:cNvSpPr>
            <a:spLocks noGrp="1"/>
          </p:cNvSpPr>
          <p:nvPr>
            <p:ph type="title"/>
          </p:nvPr>
        </p:nvSpPr>
        <p:spPr>
          <a:xfrm>
            <a:off x="1686592" y="2438400"/>
            <a:ext cx="8818816" cy="1293389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defTabSz="640079">
              <a:defRPr sz="5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7200" b="1" dirty="0"/>
              <a:t>Fight for the Senate</a:t>
            </a:r>
            <a:endParaRPr sz="7200" b="1" dirty="0"/>
          </a:p>
        </p:txBody>
      </p:sp>
      <p:sp>
        <p:nvSpPr>
          <p:cNvPr id="141" name="Shape 141"/>
          <p:cNvSpPr/>
          <p:nvPr/>
        </p:nvSpPr>
        <p:spPr>
          <a:xfrm>
            <a:off x="1315055" y="2182508"/>
            <a:ext cx="9561891" cy="1805173"/>
          </a:xfrm>
          <a:prstGeom prst="rect">
            <a:avLst/>
          </a:prstGeom>
          <a:ln w="28575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/>
            <a:endParaRPr/>
          </a:p>
        </p:txBody>
      </p:sp>
      <p:grpSp>
        <p:nvGrpSpPr>
          <p:cNvPr id="144" name="Group 144"/>
          <p:cNvGrpSpPr/>
          <p:nvPr/>
        </p:nvGrpSpPr>
        <p:grpSpPr>
          <a:xfrm>
            <a:off x="3745870" y="4979211"/>
            <a:ext cx="4968408" cy="2189194"/>
            <a:chOff x="0" y="0"/>
            <a:chExt cx="4968406" cy="2189192"/>
          </a:xfrm>
        </p:grpSpPr>
        <p:pic>
          <p:nvPicPr>
            <p:cNvPr id="142" name="image3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60960" y="0"/>
              <a:ext cx="2507447" cy="21891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3" name="image4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197231"/>
              <a:ext cx="2391717" cy="13308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39585147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1-small.png"/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 rot="10800000" flipH="1">
            <a:off x="-618127" y="-167773"/>
            <a:ext cx="12927491" cy="7474688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hape 151"/>
          <p:cNvSpPr/>
          <p:nvPr/>
        </p:nvSpPr>
        <p:spPr>
          <a:xfrm>
            <a:off x="2982350" y="580410"/>
            <a:ext cx="11426399" cy="880337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2982350" y="321238"/>
            <a:ext cx="1347873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3123027" y="412823"/>
            <a:ext cx="9501511" cy="1446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dirty="0"/>
              <a:t>	Midterm Trend: Senate Races</a:t>
            </a:r>
          </a:p>
          <a:p>
            <a:endParaRPr lang="en-US" dirty="0"/>
          </a:p>
        </p:txBody>
      </p:sp>
      <p:grpSp>
        <p:nvGrpSpPr>
          <p:cNvPr id="156" name="Group 156"/>
          <p:cNvGrpSpPr/>
          <p:nvPr/>
        </p:nvGrpSpPr>
        <p:grpSpPr>
          <a:xfrm>
            <a:off x="9795106" y="5918708"/>
            <a:ext cx="2314303" cy="1101385"/>
            <a:chOff x="0" y="0"/>
            <a:chExt cx="2314301" cy="1101384"/>
          </a:xfrm>
        </p:grpSpPr>
        <p:pic>
          <p:nvPicPr>
            <p:cNvPr id="154" name="image6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5" name="image7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7" name="Shape 157"/>
          <p:cNvSpPr/>
          <p:nvPr/>
        </p:nvSpPr>
        <p:spPr>
          <a:xfrm>
            <a:off x="91439" y="2147942"/>
            <a:ext cx="1191126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grpSp>
        <p:nvGrpSpPr>
          <p:cNvPr id="160" name="Group 160"/>
          <p:cNvGrpSpPr/>
          <p:nvPr/>
        </p:nvGrpSpPr>
        <p:grpSpPr>
          <a:xfrm>
            <a:off x="-190843" y="3332349"/>
            <a:ext cx="12098955" cy="1608470"/>
            <a:chOff x="-3079846" y="79474"/>
            <a:chExt cx="12098951" cy="1608468"/>
          </a:xfrm>
        </p:grpSpPr>
        <p:sp>
          <p:nvSpPr>
            <p:cNvPr id="158" name="Shape 158"/>
            <p:cNvSpPr/>
            <p:nvPr/>
          </p:nvSpPr>
          <p:spPr>
            <a:xfrm>
              <a:off x="-3079846" y="79474"/>
              <a:ext cx="12098951" cy="7078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4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endParaRPr dirty="0"/>
            </a:p>
          </p:txBody>
        </p:sp>
        <p:sp>
          <p:nvSpPr>
            <p:cNvPr id="159" name="Shape 159"/>
            <p:cNvSpPr/>
            <p:nvPr/>
          </p:nvSpPr>
          <p:spPr>
            <a:xfrm>
              <a:off x="6778617" y="377301"/>
              <a:ext cx="81545" cy="1310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 sz="2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</p:grpSp>
      <p:sp>
        <p:nvSpPr>
          <p:cNvPr id="161" name="Shape 161"/>
          <p:cNvSpPr/>
          <p:nvPr/>
        </p:nvSpPr>
        <p:spPr>
          <a:xfrm>
            <a:off x="1161324" y="5339400"/>
            <a:ext cx="9368589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sp>
        <p:nvSpPr>
          <p:cNvPr id="164" name="Shape 164"/>
          <p:cNvSpPr/>
          <p:nvPr/>
        </p:nvSpPr>
        <p:spPr>
          <a:xfrm>
            <a:off x="2982350" y="164756"/>
            <a:ext cx="11515499" cy="1130544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2" name="Shape 492">
            <a:extLst>
              <a:ext uri="{FF2B5EF4-FFF2-40B4-BE49-F238E27FC236}">
                <a16:creationId xmlns:a16="http://schemas.microsoft.com/office/drawing/2014/main" id="{EA0B1A36-2A98-4AC2-AB9B-E150E031A1A2}"/>
              </a:ext>
            </a:extLst>
          </p:cNvPr>
          <p:cNvSpPr/>
          <p:nvPr/>
        </p:nvSpPr>
        <p:spPr>
          <a:xfrm>
            <a:off x="480714" y="4525213"/>
            <a:ext cx="10135788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sz="1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0F29E56-FB12-4113-8510-153F521BC1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92" y="1770933"/>
            <a:ext cx="9314614" cy="4283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03811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Shape 672"/>
          <p:cNvSpPr/>
          <p:nvPr/>
        </p:nvSpPr>
        <p:spPr>
          <a:xfrm>
            <a:off x="458080" y="1271418"/>
            <a:ext cx="4075706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90000"/>
              </a:lnSpc>
              <a:defRPr sz="26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sz="2000" dirty="0"/>
              <a:t>Democrat</a:t>
            </a:r>
            <a:r>
              <a:rPr lang="en-US" sz="2000" dirty="0"/>
              <a:t>ic Seats: 14 </a:t>
            </a:r>
            <a:endParaRPr sz="2000" dirty="0"/>
          </a:p>
        </p:txBody>
      </p:sp>
      <p:sp>
        <p:nvSpPr>
          <p:cNvPr id="673" name="Shape 673"/>
          <p:cNvSpPr/>
          <p:nvPr/>
        </p:nvSpPr>
        <p:spPr>
          <a:xfrm>
            <a:off x="484801" y="2315892"/>
            <a:ext cx="2049582" cy="27084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 dirty="0">
                <a:solidFill>
                  <a:srgbClr val="0070C0"/>
                </a:solidFill>
                <a:latin typeface="Century Gothic" panose="020B0502020202020204" pitchFamily="34" charset="0"/>
              </a:rPr>
              <a:t>CO – Bennet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 dirty="0">
                <a:solidFill>
                  <a:srgbClr val="0070C0"/>
                </a:solidFill>
                <a:latin typeface="Century Gothic" panose="020B0502020202020204" pitchFamily="34" charset="0"/>
              </a:rPr>
              <a:t>CT – Blumenthal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 dirty="0">
                <a:solidFill>
                  <a:srgbClr val="0070C0"/>
                </a:solidFill>
                <a:latin typeface="Century Gothic" panose="020B0502020202020204" pitchFamily="34" charset="0"/>
              </a:rPr>
              <a:t>IL – Duckworth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 dirty="0">
                <a:solidFill>
                  <a:srgbClr val="0070C0"/>
                </a:solidFill>
                <a:latin typeface="Century Gothic" panose="020B0502020202020204" pitchFamily="34" charset="0"/>
              </a:rPr>
              <a:t>VT – Leahy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 dirty="0">
                <a:solidFill>
                  <a:srgbClr val="0070C0"/>
                </a:solidFill>
                <a:latin typeface="Century Gothic" panose="020B0502020202020204" pitchFamily="34" charset="0"/>
              </a:rPr>
              <a:t>WA - Murray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 dirty="0">
                <a:solidFill>
                  <a:srgbClr val="0070C0"/>
                </a:solidFill>
                <a:latin typeface="Century Gothic" panose="020B0502020202020204" pitchFamily="34" charset="0"/>
              </a:rPr>
              <a:t>CA – Padilla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 dirty="0">
                <a:solidFill>
                  <a:srgbClr val="0070C0"/>
                </a:solidFill>
                <a:latin typeface="Century Gothic" panose="020B0502020202020204" pitchFamily="34" charset="0"/>
              </a:rPr>
              <a:t>HI – Schatz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 dirty="0">
                <a:solidFill>
                  <a:srgbClr val="0070C0"/>
                </a:solidFill>
                <a:latin typeface="Century Gothic" panose="020B0502020202020204" pitchFamily="34" charset="0"/>
              </a:rPr>
              <a:t>NY – Schumer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 dirty="0">
                <a:solidFill>
                  <a:srgbClr val="0070C0"/>
                </a:solidFill>
                <a:latin typeface="Century Gothic" panose="020B0502020202020204" pitchFamily="34" charset="0"/>
              </a:rPr>
              <a:t>MD – Van </a:t>
            </a:r>
            <a:r>
              <a:rPr lang="en-US" sz="1600" dirty="0" err="1">
                <a:solidFill>
                  <a:srgbClr val="0070C0"/>
                </a:solidFill>
                <a:latin typeface="Century Gothic" panose="020B0502020202020204" pitchFamily="34" charset="0"/>
              </a:rPr>
              <a:t>Hollen</a:t>
            </a:r>
            <a:endParaRPr lang="en-US" sz="1600" dirty="0">
              <a:solidFill>
                <a:srgbClr val="0070C0"/>
              </a:solidFill>
              <a:latin typeface="Century Gothic" panose="020B0502020202020204" pitchFamily="34" charset="0"/>
            </a:endParaRP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 dirty="0">
                <a:solidFill>
                  <a:srgbClr val="0070C0"/>
                </a:solidFill>
                <a:latin typeface="Century Gothic" panose="020B0502020202020204" pitchFamily="34" charset="0"/>
              </a:rPr>
              <a:t>OR – Wyden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 dirty="0">
                <a:solidFill>
                  <a:srgbClr val="0070C0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674" name="Shape 674"/>
          <p:cNvSpPr/>
          <p:nvPr/>
        </p:nvSpPr>
        <p:spPr>
          <a:xfrm>
            <a:off x="1686288" y="2290050"/>
            <a:ext cx="1120533" cy="221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/>
          </a:p>
        </p:txBody>
      </p:sp>
      <p:grpSp>
        <p:nvGrpSpPr>
          <p:cNvPr id="677" name="Group 677"/>
          <p:cNvGrpSpPr/>
          <p:nvPr/>
        </p:nvGrpSpPr>
        <p:grpSpPr>
          <a:xfrm>
            <a:off x="9877697" y="5906473"/>
            <a:ext cx="2314303" cy="1101385"/>
            <a:chOff x="0" y="0"/>
            <a:chExt cx="2314301" cy="1101384"/>
          </a:xfrm>
        </p:grpSpPr>
        <p:pic>
          <p:nvPicPr>
            <p:cNvPr id="675" name="image6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76" name="image7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680" name="Group 680"/>
          <p:cNvGrpSpPr/>
          <p:nvPr/>
        </p:nvGrpSpPr>
        <p:grpSpPr>
          <a:xfrm>
            <a:off x="9985278" y="5988721"/>
            <a:ext cx="2170360" cy="879161"/>
            <a:chOff x="0" y="0"/>
            <a:chExt cx="2170359" cy="879159"/>
          </a:xfrm>
        </p:grpSpPr>
        <p:pic>
          <p:nvPicPr>
            <p:cNvPr id="678" name="image10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" y="77481"/>
              <a:ext cx="1207639" cy="75537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79" name="image11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23206" y="0"/>
              <a:ext cx="1047154" cy="879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681" name="Shape 681"/>
          <p:cNvSpPr/>
          <p:nvPr/>
        </p:nvSpPr>
        <p:spPr>
          <a:xfrm>
            <a:off x="3236689" y="-133418"/>
            <a:ext cx="5716935" cy="1132145"/>
          </a:xfrm>
          <a:prstGeom prst="rect">
            <a:avLst/>
          </a:prstGeom>
          <a:ln w="12700">
            <a:solidFill>
              <a:srgbClr val="357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682" name="Shape 682"/>
          <p:cNvSpPr/>
          <p:nvPr/>
        </p:nvSpPr>
        <p:spPr>
          <a:xfrm>
            <a:off x="3324078" y="-940001"/>
            <a:ext cx="5542157" cy="1850066"/>
          </a:xfrm>
          <a:prstGeom prst="rect">
            <a:avLst/>
          </a:prstGeom>
          <a:solidFill>
            <a:srgbClr val="EE5654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EE5654"/>
                </a:solidFill>
              </a:defRPr>
            </a:pPr>
            <a:endParaRPr/>
          </a:p>
        </p:txBody>
      </p:sp>
      <p:sp>
        <p:nvSpPr>
          <p:cNvPr id="683" name="Shape 683"/>
          <p:cNvSpPr/>
          <p:nvPr/>
        </p:nvSpPr>
        <p:spPr>
          <a:xfrm>
            <a:off x="3408545" y="-1025132"/>
            <a:ext cx="5373221" cy="1850066"/>
          </a:xfrm>
          <a:prstGeom prst="rect">
            <a:avLst/>
          </a:prstGeom>
          <a:solidFill>
            <a:srgbClr val="133054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385170"/>
                </a:solidFill>
              </a:defRPr>
            </a:pPr>
            <a:endParaRPr/>
          </a:p>
        </p:txBody>
      </p:sp>
      <p:sp>
        <p:nvSpPr>
          <p:cNvPr id="684" name="Shape 684"/>
          <p:cNvSpPr/>
          <p:nvPr/>
        </p:nvSpPr>
        <p:spPr>
          <a:xfrm>
            <a:off x="2246554" y="109124"/>
            <a:ext cx="7552302" cy="5539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3000" dirty="0"/>
              <a:t>2022 Senate </a:t>
            </a:r>
            <a:r>
              <a:rPr lang="en-US" sz="3000" b="1" dirty="0"/>
              <a:t>Races</a:t>
            </a:r>
            <a:endParaRPr sz="3000" b="1" dirty="0"/>
          </a:p>
        </p:txBody>
      </p:sp>
      <p:sp>
        <p:nvSpPr>
          <p:cNvPr id="687" name="Shape 687"/>
          <p:cNvSpPr/>
          <p:nvPr/>
        </p:nvSpPr>
        <p:spPr>
          <a:xfrm>
            <a:off x="8244077" y="1331061"/>
            <a:ext cx="4075705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90000"/>
              </a:lnSpc>
              <a:defRPr sz="26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sz="2000" dirty="0"/>
              <a:t>Republican</a:t>
            </a:r>
            <a:r>
              <a:rPr lang="en-US" sz="2000" dirty="0"/>
              <a:t> Seats: 20 </a:t>
            </a:r>
            <a:endParaRPr sz="2000" dirty="0"/>
          </a:p>
        </p:txBody>
      </p:sp>
      <p:grpSp>
        <p:nvGrpSpPr>
          <p:cNvPr id="690" name="Group 690"/>
          <p:cNvGrpSpPr/>
          <p:nvPr/>
        </p:nvGrpSpPr>
        <p:grpSpPr>
          <a:xfrm>
            <a:off x="184191" y="1747960"/>
            <a:ext cx="2453570" cy="456517"/>
            <a:chOff x="0" y="-1"/>
            <a:chExt cx="1297667" cy="456514"/>
          </a:xfrm>
        </p:grpSpPr>
        <p:sp>
          <p:nvSpPr>
            <p:cNvPr id="688" name="Shape 688"/>
            <p:cNvSpPr/>
            <p:nvPr/>
          </p:nvSpPr>
          <p:spPr>
            <a:xfrm>
              <a:off x="0" y="-1"/>
              <a:ext cx="1297667" cy="456514"/>
            </a:xfrm>
            <a:prstGeom prst="rect">
              <a:avLst/>
            </a:prstGeom>
            <a:solidFill>
              <a:srgbClr val="2255A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89" name="Shape 689"/>
            <p:cNvSpPr/>
            <p:nvPr/>
          </p:nvSpPr>
          <p:spPr>
            <a:xfrm>
              <a:off x="0" y="74367"/>
              <a:ext cx="1297667" cy="3077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400" b="1" spc="3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en-US" dirty="0"/>
                <a:t>SOLID DEM</a:t>
              </a:r>
              <a:endParaRPr dirty="0"/>
            </a:p>
          </p:txBody>
        </p:sp>
      </p:grpSp>
      <p:sp>
        <p:nvSpPr>
          <p:cNvPr id="695" name="Shape 695"/>
          <p:cNvSpPr/>
          <p:nvPr/>
        </p:nvSpPr>
        <p:spPr>
          <a:xfrm>
            <a:off x="2763654" y="1822547"/>
            <a:ext cx="1161373" cy="3073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19" rIns="45719" bIns="45719" numCol="1" anchor="ctr">
            <a:spAutoFit/>
          </a:bodyPr>
          <a:lstStyle>
            <a:lvl1pPr algn="ctr">
              <a:defRPr sz="1400" b="1" spc="3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r>
              <a:rPr dirty="0"/>
              <a:t>LEAN D</a:t>
            </a:r>
          </a:p>
        </p:txBody>
      </p:sp>
      <p:grpSp>
        <p:nvGrpSpPr>
          <p:cNvPr id="699" name="Group 699"/>
          <p:cNvGrpSpPr/>
          <p:nvPr/>
        </p:nvGrpSpPr>
        <p:grpSpPr>
          <a:xfrm>
            <a:off x="4944753" y="1747960"/>
            <a:ext cx="1736757" cy="456517"/>
            <a:chOff x="-1" y="-1"/>
            <a:chExt cx="1324137" cy="456514"/>
          </a:xfrm>
        </p:grpSpPr>
        <p:sp>
          <p:nvSpPr>
            <p:cNvPr id="697" name="Shape 697"/>
            <p:cNvSpPr/>
            <p:nvPr/>
          </p:nvSpPr>
          <p:spPr>
            <a:xfrm>
              <a:off x="-1" y="-1"/>
              <a:ext cx="1324137" cy="456514"/>
            </a:xfrm>
            <a:prstGeom prst="rect">
              <a:avLst/>
            </a:prstGeom>
            <a:solidFill>
              <a:srgbClr val="A6A6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98" name="Shape 698"/>
            <p:cNvSpPr/>
            <p:nvPr/>
          </p:nvSpPr>
          <p:spPr>
            <a:xfrm>
              <a:off x="-1" y="74368"/>
              <a:ext cx="1324137" cy="3077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400" b="1" spc="3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endParaRPr dirty="0"/>
            </a:p>
          </p:txBody>
        </p:sp>
      </p:grpSp>
      <p:grpSp>
        <p:nvGrpSpPr>
          <p:cNvPr id="708" name="Group 708"/>
          <p:cNvGrpSpPr/>
          <p:nvPr/>
        </p:nvGrpSpPr>
        <p:grpSpPr>
          <a:xfrm>
            <a:off x="9279617" y="1747961"/>
            <a:ext cx="2467972" cy="456515"/>
            <a:chOff x="0" y="0"/>
            <a:chExt cx="1464069" cy="456512"/>
          </a:xfrm>
        </p:grpSpPr>
        <p:sp>
          <p:nvSpPr>
            <p:cNvPr id="706" name="Shape 706"/>
            <p:cNvSpPr/>
            <p:nvPr/>
          </p:nvSpPr>
          <p:spPr>
            <a:xfrm>
              <a:off x="-1" y="-1"/>
              <a:ext cx="1464071" cy="456514"/>
            </a:xfrm>
            <a:prstGeom prst="rect">
              <a:avLst/>
            </a:prstGeom>
            <a:solidFill>
              <a:srgbClr val="A83B3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07" name="Shape 707"/>
            <p:cNvSpPr/>
            <p:nvPr/>
          </p:nvSpPr>
          <p:spPr>
            <a:xfrm>
              <a:off x="-1" y="74586"/>
              <a:ext cx="1464071" cy="3073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400" b="1" spc="3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en-US" dirty="0"/>
                <a:t>SOLID GOP</a:t>
              </a:r>
              <a:endParaRPr dirty="0"/>
            </a:p>
          </p:txBody>
        </p:sp>
      </p:grpSp>
      <p:grpSp>
        <p:nvGrpSpPr>
          <p:cNvPr id="711" name="Group 711"/>
          <p:cNvGrpSpPr/>
          <p:nvPr/>
        </p:nvGrpSpPr>
        <p:grpSpPr>
          <a:xfrm>
            <a:off x="6681511" y="1747960"/>
            <a:ext cx="2598104" cy="456517"/>
            <a:chOff x="0" y="-1"/>
            <a:chExt cx="1319088" cy="456514"/>
          </a:xfrm>
        </p:grpSpPr>
        <p:sp>
          <p:nvSpPr>
            <p:cNvPr id="709" name="Shape 709"/>
            <p:cNvSpPr/>
            <p:nvPr/>
          </p:nvSpPr>
          <p:spPr>
            <a:xfrm>
              <a:off x="0" y="-1"/>
              <a:ext cx="1319088" cy="456514"/>
            </a:xfrm>
            <a:prstGeom prst="rect">
              <a:avLst/>
            </a:prstGeom>
            <a:solidFill>
              <a:srgbClr val="FF605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10" name="Shape 710"/>
            <p:cNvSpPr/>
            <p:nvPr/>
          </p:nvSpPr>
          <p:spPr>
            <a:xfrm>
              <a:off x="0" y="74586"/>
              <a:ext cx="1319088" cy="3073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400" b="1" spc="3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en-US" dirty="0"/>
                <a:t>BATTLEGROUND</a:t>
              </a:r>
              <a:endParaRPr dirty="0"/>
            </a:p>
          </p:txBody>
        </p:sp>
      </p:grpSp>
      <p:grpSp>
        <p:nvGrpSpPr>
          <p:cNvPr id="714" name="Group 714"/>
          <p:cNvGrpSpPr/>
          <p:nvPr/>
        </p:nvGrpSpPr>
        <p:grpSpPr>
          <a:xfrm>
            <a:off x="2637761" y="1747960"/>
            <a:ext cx="2306993" cy="456517"/>
            <a:chOff x="0" y="-1"/>
            <a:chExt cx="1145883" cy="456514"/>
          </a:xfrm>
        </p:grpSpPr>
        <p:sp>
          <p:nvSpPr>
            <p:cNvPr id="712" name="Shape 712"/>
            <p:cNvSpPr/>
            <p:nvPr/>
          </p:nvSpPr>
          <p:spPr>
            <a:xfrm>
              <a:off x="0" y="-1"/>
              <a:ext cx="1145883" cy="456514"/>
            </a:xfrm>
            <a:prstGeom prst="rect">
              <a:avLst/>
            </a:prstGeom>
            <a:solidFill>
              <a:srgbClr val="02AA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13" name="Shape 713"/>
            <p:cNvSpPr/>
            <p:nvPr/>
          </p:nvSpPr>
          <p:spPr>
            <a:xfrm>
              <a:off x="0" y="74367"/>
              <a:ext cx="1145883" cy="3077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400" b="1" spc="3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en-US" dirty="0"/>
                <a:t>BATTLEGROUND</a:t>
              </a:r>
            </a:p>
          </p:txBody>
        </p:sp>
      </p:grpSp>
      <p:sp>
        <p:nvSpPr>
          <p:cNvPr id="717" name="Shape 717"/>
          <p:cNvSpPr/>
          <p:nvPr/>
        </p:nvSpPr>
        <p:spPr>
          <a:xfrm>
            <a:off x="9279617" y="2287735"/>
            <a:ext cx="1411323" cy="1692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dirty="0"/>
          </a:p>
        </p:txBody>
      </p:sp>
      <p:sp>
        <p:nvSpPr>
          <p:cNvPr id="718" name="Shape 718"/>
          <p:cNvSpPr/>
          <p:nvPr/>
        </p:nvSpPr>
        <p:spPr>
          <a:xfrm>
            <a:off x="7015175" y="2315892"/>
            <a:ext cx="2212402" cy="17998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FF5C5A"/>
                </a:solidFill>
              </a:rPr>
              <a:t>NC – Open (Burr)</a:t>
            </a:r>
          </a:p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FF5C5A"/>
                </a:solidFill>
              </a:rPr>
              <a:t>PA – Open (Toomey)</a:t>
            </a:r>
          </a:p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FF5C5A"/>
                </a:solidFill>
              </a:rPr>
              <a:t>WI – Johnson</a:t>
            </a:r>
          </a:p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FF5C5A"/>
                </a:solidFill>
              </a:rPr>
              <a:t>FL - Rubio</a:t>
            </a:r>
          </a:p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20" name="Shape 720"/>
          <p:cNvSpPr/>
          <p:nvPr/>
        </p:nvSpPr>
        <p:spPr>
          <a:xfrm>
            <a:off x="9613075" y="2257557"/>
            <a:ext cx="2259810" cy="39395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C00000"/>
                </a:solidFill>
              </a:rPr>
              <a:t>MO – Open (Blunt)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C00000"/>
                </a:solidFill>
              </a:rPr>
              <a:t>AR – </a:t>
            </a:r>
            <a:r>
              <a:rPr lang="en-US" sz="1600" dirty="0" err="1">
                <a:solidFill>
                  <a:srgbClr val="C00000"/>
                </a:solidFill>
              </a:rPr>
              <a:t>Boozman</a:t>
            </a:r>
            <a:endParaRPr lang="en-US" sz="1600" dirty="0">
              <a:solidFill>
                <a:srgbClr val="C00000"/>
              </a:solidFill>
            </a:endParaRP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C00000"/>
                </a:solidFill>
              </a:rPr>
              <a:t>ID – Crapo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C00000"/>
                </a:solidFill>
              </a:rPr>
              <a:t>IA – Grassley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C00000"/>
                </a:solidFill>
              </a:rPr>
              <a:t>ND – </a:t>
            </a:r>
            <a:r>
              <a:rPr lang="en-US" sz="1600" dirty="0" err="1">
                <a:solidFill>
                  <a:srgbClr val="C00000"/>
                </a:solidFill>
              </a:rPr>
              <a:t>Hoeven</a:t>
            </a:r>
            <a:endParaRPr lang="en-US" sz="1600" dirty="0">
              <a:solidFill>
                <a:srgbClr val="C00000"/>
              </a:solidFill>
            </a:endParaRP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C00000"/>
                </a:solidFill>
              </a:rPr>
              <a:t>LA – Kennedy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C00000"/>
                </a:solidFill>
              </a:rPr>
              <a:t>OK – Lankford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C00000"/>
                </a:solidFill>
              </a:rPr>
              <a:t>UT – Lee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C00000"/>
                </a:solidFill>
              </a:rPr>
              <a:t>KS – Moran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C00000"/>
                </a:solidFill>
              </a:rPr>
              <a:t>AK- Murkowski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C00000"/>
                </a:solidFill>
              </a:rPr>
              <a:t>KY - Paul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C00000"/>
                </a:solidFill>
              </a:rPr>
              <a:t>OH – Open (Portman)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C00000"/>
                </a:solidFill>
              </a:rPr>
              <a:t>SC – Scott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C00000"/>
                </a:solidFill>
              </a:rPr>
              <a:t>AL – Open (Shelby)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C00000"/>
                </a:solidFill>
              </a:rPr>
              <a:t>SD – Thune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C00000"/>
                </a:solidFill>
              </a:rPr>
              <a:t>IN - Young</a:t>
            </a:r>
          </a:p>
        </p:txBody>
      </p:sp>
      <p:sp>
        <p:nvSpPr>
          <p:cNvPr id="54" name="Shape 686">
            <a:extLst>
              <a:ext uri="{FF2B5EF4-FFF2-40B4-BE49-F238E27FC236}">
                <a16:creationId xmlns:a16="http://schemas.microsoft.com/office/drawing/2014/main" id="{BA69B470-0FB6-4DA5-8238-CD6615576938}"/>
              </a:ext>
            </a:extLst>
          </p:cNvPr>
          <p:cNvSpPr/>
          <p:nvPr/>
        </p:nvSpPr>
        <p:spPr>
          <a:xfrm>
            <a:off x="2853976" y="2315892"/>
            <a:ext cx="1967531" cy="14305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357FFF"/>
                </a:solidFill>
              </a:rPr>
              <a:t>NV – Cortez </a:t>
            </a:r>
            <a:r>
              <a:rPr lang="en-US" sz="1600" dirty="0" err="1">
                <a:solidFill>
                  <a:srgbClr val="357FFF"/>
                </a:solidFill>
              </a:rPr>
              <a:t>Masto</a:t>
            </a:r>
            <a:endParaRPr lang="en-US" sz="1600" dirty="0">
              <a:solidFill>
                <a:srgbClr val="357FFF"/>
              </a:solidFill>
            </a:endParaRPr>
          </a:p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357FFF"/>
                </a:solidFill>
              </a:rPr>
              <a:t>NH - Hassan</a:t>
            </a:r>
          </a:p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357FFF"/>
                </a:solidFill>
              </a:rPr>
              <a:t>AZ - Kelly</a:t>
            </a:r>
          </a:p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357FFF"/>
                </a:solidFill>
              </a:rPr>
              <a:t>GA - Warnock</a:t>
            </a:r>
          </a:p>
        </p:txBody>
      </p:sp>
      <p:sp>
        <p:nvSpPr>
          <p:cNvPr id="2" name="Shape 685">
            <a:extLst>
              <a:ext uri="{FF2B5EF4-FFF2-40B4-BE49-F238E27FC236}">
                <a16:creationId xmlns:a16="http://schemas.microsoft.com/office/drawing/2014/main" id="{0EFAC9A3-D570-4EA1-9D88-0CB90B01B9AA}"/>
              </a:ext>
            </a:extLst>
          </p:cNvPr>
          <p:cNvSpPr/>
          <p:nvPr/>
        </p:nvSpPr>
        <p:spPr>
          <a:xfrm>
            <a:off x="5156942" y="3930963"/>
            <a:ext cx="1312378" cy="3225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1600" dirty="0">
              <a:solidFill>
                <a:srgbClr val="FF5C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79113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image1-small.png"/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 flipV="1">
            <a:off x="-512336" y="-372141"/>
            <a:ext cx="12927491" cy="747468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image2-small.png"/>
          <p:cNvPicPr>
            <a:picLocks noChangeAspect="1"/>
          </p:cNvPicPr>
          <p:nvPr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-904179" y="-126875"/>
            <a:ext cx="13399236" cy="7582513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Shape 140"/>
          <p:cNvSpPr>
            <a:spLocks noGrp="1"/>
          </p:cNvSpPr>
          <p:nvPr>
            <p:ph type="title"/>
          </p:nvPr>
        </p:nvSpPr>
        <p:spPr>
          <a:xfrm>
            <a:off x="1686592" y="2438400"/>
            <a:ext cx="8818816" cy="1293389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defTabSz="640079">
              <a:defRPr sz="5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7200" b="1" dirty="0"/>
              <a:t>Fight for the House</a:t>
            </a:r>
            <a:endParaRPr sz="7200" b="1" dirty="0"/>
          </a:p>
        </p:txBody>
      </p:sp>
      <p:sp>
        <p:nvSpPr>
          <p:cNvPr id="141" name="Shape 141"/>
          <p:cNvSpPr/>
          <p:nvPr/>
        </p:nvSpPr>
        <p:spPr>
          <a:xfrm>
            <a:off x="1315055" y="2182508"/>
            <a:ext cx="9561891" cy="1805173"/>
          </a:xfrm>
          <a:prstGeom prst="rect">
            <a:avLst/>
          </a:prstGeom>
          <a:ln w="28575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/>
            <a:endParaRPr/>
          </a:p>
        </p:txBody>
      </p:sp>
      <p:grpSp>
        <p:nvGrpSpPr>
          <p:cNvPr id="144" name="Group 144"/>
          <p:cNvGrpSpPr/>
          <p:nvPr/>
        </p:nvGrpSpPr>
        <p:grpSpPr>
          <a:xfrm>
            <a:off x="3745870" y="4979211"/>
            <a:ext cx="4968408" cy="2189194"/>
            <a:chOff x="0" y="0"/>
            <a:chExt cx="4968406" cy="2189192"/>
          </a:xfrm>
        </p:grpSpPr>
        <p:pic>
          <p:nvPicPr>
            <p:cNvPr id="142" name="image3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60960" y="0"/>
              <a:ext cx="2507447" cy="21891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3" name="image4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197231"/>
              <a:ext cx="2391717" cy="13308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22991895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1-small.png"/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 rot="10800000" flipH="1">
            <a:off x="-618127" y="-167773"/>
            <a:ext cx="12927491" cy="7474688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hape 151"/>
          <p:cNvSpPr/>
          <p:nvPr/>
        </p:nvSpPr>
        <p:spPr>
          <a:xfrm>
            <a:off x="2982350" y="580410"/>
            <a:ext cx="11426399" cy="880337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2982350" y="321238"/>
            <a:ext cx="1347873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3123027" y="412823"/>
            <a:ext cx="9501511" cy="1446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dirty="0"/>
              <a:t>	Midterm Trend: House Races</a:t>
            </a:r>
          </a:p>
          <a:p>
            <a:endParaRPr lang="en-US" dirty="0"/>
          </a:p>
        </p:txBody>
      </p:sp>
      <p:grpSp>
        <p:nvGrpSpPr>
          <p:cNvPr id="156" name="Group 156"/>
          <p:cNvGrpSpPr/>
          <p:nvPr/>
        </p:nvGrpSpPr>
        <p:grpSpPr>
          <a:xfrm>
            <a:off x="9795106" y="5918708"/>
            <a:ext cx="2314303" cy="1101385"/>
            <a:chOff x="0" y="0"/>
            <a:chExt cx="2314301" cy="1101384"/>
          </a:xfrm>
        </p:grpSpPr>
        <p:pic>
          <p:nvPicPr>
            <p:cNvPr id="154" name="image6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5" name="image7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7" name="Shape 157"/>
          <p:cNvSpPr/>
          <p:nvPr/>
        </p:nvSpPr>
        <p:spPr>
          <a:xfrm>
            <a:off x="91439" y="2147942"/>
            <a:ext cx="1191126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grpSp>
        <p:nvGrpSpPr>
          <p:cNvPr id="160" name="Group 160"/>
          <p:cNvGrpSpPr/>
          <p:nvPr/>
        </p:nvGrpSpPr>
        <p:grpSpPr>
          <a:xfrm>
            <a:off x="-190843" y="3332349"/>
            <a:ext cx="12098955" cy="1608470"/>
            <a:chOff x="-3079846" y="79474"/>
            <a:chExt cx="12098951" cy="1608468"/>
          </a:xfrm>
        </p:grpSpPr>
        <p:sp>
          <p:nvSpPr>
            <p:cNvPr id="158" name="Shape 158"/>
            <p:cNvSpPr/>
            <p:nvPr/>
          </p:nvSpPr>
          <p:spPr>
            <a:xfrm>
              <a:off x="-3079846" y="79474"/>
              <a:ext cx="12098951" cy="7078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4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endParaRPr dirty="0"/>
            </a:p>
          </p:txBody>
        </p:sp>
        <p:sp>
          <p:nvSpPr>
            <p:cNvPr id="159" name="Shape 159"/>
            <p:cNvSpPr/>
            <p:nvPr/>
          </p:nvSpPr>
          <p:spPr>
            <a:xfrm>
              <a:off x="6778617" y="377301"/>
              <a:ext cx="81545" cy="1310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 sz="2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</p:grpSp>
      <p:sp>
        <p:nvSpPr>
          <p:cNvPr id="161" name="Shape 161"/>
          <p:cNvSpPr/>
          <p:nvPr/>
        </p:nvSpPr>
        <p:spPr>
          <a:xfrm>
            <a:off x="1161324" y="5339400"/>
            <a:ext cx="9368589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sp>
        <p:nvSpPr>
          <p:cNvPr id="164" name="Shape 164"/>
          <p:cNvSpPr/>
          <p:nvPr/>
        </p:nvSpPr>
        <p:spPr>
          <a:xfrm>
            <a:off x="2982350" y="164756"/>
            <a:ext cx="11515499" cy="1130544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2" name="Shape 492">
            <a:extLst>
              <a:ext uri="{FF2B5EF4-FFF2-40B4-BE49-F238E27FC236}">
                <a16:creationId xmlns:a16="http://schemas.microsoft.com/office/drawing/2014/main" id="{EA0B1A36-2A98-4AC2-AB9B-E150E031A1A2}"/>
              </a:ext>
            </a:extLst>
          </p:cNvPr>
          <p:cNvSpPr/>
          <p:nvPr/>
        </p:nvSpPr>
        <p:spPr>
          <a:xfrm>
            <a:off x="480714" y="4525213"/>
            <a:ext cx="10135788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sz="1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F70834-E9C5-4A18-8ECC-3BC3EFF7EA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93" y="1859328"/>
            <a:ext cx="8711632" cy="3864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020932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569"/>
          <p:cNvSpPr/>
          <p:nvPr/>
        </p:nvSpPr>
        <p:spPr>
          <a:xfrm>
            <a:off x="5016091" y="2053986"/>
            <a:ext cx="1525883" cy="4116254"/>
          </a:xfrm>
          <a:prstGeom prst="rect">
            <a:avLst/>
          </a:prstGeom>
          <a:solidFill>
            <a:srgbClr val="F2F2F2">
              <a:alpha val="51000"/>
            </a:srgbClr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400"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570" name="Shape 570"/>
          <p:cNvSpPr/>
          <p:nvPr/>
        </p:nvSpPr>
        <p:spPr>
          <a:xfrm>
            <a:off x="8781763" y="1953824"/>
            <a:ext cx="2962593" cy="4052408"/>
          </a:xfrm>
          <a:prstGeom prst="rect">
            <a:avLst/>
          </a:prstGeom>
          <a:solidFill>
            <a:srgbClr val="F2F2F2">
              <a:alpha val="51000"/>
            </a:srgbClr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71" name="Shape 571"/>
          <p:cNvSpPr/>
          <p:nvPr/>
        </p:nvSpPr>
        <p:spPr>
          <a:xfrm>
            <a:off x="837204" y="1070483"/>
            <a:ext cx="2571341" cy="3323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defRPr sz="24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dirty="0"/>
              <a:t>Democrats</a:t>
            </a:r>
          </a:p>
        </p:txBody>
      </p:sp>
      <p:sp>
        <p:nvSpPr>
          <p:cNvPr id="572" name="Shape 572"/>
          <p:cNvSpPr/>
          <p:nvPr/>
        </p:nvSpPr>
        <p:spPr>
          <a:xfrm>
            <a:off x="999947" y="2120012"/>
            <a:ext cx="1302083" cy="201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1000" dirty="0">
              <a:solidFill>
                <a:srgbClr val="357FFF"/>
              </a:solidFill>
            </a:endParaRPr>
          </a:p>
        </p:txBody>
      </p:sp>
      <p:grpSp>
        <p:nvGrpSpPr>
          <p:cNvPr id="575" name="Group 575"/>
          <p:cNvGrpSpPr/>
          <p:nvPr/>
        </p:nvGrpSpPr>
        <p:grpSpPr>
          <a:xfrm>
            <a:off x="9735079" y="6008648"/>
            <a:ext cx="2314303" cy="1101385"/>
            <a:chOff x="0" y="0"/>
            <a:chExt cx="2314301" cy="1101384"/>
          </a:xfrm>
        </p:grpSpPr>
        <p:pic>
          <p:nvPicPr>
            <p:cNvPr id="573" name="image6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74" name="image7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578" name="Group 578"/>
          <p:cNvGrpSpPr/>
          <p:nvPr/>
        </p:nvGrpSpPr>
        <p:grpSpPr>
          <a:xfrm>
            <a:off x="9807050" y="6008648"/>
            <a:ext cx="2170360" cy="879161"/>
            <a:chOff x="0" y="0"/>
            <a:chExt cx="2170359" cy="879159"/>
          </a:xfrm>
        </p:grpSpPr>
        <p:pic>
          <p:nvPicPr>
            <p:cNvPr id="576" name="image10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" y="77481"/>
              <a:ext cx="1207639" cy="75537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77" name="image11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23206" y="0"/>
              <a:ext cx="1047154" cy="879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79" name="Shape 579"/>
          <p:cNvSpPr/>
          <p:nvPr/>
        </p:nvSpPr>
        <p:spPr>
          <a:xfrm>
            <a:off x="3236689" y="-133418"/>
            <a:ext cx="5716935" cy="1132145"/>
          </a:xfrm>
          <a:prstGeom prst="rect">
            <a:avLst/>
          </a:prstGeom>
          <a:ln w="12700">
            <a:solidFill>
              <a:srgbClr val="357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580" name="Shape 580"/>
          <p:cNvSpPr/>
          <p:nvPr/>
        </p:nvSpPr>
        <p:spPr>
          <a:xfrm>
            <a:off x="3324078" y="-940001"/>
            <a:ext cx="5542157" cy="1850066"/>
          </a:xfrm>
          <a:prstGeom prst="rect">
            <a:avLst/>
          </a:prstGeom>
          <a:solidFill>
            <a:srgbClr val="EE5654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EE5654"/>
                </a:solidFill>
              </a:defRPr>
            </a:pPr>
            <a:endParaRPr/>
          </a:p>
        </p:txBody>
      </p:sp>
      <p:sp>
        <p:nvSpPr>
          <p:cNvPr id="581" name="Shape 581"/>
          <p:cNvSpPr/>
          <p:nvPr/>
        </p:nvSpPr>
        <p:spPr>
          <a:xfrm>
            <a:off x="3408545" y="-1025132"/>
            <a:ext cx="5373221" cy="1850066"/>
          </a:xfrm>
          <a:prstGeom prst="rect">
            <a:avLst/>
          </a:prstGeom>
          <a:solidFill>
            <a:srgbClr val="133054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385170"/>
                </a:solidFill>
              </a:defRPr>
            </a:pPr>
            <a:endParaRPr/>
          </a:p>
        </p:txBody>
      </p:sp>
      <p:sp>
        <p:nvSpPr>
          <p:cNvPr id="582" name="Shape 582"/>
          <p:cNvSpPr/>
          <p:nvPr/>
        </p:nvSpPr>
        <p:spPr>
          <a:xfrm>
            <a:off x="2319005" y="118688"/>
            <a:ext cx="7552302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dirty="0"/>
              <a:t>2022 House </a:t>
            </a:r>
            <a:r>
              <a:rPr lang="en-US" b="1" dirty="0"/>
              <a:t>Races</a:t>
            </a:r>
          </a:p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b="1" dirty="0"/>
          </a:p>
        </p:txBody>
      </p:sp>
      <p:grpSp>
        <p:nvGrpSpPr>
          <p:cNvPr id="585" name="Group 585"/>
          <p:cNvGrpSpPr/>
          <p:nvPr/>
        </p:nvGrpSpPr>
        <p:grpSpPr>
          <a:xfrm>
            <a:off x="928468" y="2502307"/>
            <a:ext cx="10949354" cy="1665895"/>
            <a:chOff x="-4258004" y="595053"/>
            <a:chExt cx="5779282" cy="1453136"/>
          </a:xfrm>
        </p:grpSpPr>
        <p:sp>
          <p:nvSpPr>
            <p:cNvPr id="583" name="Shape 583"/>
            <p:cNvSpPr/>
            <p:nvPr/>
          </p:nvSpPr>
          <p:spPr>
            <a:xfrm>
              <a:off x="-4258004" y="595053"/>
              <a:ext cx="5568553" cy="12094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 algn="ctr">
                <a:lnSpc>
                  <a:spcPct val="150000"/>
                </a:lnSpc>
                <a:defRPr sz="1000">
                  <a:solidFill>
                    <a:srgbClr val="357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pt-BR" sz="6000" dirty="0"/>
                <a:t>REDISTRICTING</a:t>
              </a:r>
              <a:endParaRPr lang="en-US" sz="6000" dirty="0"/>
            </a:p>
          </p:txBody>
        </p:sp>
        <p:sp>
          <p:nvSpPr>
            <p:cNvPr id="584" name="Shape 584"/>
            <p:cNvSpPr/>
            <p:nvPr/>
          </p:nvSpPr>
          <p:spPr>
            <a:xfrm>
              <a:off x="0" y="1846659"/>
              <a:ext cx="1521278" cy="2015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>
                <a:lnSpc>
                  <a:spcPct val="150000"/>
                </a:lnSpc>
                <a:defRPr sz="1000">
                  <a:solidFill>
                    <a:srgbClr val="FF5C5A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 dirty="0"/>
            </a:p>
          </p:txBody>
        </p:sp>
      </p:grpSp>
      <p:sp>
        <p:nvSpPr>
          <p:cNvPr id="586" name="Shape 586"/>
          <p:cNvSpPr/>
          <p:nvPr/>
        </p:nvSpPr>
        <p:spPr>
          <a:xfrm>
            <a:off x="6726030" y="2157547"/>
            <a:ext cx="1336563" cy="201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>
              <a:solidFill>
                <a:srgbClr val="FF0000"/>
              </a:solidFill>
            </a:endParaRPr>
          </a:p>
        </p:txBody>
      </p:sp>
      <p:sp>
        <p:nvSpPr>
          <p:cNvPr id="587" name="Shape 587"/>
          <p:cNvSpPr/>
          <p:nvPr/>
        </p:nvSpPr>
        <p:spPr>
          <a:xfrm>
            <a:off x="4922073" y="4235761"/>
            <a:ext cx="1411322" cy="201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88" name="Shape 588"/>
          <p:cNvSpPr/>
          <p:nvPr/>
        </p:nvSpPr>
        <p:spPr>
          <a:xfrm>
            <a:off x="8866235" y="2120013"/>
            <a:ext cx="3187180" cy="357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2">
            <a:no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89" name="Shape 589"/>
          <p:cNvSpPr/>
          <p:nvPr/>
        </p:nvSpPr>
        <p:spPr>
          <a:xfrm>
            <a:off x="8781762" y="1082875"/>
            <a:ext cx="2962591" cy="3323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defRPr sz="24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algn="r"/>
            <a:r>
              <a:rPr dirty="0"/>
              <a:t>Republicans </a:t>
            </a:r>
          </a:p>
        </p:txBody>
      </p:sp>
      <p:sp>
        <p:nvSpPr>
          <p:cNvPr id="590" name="Shape 590"/>
          <p:cNvSpPr/>
          <p:nvPr/>
        </p:nvSpPr>
        <p:spPr>
          <a:xfrm>
            <a:off x="3380874" y="2141355"/>
            <a:ext cx="1120533" cy="201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/>
          </a:p>
        </p:txBody>
      </p:sp>
      <p:sp>
        <p:nvSpPr>
          <p:cNvPr id="591" name="Shape 591"/>
          <p:cNvSpPr/>
          <p:nvPr/>
        </p:nvSpPr>
        <p:spPr>
          <a:xfrm>
            <a:off x="3248143" y="2120012"/>
            <a:ext cx="1758949" cy="201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1000" dirty="0">
              <a:solidFill>
                <a:srgbClr val="FF0000"/>
              </a:solidFill>
            </a:endParaRPr>
          </a:p>
        </p:txBody>
      </p:sp>
      <p:grpSp>
        <p:nvGrpSpPr>
          <p:cNvPr id="594" name="Group 594"/>
          <p:cNvGrpSpPr/>
          <p:nvPr/>
        </p:nvGrpSpPr>
        <p:grpSpPr>
          <a:xfrm>
            <a:off x="821577" y="1486992"/>
            <a:ext cx="2201453" cy="482884"/>
            <a:chOff x="-1" y="-1"/>
            <a:chExt cx="1484940" cy="482881"/>
          </a:xfrm>
        </p:grpSpPr>
        <p:sp>
          <p:nvSpPr>
            <p:cNvPr id="592" name="Shape 592"/>
            <p:cNvSpPr/>
            <p:nvPr/>
          </p:nvSpPr>
          <p:spPr>
            <a:xfrm>
              <a:off x="-1" y="-1"/>
              <a:ext cx="1484940" cy="482881"/>
            </a:xfrm>
            <a:prstGeom prst="rect">
              <a:avLst/>
            </a:prstGeom>
            <a:solidFill>
              <a:srgbClr val="2861C5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93" name="Shape 593"/>
            <p:cNvSpPr/>
            <p:nvPr/>
          </p:nvSpPr>
          <p:spPr>
            <a:xfrm>
              <a:off x="-1" y="87553"/>
              <a:ext cx="1484940" cy="3077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400" b="1" spc="3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en-US" dirty="0"/>
                <a:t>SOLID DEM</a:t>
              </a:r>
              <a:endParaRPr dirty="0"/>
            </a:p>
          </p:txBody>
        </p:sp>
      </p:grpSp>
      <p:grpSp>
        <p:nvGrpSpPr>
          <p:cNvPr id="600" name="Group 600"/>
          <p:cNvGrpSpPr/>
          <p:nvPr/>
        </p:nvGrpSpPr>
        <p:grpSpPr>
          <a:xfrm>
            <a:off x="5007092" y="1486992"/>
            <a:ext cx="1541637" cy="482884"/>
            <a:chOff x="-1" y="-1"/>
            <a:chExt cx="1516628" cy="482881"/>
          </a:xfrm>
        </p:grpSpPr>
        <p:sp>
          <p:nvSpPr>
            <p:cNvPr id="598" name="Shape 598"/>
            <p:cNvSpPr/>
            <p:nvPr/>
          </p:nvSpPr>
          <p:spPr>
            <a:xfrm>
              <a:off x="-1" y="-1"/>
              <a:ext cx="1516628" cy="482881"/>
            </a:xfrm>
            <a:prstGeom prst="rect">
              <a:avLst/>
            </a:prstGeom>
            <a:solidFill>
              <a:srgbClr val="A6A6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99" name="Shape 599"/>
            <p:cNvSpPr/>
            <p:nvPr/>
          </p:nvSpPr>
          <p:spPr>
            <a:xfrm>
              <a:off x="-1" y="87553"/>
              <a:ext cx="1516628" cy="3077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400" b="1" spc="3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endParaRPr dirty="0"/>
            </a:p>
          </p:txBody>
        </p:sp>
      </p:grpSp>
      <p:grpSp>
        <p:nvGrpSpPr>
          <p:cNvPr id="606" name="Group 606"/>
          <p:cNvGrpSpPr/>
          <p:nvPr/>
        </p:nvGrpSpPr>
        <p:grpSpPr>
          <a:xfrm>
            <a:off x="8781764" y="1486993"/>
            <a:ext cx="2962591" cy="482882"/>
            <a:chOff x="0" y="0"/>
            <a:chExt cx="1510846" cy="482879"/>
          </a:xfrm>
        </p:grpSpPr>
        <p:sp>
          <p:nvSpPr>
            <p:cNvPr id="604" name="Shape 604"/>
            <p:cNvSpPr/>
            <p:nvPr/>
          </p:nvSpPr>
          <p:spPr>
            <a:xfrm>
              <a:off x="-1" y="-1"/>
              <a:ext cx="1510848" cy="482881"/>
            </a:xfrm>
            <a:prstGeom prst="rect">
              <a:avLst/>
            </a:prstGeom>
            <a:solidFill>
              <a:srgbClr val="C2464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05" name="Shape 605"/>
            <p:cNvSpPr/>
            <p:nvPr/>
          </p:nvSpPr>
          <p:spPr>
            <a:xfrm>
              <a:off x="-1" y="87769"/>
              <a:ext cx="1510848" cy="3073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400" b="1" spc="3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en-US" dirty="0"/>
                <a:t>SOLID GOP</a:t>
              </a:r>
              <a:endParaRPr dirty="0"/>
            </a:p>
          </p:txBody>
        </p:sp>
      </p:grpSp>
      <p:grpSp>
        <p:nvGrpSpPr>
          <p:cNvPr id="609" name="Group 609"/>
          <p:cNvGrpSpPr/>
          <p:nvPr/>
        </p:nvGrpSpPr>
        <p:grpSpPr>
          <a:xfrm>
            <a:off x="6548729" y="1486992"/>
            <a:ext cx="2233036" cy="482884"/>
            <a:chOff x="-1" y="-1"/>
            <a:chExt cx="1510848" cy="482881"/>
          </a:xfrm>
        </p:grpSpPr>
        <p:sp>
          <p:nvSpPr>
            <p:cNvPr id="607" name="Shape 607"/>
            <p:cNvSpPr/>
            <p:nvPr/>
          </p:nvSpPr>
          <p:spPr>
            <a:xfrm>
              <a:off x="-1" y="-1"/>
              <a:ext cx="1510848" cy="482881"/>
            </a:xfrm>
            <a:prstGeom prst="rect">
              <a:avLst/>
            </a:prstGeom>
            <a:solidFill>
              <a:srgbClr val="FF605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08" name="Shape 608"/>
            <p:cNvSpPr/>
            <p:nvPr/>
          </p:nvSpPr>
          <p:spPr>
            <a:xfrm>
              <a:off x="-1" y="87553"/>
              <a:ext cx="1510848" cy="3077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400" b="1" spc="3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en-US" dirty="0"/>
                <a:t>BATTLEGROUND</a:t>
              </a:r>
              <a:endParaRPr dirty="0"/>
            </a:p>
          </p:txBody>
        </p:sp>
      </p:grpSp>
      <p:grpSp>
        <p:nvGrpSpPr>
          <p:cNvPr id="612" name="Group 612"/>
          <p:cNvGrpSpPr/>
          <p:nvPr/>
        </p:nvGrpSpPr>
        <p:grpSpPr>
          <a:xfrm>
            <a:off x="2900186" y="1486992"/>
            <a:ext cx="2248195" cy="482884"/>
            <a:chOff x="-81264" y="-1"/>
            <a:chExt cx="1487186" cy="482881"/>
          </a:xfrm>
        </p:grpSpPr>
        <p:sp>
          <p:nvSpPr>
            <p:cNvPr id="610" name="Shape 610"/>
            <p:cNvSpPr/>
            <p:nvPr/>
          </p:nvSpPr>
          <p:spPr>
            <a:xfrm>
              <a:off x="-1" y="-1"/>
              <a:ext cx="1312464" cy="482881"/>
            </a:xfrm>
            <a:prstGeom prst="rect">
              <a:avLst/>
            </a:prstGeom>
            <a:solidFill>
              <a:srgbClr val="02AA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11" name="Shape 611"/>
            <p:cNvSpPr/>
            <p:nvPr/>
          </p:nvSpPr>
          <p:spPr>
            <a:xfrm>
              <a:off x="-81264" y="78453"/>
              <a:ext cx="1487186" cy="3077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400" b="1" spc="3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en-US" dirty="0"/>
                <a:t>BATTLEGROUND</a:t>
              </a:r>
              <a:endParaRPr dirty="0"/>
            </a:p>
          </p:txBody>
        </p:sp>
      </p:grpSp>
      <p:sp>
        <p:nvSpPr>
          <p:cNvPr id="2" name="Shape 587">
            <a:extLst>
              <a:ext uri="{FF2B5EF4-FFF2-40B4-BE49-F238E27FC236}">
                <a16:creationId xmlns:a16="http://schemas.microsoft.com/office/drawing/2014/main" id="{89262A4E-CC2F-41E1-A68C-D120395EC627}"/>
              </a:ext>
            </a:extLst>
          </p:cNvPr>
          <p:cNvSpPr/>
          <p:nvPr/>
        </p:nvSpPr>
        <p:spPr>
          <a:xfrm>
            <a:off x="6735029" y="2120012"/>
            <a:ext cx="1813515" cy="4323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72541772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1586</TotalTime>
  <Words>623</Words>
  <Application>Microsoft Office PowerPoint</Application>
  <PresentationFormat>Widescreen</PresentationFormat>
  <Paragraphs>153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Century Gothic</vt:lpstr>
      <vt:lpstr>Open Sans</vt:lpstr>
      <vt:lpstr>Office Theme</vt:lpstr>
      <vt:lpstr>2022 Midterm Election Preview</vt:lpstr>
      <vt:lpstr>PowerPoint Presentation</vt:lpstr>
      <vt:lpstr>PowerPoint Presentation</vt:lpstr>
      <vt:lpstr>Fight for the Senate</vt:lpstr>
      <vt:lpstr>PowerPoint Presentation</vt:lpstr>
      <vt:lpstr>PowerPoint Presentation</vt:lpstr>
      <vt:lpstr>Fight for the House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Fight for the Governors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Election 2020</dc:title>
  <dc:creator>Jacob Rubashkin</dc:creator>
  <cp:lastModifiedBy>Nathan Gonzales</cp:lastModifiedBy>
  <cp:revision>62</cp:revision>
  <dcterms:created xsi:type="dcterms:W3CDTF">2020-11-09T16:04:10Z</dcterms:created>
  <dcterms:modified xsi:type="dcterms:W3CDTF">2021-09-27T16:11:17Z</dcterms:modified>
</cp:coreProperties>
</file>