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73" r:id="rId3"/>
    <p:sldId id="282" r:id="rId4"/>
    <p:sldId id="283" r:id="rId5"/>
    <p:sldId id="280" r:id="rId6"/>
    <p:sldId id="281" r:id="rId7"/>
    <p:sldId id="275" r:id="rId8"/>
    <p:sldId id="277" r:id="rId9"/>
    <p:sldId id="259" r:id="rId10"/>
    <p:sldId id="263" r:id="rId11"/>
    <p:sldId id="279" r:id="rId12"/>
    <p:sldId id="276" r:id="rId13"/>
    <p:sldId id="27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356" y="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CB89E3-2393-4E64-A033-EDBB7044FC1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C8F34-7A48-424B-BE36-86DA0E3B2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460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43446-9801-4FDF-BF3B-883C20FB3D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143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186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561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99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493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39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23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237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032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353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849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47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9EB7E-0144-494D-B9AE-077F286FA2DB}" type="datetimeFigureOut">
              <a:rPr lang="en-US" smtClean="0"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1B542-9C92-4081-B9D1-F83F5B5D05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09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Budget Dilemma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Laura Blessing, Ph.D.</a:t>
            </a:r>
          </a:p>
          <a:p>
            <a:r>
              <a:rPr lang="en-US" sz="1600" dirty="0"/>
              <a:t>Government Affairs Institute at</a:t>
            </a:r>
          </a:p>
          <a:p>
            <a:r>
              <a:rPr lang="en-US" sz="1600" dirty="0"/>
              <a:t>Georgetown University</a:t>
            </a:r>
          </a:p>
          <a:p>
            <a:r>
              <a:rPr lang="en-US" sz="1600" dirty="0"/>
              <a:t>May 18, 2021</a:t>
            </a:r>
          </a:p>
        </p:txBody>
      </p:sp>
    </p:spTree>
    <p:extLst>
      <p:ext uri="{BB962C8B-B14F-4D97-AF65-F5344CB8AC3E}">
        <p14:creationId xmlns:p14="http://schemas.microsoft.com/office/powerpoint/2010/main" val="2403237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692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2110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152400"/>
            <a:ext cx="3942857" cy="63904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91200" y="5410200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CBO Budget &amp; Economic Outlook, 2019-2029</a:t>
            </a:r>
          </a:p>
          <a:p>
            <a:r>
              <a:rPr lang="en-US" dirty="0"/>
              <a:t>Jan 2019</a:t>
            </a:r>
          </a:p>
        </p:txBody>
      </p:sp>
    </p:spTree>
    <p:extLst>
      <p:ext uri="{BB962C8B-B14F-4D97-AF65-F5344CB8AC3E}">
        <p14:creationId xmlns:p14="http://schemas.microsoft.com/office/powerpoint/2010/main" val="1358670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012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63878" cy="4343400"/>
          </a:xfrm>
        </p:spPr>
      </p:pic>
      <p:sp>
        <p:nvSpPr>
          <p:cNvPr id="5" name="TextBox 4"/>
          <p:cNvSpPr txBox="1"/>
          <p:nvPr/>
        </p:nvSpPr>
        <p:spPr>
          <a:xfrm>
            <a:off x="533400" y="5638800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CBO Budget &amp; Economic Outlook, 2019-2029</a:t>
            </a:r>
          </a:p>
          <a:p>
            <a:r>
              <a:rPr lang="en-US" dirty="0"/>
              <a:t>Jan 2019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200" y="381000"/>
            <a:ext cx="723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Annual Deficits, 1969-2029</a:t>
            </a:r>
          </a:p>
          <a:p>
            <a:pPr algn="ctr"/>
            <a:r>
              <a:rPr lang="en-US" sz="3600" dirty="0"/>
              <a:t>Projections before </a:t>
            </a:r>
            <a:r>
              <a:rPr lang="en-US" sz="3600" dirty="0" err="1"/>
              <a:t>covid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23226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8" y="1066800"/>
            <a:ext cx="8873212" cy="567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14400" y="457200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Current Annual Deficit Projections</a:t>
            </a:r>
          </a:p>
        </p:txBody>
      </p:sp>
    </p:spTree>
    <p:extLst>
      <p:ext uri="{BB962C8B-B14F-4D97-AF65-F5344CB8AC3E}">
        <p14:creationId xmlns:p14="http://schemas.microsoft.com/office/powerpoint/2010/main" val="3456122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Debt as a percentage of GDP</a:t>
            </a:r>
          </a:p>
        </p:txBody>
      </p:sp>
      <p:pic>
        <p:nvPicPr>
          <p:cNvPr id="57347" name="Content Placeholder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463" y="838200"/>
            <a:ext cx="8601075" cy="3524250"/>
          </a:xfrm>
        </p:spPr>
      </p:pic>
      <p:sp>
        <p:nvSpPr>
          <p:cNvPr id="57348" name="TextBox 8"/>
          <p:cNvSpPr txBox="1">
            <a:spLocks noChangeArrowheads="1"/>
          </p:cNvSpPr>
          <p:nvPr/>
        </p:nvSpPr>
        <p:spPr bwMode="auto">
          <a:xfrm>
            <a:off x="457200" y="4495800"/>
            <a:ext cx="841533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/>
              <a:t>Source: CBO March 2021: The 2021 Long-Term Budget Outlook: </a:t>
            </a:r>
            <a:r>
              <a:rPr lang="en-US" altLang="en-US">
                <a:hlinkClick r:id="rId3"/>
              </a:rPr>
              <a:t>https://www.cbo.gov/publication/57038</a:t>
            </a:r>
            <a:r>
              <a:rPr lang="en-US" altLang="en-US"/>
              <a:t> </a:t>
            </a:r>
          </a:p>
          <a:p>
            <a:endParaRPr lang="en-US" altLang="en-US"/>
          </a:p>
          <a:p>
            <a:r>
              <a:rPr lang="en-US" altLang="en-US">
                <a:solidFill>
                  <a:srgbClr val="333333"/>
                </a:solidFill>
              </a:rPr>
              <a:t>“In CBO’s projections, federal debt held by the public reaches 107 percent of GDP (surpassing its historical high) in 2031 and continues to climb. </a:t>
            </a:r>
            <a:r>
              <a:rPr lang="en-US" altLang="en-US">
                <a:solidFill>
                  <a:srgbClr val="333333"/>
                </a:solidFill>
                <a:latin typeface="source_sans_proregular"/>
              </a:rPr>
              <a:t>Federal debt held by the public is projected to equal 202 percent of gross domestic product (GDP) in 2051, and the deficit is projected to equal 13 percent of GDP.”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1462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8423672" cy="5615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2342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581"/>
            <a:ext cx="8077199" cy="6813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2827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68580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Congress has a math problem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78" y="1524000"/>
            <a:ext cx="726757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2632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371600"/>
            <a:ext cx="4800600" cy="46525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147715"/>
            <a:ext cx="4690369" cy="47240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4400" y="38100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Spending and total debt historical patters,</a:t>
            </a:r>
          </a:p>
          <a:p>
            <a:r>
              <a:rPr lang="en-US" sz="2400" dirty="0"/>
              <a:t>in dollar amounts (unadjusted), not vis-à-vis GDP</a:t>
            </a:r>
          </a:p>
        </p:txBody>
      </p:sp>
    </p:spTree>
    <p:extLst>
      <p:ext uri="{BB962C8B-B14F-4D97-AF65-F5344CB8AC3E}">
        <p14:creationId xmlns:p14="http://schemas.microsoft.com/office/powerpoint/2010/main" val="3036322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Automatic Expenditures grow as pieces of budgetary pi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9067800" cy="604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889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5836</TotalTime>
  <Words>167</Words>
  <Application>Microsoft Office PowerPoint</Application>
  <PresentationFormat>On-screen Show (4:3)</PresentationFormat>
  <Paragraphs>20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source_sans_proregular</vt:lpstr>
      <vt:lpstr>Office Theme</vt:lpstr>
      <vt:lpstr>The Budget Dilemma</vt:lpstr>
      <vt:lpstr>PowerPoint Presentation</vt:lpstr>
      <vt:lpstr>PowerPoint Presentation</vt:lpstr>
      <vt:lpstr>Debt as a percentage of GDP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Harkins</dc:creator>
  <cp:lastModifiedBy>Laura Blessing</cp:lastModifiedBy>
  <cp:revision>26</cp:revision>
  <dcterms:created xsi:type="dcterms:W3CDTF">2014-01-15T18:11:17Z</dcterms:created>
  <dcterms:modified xsi:type="dcterms:W3CDTF">2021-05-10T14:49:38Z</dcterms:modified>
</cp:coreProperties>
</file>