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1" r:id="rId3"/>
    <p:sldId id="262" r:id="rId4"/>
    <p:sldId id="263" r:id="rId5"/>
    <p:sldId id="264" r:id="rId6"/>
    <p:sldId id="265" r:id="rId7"/>
    <p:sldId id="266" r:id="rId8"/>
    <p:sldId id="267" r:id="rId9"/>
    <p:sldId id="268" r:id="rId10"/>
    <p:sldId id="269" r:id="rId11"/>
    <p:sldId id="283" r:id="rId12"/>
    <p:sldId id="270" r:id="rId13"/>
    <p:sldId id="271" r:id="rId14"/>
    <p:sldId id="272" r:id="rId15"/>
    <p:sldId id="273" r:id="rId16"/>
    <p:sldId id="274" r:id="rId17"/>
    <p:sldId id="275" r:id="rId18"/>
    <p:sldId id="276" r:id="rId19"/>
    <p:sldId id="277" r:id="rId20"/>
    <p:sldId id="278" r:id="rId21"/>
    <p:sldId id="279" r:id="rId22"/>
    <p:sldId id="280" r:id="rId23"/>
    <p:sldId id="284" r:id="rId24"/>
    <p:sldId id="281" r:id="rId25"/>
    <p:sldId id="282" r:id="rId26"/>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3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32" d="100"/>
          <a:sy n="32" d="100"/>
        </p:scale>
        <p:origin x="768"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32269" y="1306158"/>
            <a:ext cx="7332344" cy="3683000"/>
          </a:xfrm>
          <a:prstGeom prst="rect">
            <a:avLst/>
          </a:prstGeom>
        </p:spPr>
        <p:txBody>
          <a:bodyPr wrap="square" lIns="0" tIns="0" rIns="0" bIns="0">
            <a:spAutoFit/>
          </a:bodyPr>
          <a:lstStyle>
            <a:lvl1pPr>
              <a:defRPr sz="5200" b="1" i="0">
                <a:solidFill>
                  <a:schemeClr val="bg1"/>
                </a:solidFill>
                <a:latin typeface="Arial"/>
                <a:cs typeface="Arial"/>
              </a:defRPr>
            </a:lvl1pPr>
          </a:lstStyle>
          <a:p>
            <a:endParaRPr/>
          </a:p>
        </p:txBody>
      </p:sp>
      <p:sp>
        <p:nvSpPr>
          <p:cNvPr id="3" name="Holder 3"/>
          <p:cNvSpPr>
            <a:spLocks noGrp="1"/>
          </p:cNvSpPr>
          <p:nvPr>
            <p:ph type="subTitle" idx="4"/>
          </p:nvPr>
        </p:nvSpPr>
        <p:spPr>
          <a:xfrm>
            <a:off x="9578863" y="6007591"/>
            <a:ext cx="6625590" cy="1644650"/>
          </a:xfrm>
          <a:prstGeom prst="rect">
            <a:avLst/>
          </a:prstGeom>
        </p:spPr>
        <p:txBody>
          <a:bodyPr wrap="square" lIns="0" tIns="0" rIns="0" bIns="0">
            <a:spAutoFit/>
          </a:bodyPr>
          <a:lstStyle>
            <a:lvl1pPr>
              <a:defRPr sz="4250" b="1" i="0">
                <a:solidFill>
                  <a:srgbClr val="0D737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250" b="1" i="0">
                <a:solidFill>
                  <a:srgbClr val="0D737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65724" y="430031"/>
            <a:ext cx="5323840" cy="817880"/>
          </a:xfrm>
          <a:prstGeom prst="rect">
            <a:avLst/>
          </a:prstGeom>
        </p:spPr>
        <p:txBody>
          <a:bodyPr wrap="square" lIns="0" tIns="0" rIns="0" bIns="0">
            <a:spAutoFit/>
          </a:bodyPr>
          <a:lstStyle>
            <a:lvl1pPr>
              <a:defRPr sz="5200" b="1" i="0">
                <a:solidFill>
                  <a:schemeClr val="bg1"/>
                </a:solidFill>
                <a:latin typeface="Arial"/>
                <a:cs typeface="Arial"/>
              </a:defRPr>
            </a:lvl1pPr>
          </a:lstStyle>
          <a:p>
            <a:endParaRPr/>
          </a:p>
        </p:txBody>
      </p:sp>
      <p:sp>
        <p:nvSpPr>
          <p:cNvPr id="3" name="Holder 3"/>
          <p:cNvSpPr>
            <a:spLocks noGrp="1"/>
          </p:cNvSpPr>
          <p:nvPr>
            <p:ph type="body" idx="1"/>
          </p:nvPr>
        </p:nvSpPr>
        <p:spPr>
          <a:xfrm>
            <a:off x="1016000" y="3388241"/>
            <a:ext cx="16677640" cy="4740275"/>
          </a:xfrm>
          <a:prstGeom prst="rect">
            <a:avLst/>
          </a:prstGeom>
        </p:spPr>
        <p:txBody>
          <a:bodyPr wrap="square" lIns="0" tIns="0" rIns="0" bIns="0">
            <a:spAutoFit/>
          </a:bodyPr>
          <a:lstStyle>
            <a:lvl1pPr>
              <a:defRPr sz="4250" b="1" i="0">
                <a:solidFill>
                  <a:srgbClr val="0D7377"/>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15894" y="1832029"/>
            <a:ext cx="10572115" cy="6623050"/>
            <a:chOff x="7715894" y="1832029"/>
            <a:chExt cx="10572115" cy="6623050"/>
          </a:xfrm>
        </p:grpSpPr>
        <p:sp>
          <p:nvSpPr>
            <p:cNvPr id="3" name="object 3"/>
            <p:cNvSpPr/>
            <p:nvPr/>
          </p:nvSpPr>
          <p:spPr>
            <a:xfrm>
              <a:off x="7715894" y="1832029"/>
              <a:ext cx="7706995" cy="6623050"/>
            </a:xfrm>
            <a:custGeom>
              <a:avLst/>
              <a:gdLst/>
              <a:ahLst/>
              <a:cxnLst/>
              <a:rect l="l" t="t" r="r" b="b"/>
              <a:pathLst>
                <a:path w="7706994" h="6623050">
                  <a:moveTo>
                    <a:pt x="5780021" y="6622940"/>
                  </a:moveTo>
                  <a:lnTo>
                    <a:pt x="1926672" y="6622940"/>
                  </a:lnTo>
                  <a:lnTo>
                    <a:pt x="0" y="3311468"/>
                  </a:lnTo>
                  <a:lnTo>
                    <a:pt x="1926673" y="0"/>
                  </a:lnTo>
                  <a:lnTo>
                    <a:pt x="5780020" y="0"/>
                  </a:lnTo>
                  <a:lnTo>
                    <a:pt x="7706692" y="3311470"/>
                  </a:lnTo>
                  <a:lnTo>
                    <a:pt x="5780021" y="6622940"/>
                  </a:lnTo>
                  <a:close/>
                </a:path>
              </a:pathLst>
            </a:custGeom>
            <a:solidFill>
              <a:srgbClr val="0D7377"/>
            </a:solidFill>
          </p:spPr>
          <p:txBody>
            <a:bodyPr wrap="square" lIns="0" tIns="0" rIns="0" bIns="0" rtlCol="0"/>
            <a:lstStyle/>
            <a:p>
              <a:endParaRPr/>
            </a:p>
          </p:txBody>
        </p:sp>
        <p:sp>
          <p:nvSpPr>
            <p:cNvPr id="4" name="object 4"/>
            <p:cNvSpPr/>
            <p:nvPr/>
          </p:nvSpPr>
          <p:spPr>
            <a:xfrm>
              <a:off x="12356698" y="2387829"/>
              <a:ext cx="5931535" cy="5497195"/>
            </a:xfrm>
            <a:custGeom>
              <a:avLst/>
              <a:gdLst/>
              <a:ahLst/>
              <a:cxnLst/>
              <a:rect l="l" t="t" r="r" b="b"/>
              <a:pathLst>
                <a:path w="5931534" h="5497195">
                  <a:moveTo>
                    <a:pt x="0" y="0"/>
                  </a:moveTo>
                  <a:lnTo>
                    <a:pt x="5931301" y="0"/>
                  </a:lnTo>
                  <a:lnTo>
                    <a:pt x="5931301" y="5497115"/>
                  </a:lnTo>
                  <a:lnTo>
                    <a:pt x="0" y="5497115"/>
                  </a:lnTo>
                  <a:lnTo>
                    <a:pt x="0" y="0"/>
                  </a:lnTo>
                  <a:close/>
                </a:path>
              </a:pathLst>
            </a:custGeom>
            <a:solidFill>
              <a:srgbClr val="006600"/>
            </a:solidFill>
          </p:spPr>
          <p:txBody>
            <a:bodyPr wrap="square" lIns="0" tIns="0" rIns="0" bIns="0" rtlCol="0"/>
            <a:lstStyle/>
            <a:p>
              <a:endParaRPr/>
            </a:p>
          </p:txBody>
        </p:sp>
      </p:grpSp>
      <p:sp>
        <p:nvSpPr>
          <p:cNvPr id="5" name="object 5"/>
          <p:cNvSpPr/>
          <p:nvPr/>
        </p:nvSpPr>
        <p:spPr>
          <a:xfrm>
            <a:off x="0" y="9447772"/>
            <a:ext cx="3349625" cy="819785"/>
          </a:xfrm>
          <a:custGeom>
            <a:avLst/>
            <a:gdLst/>
            <a:ahLst/>
            <a:cxnLst/>
            <a:rect l="l" t="t" r="r" b="b"/>
            <a:pathLst>
              <a:path w="3349625" h="819784">
                <a:moveTo>
                  <a:pt x="2600868" y="819745"/>
                </a:moveTo>
                <a:lnTo>
                  <a:pt x="0" y="819745"/>
                </a:lnTo>
                <a:lnTo>
                  <a:pt x="0" y="0"/>
                </a:lnTo>
                <a:lnTo>
                  <a:pt x="3349073" y="0"/>
                </a:lnTo>
                <a:lnTo>
                  <a:pt x="3349073" y="5883"/>
                </a:lnTo>
                <a:lnTo>
                  <a:pt x="2600868" y="819745"/>
                </a:lnTo>
                <a:close/>
              </a:path>
            </a:pathLst>
          </a:custGeom>
          <a:solidFill>
            <a:srgbClr val="006600"/>
          </a:solidFill>
        </p:spPr>
        <p:txBody>
          <a:bodyPr wrap="square" lIns="0" tIns="0" rIns="0" bIns="0" rtlCol="0"/>
          <a:lstStyle/>
          <a:p>
            <a:endParaRPr/>
          </a:p>
        </p:txBody>
      </p:sp>
      <p:sp>
        <p:nvSpPr>
          <p:cNvPr id="6" name="object 6"/>
          <p:cNvSpPr/>
          <p:nvPr/>
        </p:nvSpPr>
        <p:spPr>
          <a:xfrm>
            <a:off x="11736324" y="0"/>
            <a:ext cx="4370705" cy="819785"/>
          </a:xfrm>
          <a:custGeom>
            <a:avLst/>
            <a:gdLst/>
            <a:ahLst/>
            <a:cxnLst/>
            <a:rect l="l" t="t" r="r" b="b"/>
            <a:pathLst>
              <a:path w="4370705" h="819785">
                <a:moveTo>
                  <a:pt x="3621932" y="819745"/>
                </a:moveTo>
                <a:lnTo>
                  <a:pt x="0" y="819745"/>
                </a:lnTo>
                <a:lnTo>
                  <a:pt x="753613" y="0"/>
                </a:lnTo>
                <a:lnTo>
                  <a:pt x="4370137" y="0"/>
                </a:lnTo>
                <a:lnTo>
                  <a:pt x="4370137" y="5883"/>
                </a:lnTo>
                <a:lnTo>
                  <a:pt x="3621932" y="819745"/>
                </a:lnTo>
                <a:close/>
              </a:path>
            </a:pathLst>
          </a:custGeom>
          <a:solidFill>
            <a:srgbClr val="0D7377"/>
          </a:solidFill>
        </p:spPr>
        <p:txBody>
          <a:bodyPr wrap="square" lIns="0" tIns="0" rIns="0" bIns="0" rtlCol="0"/>
          <a:lstStyle/>
          <a:p>
            <a:endParaRPr/>
          </a:p>
        </p:txBody>
      </p:sp>
      <p:sp>
        <p:nvSpPr>
          <p:cNvPr id="7" name="object 7"/>
          <p:cNvSpPr/>
          <p:nvPr/>
        </p:nvSpPr>
        <p:spPr>
          <a:xfrm>
            <a:off x="2652389" y="9258300"/>
            <a:ext cx="2486025" cy="1028700"/>
          </a:xfrm>
          <a:custGeom>
            <a:avLst/>
            <a:gdLst/>
            <a:ahLst/>
            <a:cxnLst/>
            <a:rect l="l" t="t" r="r" b="b"/>
            <a:pathLst>
              <a:path w="2486025" h="1028700">
                <a:moveTo>
                  <a:pt x="1544523" y="1028699"/>
                </a:moveTo>
                <a:lnTo>
                  <a:pt x="0" y="1028699"/>
                </a:lnTo>
                <a:lnTo>
                  <a:pt x="945711" y="0"/>
                </a:lnTo>
                <a:lnTo>
                  <a:pt x="2485572" y="0"/>
                </a:lnTo>
                <a:lnTo>
                  <a:pt x="2485572" y="5072"/>
                </a:lnTo>
                <a:lnTo>
                  <a:pt x="1544523" y="1028699"/>
                </a:lnTo>
                <a:close/>
              </a:path>
            </a:pathLst>
          </a:custGeom>
          <a:solidFill>
            <a:srgbClr val="959393"/>
          </a:solidFill>
        </p:spPr>
        <p:txBody>
          <a:bodyPr wrap="square" lIns="0" tIns="0" rIns="0" bIns="0" rtlCol="0"/>
          <a:lstStyle/>
          <a:p>
            <a:endParaRPr/>
          </a:p>
        </p:txBody>
      </p:sp>
      <p:sp>
        <p:nvSpPr>
          <p:cNvPr id="8" name="object 8"/>
          <p:cNvSpPr/>
          <p:nvPr/>
        </p:nvSpPr>
        <p:spPr>
          <a:xfrm>
            <a:off x="15261589" y="0"/>
            <a:ext cx="2464435" cy="1000760"/>
          </a:xfrm>
          <a:custGeom>
            <a:avLst/>
            <a:gdLst/>
            <a:ahLst/>
            <a:cxnLst/>
            <a:rect l="l" t="t" r="r" b="b"/>
            <a:pathLst>
              <a:path w="2464434" h="1000760">
                <a:moveTo>
                  <a:pt x="1544523" y="1000420"/>
                </a:moveTo>
                <a:lnTo>
                  <a:pt x="0" y="1000420"/>
                </a:lnTo>
                <a:lnTo>
                  <a:pt x="919714" y="0"/>
                </a:lnTo>
                <a:lnTo>
                  <a:pt x="2464237" y="0"/>
                </a:lnTo>
                <a:lnTo>
                  <a:pt x="1544523" y="1000420"/>
                </a:lnTo>
                <a:close/>
              </a:path>
            </a:pathLst>
          </a:custGeom>
          <a:solidFill>
            <a:srgbClr val="959393"/>
          </a:solidFill>
        </p:spPr>
        <p:txBody>
          <a:bodyPr wrap="square" lIns="0" tIns="0" rIns="0" bIns="0" rtlCol="0"/>
          <a:lstStyle/>
          <a:p>
            <a:endParaRPr/>
          </a:p>
        </p:txBody>
      </p:sp>
      <p:sp>
        <p:nvSpPr>
          <p:cNvPr id="9" name="object 9"/>
          <p:cNvSpPr/>
          <p:nvPr/>
        </p:nvSpPr>
        <p:spPr>
          <a:xfrm>
            <a:off x="4262798" y="9258300"/>
            <a:ext cx="2486025" cy="1028700"/>
          </a:xfrm>
          <a:custGeom>
            <a:avLst/>
            <a:gdLst/>
            <a:ahLst/>
            <a:cxnLst/>
            <a:rect l="l" t="t" r="r" b="b"/>
            <a:pathLst>
              <a:path w="2486025" h="1028700">
                <a:moveTo>
                  <a:pt x="1544523" y="1028699"/>
                </a:moveTo>
                <a:lnTo>
                  <a:pt x="0" y="1028699"/>
                </a:lnTo>
                <a:lnTo>
                  <a:pt x="945711" y="0"/>
                </a:lnTo>
                <a:lnTo>
                  <a:pt x="2485572" y="0"/>
                </a:lnTo>
                <a:lnTo>
                  <a:pt x="2485572" y="5072"/>
                </a:lnTo>
                <a:lnTo>
                  <a:pt x="1544523" y="1028699"/>
                </a:lnTo>
                <a:close/>
              </a:path>
            </a:pathLst>
          </a:custGeom>
          <a:solidFill>
            <a:srgbClr val="0D7377"/>
          </a:solidFill>
        </p:spPr>
        <p:txBody>
          <a:bodyPr wrap="square" lIns="0" tIns="0" rIns="0" bIns="0" rtlCol="0"/>
          <a:lstStyle/>
          <a:p>
            <a:endParaRPr/>
          </a:p>
        </p:txBody>
      </p:sp>
      <p:sp>
        <p:nvSpPr>
          <p:cNvPr id="10" name="object 10"/>
          <p:cNvSpPr/>
          <p:nvPr/>
        </p:nvSpPr>
        <p:spPr>
          <a:xfrm>
            <a:off x="16871998" y="0"/>
            <a:ext cx="1416050" cy="1000760"/>
          </a:xfrm>
          <a:custGeom>
            <a:avLst/>
            <a:gdLst/>
            <a:ahLst/>
            <a:cxnLst/>
            <a:rect l="l" t="t" r="r" b="b"/>
            <a:pathLst>
              <a:path w="1416050" h="1000760">
                <a:moveTo>
                  <a:pt x="1416000" y="1000420"/>
                </a:moveTo>
                <a:lnTo>
                  <a:pt x="0" y="1000420"/>
                </a:lnTo>
                <a:lnTo>
                  <a:pt x="919713" y="0"/>
                </a:lnTo>
                <a:lnTo>
                  <a:pt x="1416000" y="0"/>
                </a:lnTo>
                <a:lnTo>
                  <a:pt x="1416000" y="1000420"/>
                </a:lnTo>
                <a:close/>
              </a:path>
            </a:pathLst>
          </a:custGeom>
          <a:solidFill>
            <a:srgbClr val="008000"/>
          </a:solidFill>
        </p:spPr>
        <p:txBody>
          <a:bodyPr wrap="square" lIns="0" tIns="0" rIns="0" bIns="0" rtlCol="0"/>
          <a:lstStyle/>
          <a:p>
            <a:endParaRPr/>
          </a:p>
        </p:txBody>
      </p:sp>
      <p:grpSp>
        <p:nvGrpSpPr>
          <p:cNvPr id="11" name="object 11"/>
          <p:cNvGrpSpPr/>
          <p:nvPr/>
        </p:nvGrpSpPr>
        <p:grpSpPr>
          <a:xfrm>
            <a:off x="8214614" y="2220949"/>
            <a:ext cx="6709409" cy="5845175"/>
            <a:chOff x="8214614" y="2220949"/>
            <a:chExt cx="6709409" cy="5845175"/>
          </a:xfrm>
        </p:grpSpPr>
        <p:sp>
          <p:nvSpPr>
            <p:cNvPr id="12" name="object 12"/>
            <p:cNvSpPr/>
            <p:nvPr/>
          </p:nvSpPr>
          <p:spPr>
            <a:xfrm>
              <a:off x="8214614" y="2220949"/>
              <a:ext cx="6709409" cy="5845175"/>
            </a:xfrm>
            <a:custGeom>
              <a:avLst/>
              <a:gdLst/>
              <a:ahLst/>
              <a:cxnLst/>
              <a:rect l="l" t="t" r="r" b="b"/>
              <a:pathLst>
                <a:path w="6709409" h="5845175">
                  <a:moveTo>
                    <a:pt x="5031938" y="5845101"/>
                  </a:moveTo>
                  <a:lnTo>
                    <a:pt x="1677312" y="5845101"/>
                  </a:lnTo>
                  <a:lnTo>
                    <a:pt x="0" y="2922550"/>
                  </a:lnTo>
                  <a:lnTo>
                    <a:pt x="1677312" y="0"/>
                  </a:lnTo>
                  <a:lnTo>
                    <a:pt x="5031938" y="0"/>
                  </a:lnTo>
                  <a:lnTo>
                    <a:pt x="5122812" y="158338"/>
                  </a:lnTo>
                  <a:lnTo>
                    <a:pt x="1768558" y="158338"/>
                  </a:lnTo>
                  <a:lnTo>
                    <a:pt x="182491" y="2922551"/>
                  </a:lnTo>
                  <a:lnTo>
                    <a:pt x="1768558" y="5686762"/>
                  </a:lnTo>
                  <a:lnTo>
                    <a:pt x="5122812" y="5686762"/>
                  </a:lnTo>
                  <a:lnTo>
                    <a:pt x="5031938" y="5845101"/>
                  </a:lnTo>
                  <a:close/>
                </a:path>
                <a:path w="6709409" h="5845175">
                  <a:moveTo>
                    <a:pt x="5122812" y="5686762"/>
                  </a:moveTo>
                  <a:lnTo>
                    <a:pt x="4940693" y="5686762"/>
                  </a:lnTo>
                  <a:lnTo>
                    <a:pt x="6526760" y="2922550"/>
                  </a:lnTo>
                  <a:lnTo>
                    <a:pt x="4940693" y="158338"/>
                  </a:lnTo>
                  <a:lnTo>
                    <a:pt x="5122812" y="158338"/>
                  </a:lnTo>
                  <a:lnTo>
                    <a:pt x="6709251" y="2922551"/>
                  </a:lnTo>
                  <a:lnTo>
                    <a:pt x="5122812" y="5686762"/>
                  </a:lnTo>
                  <a:close/>
                </a:path>
              </a:pathLst>
            </a:custGeom>
            <a:solidFill>
              <a:srgbClr val="FFFFFF"/>
            </a:solidFill>
          </p:spPr>
          <p:txBody>
            <a:bodyPr wrap="square" lIns="0" tIns="0" rIns="0" bIns="0" rtlCol="0"/>
            <a:lstStyle/>
            <a:p>
              <a:endParaRPr/>
            </a:p>
          </p:txBody>
        </p:sp>
        <p:pic>
          <p:nvPicPr>
            <p:cNvPr id="13" name="object 13"/>
            <p:cNvPicPr/>
            <p:nvPr/>
          </p:nvPicPr>
          <p:blipFill>
            <a:blip r:embed="rId2" cstate="print"/>
            <a:stretch>
              <a:fillRect/>
            </a:stretch>
          </p:blipFill>
          <p:spPr>
            <a:xfrm>
              <a:off x="8540002" y="2520314"/>
              <a:ext cx="6054886" cy="5246369"/>
            </a:xfrm>
            <a:prstGeom prst="rect">
              <a:avLst/>
            </a:prstGeom>
          </p:spPr>
        </p:pic>
      </p:grpSp>
      <p:grpSp>
        <p:nvGrpSpPr>
          <p:cNvPr id="14" name="object 14"/>
          <p:cNvGrpSpPr/>
          <p:nvPr/>
        </p:nvGrpSpPr>
        <p:grpSpPr>
          <a:xfrm>
            <a:off x="15056688" y="2220819"/>
            <a:ext cx="1732280" cy="5848985"/>
            <a:chOff x="15056688" y="2220819"/>
            <a:chExt cx="1732280" cy="5848985"/>
          </a:xfrm>
        </p:grpSpPr>
        <p:sp>
          <p:nvSpPr>
            <p:cNvPr id="15" name="object 15"/>
            <p:cNvSpPr/>
            <p:nvPr/>
          </p:nvSpPr>
          <p:spPr>
            <a:xfrm>
              <a:off x="15175136" y="5106594"/>
              <a:ext cx="1569085" cy="2920365"/>
            </a:xfrm>
            <a:custGeom>
              <a:avLst/>
              <a:gdLst/>
              <a:ahLst/>
              <a:cxnLst/>
              <a:rect l="l" t="t" r="r" b="b"/>
              <a:pathLst>
                <a:path w="1569084" h="2920365">
                  <a:moveTo>
                    <a:pt x="0" y="2920059"/>
                  </a:moveTo>
                  <a:lnTo>
                    <a:pt x="1568880" y="0"/>
                  </a:lnTo>
                </a:path>
              </a:pathLst>
            </a:custGeom>
            <a:ln w="85668">
              <a:solidFill>
                <a:srgbClr val="FFFFFF"/>
              </a:solidFill>
            </a:ln>
          </p:spPr>
          <p:txBody>
            <a:bodyPr wrap="square" lIns="0" tIns="0" rIns="0" bIns="0" rtlCol="0"/>
            <a:lstStyle/>
            <a:p>
              <a:endParaRPr/>
            </a:p>
          </p:txBody>
        </p:sp>
        <p:sp>
          <p:nvSpPr>
            <p:cNvPr id="16" name="object 16"/>
            <p:cNvSpPr/>
            <p:nvPr/>
          </p:nvSpPr>
          <p:spPr>
            <a:xfrm>
              <a:off x="15099551" y="2263682"/>
              <a:ext cx="1646555" cy="2877185"/>
            </a:xfrm>
            <a:custGeom>
              <a:avLst/>
              <a:gdLst/>
              <a:ahLst/>
              <a:cxnLst/>
              <a:rect l="l" t="t" r="r" b="b"/>
              <a:pathLst>
                <a:path w="1646555" h="2877185">
                  <a:moveTo>
                    <a:pt x="1646293" y="2877125"/>
                  </a:moveTo>
                  <a:lnTo>
                    <a:pt x="0" y="0"/>
                  </a:lnTo>
                </a:path>
              </a:pathLst>
            </a:custGeom>
            <a:ln w="85669">
              <a:solidFill>
                <a:srgbClr val="FFFFFF"/>
              </a:solidFill>
            </a:ln>
          </p:spPr>
          <p:txBody>
            <a:bodyPr wrap="square" lIns="0" tIns="0" rIns="0" bIns="0" rtlCol="0"/>
            <a:lstStyle/>
            <a:p>
              <a:endParaRPr/>
            </a:p>
          </p:txBody>
        </p:sp>
      </p:grpSp>
      <p:sp>
        <p:nvSpPr>
          <p:cNvPr id="17" name="object 17"/>
          <p:cNvSpPr txBox="1"/>
          <p:nvPr/>
        </p:nvSpPr>
        <p:spPr>
          <a:xfrm>
            <a:off x="1011703" y="3027690"/>
            <a:ext cx="5899785" cy="2338705"/>
          </a:xfrm>
          <a:prstGeom prst="rect">
            <a:avLst/>
          </a:prstGeom>
        </p:spPr>
        <p:txBody>
          <a:bodyPr vert="horz" wrap="square" lIns="0" tIns="228600" rIns="0" bIns="0" rtlCol="0">
            <a:spAutoFit/>
          </a:bodyPr>
          <a:lstStyle/>
          <a:p>
            <a:pPr marL="12700" marR="5080">
              <a:lnSpc>
                <a:spcPts val="8250"/>
              </a:lnSpc>
              <a:spcBef>
                <a:spcPts val="1800"/>
              </a:spcBef>
            </a:pPr>
            <a:r>
              <a:rPr sz="8300" b="1" spc="-10" dirty="0">
                <a:solidFill>
                  <a:srgbClr val="008000"/>
                </a:solidFill>
                <a:latin typeface="Arial"/>
                <a:cs typeface="Arial"/>
              </a:rPr>
              <a:t>FIRST </a:t>
            </a:r>
            <a:r>
              <a:rPr sz="8300" b="1" spc="35" dirty="0">
                <a:solidFill>
                  <a:srgbClr val="008000"/>
                </a:solidFill>
                <a:latin typeface="Arial"/>
                <a:cs typeface="Arial"/>
              </a:rPr>
              <a:t>LUTHERAN</a:t>
            </a:r>
            <a:endParaRPr sz="8300">
              <a:latin typeface="Arial"/>
              <a:cs typeface="Arial"/>
            </a:endParaRPr>
          </a:p>
        </p:txBody>
      </p:sp>
      <p:sp>
        <p:nvSpPr>
          <p:cNvPr id="18" name="object 18"/>
          <p:cNvSpPr txBox="1"/>
          <p:nvPr/>
        </p:nvSpPr>
        <p:spPr>
          <a:xfrm>
            <a:off x="1011703" y="5123189"/>
            <a:ext cx="4758055" cy="1290955"/>
          </a:xfrm>
          <a:prstGeom prst="rect">
            <a:avLst/>
          </a:prstGeom>
        </p:spPr>
        <p:txBody>
          <a:bodyPr vert="horz" wrap="square" lIns="0" tIns="12700" rIns="0" bIns="0" rtlCol="0">
            <a:spAutoFit/>
          </a:bodyPr>
          <a:lstStyle/>
          <a:p>
            <a:pPr marL="12700">
              <a:lnSpc>
                <a:spcPct val="100000"/>
              </a:lnSpc>
              <a:spcBef>
                <a:spcPts val="100"/>
              </a:spcBef>
            </a:pPr>
            <a:r>
              <a:rPr sz="8300" b="1" spc="185" dirty="0">
                <a:solidFill>
                  <a:srgbClr val="008000"/>
                </a:solidFill>
                <a:latin typeface="Arial"/>
                <a:cs typeface="Arial"/>
              </a:rPr>
              <a:t>CHURCH</a:t>
            </a:r>
            <a:endParaRPr sz="8300">
              <a:latin typeface="Arial"/>
              <a:cs typeface="Arial"/>
            </a:endParaRPr>
          </a:p>
        </p:txBody>
      </p:sp>
      <p:sp>
        <p:nvSpPr>
          <p:cNvPr id="19" name="object 19"/>
          <p:cNvSpPr txBox="1"/>
          <p:nvPr/>
        </p:nvSpPr>
        <p:spPr>
          <a:xfrm>
            <a:off x="1011703" y="6265574"/>
            <a:ext cx="6214110" cy="513080"/>
          </a:xfrm>
          <a:prstGeom prst="rect">
            <a:avLst/>
          </a:prstGeom>
        </p:spPr>
        <p:txBody>
          <a:bodyPr vert="horz" wrap="square" lIns="0" tIns="12700" rIns="0" bIns="0" rtlCol="0">
            <a:spAutoFit/>
          </a:bodyPr>
          <a:lstStyle/>
          <a:p>
            <a:pPr marL="12700">
              <a:lnSpc>
                <a:spcPct val="100000"/>
              </a:lnSpc>
              <a:spcBef>
                <a:spcPts val="100"/>
              </a:spcBef>
            </a:pPr>
            <a:r>
              <a:rPr sz="3200" b="1" spc="235" dirty="0">
                <a:solidFill>
                  <a:srgbClr val="0D7377"/>
                </a:solidFill>
                <a:latin typeface="Arial"/>
                <a:cs typeface="Arial"/>
              </a:rPr>
              <a:t>VISION</a:t>
            </a:r>
            <a:r>
              <a:rPr sz="3200" b="1" spc="250" dirty="0">
                <a:solidFill>
                  <a:srgbClr val="0D7377"/>
                </a:solidFill>
                <a:latin typeface="Arial"/>
                <a:cs typeface="Arial"/>
              </a:rPr>
              <a:t> </a:t>
            </a:r>
            <a:r>
              <a:rPr sz="3200" b="1" spc="180" dirty="0">
                <a:solidFill>
                  <a:srgbClr val="0D7377"/>
                </a:solidFill>
                <a:latin typeface="Arial"/>
                <a:cs typeface="Arial"/>
              </a:rPr>
              <a:t>FOR</a:t>
            </a:r>
            <a:r>
              <a:rPr sz="3200" b="1" spc="254" dirty="0">
                <a:solidFill>
                  <a:srgbClr val="0D7377"/>
                </a:solidFill>
                <a:latin typeface="Arial"/>
                <a:cs typeface="Arial"/>
              </a:rPr>
              <a:t> </a:t>
            </a:r>
            <a:r>
              <a:rPr sz="3200" b="1" spc="225" dirty="0">
                <a:solidFill>
                  <a:srgbClr val="0D7377"/>
                </a:solidFill>
                <a:latin typeface="Arial"/>
                <a:cs typeface="Arial"/>
              </a:rPr>
              <a:t>MISSION</a:t>
            </a:r>
            <a:r>
              <a:rPr sz="3200" b="1" spc="254" dirty="0">
                <a:solidFill>
                  <a:srgbClr val="0D7377"/>
                </a:solidFill>
                <a:latin typeface="Arial"/>
                <a:cs typeface="Arial"/>
              </a:rPr>
              <a:t> </a:t>
            </a:r>
            <a:r>
              <a:rPr sz="3200" b="1" spc="155" dirty="0">
                <a:solidFill>
                  <a:srgbClr val="0D7377"/>
                </a:solidFill>
                <a:latin typeface="Arial"/>
                <a:cs typeface="Arial"/>
              </a:rPr>
              <a:t>-</a:t>
            </a:r>
            <a:r>
              <a:rPr sz="3200" b="1" spc="254" dirty="0">
                <a:solidFill>
                  <a:srgbClr val="0D7377"/>
                </a:solidFill>
                <a:latin typeface="Arial"/>
                <a:cs typeface="Arial"/>
              </a:rPr>
              <a:t> </a:t>
            </a:r>
            <a:r>
              <a:rPr sz="3200" b="1" spc="225" dirty="0">
                <a:solidFill>
                  <a:srgbClr val="0D7377"/>
                </a:solidFill>
                <a:latin typeface="Arial"/>
                <a:cs typeface="Arial"/>
              </a:rPr>
              <a:t>2025</a:t>
            </a:r>
            <a:endParaRPr sz="32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3482676" y="0"/>
              <a:ext cx="14805323" cy="10286999"/>
            </a:xfrm>
            <a:prstGeom prst="rect">
              <a:avLst/>
            </a:prstGeom>
          </p:spPr>
        </p:pic>
        <p:sp>
          <p:nvSpPr>
            <p:cNvPr id="4" name="object 4"/>
            <p:cNvSpPr/>
            <p:nvPr/>
          </p:nvSpPr>
          <p:spPr>
            <a:xfrm>
              <a:off x="5165249" y="60635"/>
              <a:ext cx="10640695" cy="10006330"/>
            </a:xfrm>
            <a:custGeom>
              <a:avLst/>
              <a:gdLst/>
              <a:ahLst/>
              <a:cxnLst/>
              <a:rect l="l" t="t" r="r" b="b"/>
              <a:pathLst>
                <a:path w="10640694" h="10006330">
                  <a:moveTo>
                    <a:pt x="10404600" y="10006319"/>
                  </a:moveTo>
                  <a:lnTo>
                    <a:pt x="235480" y="10006319"/>
                  </a:lnTo>
                  <a:lnTo>
                    <a:pt x="202762" y="9998234"/>
                  </a:lnTo>
                  <a:lnTo>
                    <a:pt x="160276" y="9980235"/>
                  </a:lnTo>
                  <a:lnTo>
                    <a:pt x="121454" y="9956105"/>
                  </a:lnTo>
                  <a:lnTo>
                    <a:pt x="86912" y="9926460"/>
                  </a:lnTo>
                  <a:lnTo>
                    <a:pt x="57268" y="9891919"/>
                  </a:lnTo>
                  <a:lnTo>
                    <a:pt x="33138" y="9853097"/>
                  </a:lnTo>
                  <a:lnTo>
                    <a:pt x="15139" y="9810611"/>
                  </a:lnTo>
                  <a:lnTo>
                    <a:pt x="3887" y="9765077"/>
                  </a:lnTo>
                  <a:lnTo>
                    <a:pt x="0" y="9717114"/>
                  </a:lnTo>
                  <a:lnTo>
                    <a:pt x="0" y="296258"/>
                  </a:lnTo>
                  <a:lnTo>
                    <a:pt x="3887" y="248295"/>
                  </a:lnTo>
                  <a:lnTo>
                    <a:pt x="15139" y="202761"/>
                  </a:lnTo>
                  <a:lnTo>
                    <a:pt x="33138" y="160275"/>
                  </a:lnTo>
                  <a:lnTo>
                    <a:pt x="57268" y="121453"/>
                  </a:lnTo>
                  <a:lnTo>
                    <a:pt x="86912" y="86912"/>
                  </a:lnTo>
                  <a:lnTo>
                    <a:pt x="121454" y="57268"/>
                  </a:lnTo>
                  <a:lnTo>
                    <a:pt x="160276" y="33138"/>
                  </a:lnTo>
                  <a:lnTo>
                    <a:pt x="202762" y="15138"/>
                  </a:lnTo>
                  <a:lnTo>
                    <a:pt x="248295" y="3887"/>
                  </a:lnTo>
                  <a:lnTo>
                    <a:pt x="296252" y="0"/>
                  </a:lnTo>
                  <a:lnTo>
                    <a:pt x="10343827" y="0"/>
                  </a:lnTo>
                  <a:lnTo>
                    <a:pt x="10391784" y="3887"/>
                  </a:lnTo>
                  <a:lnTo>
                    <a:pt x="10437318" y="15138"/>
                  </a:lnTo>
                  <a:lnTo>
                    <a:pt x="10479804" y="33138"/>
                  </a:lnTo>
                  <a:lnTo>
                    <a:pt x="10518626" y="57268"/>
                  </a:lnTo>
                  <a:lnTo>
                    <a:pt x="10553167" y="86912"/>
                  </a:lnTo>
                  <a:lnTo>
                    <a:pt x="10582811" y="121453"/>
                  </a:lnTo>
                  <a:lnTo>
                    <a:pt x="10606941" y="160275"/>
                  </a:lnTo>
                  <a:lnTo>
                    <a:pt x="10624940" y="202761"/>
                  </a:lnTo>
                  <a:lnTo>
                    <a:pt x="10636192" y="248295"/>
                  </a:lnTo>
                  <a:lnTo>
                    <a:pt x="10640080" y="296258"/>
                  </a:lnTo>
                  <a:lnTo>
                    <a:pt x="10640080" y="9717114"/>
                  </a:lnTo>
                  <a:lnTo>
                    <a:pt x="10636192" y="9765077"/>
                  </a:lnTo>
                  <a:lnTo>
                    <a:pt x="10624940" y="9810611"/>
                  </a:lnTo>
                  <a:lnTo>
                    <a:pt x="10606941" y="9853097"/>
                  </a:lnTo>
                  <a:lnTo>
                    <a:pt x="10582811" y="9891919"/>
                  </a:lnTo>
                  <a:lnTo>
                    <a:pt x="10553167" y="9926460"/>
                  </a:lnTo>
                  <a:lnTo>
                    <a:pt x="10518626" y="9956105"/>
                  </a:lnTo>
                  <a:lnTo>
                    <a:pt x="10479804" y="9980235"/>
                  </a:lnTo>
                  <a:lnTo>
                    <a:pt x="10437318" y="9998234"/>
                  </a:lnTo>
                  <a:lnTo>
                    <a:pt x="10404600" y="10006319"/>
                  </a:lnTo>
                  <a:close/>
                </a:path>
              </a:pathLst>
            </a:custGeom>
            <a:solidFill>
              <a:srgbClr val="4670BF">
                <a:alpha val="78819"/>
              </a:srgbClr>
            </a:solidFill>
          </p:spPr>
          <p:txBody>
            <a:bodyPr wrap="square" lIns="0" tIns="0" rIns="0" bIns="0" rtlCol="0"/>
            <a:lstStyle/>
            <a:p>
              <a:endParaRPr/>
            </a:p>
          </p:txBody>
        </p:sp>
        <p:sp>
          <p:nvSpPr>
            <p:cNvPr id="5" name="object 5"/>
            <p:cNvSpPr/>
            <p:nvPr/>
          </p:nvSpPr>
          <p:spPr>
            <a:xfrm>
              <a:off x="4649524" y="345888"/>
              <a:ext cx="11689715" cy="1028700"/>
            </a:xfrm>
            <a:custGeom>
              <a:avLst/>
              <a:gdLst/>
              <a:ahLst/>
              <a:cxnLst/>
              <a:rect l="l" t="t" r="r" b="b"/>
              <a:pathLst>
                <a:path w="11689715" h="1028700">
                  <a:moveTo>
                    <a:pt x="11498336" y="1028647"/>
                  </a:moveTo>
                  <a:lnTo>
                    <a:pt x="190993" y="1028647"/>
                  </a:lnTo>
                  <a:lnTo>
                    <a:pt x="147276" y="1023590"/>
                  </a:lnTo>
                  <a:lnTo>
                    <a:pt x="107105" y="1009192"/>
                  </a:lnTo>
                  <a:lnTo>
                    <a:pt x="71638" y="986612"/>
                  </a:lnTo>
                  <a:lnTo>
                    <a:pt x="42035" y="957009"/>
                  </a:lnTo>
                  <a:lnTo>
                    <a:pt x="19454" y="921542"/>
                  </a:lnTo>
                  <a:lnTo>
                    <a:pt x="5056" y="881370"/>
                  </a:lnTo>
                  <a:lnTo>
                    <a:pt x="0" y="837654"/>
                  </a:lnTo>
                  <a:lnTo>
                    <a:pt x="0" y="190992"/>
                  </a:lnTo>
                  <a:lnTo>
                    <a:pt x="5056" y="147276"/>
                  </a:lnTo>
                  <a:lnTo>
                    <a:pt x="19454" y="107105"/>
                  </a:lnTo>
                  <a:lnTo>
                    <a:pt x="42035" y="71638"/>
                  </a:lnTo>
                  <a:lnTo>
                    <a:pt x="71638" y="42035"/>
                  </a:lnTo>
                  <a:lnTo>
                    <a:pt x="107105" y="19455"/>
                  </a:lnTo>
                  <a:lnTo>
                    <a:pt x="147276" y="5056"/>
                  </a:lnTo>
                  <a:lnTo>
                    <a:pt x="190993" y="0"/>
                  </a:lnTo>
                  <a:lnTo>
                    <a:pt x="11498336" y="0"/>
                  </a:lnTo>
                  <a:lnTo>
                    <a:pt x="11542052" y="5056"/>
                  </a:lnTo>
                  <a:lnTo>
                    <a:pt x="11582224" y="19455"/>
                  </a:lnTo>
                  <a:lnTo>
                    <a:pt x="11617690" y="42035"/>
                  </a:lnTo>
                  <a:lnTo>
                    <a:pt x="11647293" y="71638"/>
                  </a:lnTo>
                  <a:lnTo>
                    <a:pt x="11669873" y="107105"/>
                  </a:lnTo>
                  <a:lnTo>
                    <a:pt x="11684271" y="147276"/>
                  </a:lnTo>
                  <a:lnTo>
                    <a:pt x="11689328" y="190992"/>
                  </a:lnTo>
                  <a:lnTo>
                    <a:pt x="11689328" y="837654"/>
                  </a:lnTo>
                  <a:lnTo>
                    <a:pt x="11684271" y="881370"/>
                  </a:lnTo>
                  <a:lnTo>
                    <a:pt x="11669873" y="921542"/>
                  </a:lnTo>
                  <a:lnTo>
                    <a:pt x="11647293" y="957009"/>
                  </a:lnTo>
                  <a:lnTo>
                    <a:pt x="11617690" y="986612"/>
                  </a:lnTo>
                  <a:lnTo>
                    <a:pt x="11582224" y="1009192"/>
                  </a:lnTo>
                  <a:lnTo>
                    <a:pt x="11542052" y="1023590"/>
                  </a:lnTo>
                  <a:lnTo>
                    <a:pt x="11498336" y="1028647"/>
                  </a:lnTo>
                  <a:close/>
                </a:path>
              </a:pathLst>
            </a:custGeom>
            <a:solidFill>
              <a:srgbClr val="008000">
                <a:alpha val="7881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4526961" cy="10280563"/>
            </a:xfrm>
            <a:prstGeom prst="rect">
              <a:avLst/>
            </a:prstGeom>
          </p:spPr>
        </p:pic>
      </p:grpSp>
      <p:sp>
        <p:nvSpPr>
          <p:cNvPr id="7" name="object 7"/>
          <p:cNvSpPr txBox="1"/>
          <p:nvPr/>
        </p:nvSpPr>
        <p:spPr>
          <a:xfrm>
            <a:off x="1322627" y="1043660"/>
            <a:ext cx="1200150" cy="8292465"/>
          </a:xfrm>
          <a:prstGeom prst="rect">
            <a:avLst/>
          </a:prstGeom>
        </p:spPr>
        <p:txBody>
          <a:bodyPr vert="vert270" wrap="square" lIns="0" tIns="73025" rIns="0" bIns="0" rtlCol="0">
            <a:spAutoFit/>
          </a:bodyPr>
          <a:lstStyle/>
          <a:p>
            <a:pPr marL="12700">
              <a:lnSpc>
                <a:spcPct val="100000"/>
              </a:lnSpc>
              <a:spcBef>
                <a:spcPts val="575"/>
              </a:spcBef>
            </a:pPr>
            <a:r>
              <a:rPr sz="6350" spc="185" dirty="0">
                <a:solidFill>
                  <a:srgbClr val="FFFFFF"/>
                </a:solidFill>
                <a:latin typeface="Arial"/>
                <a:cs typeface="Arial"/>
              </a:rPr>
              <a:t>SOCIAL</a:t>
            </a:r>
            <a:r>
              <a:rPr sz="6350" spc="-165" dirty="0">
                <a:solidFill>
                  <a:srgbClr val="FFFFFF"/>
                </a:solidFill>
                <a:latin typeface="Arial"/>
                <a:cs typeface="Arial"/>
              </a:rPr>
              <a:t> </a:t>
            </a:r>
            <a:r>
              <a:rPr sz="6350" spc="-10" dirty="0">
                <a:solidFill>
                  <a:srgbClr val="FFFFFF"/>
                </a:solidFill>
                <a:latin typeface="Arial"/>
                <a:cs typeface="Arial"/>
              </a:rPr>
              <a:t>STATEMENT</a:t>
            </a:r>
            <a:endParaRPr sz="6350">
              <a:latin typeface="Arial"/>
              <a:cs typeface="Arial"/>
            </a:endParaRPr>
          </a:p>
        </p:txBody>
      </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30" dirty="0"/>
              <a:t>Adopted</a:t>
            </a:r>
            <a:r>
              <a:rPr spc="-204" dirty="0"/>
              <a:t> </a:t>
            </a:r>
            <a:r>
              <a:rPr spc="75" dirty="0"/>
              <a:t>in</a:t>
            </a:r>
            <a:r>
              <a:rPr spc="-204" dirty="0"/>
              <a:t> </a:t>
            </a:r>
            <a:r>
              <a:rPr spc="155" dirty="0"/>
              <a:t>2022</a:t>
            </a:r>
          </a:p>
        </p:txBody>
      </p:sp>
      <p:sp>
        <p:nvSpPr>
          <p:cNvPr id="9" name="object 9"/>
          <p:cNvSpPr txBox="1"/>
          <p:nvPr/>
        </p:nvSpPr>
        <p:spPr>
          <a:xfrm>
            <a:off x="5767555" y="2496325"/>
            <a:ext cx="9186545" cy="2368550"/>
          </a:xfrm>
          <a:prstGeom prst="rect">
            <a:avLst/>
          </a:prstGeom>
        </p:spPr>
        <p:txBody>
          <a:bodyPr vert="horz" wrap="square" lIns="0" tIns="12700" rIns="0" bIns="0" rtlCol="0">
            <a:spAutoFit/>
          </a:bodyPr>
          <a:lstStyle/>
          <a:p>
            <a:pPr marL="12700" marR="5080" algn="just">
              <a:lnSpc>
                <a:spcPct val="116500"/>
              </a:lnSpc>
              <a:spcBef>
                <a:spcPts val="100"/>
              </a:spcBef>
            </a:pPr>
            <a:r>
              <a:rPr sz="2200" b="1" dirty="0">
                <a:solidFill>
                  <a:srgbClr val="FFFFFF"/>
                </a:solidFill>
                <a:latin typeface="Arial"/>
                <a:cs typeface="Arial"/>
              </a:rPr>
              <a:t>As</a:t>
            </a:r>
            <a:r>
              <a:rPr sz="2200" b="1" spc="235" dirty="0">
                <a:solidFill>
                  <a:srgbClr val="FFFFFF"/>
                </a:solidFill>
                <a:latin typeface="Arial"/>
                <a:cs typeface="Arial"/>
              </a:rPr>
              <a:t> </a:t>
            </a:r>
            <a:r>
              <a:rPr sz="2200" b="1" dirty="0">
                <a:solidFill>
                  <a:srgbClr val="FFFFFF"/>
                </a:solidFill>
                <a:latin typeface="Arial"/>
                <a:cs typeface="Arial"/>
              </a:rPr>
              <a:t>we</a:t>
            </a:r>
            <a:r>
              <a:rPr sz="2200" b="1" spc="235" dirty="0">
                <a:solidFill>
                  <a:srgbClr val="FFFFFF"/>
                </a:solidFill>
                <a:latin typeface="Arial"/>
                <a:cs typeface="Arial"/>
              </a:rPr>
              <a:t> </a:t>
            </a:r>
            <a:r>
              <a:rPr sz="2200" b="1" dirty="0">
                <a:solidFill>
                  <a:srgbClr val="FFFFFF"/>
                </a:solidFill>
                <a:latin typeface="Arial"/>
                <a:cs typeface="Arial"/>
              </a:rPr>
              <a:t>move</a:t>
            </a:r>
            <a:r>
              <a:rPr sz="2200" b="1" spc="235" dirty="0">
                <a:solidFill>
                  <a:srgbClr val="FFFFFF"/>
                </a:solidFill>
                <a:latin typeface="Arial"/>
                <a:cs typeface="Arial"/>
              </a:rPr>
              <a:t> </a:t>
            </a:r>
            <a:r>
              <a:rPr sz="2200" b="1" dirty="0">
                <a:solidFill>
                  <a:srgbClr val="FFFFFF"/>
                </a:solidFill>
                <a:latin typeface="Arial"/>
                <a:cs typeface="Arial"/>
              </a:rPr>
              <a:t>forward</a:t>
            </a:r>
            <a:r>
              <a:rPr sz="2200" b="1" spc="235" dirty="0">
                <a:solidFill>
                  <a:srgbClr val="FFFFFF"/>
                </a:solidFill>
                <a:latin typeface="Arial"/>
                <a:cs typeface="Arial"/>
              </a:rPr>
              <a:t> </a:t>
            </a:r>
            <a:r>
              <a:rPr sz="2200" b="1" dirty="0">
                <a:solidFill>
                  <a:srgbClr val="FFFFFF"/>
                </a:solidFill>
                <a:latin typeface="Arial"/>
                <a:cs typeface="Arial"/>
              </a:rPr>
              <a:t>in</a:t>
            </a:r>
            <a:r>
              <a:rPr sz="2200" b="1" spc="235" dirty="0">
                <a:solidFill>
                  <a:srgbClr val="FFFFFF"/>
                </a:solidFill>
                <a:latin typeface="Arial"/>
                <a:cs typeface="Arial"/>
              </a:rPr>
              <a:t> </a:t>
            </a:r>
            <a:r>
              <a:rPr sz="2200" b="1" dirty="0">
                <a:solidFill>
                  <a:srgbClr val="FFFFFF"/>
                </a:solidFill>
                <a:latin typeface="Arial"/>
                <a:cs typeface="Arial"/>
              </a:rPr>
              <a:t>our</a:t>
            </a:r>
            <a:r>
              <a:rPr sz="2200" b="1" spc="240" dirty="0">
                <a:solidFill>
                  <a:srgbClr val="FFFFFF"/>
                </a:solidFill>
                <a:latin typeface="Arial"/>
                <a:cs typeface="Arial"/>
              </a:rPr>
              <a:t> </a:t>
            </a:r>
            <a:r>
              <a:rPr sz="2200" b="1" dirty="0">
                <a:solidFill>
                  <a:srgbClr val="FFFFFF"/>
                </a:solidFill>
                <a:latin typeface="Arial"/>
                <a:cs typeface="Arial"/>
              </a:rPr>
              <a:t>resolve</a:t>
            </a:r>
            <a:r>
              <a:rPr sz="2200" b="1" spc="235" dirty="0">
                <a:solidFill>
                  <a:srgbClr val="FFFFFF"/>
                </a:solidFill>
                <a:latin typeface="Arial"/>
                <a:cs typeface="Arial"/>
              </a:rPr>
              <a:t> </a:t>
            </a:r>
            <a:r>
              <a:rPr sz="2200" b="1" dirty="0">
                <a:solidFill>
                  <a:srgbClr val="FFFFFF"/>
                </a:solidFill>
                <a:latin typeface="Arial"/>
                <a:cs typeface="Arial"/>
              </a:rPr>
              <a:t>to</a:t>
            </a:r>
            <a:r>
              <a:rPr sz="2200" b="1" spc="235" dirty="0">
                <a:solidFill>
                  <a:srgbClr val="FFFFFF"/>
                </a:solidFill>
                <a:latin typeface="Arial"/>
                <a:cs typeface="Arial"/>
              </a:rPr>
              <a:t> </a:t>
            </a:r>
            <a:r>
              <a:rPr sz="2200" b="1" dirty="0">
                <a:solidFill>
                  <a:srgbClr val="FFFFFF"/>
                </a:solidFill>
                <a:latin typeface="Arial"/>
                <a:cs typeface="Arial"/>
              </a:rPr>
              <a:t>be</a:t>
            </a:r>
            <a:r>
              <a:rPr sz="2200" b="1" spc="235" dirty="0">
                <a:solidFill>
                  <a:srgbClr val="FFFFFF"/>
                </a:solidFill>
                <a:latin typeface="Arial"/>
                <a:cs typeface="Arial"/>
              </a:rPr>
              <a:t> </a:t>
            </a:r>
            <a:r>
              <a:rPr sz="2200" b="1" dirty="0">
                <a:solidFill>
                  <a:srgbClr val="FFFFFF"/>
                </a:solidFill>
                <a:latin typeface="Arial"/>
                <a:cs typeface="Arial"/>
              </a:rPr>
              <a:t>good</a:t>
            </a:r>
            <a:r>
              <a:rPr sz="2200" b="1" spc="235" dirty="0">
                <a:solidFill>
                  <a:srgbClr val="FFFFFF"/>
                </a:solidFill>
                <a:latin typeface="Arial"/>
                <a:cs typeface="Arial"/>
              </a:rPr>
              <a:t> </a:t>
            </a:r>
            <a:r>
              <a:rPr sz="2200" b="1" spc="-30" dirty="0">
                <a:solidFill>
                  <a:srgbClr val="FFFFFF"/>
                </a:solidFill>
                <a:latin typeface="Arial"/>
                <a:cs typeface="Arial"/>
              </a:rPr>
              <a:t>custodians</a:t>
            </a:r>
            <a:r>
              <a:rPr sz="2200" b="1" spc="240" dirty="0">
                <a:solidFill>
                  <a:srgbClr val="FFFFFF"/>
                </a:solidFill>
                <a:latin typeface="Arial"/>
                <a:cs typeface="Arial"/>
              </a:rPr>
              <a:t> </a:t>
            </a:r>
            <a:r>
              <a:rPr sz="2200" b="1" dirty="0">
                <a:solidFill>
                  <a:srgbClr val="FFFFFF"/>
                </a:solidFill>
                <a:latin typeface="Arial"/>
                <a:cs typeface="Arial"/>
              </a:rPr>
              <a:t>of</a:t>
            </a:r>
            <a:r>
              <a:rPr sz="2200" b="1" spc="235" dirty="0">
                <a:solidFill>
                  <a:srgbClr val="FFFFFF"/>
                </a:solidFill>
                <a:latin typeface="Arial"/>
                <a:cs typeface="Arial"/>
              </a:rPr>
              <a:t> </a:t>
            </a:r>
            <a:r>
              <a:rPr sz="2200" b="1" spc="-105" dirty="0">
                <a:solidFill>
                  <a:srgbClr val="FFFFFF"/>
                </a:solidFill>
                <a:latin typeface="Arial"/>
                <a:cs typeface="Arial"/>
              </a:rPr>
              <a:t>God’s </a:t>
            </a:r>
            <a:r>
              <a:rPr sz="2200" b="1" dirty="0">
                <a:solidFill>
                  <a:srgbClr val="FFFFFF"/>
                </a:solidFill>
                <a:latin typeface="Arial"/>
                <a:cs typeface="Arial"/>
              </a:rPr>
              <a:t>creation,</a:t>
            </a:r>
            <a:r>
              <a:rPr sz="2200" b="1" spc="175" dirty="0">
                <a:solidFill>
                  <a:srgbClr val="FFFFFF"/>
                </a:solidFill>
                <a:latin typeface="Arial"/>
                <a:cs typeface="Arial"/>
              </a:rPr>
              <a:t> </a:t>
            </a:r>
            <a:r>
              <a:rPr sz="2200" b="1" dirty="0">
                <a:solidFill>
                  <a:srgbClr val="FFFFFF"/>
                </a:solidFill>
                <a:latin typeface="Arial"/>
                <a:cs typeface="Arial"/>
              </a:rPr>
              <a:t>we</a:t>
            </a:r>
            <a:r>
              <a:rPr sz="2200" b="1" spc="180" dirty="0">
                <a:solidFill>
                  <a:srgbClr val="FFFFFF"/>
                </a:solidFill>
                <a:latin typeface="Arial"/>
                <a:cs typeface="Arial"/>
              </a:rPr>
              <a:t> </a:t>
            </a:r>
            <a:r>
              <a:rPr sz="2200" b="1" dirty="0">
                <a:solidFill>
                  <a:srgbClr val="FFFFFF"/>
                </a:solidFill>
                <a:latin typeface="Arial"/>
                <a:cs typeface="Arial"/>
              </a:rPr>
              <a:t>will</a:t>
            </a:r>
            <a:r>
              <a:rPr sz="2200" b="1" spc="175" dirty="0">
                <a:solidFill>
                  <a:srgbClr val="FFFFFF"/>
                </a:solidFill>
                <a:latin typeface="Arial"/>
                <a:cs typeface="Arial"/>
              </a:rPr>
              <a:t> </a:t>
            </a:r>
            <a:r>
              <a:rPr sz="2200" b="1" dirty="0">
                <a:solidFill>
                  <a:srgbClr val="FFFFFF"/>
                </a:solidFill>
                <a:latin typeface="Arial"/>
                <a:cs typeface="Arial"/>
              </a:rPr>
              <a:t>monitor</a:t>
            </a:r>
            <a:r>
              <a:rPr sz="2200" b="1" spc="180" dirty="0">
                <a:solidFill>
                  <a:srgbClr val="FFFFFF"/>
                </a:solidFill>
                <a:latin typeface="Arial"/>
                <a:cs typeface="Arial"/>
              </a:rPr>
              <a:t> </a:t>
            </a:r>
            <a:r>
              <a:rPr sz="2200" b="1" dirty="0">
                <a:solidFill>
                  <a:srgbClr val="FFFFFF"/>
                </a:solidFill>
                <a:latin typeface="Arial"/>
                <a:cs typeface="Arial"/>
              </a:rPr>
              <a:t>and</a:t>
            </a:r>
            <a:r>
              <a:rPr sz="2200" b="1" spc="175" dirty="0">
                <a:solidFill>
                  <a:srgbClr val="FFFFFF"/>
                </a:solidFill>
                <a:latin typeface="Arial"/>
                <a:cs typeface="Arial"/>
              </a:rPr>
              <a:t> </a:t>
            </a:r>
            <a:r>
              <a:rPr sz="2200" b="1" dirty="0">
                <a:solidFill>
                  <a:srgbClr val="FFFFFF"/>
                </a:solidFill>
                <a:latin typeface="Arial"/>
                <a:cs typeface="Arial"/>
              </a:rPr>
              <a:t>adjust</a:t>
            </a:r>
            <a:r>
              <a:rPr sz="2200" b="1" spc="180" dirty="0">
                <a:solidFill>
                  <a:srgbClr val="FFFFFF"/>
                </a:solidFill>
                <a:latin typeface="Arial"/>
                <a:cs typeface="Arial"/>
              </a:rPr>
              <a:t> </a:t>
            </a:r>
            <a:r>
              <a:rPr sz="2200" b="1" dirty="0">
                <a:solidFill>
                  <a:srgbClr val="FFFFFF"/>
                </a:solidFill>
                <a:latin typeface="Arial"/>
                <a:cs typeface="Arial"/>
              </a:rPr>
              <a:t>our</a:t>
            </a:r>
            <a:r>
              <a:rPr sz="2200" b="1" spc="175" dirty="0">
                <a:solidFill>
                  <a:srgbClr val="FFFFFF"/>
                </a:solidFill>
                <a:latin typeface="Arial"/>
                <a:cs typeface="Arial"/>
              </a:rPr>
              <a:t> </a:t>
            </a:r>
            <a:r>
              <a:rPr sz="2200" b="1" dirty="0">
                <a:solidFill>
                  <a:srgbClr val="FFFFFF"/>
                </a:solidFill>
                <a:latin typeface="Arial"/>
                <a:cs typeface="Arial"/>
              </a:rPr>
              <a:t>methods</a:t>
            </a:r>
            <a:r>
              <a:rPr sz="2200" b="1" spc="180" dirty="0">
                <a:solidFill>
                  <a:srgbClr val="FFFFFF"/>
                </a:solidFill>
                <a:latin typeface="Arial"/>
                <a:cs typeface="Arial"/>
              </a:rPr>
              <a:t> </a:t>
            </a:r>
            <a:r>
              <a:rPr sz="2200" b="1" dirty="0">
                <a:solidFill>
                  <a:srgbClr val="FFFFFF"/>
                </a:solidFill>
                <a:latin typeface="Arial"/>
                <a:cs typeface="Arial"/>
              </a:rPr>
              <a:t>to</a:t>
            </a:r>
            <a:r>
              <a:rPr sz="2200" b="1" spc="180" dirty="0">
                <a:solidFill>
                  <a:srgbClr val="FFFFFF"/>
                </a:solidFill>
                <a:latin typeface="Arial"/>
                <a:cs typeface="Arial"/>
              </a:rPr>
              <a:t> </a:t>
            </a:r>
            <a:r>
              <a:rPr sz="2200" b="1" dirty="0">
                <a:solidFill>
                  <a:srgbClr val="FFFFFF"/>
                </a:solidFill>
                <a:latin typeface="Arial"/>
                <a:cs typeface="Arial"/>
              </a:rPr>
              <a:t>meet</a:t>
            </a:r>
            <a:r>
              <a:rPr sz="2200" b="1" spc="175" dirty="0">
                <a:solidFill>
                  <a:srgbClr val="FFFFFF"/>
                </a:solidFill>
                <a:latin typeface="Arial"/>
                <a:cs typeface="Arial"/>
              </a:rPr>
              <a:t> </a:t>
            </a:r>
            <a:r>
              <a:rPr sz="2200" b="1" dirty="0">
                <a:solidFill>
                  <a:srgbClr val="FFFFFF"/>
                </a:solidFill>
                <a:latin typeface="Arial"/>
                <a:cs typeface="Arial"/>
              </a:rPr>
              <a:t>our</a:t>
            </a:r>
            <a:r>
              <a:rPr sz="2200" b="1" spc="180" dirty="0">
                <a:solidFill>
                  <a:srgbClr val="FFFFFF"/>
                </a:solidFill>
                <a:latin typeface="Arial"/>
                <a:cs typeface="Arial"/>
              </a:rPr>
              <a:t> </a:t>
            </a:r>
            <a:r>
              <a:rPr sz="2200" b="1" spc="-10" dirty="0">
                <a:solidFill>
                  <a:srgbClr val="FFFFFF"/>
                </a:solidFill>
                <a:latin typeface="Arial"/>
                <a:cs typeface="Arial"/>
              </a:rPr>
              <a:t>ever- </a:t>
            </a:r>
            <a:r>
              <a:rPr sz="2200" b="1" spc="-110" dirty="0">
                <a:solidFill>
                  <a:srgbClr val="FFFFFF"/>
                </a:solidFill>
                <a:latin typeface="Arial"/>
                <a:cs typeface="Arial"/>
              </a:rPr>
              <a:t>changing</a:t>
            </a:r>
            <a:r>
              <a:rPr sz="2200" b="1" spc="-45" dirty="0">
                <a:solidFill>
                  <a:srgbClr val="FFFFFF"/>
                </a:solidFill>
                <a:latin typeface="Arial"/>
                <a:cs typeface="Arial"/>
              </a:rPr>
              <a:t> </a:t>
            </a:r>
            <a:r>
              <a:rPr sz="2200" b="1" spc="-55" dirty="0">
                <a:solidFill>
                  <a:srgbClr val="FFFFFF"/>
                </a:solidFill>
                <a:latin typeface="Arial"/>
                <a:cs typeface="Arial"/>
              </a:rPr>
              <a:t>world.</a:t>
            </a:r>
            <a:r>
              <a:rPr sz="2200" b="1" spc="-90" dirty="0">
                <a:solidFill>
                  <a:srgbClr val="FFFFFF"/>
                </a:solidFill>
                <a:latin typeface="Arial"/>
                <a:cs typeface="Arial"/>
              </a:rPr>
              <a:t> </a:t>
            </a:r>
            <a:r>
              <a:rPr sz="2200" b="1" spc="-80" dirty="0">
                <a:solidFill>
                  <a:srgbClr val="FFFFFF"/>
                </a:solidFill>
                <a:latin typeface="Arial"/>
                <a:cs typeface="Arial"/>
              </a:rPr>
              <a:t>We</a:t>
            </a:r>
            <a:r>
              <a:rPr sz="2200" b="1" spc="-25" dirty="0">
                <a:solidFill>
                  <a:srgbClr val="FFFFFF"/>
                </a:solidFill>
                <a:latin typeface="Arial"/>
                <a:cs typeface="Arial"/>
              </a:rPr>
              <a:t> </a:t>
            </a:r>
            <a:r>
              <a:rPr sz="2200" b="1" spc="-75" dirty="0">
                <a:solidFill>
                  <a:srgbClr val="FFFFFF"/>
                </a:solidFill>
                <a:latin typeface="Arial"/>
                <a:cs typeface="Arial"/>
              </a:rPr>
              <a:t>recognize</a:t>
            </a:r>
            <a:r>
              <a:rPr sz="2200" b="1" spc="-30" dirty="0">
                <a:solidFill>
                  <a:srgbClr val="FFFFFF"/>
                </a:solidFill>
                <a:latin typeface="Arial"/>
                <a:cs typeface="Arial"/>
              </a:rPr>
              <a:t> </a:t>
            </a:r>
            <a:r>
              <a:rPr sz="2200" b="1" dirty="0">
                <a:solidFill>
                  <a:srgbClr val="FFFFFF"/>
                </a:solidFill>
                <a:latin typeface="Arial"/>
                <a:cs typeface="Arial"/>
              </a:rPr>
              <a:t>that</a:t>
            </a:r>
            <a:r>
              <a:rPr sz="2200" b="1" spc="-30" dirty="0">
                <a:solidFill>
                  <a:srgbClr val="FFFFFF"/>
                </a:solidFill>
                <a:latin typeface="Arial"/>
                <a:cs typeface="Arial"/>
              </a:rPr>
              <a:t> </a:t>
            </a:r>
            <a:r>
              <a:rPr sz="2200" b="1" spc="-85" dirty="0">
                <a:solidFill>
                  <a:srgbClr val="FFFFFF"/>
                </a:solidFill>
                <a:latin typeface="Arial"/>
                <a:cs typeface="Arial"/>
              </a:rPr>
              <a:t>our</a:t>
            </a:r>
            <a:r>
              <a:rPr sz="2200" b="1" spc="-30" dirty="0">
                <a:solidFill>
                  <a:srgbClr val="FFFFFF"/>
                </a:solidFill>
                <a:latin typeface="Arial"/>
                <a:cs typeface="Arial"/>
              </a:rPr>
              <a:t> </a:t>
            </a:r>
            <a:r>
              <a:rPr sz="2200" b="1" spc="-95" dirty="0">
                <a:solidFill>
                  <a:srgbClr val="FFFFFF"/>
                </a:solidFill>
                <a:latin typeface="Arial"/>
                <a:cs typeface="Arial"/>
              </a:rPr>
              <a:t>global</a:t>
            </a:r>
            <a:r>
              <a:rPr sz="2200" b="1" spc="-30" dirty="0">
                <a:solidFill>
                  <a:srgbClr val="FFFFFF"/>
                </a:solidFill>
                <a:latin typeface="Arial"/>
                <a:cs typeface="Arial"/>
              </a:rPr>
              <a:t> </a:t>
            </a:r>
            <a:r>
              <a:rPr sz="2200" b="1" spc="-40" dirty="0">
                <a:solidFill>
                  <a:srgbClr val="FFFFFF"/>
                </a:solidFill>
                <a:latin typeface="Arial"/>
                <a:cs typeface="Arial"/>
              </a:rPr>
              <a:t>neglect</a:t>
            </a:r>
            <a:r>
              <a:rPr sz="2200" b="1" spc="-30" dirty="0">
                <a:solidFill>
                  <a:srgbClr val="FFFFFF"/>
                </a:solidFill>
                <a:latin typeface="Arial"/>
                <a:cs typeface="Arial"/>
              </a:rPr>
              <a:t> </a:t>
            </a:r>
            <a:r>
              <a:rPr sz="2200" b="1" dirty="0">
                <a:solidFill>
                  <a:srgbClr val="FFFFFF"/>
                </a:solidFill>
                <a:latin typeface="Arial"/>
                <a:cs typeface="Arial"/>
              </a:rPr>
              <a:t>of</a:t>
            </a:r>
            <a:r>
              <a:rPr sz="2200" b="1" spc="-30" dirty="0">
                <a:solidFill>
                  <a:srgbClr val="FFFFFF"/>
                </a:solidFill>
                <a:latin typeface="Arial"/>
                <a:cs typeface="Arial"/>
              </a:rPr>
              <a:t> </a:t>
            </a:r>
            <a:r>
              <a:rPr sz="2200" b="1" spc="-195" dirty="0">
                <a:solidFill>
                  <a:srgbClr val="FFFFFF"/>
                </a:solidFill>
                <a:latin typeface="Arial"/>
                <a:cs typeface="Arial"/>
              </a:rPr>
              <a:t>God’s</a:t>
            </a:r>
            <a:r>
              <a:rPr sz="2200" b="1" spc="45" dirty="0">
                <a:solidFill>
                  <a:srgbClr val="FFFFFF"/>
                </a:solidFill>
                <a:latin typeface="Arial"/>
                <a:cs typeface="Arial"/>
              </a:rPr>
              <a:t> </a:t>
            </a:r>
            <a:r>
              <a:rPr sz="2200" b="1" dirty="0">
                <a:solidFill>
                  <a:srgbClr val="FFFFFF"/>
                </a:solidFill>
                <a:latin typeface="Arial"/>
                <a:cs typeface="Arial"/>
              </a:rPr>
              <a:t>gift</a:t>
            </a:r>
            <a:r>
              <a:rPr sz="2200" b="1" spc="-30" dirty="0">
                <a:solidFill>
                  <a:srgbClr val="FFFFFF"/>
                </a:solidFill>
                <a:latin typeface="Arial"/>
                <a:cs typeface="Arial"/>
              </a:rPr>
              <a:t> is </a:t>
            </a:r>
            <a:r>
              <a:rPr sz="2200" b="1" dirty="0">
                <a:solidFill>
                  <a:srgbClr val="FFFFFF"/>
                </a:solidFill>
                <a:latin typeface="Arial"/>
                <a:cs typeface="Arial"/>
              </a:rPr>
              <a:t>at</a:t>
            </a:r>
            <a:r>
              <a:rPr sz="2200" b="1" spc="-30" dirty="0">
                <a:solidFill>
                  <a:srgbClr val="FFFFFF"/>
                </a:solidFill>
                <a:latin typeface="Arial"/>
                <a:cs typeface="Arial"/>
              </a:rPr>
              <a:t> </a:t>
            </a:r>
            <a:r>
              <a:rPr sz="2200" b="1" spc="-50" dirty="0">
                <a:solidFill>
                  <a:srgbClr val="FFFFFF"/>
                </a:solidFill>
                <a:latin typeface="Arial"/>
                <a:cs typeface="Arial"/>
              </a:rPr>
              <a:t>a </a:t>
            </a:r>
            <a:r>
              <a:rPr sz="2200" b="1" spc="-60" dirty="0">
                <a:solidFill>
                  <a:srgbClr val="FFFFFF"/>
                </a:solidFill>
                <a:latin typeface="Arial"/>
                <a:cs typeface="Arial"/>
              </a:rPr>
              <a:t>crisis</a:t>
            </a:r>
            <a:r>
              <a:rPr sz="2200" b="1" spc="-95" dirty="0">
                <a:solidFill>
                  <a:srgbClr val="FFFFFF"/>
                </a:solidFill>
                <a:latin typeface="Arial"/>
                <a:cs typeface="Arial"/>
              </a:rPr>
              <a:t> </a:t>
            </a:r>
            <a:r>
              <a:rPr sz="2200" b="1" spc="-45" dirty="0">
                <a:solidFill>
                  <a:srgbClr val="FFFFFF"/>
                </a:solidFill>
                <a:latin typeface="Arial"/>
                <a:cs typeface="Arial"/>
              </a:rPr>
              <a:t>point.</a:t>
            </a:r>
            <a:r>
              <a:rPr sz="2200" b="1" spc="-110" dirty="0">
                <a:solidFill>
                  <a:srgbClr val="FFFFFF"/>
                </a:solidFill>
                <a:latin typeface="Arial"/>
                <a:cs typeface="Arial"/>
              </a:rPr>
              <a:t> </a:t>
            </a:r>
            <a:r>
              <a:rPr sz="2200" b="1" spc="-100" dirty="0">
                <a:solidFill>
                  <a:srgbClr val="FFFFFF"/>
                </a:solidFill>
                <a:latin typeface="Arial"/>
                <a:cs typeface="Arial"/>
              </a:rPr>
              <a:t>Although</a:t>
            </a:r>
            <a:r>
              <a:rPr sz="2200" b="1" spc="-50" dirty="0">
                <a:solidFill>
                  <a:srgbClr val="FFFFFF"/>
                </a:solidFill>
                <a:latin typeface="Arial"/>
                <a:cs typeface="Arial"/>
              </a:rPr>
              <a:t> </a:t>
            </a:r>
            <a:r>
              <a:rPr sz="2200" b="1" dirty="0">
                <a:solidFill>
                  <a:srgbClr val="FFFFFF"/>
                </a:solidFill>
                <a:latin typeface="Arial"/>
                <a:cs typeface="Arial"/>
              </a:rPr>
              <a:t>we</a:t>
            </a:r>
            <a:r>
              <a:rPr sz="2200" b="1" spc="-135" dirty="0">
                <a:solidFill>
                  <a:srgbClr val="FFFFFF"/>
                </a:solidFill>
                <a:latin typeface="Arial"/>
                <a:cs typeface="Arial"/>
              </a:rPr>
              <a:t> </a:t>
            </a:r>
            <a:r>
              <a:rPr sz="2200" b="1" dirty="0">
                <a:solidFill>
                  <a:srgbClr val="FFFFFF"/>
                </a:solidFill>
                <a:latin typeface="Arial"/>
                <a:cs typeface="Arial"/>
              </a:rPr>
              <a:t>are</a:t>
            </a:r>
            <a:r>
              <a:rPr sz="2200" b="1" spc="-80" dirty="0">
                <a:solidFill>
                  <a:srgbClr val="FFFFFF"/>
                </a:solidFill>
                <a:latin typeface="Arial"/>
                <a:cs typeface="Arial"/>
              </a:rPr>
              <a:t> </a:t>
            </a:r>
            <a:r>
              <a:rPr sz="2200" b="1" spc="-35" dirty="0">
                <a:solidFill>
                  <a:srgbClr val="FFFFFF"/>
                </a:solidFill>
                <a:latin typeface="Arial"/>
                <a:cs typeface="Arial"/>
              </a:rPr>
              <a:t>in</a:t>
            </a:r>
            <a:r>
              <a:rPr sz="2200" b="1" spc="-85" dirty="0">
                <a:solidFill>
                  <a:srgbClr val="FFFFFF"/>
                </a:solidFill>
                <a:latin typeface="Arial"/>
                <a:cs typeface="Arial"/>
              </a:rPr>
              <a:t> </a:t>
            </a:r>
            <a:r>
              <a:rPr sz="2200" b="1" dirty="0">
                <a:solidFill>
                  <a:srgbClr val="FFFFFF"/>
                </a:solidFill>
                <a:latin typeface="Arial"/>
                <a:cs typeface="Arial"/>
              </a:rPr>
              <a:t>a</a:t>
            </a:r>
            <a:r>
              <a:rPr sz="2200" b="1" spc="-85" dirty="0">
                <a:solidFill>
                  <a:srgbClr val="FFFFFF"/>
                </a:solidFill>
                <a:latin typeface="Arial"/>
                <a:cs typeface="Arial"/>
              </a:rPr>
              <a:t> </a:t>
            </a:r>
            <a:r>
              <a:rPr sz="2200" b="1" spc="-20" dirty="0">
                <a:solidFill>
                  <a:srgbClr val="FFFFFF"/>
                </a:solidFill>
                <a:latin typeface="Arial"/>
                <a:cs typeface="Arial"/>
              </a:rPr>
              <a:t>race,</a:t>
            </a:r>
            <a:r>
              <a:rPr sz="2200" b="1" spc="-85" dirty="0">
                <a:solidFill>
                  <a:srgbClr val="FFFFFF"/>
                </a:solidFill>
                <a:latin typeface="Arial"/>
                <a:cs typeface="Arial"/>
              </a:rPr>
              <a:t> </a:t>
            </a:r>
            <a:r>
              <a:rPr sz="2200" b="1" dirty="0">
                <a:solidFill>
                  <a:srgbClr val="FFFFFF"/>
                </a:solidFill>
                <a:latin typeface="Arial"/>
                <a:cs typeface="Arial"/>
              </a:rPr>
              <a:t>there</a:t>
            </a:r>
            <a:r>
              <a:rPr sz="2200" b="1" spc="-85" dirty="0">
                <a:solidFill>
                  <a:srgbClr val="FFFFFF"/>
                </a:solidFill>
                <a:latin typeface="Arial"/>
                <a:cs typeface="Arial"/>
              </a:rPr>
              <a:t> </a:t>
            </a:r>
            <a:r>
              <a:rPr sz="2200" b="1" spc="-10" dirty="0">
                <a:solidFill>
                  <a:srgbClr val="FFFFFF"/>
                </a:solidFill>
                <a:latin typeface="Arial"/>
                <a:cs typeface="Arial"/>
              </a:rPr>
              <a:t>is</a:t>
            </a:r>
            <a:r>
              <a:rPr sz="2200" b="1" spc="-80" dirty="0">
                <a:solidFill>
                  <a:srgbClr val="FFFFFF"/>
                </a:solidFill>
                <a:latin typeface="Arial"/>
                <a:cs typeface="Arial"/>
              </a:rPr>
              <a:t> </a:t>
            </a:r>
            <a:r>
              <a:rPr sz="2200" b="1" spc="-120" dirty="0">
                <a:solidFill>
                  <a:srgbClr val="FFFFFF"/>
                </a:solidFill>
                <a:latin typeface="Arial"/>
                <a:cs typeface="Arial"/>
              </a:rPr>
              <a:t>no</a:t>
            </a:r>
            <a:r>
              <a:rPr sz="2200" b="1" spc="-35" dirty="0">
                <a:solidFill>
                  <a:srgbClr val="FFFFFF"/>
                </a:solidFill>
                <a:latin typeface="Arial"/>
                <a:cs typeface="Arial"/>
              </a:rPr>
              <a:t> </a:t>
            </a:r>
            <a:r>
              <a:rPr sz="2200" b="1" spc="-50" dirty="0">
                <a:solidFill>
                  <a:srgbClr val="FFFFFF"/>
                </a:solidFill>
                <a:latin typeface="Arial"/>
                <a:cs typeface="Arial"/>
              </a:rPr>
              <a:t>finish</a:t>
            </a:r>
            <a:r>
              <a:rPr sz="2200" b="1" spc="-85" dirty="0">
                <a:solidFill>
                  <a:srgbClr val="FFFFFF"/>
                </a:solidFill>
                <a:latin typeface="Arial"/>
                <a:cs typeface="Arial"/>
              </a:rPr>
              <a:t> </a:t>
            </a:r>
            <a:r>
              <a:rPr sz="2200" b="1" spc="-40" dirty="0">
                <a:solidFill>
                  <a:srgbClr val="FFFFFF"/>
                </a:solidFill>
                <a:latin typeface="Arial"/>
                <a:cs typeface="Arial"/>
              </a:rPr>
              <a:t>line.</a:t>
            </a:r>
            <a:r>
              <a:rPr sz="2200" b="1" spc="-80" dirty="0">
                <a:solidFill>
                  <a:srgbClr val="FFFFFF"/>
                </a:solidFill>
                <a:latin typeface="Arial"/>
                <a:cs typeface="Arial"/>
              </a:rPr>
              <a:t> </a:t>
            </a:r>
            <a:r>
              <a:rPr sz="2200" b="1" spc="-20" dirty="0">
                <a:solidFill>
                  <a:srgbClr val="FFFFFF"/>
                </a:solidFill>
                <a:latin typeface="Arial"/>
                <a:cs typeface="Arial"/>
              </a:rPr>
              <a:t>Awareness </a:t>
            </a:r>
            <a:r>
              <a:rPr sz="2200" b="1" spc="-140" dirty="0">
                <a:solidFill>
                  <a:srgbClr val="FFFFFF"/>
                </a:solidFill>
                <a:latin typeface="Arial"/>
                <a:cs typeface="Arial"/>
              </a:rPr>
              <a:t>and</a:t>
            </a:r>
            <a:r>
              <a:rPr sz="2200" b="1" spc="-15" dirty="0">
                <a:solidFill>
                  <a:srgbClr val="FFFFFF"/>
                </a:solidFill>
                <a:latin typeface="Arial"/>
                <a:cs typeface="Arial"/>
              </a:rPr>
              <a:t> </a:t>
            </a:r>
            <a:r>
              <a:rPr sz="2200" b="1" spc="-65" dirty="0">
                <a:solidFill>
                  <a:srgbClr val="FFFFFF"/>
                </a:solidFill>
                <a:latin typeface="Arial"/>
                <a:cs typeface="Arial"/>
              </a:rPr>
              <a:t>thoughtful</a:t>
            </a:r>
            <a:r>
              <a:rPr sz="2200" b="1" spc="-90" dirty="0">
                <a:solidFill>
                  <a:srgbClr val="FFFFFF"/>
                </a:solidFill>
                <a:latin typeface="Arial"/>
                <a:cs typeface="Arial"/>
              </a:rPr>
              <a:t> </a:t>
            </a:r>
            <a:r>
              <a:rPr sz="2200" b="1" spc="-70" dirty="0">
                <a:solidFill>
                  <a:srgbClr val="FFFFFF"/>
                </a:solidFill>
                <a:latin typeface="Arial"/>
                <a:cs typeface="Arial"/>
              </a:rPr>
              <a:t>stewardship</a:t>
            </a:r>
            <a:r>
              <a:rPr sz="2200" b="1" spc="-60" dirty="0">
                <a:solidFill>
                  <a:srgbClr val="FFFFFF"/>
                </a:solidFill>
                <a:latin typeface="Arial"/>
                <a:cs typeface="Arial"/>
              </a:rPr>
              <a:t> </a:t>
            </a:r>
            <a:r>
              <a:rPr sz="2200" b="1" spc="-85" dirty="0">
                <a:solidFill>
                  <a:srgbClr val="FFFFFF"/>
                </a:solidFill>
                <a:latin typeface="Arial"/>
                <a:cs typeface="Arial"/>
              </a:rPr>
              <a:t>must</a:t>
            </a:r>
            <a:r>
              <a:rPr sz="2200" b="1" spc="-55" dirty="0">
                <a:solidFill>
                  <a:srgbClr val="FFFFFF"/>
                </a:solidFill>
                <a:latin typeface="Arial"/>
                <a:cs typeface="Arial"/>
              </a:rPr>
              <a:t> </a:t>
            </a:r>
            <a:r>
              <a:rPr sz="2200" b="1" spc="-85" dirty="0">
                <a:solidFill>
                  <a:srgbClr val="FFFFFF"/>
                </a:solidFill>
                <a:latin typeface="Arial"/>
                <a:cs typeface="Arial"/>
              </a:rPr>
              <a:t>be</a:t>
            </a:r>
            <a:r>
              <a:rPr sz="2200" b="1" spc="-50" dirty="0">
                <a:solidFill>
                  <a:srgbClr val="FFFFFF"/>
                </a:solidFill>
                <a:latin typeface="Arial"/>
                <a:cs typeface="Arial"/>
              </a:rPr>
              <a:t> </a:t>
            </a:r>
            <a:r>
              <a:rPr sz="2200" b="1" spc="-114" dirty="0">
                <a:solidFill>
                  <a:srgbClr val="FFFFFF"/>
                </a:solidFill>
                <a:latin typeface="Arial"/>
                <a:cs typeface="Arial"/>
              </a:rPr>
              <a:t>our</a:t>
            </a:r>
            <a:r>
              <a:rPr sz="2200" b="1" spc="-35" dirty="0">
                <a:solidFill>
                  <a:srgbClr val="FFFFFF"/>
                </a:solidFill>
                <a:latin typeface="Arial"/>
                <a:cs typeface="Arial"/>
              </a:rPr>
              <a:t> </a:t>
            </a:r>
            <a:r>
              <a:rPr sz="2200" b="1" spc="-100" dirty="0">
                <a:solidFill>
                  <a:srgbClr val="FFFFFF"/>
                </a:solidFill>
                <a:latin typeface="Arial"/>
                <a:cs typeface="Arial"/>
              </a:rPr>
              <a:t>continuing</a:t>
            </a:r>
            <a:r>
              <a:rPr sz="2200" b="1" spc="-50" dirty="0">
                <a:solidFill>
                  <a:srgbClr val="FFFFFF"/>
                </a:solidFill>
                <a:latin typeface="Arial"/>
                <a:cs typeface="Arial"/>
              </a:rPr>
              <a:t> </a:t>
            </a:r>
            <a:r>
              <a:rPr sz="2200" b="1" spc="-75" dirty="0">
                <a:solidFill>
                  <a:srgbClr val="FFFFFF"/>
                </a:solidFill>
                <a:latin typeface="Arial"/>
                <a:cs typeface="Arial"/>
              </a:rPr>
              <a:t>way</a:t>
            </a:r>
            <a:r>
              <a:rPr sz="2200" b="1" spc="-55" dirty="0">
                <a:solidFill>
                  <a:srgbClr val="FFFFFF"/>
                </a:solidFill>
                <a:latin typeface="Arial"/>
                <a:cs typeface="Arial"/>
              </a:rPr>
              <a:t> </a:t>
            </a:r>
            <a:r>
              <a:rPr sz="2200" b="1" dirty="0">
                <a:solidFill>
                  <a:srgbClr val="FFFFFF"/>
                </a:solidFill>
                <a:latin typeface="Arial"/>
                <a:cs typeface="Arial"/>
              </a:rPr>
              <a:t>of</a:t>
            </a:r>
            <a:r>
              <a:rPr sz="2200" b="1" spc="-50" dirty="0">
                <a:solidFill>
                  <a:srgbClr val="FFFFFF"/>
                </a:solidFill>
                <a:latin typeface="Arial"/>
                <a:cs typeface="Arial"/>
              </a:rPr>
              <a:t> </a:t>
            </a:r>
            <a:r>
              <a:rPr sz="2200" b="1" dirty="0">
                <a:solidFill>
                  <a:srgbClr val="FFFFFF"/>
                </a:solidFill>
                <a:latin typeface="Arial"/>
                <a:cs typeface="Arial"/>
              </a:rPr>
              <a:t>life</a:t>
            </a:r>
            <a:r>
              <a:rPr sz="2200" b="1" spc="-50" dirty="0">
                <a:solidFill>
                  <a:srgbClr val="FFFFFF"/>
                </a:solidFill>
                <a:latin typeface="Arial"/>
                <a:cs typeface="Arial"/>
              </a:rPr>
              <a:t> </a:t>
            </a:r>
            <a:r>
              <a:rPr sz="2200" b="1" dirty="0">
                <a:solidFill>
                  <a:srgbClr val="FFFFFF"/>
                </a:solidFill>
                <a:latin typeface="Arial"/>
                <a:cs typeface="Arial"/>
              </a:rPr>
              <a:t>if</a:t>
            </a:r>
            <a:r>
              <a:rPr sz="2200" b="1" spc="-50" dirty="0">
                <a:solidFill>
                  <a:srgbClr val="FFFFFF"/>
                </a:solidFill>
                <a:latin typeface="Arial"/>
                <a:cs typeface="Arial"/>
              </a:rPr>
              <a:t> </a:t>
            </a:r>
            <a:r>
              <a:rPr sz="2200" b="1" dirty="0">
                <a:solidFill>
                  <a:srgbClr val="FFFFFF"/>
                </a:solidFill>
                <a:latin typeface="Arial"/>
                <a:cs typeface="Arial"/>
              </a:rPr>
              <a:t>we</a:t>
            </a:r>
            <a:r>
              <a:rPr sz="2200" b="1" spc="-50" dirty="0">
                <a:solidFill>
                  <a:srgbClr val="FFFFFF"/>
                </a:solidFill>
                <a:latin typeface="Arial"/>
                <a:cs typeface="Arial"/>
              </a:rPr>
              <a:t> </a:t>
            </a:r>
            <a:r>
              <a:rPr sz="2200" b="1" spc="-20" dirty="0">
                <a:solidFill>
                  <a:srgbClr val="FFFFFF"/>
                </a:solidFill>
                <a:latin typeface="Arial"/>
                <a:cs typeface="Arial"/>
              </a:rPr>
              <a:t>want to</a:t>
            </a:r>
            <a:r>
              <a:rPr sz="2200" b="1" spc="-150" dirty="0">
                <a:solidFill>
                  <a:srgbClr val="FFFFFF"/>
                </a:solidFill>
                <a:latin typeface="Arial"/>
                <a:cs typeface="Arial"/>
              </a:rPr>
              <a:t> </a:t>
            </a:r>
            <a:r>
              <a:rPr sz="2200" b="1" spc="-90" dirty="0">
                <a:solidFill>
                  <a:srgbClr val="FFFFFF"/>
                </a:solidFill>
                <a:latin typeface="Arial"/>
                <a:cs typeface="Arial"/>
              </a:rPr>
              <a:t>save</a:t>
            </a:r>
            <a:r>
              <a:rPr sz="2200" b="1" spc="-150" dirty="0">
                <a:solidFill>
                  <a:srgbClr val="FFFFFF"/>
                </a:solidFill>
                <a:latin typeface="Arial"/>
                <a:cs typeface="Arial"/>
              </a:rPr>
              <a:t> </a:t>
            </a:r>
            <a:r>
              <a:rPr sz="2200" b="1" spc="-125" dirty="0">
                <a:solidFill>
                  <a:srgbClr val="FFFFFF"/>
                </a:solidFill>
                <a:latin typeface="Arial"/>
                <a:cs typeface="Arial"/>
              </a:rPr>
              <a:t>and</a:t>
            </a:r>
            <a:r>
              <a:rPr sz="2200" b="1" spc="-145" dirty="0">
                <a:solidFill>
                  <a:srgbClr val="FFFFFF"/>
                </a:solidFill>
                <a:latin typeface="Arial"/>
                <a:cs typeface="Arial"/>
              </a:rPr>
              <a:t> </a:t>
            </a:r>
            <a:r>
              <a:rPr sz="2200" b="1" spc="-30" dirty="0">
                <a:solidFill>
                  <a:srgbClr val="FFFFFF"/>
                </a:solidFill>
                <a:latin typeface="Arial"/>
                <a:cs typeface="Arial"/>
              </a:rPr>
              <a:t>protect</a:t>
            </a:r>
            <a:r>
              <a:rPr sz="2200" b="1" spc="-150" dirty="0">
                <a:solidFill>
                  <a:srgbClr val="FFFFFF"/>
                </a:solidFill>
                <a:latin typeface="Arial"/>
                <a:cs typeface="Arial"/>
              </a:rPr>
              <a:t> </a:t>
            </a:r>
            <a:r>
              <a:rPr sz="2200" b="1" spc="-80" dirty="0">
                <a:solidFill>
                  <a:srgbClr val="FFFFFF"/>
                </a:solidFill>
                <a:latin typeface="Arial"/>
                <a:cs typeface="Arial"/>
              </a:rPr>
              <a:t>all</a:t>
            </a:r>
            <a:r>
              <a:rPr sz="2200" b="1" spc="-145" dirty="0">
                <a:solidFill>
                  <a:srgbClr val="FFFFFF"/>
                </a:solidFill>
                <a:latin typeface="Arial"/>
                <a:cs typeface="Arial"/>
              </a:rPr>
              <a:t> </a:t>
            </a:r>
            <a:r>
              <a:rPr sz="2200" b="1" spc="-10" dirty="0">
                <a:solidFill>
                  <a:srgbClr val="FFFFFF"/>
                </a:solidFill>
                <a:latin typeface="Arial"/>
                <a:cs typeface="Arial"/>
              </a:rPr>
              <a:t>that</a:t>
            </a:r>
            <a:r>
              <a:rPr sz="2200" b="1" spc="-150" dirty="0">
                <a:solidFill>
                  <a:srgbClr val="FFFFFF"/>
                </a:solidFill>
                <a:latin typeface="Arial"/>
                <a:cs typeface="Arial"/>
              </a:rPr>
              <a:t> </a:t>
            </a:r>
            <a:r>
              <a:rPr sz="2200" b="1" spc="-215" dirty="0">
                <a:solidFill>
                  <a:srgbClr val="FFFFFF"/>
                </a:solidFill>
                <a:latin typeface="Arial"/>
                <a:cs typeface="Arial"/>
              </a:rPr>
              <a:t>God</a:t>
            </a:r>
            <a:r>
              <a:rPr sz="2200" b="1" spc="-150" dirty="0">
                <a:solidFill>
                  <a:srgbClr val="FFFFFF"/>
                </a:solidFill>
                <a:latin typeface="Arial"/>
                <a:cs typeface="Arial"/>
              </a:rPr>
              <a:t> </a:t>
            </a:r>
            <a:r>
              <a:rPr sz="2200" b="1" spc="-125" dirty="0">
                <a:solidFill>
                  <a:srgbClr val="FFFFFF"/>
                </a:solidFill>
                <a:latin typeface="Arial"/>
                <a:cs typeface="Arial"/>
              </a:rPr>
              <a:t>has</a:t>
            </a:r>
            <a:r>
              <a:rPr sz="2200" b="1" spc="-145" dirty="0">
                <a:solidFill>
                  <a:srgbClr val="FFFFFF"/>
                </a:solidFill>
                <a:latin typeface="Arial"/>
                <a:cs typeface="Arial"/>
              </a:rPr>
              <a:t> </a:t>
            </a:r>
            <a:r>
              <a:rPr sz="2200" b="1" spc="-95" dirty="0">
                <a:solidFill>
                  <a:srgbClr val="FFFFFF"/>
                </a:solidFill>
                <a:latin typeface="Arial"/>
                <a:cs typeface="Arial"/>
              </a:rPr>
              <a:t>given</a:t>
            </a:r>
            <a:r>
              <a:rPr sz="2200" b="1" spc="-150" dirty="0">
                <a:solidFill>
                  <a:srgbClr val="FFFFFF"/>
                </a:solidFill>
                <a:latin typeface="Arial"/>
                <a:cs typeface="Arial"/>
              </a:rPr>
              <a:t> </a:t>
            </a:r>
            <a:r>
              <a:rPr sz="2200" b="1" spc="-25" dirty="0">
                <a:solidFill>
                  <a:srgbClr val="FFFFFF"/>
                </a:solidFill>
                <a:latin typeface="Arial"/>
                <a:cs typeface="Arial"/>
              </a:rPr>
              <a:t>us.</a:t>
            </a:r>
            <a:endParaRPr sz="2200">
              <a:latin typeface="Arial"/>
              <a:cs typeface="Arial"/>
            </a:endParaRPr>
          </a:p>
        </p:txBody>
      </p:sp>
      <p:sp>
        <p:nvSpPr>
          <p:cNvPr id="10" name="object 10"/>
          <p:cNvSpPr txBox="1"/>
          <p:nvPr/>
        </p:nvSpPr>
        <p:spPr>
          <a:xfrm>
            <a:off x="5767555" y="6006592"/>
            <a:ext cx="9180830" cy="863600"/>
          </a:xfrm>
          <a:prstGeom prst="rect">
            <a:avLst/>
          </a:prstGeom>
        </p:spPr>
        <p:txBody>
          <a:bodyPr vert="horz" wrap="square" lIns="0" tIns="12700" rIns="0" bIns="0" rtlCol="0">
            <a:spAutoFit/>
          </a:bodyPr>
          <a:lstStyle/>
          <a:p>
            <a:pPr marL="12700" marR="5080">
              <a:lnSpc>
                <a:spcPct val="114599"/>
              </a:lnSpc>
              <a:spcBef>
                <a:spcPts val="100"/>
              </a:spcBef>
            </a:pPr>
            <a:r>
              <a:rPr sz="2400" b="1" spc="-10" dirty="0">
                <a:solidFill>
                  <a:srgbClr val="FFFFFF"/>
                </a:solidFill>
                <a:latin typeface="Arial"/>
                <a:cs typeface="Arial"/>
              </a:rPr>
              <a:t>*Earth</a:t>
            </a:r>
            <a:r>
              <a:rPr sz="2400" b="1" spc="10" dirty="0">
                <a:solidFill>
                  <a:srgbClr val="FFFFFF"/>
                </a:solidFill>
                <a:latin typeface="Arial"/>
                <a:cs typeface="Arial"/>
              </a:rPr>
              <a:t> </a:t>
            </a:r>
            <a:r>
              <a:rPr sz="2400" b="1" spc="-65" dirty="0">
                <a:solidFill>
                  <a:srgbClr val="FFFFFF"/>
                </a:solidFill>
                <a:latin typeface="Arial"/>
                <a:cs typeface="Arial"/>
              </a:rPr>
              <a:t>Ministry</a:t>
            </a:r>
            <a:r>
              <a:rPr sz="2400" b="1" spc="15" dirty="0">
                <a:solidFill>
                  <a:srgbClr val="FFFFFF"/>
                </a:solidFill>
                <a:latin typeface="Arial"/>
                <a:cs typeface="Arial"/>
              </a:rPr>
              <a:t> </a:t>
            </a:r>
            <a:r>
              <a:rPr sz="2400" b="1" dirty="0">
                <a:solidFill>
                  <a:srgbClr val="FFFFFF"/>
                </a:solidFill>
                <a:latin typeface="Arial"/>
                <a:cs typeface="Arial"/>
              </a:rPr>
              <a:t>is</a:t>
            </a:r>
            <a:r>
              <a:rPr sz="2400" b="1" spc="10" dirty="0">
                <a:solidFill>
                  <a:srgbClr val="FFFFFF"/>
                </a:solidFill>
                <a:latin typeface="Arial"/>
                <a:cs typeface="Arial"/>
              </a:rPr>
              <a:t> </a:t>
            </a:r>
            <a:r>
              <a:rPr sz="2400" b="1" dirty="0">
                <a:solidFill>
                  <a:srgbClr val="FFFFFF"/>
                </a:solidFill>
                <a:latin typeface="Arial"/>
                <a:cs typeface="Arial"/>
              </a:rPr>
              <a:t>a</a:t>
            </a:r>
            <a:r>
              <a:rPr sz="2400" b="1" spc="15" dirty="0">
                <a:solidFill>
                  <a:srgbClr val="FFFFFF"/>
                </a:solidFill>
                <a:latin typeface="Arial"/>
                <a:cs typeface="Arial"/>
              </a:rPr>
              <a:t> </a:t>
            </a:r>
            <a:r>
              <a:rPr sz="2400" b="1" spc="-10" dirty="0">
                <a:solidFill>
                  <a:srgbClr val="FFFFFF"/>
                </a:solidFill>
                <a:latin typeface="Arial"/>
                <a:cs typeface="Arial"/>
              </a:rPr>
              <a:t>Seattle-</a:t>
            </a:r>
            <a:r>
              <a:rPr sz="2400" b="1" spc="-50" dirty="0">
                <a:solidFill>
                  <a:srgbClr val="FFFFFF"/>
                </a:solidFill>
                <a:latin typeface="Arial"/>
                <a:cs typeface="Arial"/>
              </a:rPr>
              <a:t>based</a:t>
            </a:r>
            <a:r>
              <a:rPr sz="2400" b="1" spc="15" dirty="0">
                <a:solidFill>
                  <a:srgbClr val="FFFFFF"/>
                </a:solidFill>
                <a:latin typeface="Arial"/>
                <a:cs typeface="Arial"/>
              </a:rPr>
              <a:t> </a:t>
            </a:r>
            <a:r>
              <a:rPr sz="2400" b="1" spc="-70" dirty="0">
                <a:solidFill>
                  <a:srgbClr val="FFFFFF"/>
                </a:solidFill>
                <a:latin typeface="Arial"/>
                <a:cs typeface="Arial"/>
              </a:rPr>
              <a:t>organization</a:t>
            </a:r>
            <a:r>
              <a:rPr sz="2400" b="1" spc="10" dirty="0">
                <a:solidFill>
                  <a:srgbClr val="FFFFFF"/>
                </a:solidFill>
                <a:latin typeface="Arial"/>
                <a:cs typeface="Arial"/>
              </a:rPr>
              <a:t> </a:t>
            </a:r>
            <a:r>
              <a:rPr sz="2400" b="1" dirty="0">
                <a:solidFill>
                  <a:srgbClr val="FFFFFF"/>
                </a:solidFill>
                <a:latin typeface="Arial"/>
                <a:cs typeface="Arial"/>
              </a:rPr>
              <a:t>that</a:t>
            </a:r>
            <a:r>
              <a:rPr sz="2400" b="1" spc="15" dirty="0">
                <a:solidFill>
                  <a:srgbClr val="FFFFFF"/>
                </a:solidFill>
                <a:latin typeface="Arial"/>
                <a:cs typeface="Arial"/>
              </a:rPr>
              <a:t> </a:t>
            </a:r>
            <a:r>
              <a:rPr sz="2400" b="1" spc="-65" dirty="0">
                <a:solidFill>
                  <a:srgbClr val="FFFFFF"/>
                </a:solidFill>
                <a:latin typeface="Arial"/>
                <a:cs typeface="Arial"/>
              </a:rPr>
              <a:t>engages</a:t>
            </a:r>
            <a:r>
              <a:rPr sz="2400" b="1" spc="15" dirty="0">
                <a:solidFill>
                  <a:srgbClr val="FFFFFF"/>
                </a:solidFill>
                <a:latin typeface="Arial"/>
                <a:cs typeface="Arial"/>
              </a:rPr>
              <a:t> </a:t>
            </a:r>
            <a:r>
              <a:rPr sz="2400" b="1" spc="-20" dirty="0">
                <a:solidFill>
                  <a:srgbClr val="FFFFFF"/>
                </a:solidFill>
                <a:latin typeface="Arial"/>
                <a:cs typeface="Arial"/>
              </a:rPr>
              <a:t>with </a:t>
            </a:r>
            <a:r>
              <a:rPr sz="2400" b="1" spc="-35" dirty="0">
                <a:solidFill>
                  <a:srgbClr val="FFFFFF"/>
                </a:solidFill>
                <a:latin typeface="Arial"/>
                <a:cs typeface="Arial"/>
              </a:rPr>
              <a:t>the</a:t>
            </a:r>
            <a:r>
              <a:rPr sz="2400" b="1" spc="-145" dirty="0">
                <a:solidFill>
                  <a:srgbClr val="FFFFFF"/>
                </a:solidFill>
                <a:latin typeface="Arial"/>
                <a:cs typeface="Arial"/>
              </a:rPr>
              <a:t> </a:t>
            </a:r>
            <a:r>
              <a:rPr sz="2400" b="1" spc="-20" dirty="0">
                <a:solidFill>
                  <a:srgbClr val="FFFFFF"/>
                </a:solidFill>
                <a:latin typeface="Arial"/>
                <a:cs typeface="Arial"/>
              </a:rPr>
              <a:t>faith</a:t>
            </a:r>
            <a:r>
              <a:rPr sz="2400" b="1" spc="-140" dirty="0">
                <a:solidFill>
                  <a:srgbClr val="FFFFFF"/>
                </a:solidFill>
                <a:latin typeface="Arial"/>
                <a:cs typeface="Arial"/>
              </a:rPr>
              <a:t> </a:t>
            </a:r>
            <a:r>
              <a:rPr sz="2400" b="1" spc="-110" dirty="0">
                <a:solidFill>
                  <a:srgbClr val="FFFFFF"/>
                </a:solidFill>
                <a:latin typeface="Arial"/>
                <a:cs typeface="Arial"/>
              </a:rPr>
              <a:t>community</a:t>
            </a:r>
            <a:r>
              <a:rPr sz="2400" b="1" spc="-145" dirty="0">
                <a:solidFill>
                  <a:srgbClr val="FFFFFF"/>
                </a:solidFill>
                <a:latin typeface="Arial"/>
                <a:cs typeface="Arial"/>
              </a:rPr>
              <a:t> </a:t>
            </a:r>
            <a:r>
              <a:rPr sz="2400" b="1" spc="-114" dirty="0">
                <a:solidFill>
                  <a:srgbClr val="FFFFFF"/>
                </a:solidFill>
                <a:latin typeface="Arial"/>
                <a:cs typeface="Arial"/>
              </a:rPr>
              <a:t>in</a:t>
            </a:r>
            <a:r>
              <a:rPr sz="2400" b="1" spc="-140" dirty="0">
                <a:solidFill>
                  <a:srgbClr val="FFFFFF"/>
                </a:solidFill>
                <a:latin typeface="Arial"/>
                <a:cs typeface="Arial"/>
              </a:rPr>
              <a:t> </a:t>
            </a:r>
            <a:r>
              <a:rPr sz="2400" b="1" spc="-90" dirty="0">
                <a:solidFill>
                  <a:srgbClr val="FFFFFF"/>
                </a:solidFill>
                <a:latin typeface="Arial"/>
                <a:cs typeface="Arial"/>
              </a:rPr>
              <a:t>environmental</a:t>
            </a:r>
            <a:r>
              <a:rPr sz="2400" b="1" spc="-145" dirty="0">
                <a:solidFill>
                  <a:srgbClr val="FFFFFF"/>
                </a:solidFill>
                <a:latin typeface="Arial"/>
                <a:cs typeface="Arial"/>
              </a:rPr>
              <a:t> </a:t>
            </a:r>
            <a:r>
              <a:rPr sz="2400" b="1" spc="-80" dirty="0">
                <a:solidFill>
                  <a:srgbClr val="FFFFFF"/>
                </a:solidFill>
                <a:latin typeface="Arial"/>
                <a:cs typeface="Arial"/>
              </a:rPr>
              <a:t>stewardship</a:t>
            </a:r>
            <a:r>
              <a:rPr sz="2400" b="1" spc="-140" dirty="0">
                <a:solidFill>
                  <a:srgbClr val="FFFFFF"/>
                </a:solidFill>
                <a:latin typeface="Arial"/>
                <a:cs typeface="Arial"/>
              </a:rPr>
              <a:t> </a:t>
            </a:r>
            <a:r>
              <a:rPr sz="2400" b="1" spc="-135" dirty="0">
                <a:solidFill>
                  <a:srgbClr val="FFFFFF"/>
                </a:solidFill>
                <a:latin typeface="Arial"/>
                <a:cs typeface="Arial"/>
              </a:rPr>
              <a:t>and</a:t>
            </a:r>
            <a:r>
              <a:rPr sz="2400" b="1" spc="-145" dirty="0">
                <a:solidFill>
                  <a:srgbClr val="FFFFFF"/>
                </a:solidFill>
                <a:latin typeface="Arial"/>
                <a:cs typeface="Arial"/>
              </a:rPr>
              <a:t> </a:t>
            </a:r>
            <a:r>
              <a:rPr sz="2400" b="1" spc="-10" dirty="0">
                <a:solidFill>
                  <a:srgbClr val="FFFFFF"/>
                </a:solidFill>
                <a:latin typeface="Arial"/>
                <a:cs typeface="Arial"/>
              </a:rPr>
              <a:t>advocacy.</a:t>
            </a:r>
            <a:endParaRPr sz="24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39A9-CC05-522F-8CE9-5A760C3CA082}"/>
              </a:ext>
            </a:extLst>
          </p:cNvPr>
          <p:cNvSpPr>
            <a:spLocks noGrp="1"/>
          </p:cNvSpPr>
          <p:nvPr>
            <p:ph type="title"/>
          </p:nvPr>
        </p:nvSpPr>
        <p:spPr/>
        <p:txBody>
          <a:bodyPr/>
          <a:lstStyle/>
          <a:p>
            <a:endParaRPr lang="en-US" dirty="0"/>
          </a:p>
        </p:txBody>
      </p:sp>
      <p:pic>
        <p:nvPicPr>
          <p:cNvPr id="8" name="Picture 7" descr="A picture containing map&#10;&#10;Description automatically generated">
            <a:extLst>
              <a:ext uri="{FF2B5EF4-FFF2-40B4-BE49-F238E27FC236}">
                <a16:creationId xmlns:a16="http://schemas.microsoft.com/office/drawing/2014/main" id="{A09A1B39-7267-94A9-E48C-6E7D110D4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 y="0"/>
            <a:ext cx="18362776" cy="10287000"/>
          </a:xfrm>
          <a:prstGeom prst="rect">
            <a:avLst/>
          </a:prstGeom>
        </p:spPr>
      </p:pic>
    </p:spTree>
    <p:extLst>
      <p:ext uri="{BB962C8B-B14F-4D97-AF65-F5344CB8AC3E}">
        <p14:creationId xmlns:p14="http://schemas.microsoft.com/office/powerpoint/2010/main" val="2061529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44000" y="3"/>
            <a:ext cx="9143999" cy="10286996"/>
          </a:xfrm>
          <a:prstGeom prst="rect">
            <a:avLst/>
          </a:prstGeom>
        </p:spPr>
      </p:pic>
      <p:sp>
        <p:nvSpPr>
          <p:cNvPr id="3" name="object 3"/>
          <p:cNvSpPr txBox="1"/>
          <p:nvPr/>
        </p:nvSpPr>
        <p:spPr>
          <a:xfrm>
            <a:off x="586326" y="4451964"/>
            <a:ext cx="7428865" cy="2882900"/>
          </a:xfrm>
          <a:prstGeom prst="rect">
            <a:avLst/>
          </a:prstGeom>
        </p:spPr>
        <p:txBody>
          <a:bodyPr vert="horz" wrap="square" lIns="0" tIns="12065" rIns="0" bIns="0" rtlCol="0">
            <a:spAutoFit/>
          </a:bodyPr>
          <a:lstStyle/>
          <a:p>
            <a:pPr marL="12700" marR="5080">
              <a:lnSpc>
                <a:spcPct val="125000"/>
              </a:lnSpc>
              <a:spcBef>
                <a:spcPts val="95"/>
              </a:spcBef>
            </a:pPr>
            <a:r>
              <a:rPr sz="3750" b="1" spc="-190" dirty="0">
                <a:solidFill>
                  <a:srgbClr val="0D7377"/>
                </a:solidFill>
                <a:latin typeface="Arial"/>
                <a:cs typeface="Arial"/>
              </a:rPr>
              <a:t>We</a:t>
            </a:r>
            <a:r>
              <a:rPr sz="3750" b="1" spc="-260" dirty="0">
                <a:solidFill>
                  <a:srgbClr val="0D7377"/>
                </a:solidFill>
                <a:latin typeface="Arial"/>
                <a:cs typeface="Arial"/>
              </a:rPr>
              <a:t> </a:t>
            </a:r>
            <a:r>
              <a:rPr sz="3750" b="1" spc="-110" dirty="0">
                <a:solidFill>
                  <a:srgbClr val="0D7377"/>
                </a:solidFill>
                <a:latin typeface="Arial"/>
                <a:cs typeface="Arial"/>
              </a:rPr>
              <a:t>installed</a:t>
            </a:r>
            <a:r>
              <a:rPr sz="3750" b="1" spc="-254" dirty="0">
                <a:solidFill>
                  <a:srgbClr val="0D7377"/>
                </a:solidFill>
                <a:latin typeface="Arial"/>
                <a:cs typeface="Arial"/>
              </a:rPr>
              <a:t> </a:t>
            </a:r>
            <a:r>
              <a:rPr sz="3750" b="1" spc="-10" dirty="0">
                <a:solidFill>
                  <a:srgbClr val="0D7377"/>
                </a:solidFill>
                <a:latin typeface="Arial"/>
                <a:cs typeface="Arial"/>
              </a:rPr>
              <a:t>two</a:t>
            </a:r>
            <a:r>
              <a:rPr sz="3750" b="1" spc="-260" dirty="0">
                <a:solidFill>
                  <a:srgbClr val="0D7377"/>
                </a:solidFill>
                <a:latin typeface="Arial"/>
                <a:cs typeface="Arial"/>
              </a:rPr>
              <a:t> </a:t>
            </a:r>
            <a:r>
              <a:rPr sz="3750" b="1" spc="-45" dirty="0">
                <a:solidFill>
                  <a:srgbClr val="0D7377"/>
                </a:solidFill>
                <a:latin typeface="Arial"/>
                <a:cs typeface="Arial"/>
              </a:rPr>
              <a:t>bottle</a:t>
            </a:r>
            <a:r>
              <a:rPr sz="3750" b="1" spc="-254" dirty="0">
                <a:solidFill>
                  <a:srgbClr val="0D7377"/>
                </a:solidFill>
                <a:latin typeface="Arial"/>
                <a:cs typeface="Arial"/>
              </a:rPr>
              <a:t> </a:t>
            </a:r>
            <a:r>
              <a:rPr sz="3750" b="1" spc="-10" dirty="0">
                <a:solidFill>
                  <a:srgbClr val="0D7377"/>
                </a:solidFill>
                <a:latin typeface="Arial"/>
                <a:cs typeface="Arial"/>
              </a:rPr>
              <a:t>refill </a:t>
            </a:r>
            <a:r>
              <a:rPr sz="3750" b="1" spc="-90" dirty="0">
                <a:solidFill>
                  <a:srgbClr val="0D7377"/>
                </a:solidFill>
                <a:latin typeface="Arial"/>
                <a:cs typeface="Arial"/>
              </a:rPr>
              <a:t>stations.</a:t>
            </a:r>
            <a:r>
              <a:rPr sz="3750" b="1" spc="-265" dirty="0">
                <a:solidFill>
                  <a:srgbClr val="0D7377"/>
                </a:solidFill>
                <a:latin typeface="Arial"/>
                <a:cs typeface="Arial"/>
              </a:rPr>
              <a:t> </a:t>
            </a:r>
            <a:r>
              <a:rPr sz="3750" b="1" spc="-210" dirty="0">
                <a:solidFill>
                  <a:srgbClr val="0D7377"/>
                </a:solidFill>
                <a:latin typeface="Arial"/>
                <a:cs typeface="Arial"/>
              </a:rPr>
              <a:t>As</a:t>
            </a:r>
            <a:r>
              <a:rPr sz="3750" b="1" spc="-265" dirty="0">
                <a:solidFill>
                  <a:srgbClr val="0D7377"/>
                </a:solidFill>
                <a:latin typeface="Arial"/>
                <a:cs typeface="Arial"/>
              </a:rPr>
              <a:t> </a:t>
            </a:r>
            <a:r>
              <a:rPr sz="3750" b="1" spc="-10" dirty="0">
                <a:solidFill>
                  <a:srgbClr val="0D7377"/>
                </a:solidFill>
                <a:latin typeface="Arial"/>
                <a:cs typeface="Arial"/>
              </a:rPr>
              <a:t>of</a:t>
            </a:r>
            <a:r>
              <a:rPr sz="3750" b="1" spc="-265" dirty="0">
                <a:solidFill>
                  <a:srgbClr val="0D7377"/>
                </a:solidFill>
                <a:latin typeface="Arial"/>
                <a:cs typeface="Arial"/>
              </a:rPr>
              <a:t> </a:t>
            </a:r>
            <a:r>
              <a:rPr sz="3750" b="1" spc="-45" dirty="0">
                <a:solidFill>
                  <a:srgbClr val="0D7377"/>
                </a:solidFill>
                <a:latin typeface="Arial"/>
                <a:cs typeface="Arial"/>
              </a:rPr>
              <a:t>the</a:t>
            </a:r>
            <a:r>
              <a:rPr sz="3750" b="1" spc="-265" dirty="0">
                <a:solidFill>
                  <a:srgbClr val="0D7377"/>
                </a:solidFill>
                <a:latin typeface="Arial"/>
                <a:cs typeface="Arial"/>
              </a:rPr>
              <a:t> </a:t>
            </a:r>
            <a:r>
              <a:rPr sz="3750" b="1" spc="-45" dirty="0">
                <a:solidFill>
                  <a:srgbClr val="0D7377"/>
                </a:solidFill>
                <a:latin typeface="Arial"/>
                <a:cs typeface="Arial"/>
              </a:rPr>
              <a:t>week</a:t>
            </a:r>
            <a:r>
              <a:rPr sz="3750" b="1" spc="-265" dirty="0">
                <a:solidFill>
                  <a:srgbClr val="0D7377"/>
                </a:solidFill>
                <a:latin typeface="Arial"/>
                <a:cs typeface="Arial"/>
              </a:rPr>
              <a:t> </a:t>
            </a:r>
            <a:r>
              <a:rPr sz="3750" b="1" spc="-10" dirty="0">
                <a:solidFill>
                  <a:srgbClr val="0D7377"/>
                </a:solidFill>
                <a:latin typeface="Arial"/>
                <a:cs typeface="Arial"/>
              </a:rPr>
              <a:t>of</a:t>
            </a:r>
            <a:r>
              <a:rPr sz="3750" b="1" spc="-265" dirty="0">
                <a:solidFill>
                  <a:srgbClr val="0D7377"/>
                </a:solidFill>
                <a:latin typeface="Arial"/>
                <a:cs typeface="Arial"/>
              </a:rPr>
              <a:t> </a:t>
            </a:r>
            <a:r>
              <a:rPr sz="3750" b="1" spc="-114" dirty="0">
                <a:solidFill>
                  <a:srgbClr val="0D7377"/>
                </a:solidFill>
                <a:latin typeface="Arial"/>
                <a:cs typeface="Arial"/>
              </a:rPr>
              <a:t>July</a:t>
            </a:r>
            <a:r>
              <a:rPr sz="3750" b="1" spc="-265" dirty="0">
                <a:solidFill>
                  <a:srgbClr val="0D7377"/>
                </a:solidFill>
                <a:latin typeface="Arial"/>
                <a:cs typeface="Arial"/>
              </a:rPr>
              <a:t> </a:t>
            </a:r>
            <a:r>
              <a:rPr sz="3750" b="1" spc="40" dirty="0">
                <a:solidFill>
                  <a:srgbClr val="0D7377"/>
                </a:solidFill>
                <a:latin typeface="Arial"/>
                <a:cs typeface="Arial"/>
              </a:rPr>
              <a:t>4, </a:t>
            </a:r>
            <a:r>
              <a:rPr sz="3750" b="1" dirty="0">
                <a:solidFill>
                  <a:srgbClr val="0D7377"/>
                </a:solidFill>
                <a:latin typeface="Arial"/>
                <a:cs typeface="Arial"/>
              </a:rPr>
              <a:t>2022,</a:t>
            </a:r>
            <a:r>
              <a:rPr sz="3750" b="1" spc="-270" dirty="0">
                <a:solidFill>
                  <a:srgbClr val="0D7377"/>
                </a:solidFill>
                <a:latin typeface="Arial"/>
                <a:cs typeface="Arial"/>
              </a:rPr>
              <a:t> </a:t>
            </a:r>
            <a:r>
              <a:rPr sz="3750" b="1" spc="-10" dirty="0">
                <a:solidFill>
                  <a:srgbClr val="0D7377"/>
                </a:solidFill>
                <a:latin typeface="Arial"/>
                <a:cs typeface="Arial"/>
              </a:rPr>
              <a:t>we</a:t>
            </a:r>
            <a:r>
              <a:rPr sz="3750" b="1" spc="-265" dirty="0">
                <a:solidFill>
                  <a:srgbClr val="0D7377"/>
                </a:solidFill>
                <a:latin typeface="Arial"/>
                <a:cs typeface="Arial"/>
              </a:rPr>
              <a:t> </a:t>
            </a:r>
            <a:r>
              <a:rPr sz="3750" b="1" spc="-135" dirty="0">
                <a:solidFill>
                  <a:srgbClr val="0D7377"/>
                </a:solidFill>
                <a:latin typeface="Arial"/>
                <a:cs typeface="Arial"/>
              </a:rPr>
              <a:t>have</a:t>
            </a:r>
            <a:r>
              <a:rPr sz="3750" b="1" spc="-270" dirty="0">
                <a:solidFill>
                  <a:srgbClr val="0D7377"/>
                </a:solidFill>
                <a:latin typeface="Arial"/>
                <a:cs typeface="Arial"/>
              </a:rPr>
              <a:t> </a:t>
            </a:r>
            <a:r>
              <a:rPr sz="3750" b="1" spc="-45" dirty="0">
                <a:solidFill>
                  <a:srgbClr val="0D7377"/>
                </a:solidFill>
                <a:latin typeface="Arial"/>
                <a:cs typeface="Arial"/>
              </a:rPr>
              <a:t>kept</a:t>
            </a:r>
            <a:r>
              <a:rPr sz="3750" b="1" spc="-265" dirty="0">
                <a:solidFill>
                  <a:srgbClr val="0D7377"/>
                </a:solidFill>
                <a:latin typeface="Arial"/>
                <a:cs typeface="Arial"/>
              </a:rPr>
              <a:t> </a:t>
            </a:r>
            <a:r>
              <a:rPr sz="3750" b="1" spc="-365" dirty="0">
                <a:solidFill>
                  <a:srgbClr val="0D7377"/>
                </a:solidFill>
                <a:latin typeface="Arial"/>
                <a:cs typeface="Arial"/>
              </a:rPr>
              <a:t>1,153</a:t>
            </a:r>
            <a:r>
              <a:rPr sz="3750" b="1" spc="-270" dirty="0">
                <a:solidFill>
                  <a:srgbClr val="0D7377"/>
                </a:solidFill>
                <a:latin typeface="Arial"/>
                <a:cs typeface="Arial"/>
              </a:rPr>
              <a:t> </a:t>
            </a:r>
            <a:r>
              <a:rPr sz="3750" b="1" spc="-10" dirty="0">
                <a:solidFill>
                  <a:srgbClr val="0D7377"/>
                </a:solidFill>
                <a:latin typeface="Arial"/>
                <a:cs typeface="Arial"/>
              </a:rPr>
              <a:t>bottles </a:t>
            </a:r>
            <a:r>
              <a:rPr sz="3750" b="1" spc="-105" dirty="0">
                <a:solidFill>
                  <a:srgbClr val="0D7377"/>
                </a:solidFill>
                <a:latin typeface="Arial"/>
                <a:cs typeface="Arial"/>
              </a:rPr>
              <a:t>out</a:t>
            </a:r>
            <a:r>
              <a:rPr sz="3750" b="1" spc="-240" dirty="0">
                <a:solidFill>
                  <a:srgbClr val="0D7377"/>
                </a:solidFill>
                <a:latin typeface="Arial"/>
                <a:cs typeface="Arial"/>
              </a:rPr>
              <a:t> </a:t>
            </a:r>
            <a:r>
              <a:rPr sz="3750" b="1" spc="-10" dirty="0">
                <a:solidFill>
                  <a:srgbClr val="0D7377"/>
                </a:solidFill>
                <a:latin typeface="Arial"/>
                <a:cs typeface="Arial"/>
              </a:rPr>
              <a:t>of</a:t>
            </a:r>
            <a:r>
              <a:rPr sz="3750" b="1" spc="-240" dirty="0">
                <a:solidFill>
                  <a:srgbClr val="0D7377"/>
                </a:solidFill>
                <a:latin typeface="Arial"/>
                <a:cs typeface="Arial"/>
              </a:rPr>
              <a:t> </a:t>
            </a:r>
            <a:r>
              <a:rPr sz="3750" b="1" spc="-45" dirty="0">
                <a:solidFill>
                  <a:srgbClr val="0D7377"/>
                </a:solidFill>
                <a:latin typeface="Arial"/>
                <a:cs typeface="Arial"/>
              </a:rPr>
              <a:t>the</a:t>
            </a:r>
            <a:r>
              <a:rPr sz="3750" b="1" spc="-235" dirty="0">
                <a:solidFill>
                  <a:srgbClr val="0D7377"/>
                </a:solidFill>
                <a:latin typeface="Arial"/>
                <a:cs typeface="Arial"/>
              </a:rPr>
              <a:t> </a:t>
            </a:r>
            <a:r>
              <a:rPr sz="3750" b="1" spc="-65" dirty="0">
                <a:solidFill>
                  <a:srgbClr val="0D7377"/>
                </a:solidFill>
                <a:latin typeface="Arial"/>
                <a:cs typeface="Arial"/>
              </a:rPr>
              <a:t>trash/recycling</a:t>
            </a:r>
            <a:r>
              <a:rPr sz="3750" b="1" spc="-240" dirty="0">
                <a:solidFill>
                  <a:srgbClr val="0D7377"/>
                </a:solidFill>
                <a:latin typeface="Arial"/>
                <a:cs typeface="Arial"/>
              </a:rPr>
              <a:t> </a:t>
            </a:r>
            <a:r>
              <a:rPr sz="3750" b="1" spc="-85" dirty="0">
                <a:solidFill>
                  <a:srgbClr val="0D7377"/>
                </a:solidFill>
                <a:latin typeface="Arial"/>
                <a:cs typeface="Arial"/>
              </a:rPr>
              <a:t>process.</a:t>
            </a:r>
            <a:endParaRPr sz="3750">
              <a:latin typeface="Arial"/>
              <a:cs typeface="Arial"/>
            </a:endParaRPr>
          </a:p>
        </p:txBody>
      </p:sp>
      <p:sp>
        <p:nvSpPr>
          <p:cNvPr id="4" name="object 4"/>
          <p:cNvSpPr txBox="1">
            <a:spLocks noGrp="1"/>
          </p:cNvSpPr>
          <p:nvPr>
            <p:ph type="title"/>
          </p:nvPr>
        </p:nvSpPr>
        <p:spPr>
          <a:xfrm>
            <a:off x="639731" y="498087"/>
            <a:ext cx="6731634" cy="2463800"/>
          </a:xfrm>
          <a:prstGeom prst="rect">
            <a:avLst/>
          </a:prstGeom>
        </p:spPr>
        <p:txBody>
          <a:bodyPr vert="horz" wrap="square" lIns="0" tIns="12700" rIns="0" bIns="0" rtlCol="0">
            <a:spAutoFit/>
          </a:bodyPr>
          <a:lstStyle/>
          <a:p>
            <a:pPr marL="12700" marR="5080">
              <a:lnSpc>
                <a:spcPct val="100000"/>
              </a:lnSpc>
              <a:spcBef>
                <a:spcPts val="100"/>
              </a:spcBef>
            </a:pPr>
            <a:r>
              <a:rPr sz="8000" spc="-375" dirty="0">
                <a:solidFill>
                  <a:srgbClr val="0D7377"/>
                </a:solidFill>
              </a:rPr>
              <a:t>Reduce</a:t>
            </a:r>
            <a:r>
              <a:rPr sz="8000" spc="-600" dirty="0">
                <a:solidFill>
                  <a:srgbClr val="0D7377"/>
                </a:solidFill>
              </a:rPr>
              <a:t> </a:t>
            </a:r>
            <a:r>
              <a:rPr sz="8000" spc="-195" dirty="0">
                <a:solidFill>
                  <a:srgbClr val="0D7377"/>
                </a:solidFill>
              </a:rPr>
              <a:t>Plastic </a:t>
            </a:r>
            <a:r>
              <a:rPr sz="8000" spc="-434" dirty="0">
                <a:solidFill>
                  <a:srgbClr val="0D7377"/>
                </a:solidFill>
              </a:rPr>
              <a:t>Consumption</a:t>
            </a:r>
            <a:endParaRPr sz="8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044778" y="0"/>
            <a:ext cx="9243695" cy="10287000"/>
            <a:chOff x="9044778" y="0"/>
            <a:chExt cx="9243695" cy="10287000"/>
          </a:xfrm>
        </p:grpSpPr>
        <p:pic>
          <p:nvPicPr>
            <p:cNvPr id="3" name="object 3"/>
            <p:cNvPicPr/>
            <p:nvPr/>
          </p:nvPicPr>
          <p:blipFill>
            <a:blip r:embed="rId2" cstate="print"/>
            <a:stretch>
              <a:fillRect/>
            </a:stretch>
          </p:blipFill>
          <p:spPr>
            <a:xfrm>
              <a:off x="9044778" y="0"/>
              <a:ext cx="9143999" cy="10286998"/>
            </a:xfrm>
            <a:prstGeom prst="rect">
              <a:avLst/>
            </a:prstGeom>
          </p:spPr>
        </p:pic>
        <p:pic>
          <p:nvPicPr>
            <p:cNvPr id="4" name="object 4"/>
            <p:cNvPicPr/>
            <p:nvPr/>
          </p:nvPicPr>
          <p:blipFill>
            <a:blip r:embed="rId3" cstate="print"/>
            <a:stretch>
              <a:fillRect/>
            </a:stretch>
          </p:blipFill>
          <p:spPr>
            <a:xfrm>
              <a:off x="9197178" y="152400"/>
              <a:ext cx="9090820" cy="10134599"/>
            </a:xfrm>
            <a:prstGeom prst="rect">
              <a:avLst/>
            </a:prstGeom>
          </p:spPr>
        </p:pic>
      </p:grpSp>
      <p:sp>
        <p:nvSpPr>
          <p:cNvPr id="5" name="object 5"/>
          <p:cNvSpPr txBox="1"/>
          <p:nvPr/>
        </p:nvSpPr>
        <p:spPr>
          <a:xfrm>
            <a:off x="586326" y="4451960"/>
            <a:ext cx="7189470" cy="3597275"/>
          </a:xfrm>
          <a:prstGeom prst="rect">
            <a:avLst/>
          </a:prstGeom>
        </p:spPr>
        <p:txBody>
          <a:bodyPr vert="horz" wrap="square" lIns="0" tIns="12065" rIns="0" bIns="0" rtlCol="0">
            <a:spAutoFit/>
          </a:bodyPr>
          <a:lstStyle/>
          <a:p>
            <a:pPr marL="12700" marR="5080">
              <a:lnSpc>
                <a:spcPct val="125000"/>
              </a:lnSpc>
              <a:spcBef>
                <a:spcPts val="95"/>
              </a:spcBef>
            </a:pPr>
            <a:r>
              <a:rPr sz="3750" b="1" spc="-190" dirty="0">
                <a:solidFill>
                  <a:srgbClr val="0D7377"/>
                </a:solidFill>
                <a:latin typeface="Arial"/>
                <a:cs typeface="Arial"/>
              </a:rPr>
              <a:t>We</a:t>
            </a:r>
            <a:r>
              <a:rPr sz="3750" b="1" spc="-250" dirty="0">
                <a:solidFill>
                  <a:srgbClr val="0D7377"/>
                </a:solidFill>
                <a:latin typeface="Arial"/>
                <a:cs typeface="Arial"/>
              </a:rPr>
              <a:t> </a:t>
            </a:r>
            <a:r>
              <a:rPr sz="3750" b="1" spc="-160" dirty="0">
                <a:solidFill>
                  <a:srgbClr val="0D7377"/>
                </a:solidFill>
                <a:latin typeface="Arial"/>
                <a:cs typeface="Arial"/>
              </a:rPr>
              <a:t>deployed</a:t>
            </a:r>
            <a:r>
              <a:rPr sz="3750" b="1" spc="-245" dirty="0">
                <a:solidFill>
                  <a:srgbClr val="0D7377"/>
                </a:solidFill>
                <a:latin typeface="Arial"/>
                <a:cs typeface="Arial"/>
              </a:rPr>
              <a:t> </a:t>
            </a:r>
            <a:r>
              <a:rPr sz="3750" b="1" spc="-85" dirty="0">
                <a:solidFill>
                  <a:srgbClr val="0D7377"/>
                </a:solidFill>
                <a:latin typeface="Arial"/>
                <a:cs typeface="Arial"/>
              </a:rPr>
              <a:t>four</a:t>
            </a:r>
            <a:r>
              <a:rPr sz="3750" b="1" spc="-245" dirty="0">
                <a:solidFill>
                  <a:srgbClr val="0D7377"/>
                </a:solidFill>
                <a:latin typeface="Arial"/>
                <a:cs typeface="Arial"/>
              </a:rPr>
              <a:t> </a:t>
            </a:r>
            <a:r>
              <a:rPr sz="3750" b="1" spc="-140" dirty="0">
                <a:solidFill>
                  <a:srgbClr val="0D7377"/>
                </a:solidFill>
                <a:latin typeface="Arial"/>
                <a:cs typeface="Arial"/>
              </a:rPr>
              <a:t>compost</a:t>
            </a:r>
            <a:r>
              <a:rPr sz="3750" b="1" spc="-250" dirty="0">
                <a:solidFill>
                  <a:srgbClr val="0D7377"/>
                </a:solidFill>
                <a:latin typeface="Arial"/>
                <a:cs typeface="Arial"/>
              </a:rPr>
              <a:t> </a:t>
            </a:r>
            <a:r>
              <a:rPr sz="3750" b="1" spc="-190" dirty="0">
                <a:solidFill>
                  <a:srgbClr val="0D7377"/>
                </a:solidFill>
                <a:latin typeface="Arial"/>
                <a:cs typeface="Arial"/>
              </a:rPr>
              <a:t>bins</a:t>
            </a:r>
            <a:r>
              <a:rPr sz="3750" b="1" spc="-245" dirty="0">
                <a:solidFill>
                  <a:srgbClr val="0D7377"/>
                </a:solidFill>
                <a:latin typeface="Arial"/>
                <a:cs typeface="Arial"/>
              </a:rPr>
              <a:t> </a:t>
            </a:r>
            <a:r>
              <a:rPr sz="3750" b="1" spc="-25" dirty="0">
                <a:solidFill>
                  <a:srgbClr val="0D7377"/>
                </a:solidFill>
                <a:latin typeface="Arial"/>
                <a:cs typeface="Arial"/>
              </a:rPr>
              <a:t>in </a:t>
            </a:r>
            <a:r>
              <a:rPr sz="3750" b="1" spc="-45" dirty="0">
                <a:solidFill>
                  <a:srgbClr val="0D7377"/>
                </a:solidFill>
                <a:latin typeface="Arial"/>
                <a:cs typeface="Arial"/>
              </a:rPr>
              <a:t>the</a:t>
            </a:r>
            <a:r>
              <a:rPr sz="3750" b="1" spc="-245" dirty="0">
                <a:solidFill>
                  <a:srgbClr val="0D7377"/>
                </a:solidFill>
                <a:latin typeface="Arial"/>
                <a:cs typeface="Arial"/>
              </a:rPr>
              <a:t> </a:t>
            </a:r>
            <a:r>
              <a:rPr sz="3750" b="1" spc="-120" dirty="0">
                <a:solidFill>
                  <a:srgbClr val="0D7377"/>
                </a:solidFill>
                <a:latin typeface="Arial"/>
                <a:cs typeface="Arial"/>
              </a:rPr>
              <a:t>restrooms</a:t>
            </a:r>
            <a:r>
              <a:rPr sz="3750" b="1" spc="-240" dirty="0">
                <a:solidFill>
                  <a:srgbClr val="0D7377"/>
                </a:solidFill>
                <a:latin typeface="Arial"/>
                <a:cs typeface="Arial"/>
              </a:rPr>
              <a:t> </a:t>
            </a:r>
            <a:r>
              <a:rPr sz="3750" b="1" spc="-25" dirty="0">
                <a:solidFill>
                  <a:srgbClr val="0D7377"/>
                </a:solidFill>
                <a:latin typeface="Arial"/>
                <a:cs typeface="Arial"/>
              </a:rPr>
              <a:t>for</a:t>
            </a:r>
            <a:r>
              <a:rPr sz="3750" b="1" spc="-240" dirty="0">
                <a:solidFill>
                  <a:srgbClr val="0D7377"/>
                </a:solidFill>
                <a:latin typeface="Arial"/>
                <a:cs typeface="Arial"/>
              </a:rPr>
              <a:t> </a:t>
            </a:r>
            <a:r>
              <a:rPr sz="3750" b="1" spc="-100" dirty="0">
                <a:solidFill>
                  <a:srgbClr val="0D7377"/>
                </a:solidFill>
                <a:latin typeface="Arial"/>
                <a:cs typeface="Arial"/>
              </a:rPr>
              <a:t>collection</a:t>
            </a:r>
            <a:r>
              <a:rPr sz="3750" b="1" spc="-245" dirty="0">
                <a:solidFill>
                  <a:srgbClr val="0D7377"/>
                </a:solidFill>
                <a:latin typeface="Arial"/>
                <a:cs typeface="Arial"/>
              </a:rPr>
              <a:t> </a:t>
            </a:r>
            <a:r>
              <a:rPr sz="3750" b="1" spc="-25" dirty="0">
                <a:solidFill>
                  <a:srgbClr val="0D7377"/>
                </a:solidFill>
                <a:latin typeface="Arial"/>
                <a:cs typeface="Arial"/>
              </a:rPr>
              <a:t>of </a:t>
            </a:r>
            <a:r>
              <a:rPr sz="3750" b="1" spc="-120" dirty="0">
                <a:solidFill>
                  <a:srgbClr val="0D7377"/>
                </a:solidFill>
                <a:latin typeface="Arial"/>
                <a:cs typeface="Arial"/>
              </a:rPr>
              <a:t>paper</a:t>
            </a:r>
            <a:r>
              <a:rPr sz="3750" b="1" spc="-265" dirty="0">
                <a:solidFill>
                  <a:srgbClr val="0D7377"/>
                </a:solidFill>
                <a:latin typeface="Arial"/>
                <a:cs typeface="Arial"/>
              </a:rPr>
              <a:t> </a:t>
            </a:r>
            <a:r>
              <a:rPr sz="3750" b="1" spc="-70" dirty="0">
                <a:solidFill>
                  <a:srgbClr val="0D7377"/>
                </a:solidFill>
                <a:latin typeface="Arial"/>
                <a:cs typeface="Arial"/>
              </a:rPr>
              <a:t>towels</a:t>
            </a:r>
            <a:r>
              <a:rPr sz="3750" b="1" spc="-260" dirty="0">
                <a:solidFill>
                  <a:srgbClr val="0D7377"/>
                </a:solidFill>
                <a:latin typeface="Arial"/>
                <a:cs typeface="Arial"/>
              </a:rPr>
              <a:t> </a:t>
            </a:r>
            <a:r>
              <a:rPr sz="3750" b="1" spc="-25" dirty="0">
                <a:solidFill>
                  <a:srgbClr val="0D7377"/>
                </a:solidFill>
                <a:latin typeface="Arial"/>
                <a:cs typeface="Arial"/>
              </a:rPr>
              <a:t>to</a:t>
            </a:r>
            <a:r>
              <a:rPr sz="3750" b="1" spc="-260" dirty="0">
                <a:solidFill>
                  <a:srgbClr val="0D7377"/>
                </a:solidFill>
                <a:latin typeface="Arial"/>
                <a:cs typeface="Arial"/>
              </a:rPr>
              <a:t> </a:t>
            </a:r>
            <a:r>
              <a:rPr sz="3750" b="1" spc="-100" dirty="0">
                <a:solidFill>
                  <a:srgbClr val="0D7377"/>
                </a:solidFill>
                <a:latin typeface="Arial"/>
                <a:cs typeface="Arial"/>
              </a:rPr>
              <a:t>keep</a:t>
            </a:r>
            <a:r>
              <a:rPr sz="3750" b="1" spc="-260" dirty="0">
                <a:solidFill>
                  <a:srgbClr val="0D7377"/>
                </a:solidFill>
                <a:latin typeface="Arial"/>
                <a:cs typeface="Arial"/>
              </a:rPr>
              <a:t> </a:t>
            </a:r>
            <a:r>
              <a:rPr sz="3750" b="1" spc="-85" dirty="0">
                <a:solidFill>
                  <a:srgbClr val="0D7377"/>
                </a:solidFill>
                <a:latin typeface="Arial"/>
                <a:cs typeface="Arial"/>
              </a:rPr>
              <a:t>them</a:t>
            </a:r>
            <a:r>
              <a:rPr sz="3750" b="1" spc="-260" dirty="0">
                <a:solidFill>
                  <a:srgbClr val="0D7377"/>
                </a:solidFill>
                <a:latin typeface="Arial"/>
                <a:cs typeface="Arial"/>
              </a:rPr>
              <a:t> </a:t>
            </a:r>
            <a:r>
              <a:rPr sz="3750" b="1" spc="-105" dirty="0">
                <a:solidFill>
                  <a:srgbClr val="0D7377"/>
                </a:solidFill>
                <a:latin typeface="Arial"/>
                <a:cs typeface="Arial"/>
              </a:rPr>
              <a:t>out</a:t>
            </a:r>
            <a:r>
              <a:rPr sz="3750" b="1" spc="-260" dirty="0">
                <a:solidFill>
                  <a:srgbClr val="0D7377"/>
                </a:solidFill>
                <a:latin typeface="Arial"/>
                <a:cs typeface="Arial"/>
              </a:rPr>
              <a:t> </a:t>
            </a:r>
            <a:r>
              <a:rPr sz="3750" b="1" spc="-25" dirty="0">
                <a:solidFill>
                  <a:srgbClr val="0D7377"/>
                </a:solidFill>
                <a:latin typeface="Arial"/>
                <a:cs typeface="Arial"/>
              </a:rPr>
              <a:t>of </a:t>
            </a:r>
            <a:r>
              <a:rPr sz="3750" b="1" spc="-45" dirty="0">
                <a:solidFill>
                  <a:srgbClr val="0D7377"/>
                </a:solidFill>
                <a:latin typeface="Arial"/>
                <a:cs typeface="Arial"/>
              </a:rPr>
              <a:t>the</a:t>
            </a:r>
            <a:r>
              <a:rPr sz="3750" b="1" spc="-260" dirty="0">
                <a:solidFill>
                  <a:srgbClr val="0D7377"/>
                </a:solidFill>
                <a:latin typeface="Arial"/>
                <a:cs typeface="Arial"/>
              </a:rPr>
              <a:t> </a:t>
            </a:r>
            <a:r>
              <a:rPr sz="3750" b="1" spc="-85" dirty="0">
                <a:solidFill>
                  <a:srgbClr val="0D7377"/>
                </a:solidFill>
                <a:latin typeface="Arial"/>
                <a:cs typeface="Arial"/>
              </a:rPr>
              <a:t>trash.</a:t>
            </a:r>
            <a:r>
              <a:rPr sz="3750" b="1" spc="-254" dirty="0">
                <a:solidFill>
                  <a:srgbClr val="0D7377"/>
                </a:solidFill>
                <a:latin typeface="Arial"/>
                <a:cs typeface="Arial"/>
              </a:rPr>
              <a:t> </a:t>
            </a:r>
            <a:r>
              <a:rPr sz="3750" b="1" spc="-190" dirty="0">
                <a:solidFill>
                  <a:srgbClr val="0D7377"/>
                </a:solidFill>
                <a:latin typeface="Arial"/>
                <a:cs typeface="Arial"/>
              </a:rPr>
              <a:t>We</a:t>
            </a:r>
            <a:r>
              <a:rPr sz="3750" b="1" spc="-254" dirty="0">
                <a:solidFill>
                  <a:srgbClr val="0D7377"/>
                </a:solidFill>
                <a:latin typeface="Arial"/>
                <a:cs typeface="Arial"/>
              </a:rPr>
              <a:t> </a:t>
            </a:r>
            <a:r>
              <a:rPr sz="3750" b="1" spc="-170" dirty="0">
                <a:solidFill>
                  <a:srgbClr val="0D7377"/>
                </a:solidFill>
                <a:latin typeface="Arial"/>
                <a:cs typeface="Arial"/>
              </a:rPr>
              <a:t>began</a:t>
            </a:r>
            <a:r>
              <a:rPr sz="3750" b="1" spc="-260" dirty="0">
                <a:solidFill>
                  <a:srgbClr val="0D7377"/>
                </a:solidFill>
                <a:latin typeface="Arial"/>
                <a:cs typeface="Arial"/>
              </a:rPr>
              <a:t> </a:t>
            </a:r>
            <a:r>
              <a:rPr sz="3750" b="1" spc="-10" dirty="0">
                <a:solidFill>
                  <a:srgbClr val="0D7377"/>
                </a:solidFill>
                <a:latin typeface="Arial"/>
                <a:cs typeface="Arial"/>
              </a:rPr>
              <a:t>textile recycling.</a:t>
            </a:r>
            <a:endParaRPr sz="3750">
              <a:latin typeface="Arial"/>
              <a:cs typeface="Arial"/>
            </a:endParaRPr>
          </a:p>
        </p:txBody>
      </p:sp>
      <p:sp>
        <p:nvSpPr>
          <p:cNvPr id="6" name="object 6"/>
          <p:cNvSpPr txBox="1">
            <a:spLocks noGrp="1"/>
          </p:cNvSpPr>
          <p:nvPr>
            <p:ph type="title"/>
          </p:nvPr>
        </p:nvSpPr>
        <p:spPr>
          <a:xfrm>
            <a:off x="639731" y="498082"/>
            <a:ext cx="7031355" cy="2463800"/>
          </a:xfrm>
          <a:prstGeom prst="rect">
            <a:avLst/>
          </a:prstGeom>
        </p:spPr>
        <p:txBody>
          <a:bodyPr vert="horz" wrap="square" lIns="0" tIns="12700" rIns="0" bIns="0" rtlCol="0">
            <a:spAutoFit/>
          </a:bodyPr>
          <a:lstStyle/>
          <a:p>
            <a:pPr marL="12700" marR="5080">
              <a:lnSpc>
                <a:spcPct val="100000"/>
              </a:lnSpc>
              <a:spcBef>
                <a:spcPts val="100"/>
              </a:spcBef>
            </a:pPr>
            <a:r>
              <a:rPr sz="8000" spc="-375" dirty="0">
                <a:solidFill>
                  <a:srgbClr val="0D7377"/>
                </a:solidFill>
              </a:rPr>
              <a:t>Reduce</a:t>
            </a:r>
            <a:r>
              <a:rPr sz="8000" spc="-600" dirty="0">
                <a:solidFill>
                  <a:srgbClr val="0D7377"/>
                </a:solidFill>
              </a:rPr>
              <a:t> </a:t>
            </a:r>
            <a:r>
              <a:rPr sz="8000" spc="-204" dirty="0">
                <a:solidFill>
                  <a:srgbClr val="0D7377"/>
                </a:solidFill>
              </a:rPr>
              <a:t>Landfill </a:t>
            </a:r>
            <a:r>
              <a:rPr sz="8000" spc="-20" dirty="0">
                <a:solidFill>
                  <a:srgbClr val="0D7377"/>
                </a:solidFill>
              </a:rPr>
              <a:t>Waste</a:t>
            </a:r>
            <a:endParaRPr sz="8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10267062"/>
          </a:xfrm>
          <a:prstGeom prst="rect">
            <a:avLst/>
          </a:prstGeom>
        </p:spPr>
      </p:pic>
      <p:sp>
        <p:nvSpPr>
          <p:cNvPr id="3" name="object 3"/>
          <p:cNvSpPr txBox="1"/>
          <p:nvPr/>
        </p:nvSpPr>
        <p:spPr>
          <a:xfrm>
            <a:off x="9753600" y="3162300"/>
            <a:ext cx="7848600" cy="6433492"/>
          </a:xfrm>
          <a:prstGeom prst="rect">
            <a:avLst/>
          </a:prstGeom>
        </p:spPr>
        <p:txBody>
          <a:bodyPr vert="horz" wrap="square" lIns="0" tIns="12065" rIns="0" bIns="0" rtlCol="0">
            <a:spAutoFit/>
          </a:bodyPr>
          <a:lstStyle/>
          <a:p>
            <a:pPr marL="12700" marR="5080">
              <a:lnSpc>
                <a:spcPct val="125000"/>
              </a:lnSpc>
              <a:spcBef>
                <a:spcPts val="95"/>
              </a:spcBef>
            </a:pPr>
            <a:r>
              <a:rPr sz="3750" b="1" spc="-265" dirty="0">
                <a:solidFill>
                  <a:srgbClr val="0D7377"/>
                </a:solidFill>
                <a:latin typeface="Arial"/>
                <a:cs typeface="Arial"/>
              </a:rPr>
              <a:t>FLC</a:t>
            </a:r>
            <a:r>
              <a:rPr lang="en-US" sz="3750" b="1" spc="-265" dirty="0">
                <a:solidFill>
                  <a:srgbClr val="0D7377"/>
                </a:solidFill>
                <a:latin typeface="Arial"/>
                <a:cs typeface="Arial"/>
              </a:rPr>
              <a:t> Building &amp; Property Committee</a:t>
            </a:r>
            <a:r>
              <a:rPr sz="3750" b="1" spc="-245" dirty="0">
                <a:solidFill>
                  <a:srgbClr val="0D7377"/>
                </a:solidFill>
                <a:latin typeface="Arial"/>
                <a:cs typeface="Arial"/>
              </a:rPr>
              <a:t> </a:t>
            </a:r>
            <a:r>
              <a:rPr sz="3750" b="1" spc="-140" dirty="0">
                <a:solidFill>
                  <a:srgbClr val="0D7377"/>
                </a:solidFill>
                <a:latin typeface="Arial"/>
                <a:cs typeface="Arial"/>
              </a:rPr>
              <a:t>purchased</a:t>
            </a:r>
            <a:r>
              <a:rPr sz="3750" b="1" spc="-245" dirty="0">
                <a:solidFill>
                  <a:srgbClr val="0D7377"/>
                </a:solidFill>
                <a:latin typeface="Arial"/>
                <a:cs typeface="Arial"/>
              </a:rPr>
              <a:t> </a:t>
            </a:r>
            <a:r>
              <a:rPr sz="3750" b="1" spc="-175" dirty="0">
                <a:solidFill>
                  <a:srgbClr val="0D7377"/>
                </a:solidFill>
                <a:latin typeface="Arial"/>
                <a:cs typeface="Arial"/>
              </a:rPr>
              <a:t>and</a:t>
            </a:r>
            <a:r>
              <a:rPr sz="3750" b="1" spc="-240" dirty="0">
                <a:solidFill>
                  <a:srgbClr val="0D7377"/>
                </a:solidFill>
                <a:latin typeface="Arial"/>
                <a:cs typeface="Arial"/>
              </a:rPr>
              <a:t> </a:t>
            </a:r>
            <a:r>
              <a:rPr sz="3750" b="1" spc="-140" dirty="0">
                <a:solidFill>
                  <a:srgbClr val="0D7377"/>
                </a:solidFill>
                <a:latin typeface="Arial"/>
                <a:cs typeface="Arial"/>
              </a:rPr>
              <a:t>deployed</a:t>
            </a:r>
            <a:r>
              <a:rPr sz="3750" b="1" spc="-245" dirty="0">
                <a:solidFill>
                  <a:srgbClr val="0D7377"/>
                </a:solidFill>
                <a:latin typeface="Arial"/>
                <a:cs typeface="Arial"/>
              </a:rPr>
              <a:t> </a:t>
            </a:r>
            <a:r>
              <a:rPr sz="3750" b="1" spc="-25" dirty="0">
                <a:solidFill>
                  <a:srgbClr val="0D7377"/>
                </a:solidFill>
                <a:latin typeface="Arial"/>
                <a:cs typeface="Arial"/>
              </a:rPr>
              <a:t>two </a:t>
            </a:r>
            <a:r>
              <a:rPr sz="3750" b="1" dirty="0">
                <a:solidFill>
                  <a:srgbClr val="0D7377"/>
                </a:solidFill>
                <a:latin typeface="Arial"/>
                <a:cs typeface="Arial"/>
              </a:rPr>
              <a:t>of</a:t>
            </a:r>
            <a:r>
              <a:rPr sz="3750" b="1" spc="-215" dirty="0">
                <a:solidFill>
                  <a:srgbClr val="0D7377"/>
                </a:solidFill>
                <a:latin typeface="Arial"/>
                <a:cs typeface="Arial"/>
              </a:rPr>
              <a:t> </a:t>
            </a:r>
            <a:r>
              <a:rPr sz="3750" b="1" spc="-30" dirty="0">
                <a:solidFill>
                  <a:srgbClr val="0D7377"/>
                </a:solidFill>
                <a:latin typeface="Arial"/>
                <a:cs typeface="Arial"/>
              </a:rPr>
              <a:t>the</a:t>
            </a:r>
            <a:r>
              <a:rPr sz="3750" b="1" spc="-210" dirty="0">
                <a:solidFill>
                  <a:srgbClr val="0D7377"/>
                </a:solidFill>
                <a:latin typeface="Arial"/>
                <a:cs typeface="Arial"/>
              </a:rPr>
              <a:t> </a:t>
            </a:r>
            <a:r>
              <a:rPr sz="3750" b="1" dirty="0">
                <a:solidFill>
                  <a:srgbClr val="0D7377"/>
                </a:solidFill>
                <a:latin typeface="Arial"/>
                <a:cs typeface="Arial"/>
              </a:rPr>
              <a:t>three-</a:t>
            </a:r>
            <a:r>
              <a:rPr sz="3750" b="1" spc="-165" dirty="0">
                <a:solidFill>
                  <a:srgbClr val="0D7377"/>
                </a:solidFill>
                <a:latin typeface="Arial"/>
                <a:cs typeface="Arial"/>
              </a:rPr>
              <a:t>bin</a:t>
            </a:r>
            <a:r>
              <a:rPr sz="3750" b="1" spc="-210" dirty="0">
                <a:solidFill>
                  <a:srgbClr val="0D7377"/>
                </a:solidFill>
                <a:latin typeface="Arial"/>
                <a:cs typeface="Arial"/>
              </a:rPr>
              <a:t> </a:t>
            </a:r>
            <a:r>
              <a:rPr sz="3750" b="1" spc="-65" dirty="0">
                <a:solidFill>
                  <a:srgbClr val="0D7377"/>
                </a:solidFill>
                <a:latin typeface="Arial"/>
                <a:cs typeface="Arial"/>
              </a:rPr>
              <a:t>trash</a:t>
            </a:r>
            <a:r>
              <a:rPr sz="3750" b="1" spc="-215" dirty="0">
                <a:solidFill>
                  <a:srgbClr val="0D7377"/>
                </a:solidFill>
                <a:latin typeface="Arial"/>
                <a:cs typeface="Arial"/>
              </a:rPr>
              <a:t> </a:t>
            </a:r>
            <a:r>
              <a:rPr sz="3750" b="1" spc="-10" dirty="0">
                <a:solidFill>
                  <a:srgbClr val="0D7377"/>
                </a:solidFill>
                <a:latin typeface="Arial"/>
                <a:cs typeface="Arial"/>
              </a:rPr>
              <a:t>containers </a:t>
            </a:r>
            <a:r>
              <a:rPr sz="3750" b="1" dirty="0">
                <a:solidFill>
                  <a:srgbClr val="0D7377"/>
                </a:solidFill>
                <a:latin typeface="Arial"/>
                <a:cs typeface="Arial"/>
              </a:rPr>
              <a:t>that</a:t>
            </a:r>
            <a:r>
              <a:rPr sz="3750" b="1" spc="-240" dirty="0">
                <a:solidFill>
                  <a:srgbClr val="0D7377"/>
                </a:solidFill>
                <a:latin typeface="Arial"/>
                <a:cs typeface="Arial"/>
              </a:rPr>
              <a:t> </a:t>
            </a:r>
            <a:r>
              <a:rPr sz="3750" b="1" spc="-114" dirty="0">
                <a:solidFill>
                  <a:srgbClr val="0D7377"/>
                </a:solidFill>
                <a:latin typeface="Arial"/>
                <a:cs typeface="Arial"/>
              </a:rPr>
              <a:t>have</a:t>
            </a:r>
            <a:r>
              <a:rPr sz="3750" b="1" spc="-240" dirty="0">
                <a:solidFill>
                  <a:srgbClr val="0D7377"/>
                </a:solidFill>
                <a:latin typeface="Arial"/>
                <a:cs typeface="Arial"/>
              </a:rPr>
              <a:t> </a:t>
            </a:r>
            <a:r>
              <a:rPr sz="3750" b="1" spc="-10" dirty="0">
                <a:solidFill>
                  <a:srgbClr val="0D7377"/>
                </a:solidFill>
                <a:latin typeface="Arial"/>
                <a:cs typeface="Arial"/>
              </a:rPr>
              <a:t>trash/recycle/compost </a:t>
            </a:r>
            <a:r>
              <a:rPr sz="3750" b="1" spc="-90" dirty="0">
                <a:solidFill>
                  <a:srgbClr val="0D7377"/>
                </a:solidFill>
                <a:latin typeface="Arial"/>
                <a:cs typeface="Arial"/>
              </a:rPr>
              <a:t>slots.</a:t>
            </a:r>
            <a:r>
              <a:rPr sz="3750" b="1" spc="-254" dirty="0">
                <a:solidFill>
                  <a:srgbClr val="0D7377"/>
                </a:solidFill>
                <a:latin typeface="Arial"/>
                <a:cs typeface="Arial"/>
              </a:rPr>
              <a:t> </a:t>
            </a:r>
            <a:r>
              <a:rPr sz="3750" b="1" spc="-180" dirty="0">
                <a:solidFill>
                  <a:srgbClr val="0D7377"/>
                </a:solidFill>
                <a:latin typeface="Arial"/>
                <a:cs typeface="Arial"/>
              </a:rPr>
              <a:t>We</a:t>
            </a:r>
            <a:r>
              <a:rPr sz="3750" b="1" spc="-254" dirty="0">
                <a:solidFill>
                  <a:srgbClr val="0D7377"/>
                </a:solidFill>
                <a:latin typeface="Arial"/>
                <a:cs typeface="Arial"/>
              </a:rPr>
              <a:t> </a:t>
            </a:r>
            <a:r>
              <a:rPr sz="3750" b="1" spc="-110" dirty="0">
                <a:solidFill>
                  <a:srgbClr val="0D7377"/>
                </a:solidFill>
                <a:latin typeface="Arial"/>
                <a:cs typeface="Arial"/>
              </a:rPr>
              <a:t>reduced</a:t>
            </a:r>
            <a:r>
              <a:rPr sz="3750" b="1" spc="-254" dirty="0">
                <a:solidFill>
                  <a:srgbClr val="0D7377"/>
                </a:solidFill>
                <a:latin typeface="Arial"/>
                <a:cs typeface="Arial"/>
              </a:rPr>
              <a:t> </a:t>
            </a:r>
            <a:r>
              <a:rPr sz="3750" b="1" spc="-30" dirty="0">
                <a:solidFill>
                  <a:srgbClr val="0D7377"/>
                </a:solidFill>
                <a:latin typeface="Arial"/>
                <a:cs typeface="Arial"/>
              </a:rPr>
              <a:t>the</a:t>
            </a:r>
            <a:r>
              <a:rPr sz="3750" b="1" spc="-250" dirty="0">
                <a:solidFill>
                  <a:srgbClr val="0D7377"/>
                </a:solidFill>
                <a:latin typeface="Arial"/>
                <a:cs typeface="Arial"/>
              </a:rPr>
              <a:t> </a:t>
            </a:r>
            <a:r>
              <a:rPr sz="3750" b="1" spc="-105" dirty="0">
                <a:solidFill>
                  <a:srgbClr val="0D7377"/>
                </a:solidFill>
                <a:latin typeface="Arial"/>
                <a:cs typeface="Arial"/>
              </a:rPr>
              <a:t>size</a:t>
            </a:r>
            <a:r>
              <a:rPr sz="3750" b="1" spc="-254" dirty="0">
                <a:solidFill>
                  <a:srgbClr val="0D7377"/>
                </a:solidFill>
                <a:latin typeface="Arial"/>
                <a:cs typeface="Arial"/>
              </a:rPr>
              <a:t> </a:t>
            </a:r>
            <a:r>
              <a:rPr sz="3750" b="1" dirty="0">
                <a:solidFill>
                  <a:srgbClr val="0D7377"/>
                </a:solidFill>
                <a:latin typeface="Arial"/>
                <a:cs typeface="Arial"/>
              </a:rPr>
              <a:t>of</a:t>
            </a:r>
            <a:r>
              <a:rPr sz="3750" b="1" spc="-254" dirty="0">
                <a:solidFill>
                  <a:srgbClr val="0D7377"/>
                </a:solidFill>
                <a:latin typeface="Arial"/>
                <a:cs typeface="Arial"/>
              </a:rPr>
              <a:t> </a:t>
            </a:r>
            <a:r>
              <a:rPr sz="3750" b="1" spc="-25" dirty="0">
                <a:solidFill>
                  <a:srgbClr val="0D7377"/>
                </a:solidFill>
                <a:latin typeface="Arial"/>
                <a:cs typeface="Arial"/>
              </a:rPr>
              <a:t>our </a:t>
            </a:r>
            <a:r>
              <a:rPr sz="3750" b="1" spc="-110" dirty="0">
                <a:solidFill>
                  <a:srgbClr val="0D7377"/>
                </a:solidFill>
                <a:latin typeface="Arial"/>
                <a:cs typeface="Arial"/>
              </a:rPr>
              <a:t>dumpster</a:t>
            </a:r>
            <a:r>
              <a:rPr sz="3750" b="1" spc="-254" dirty="0">
                <a:solidFill>
                  <a:srgbClr val="0D7377"/>
                </a:solidFill>
                <a:latin typeface="Arial"/>
                <a:cs typeface="Arial"/>
              </a:rPr>
              <a:t> </a:t>
            </a:r>
            <a:r>
              <a:rPr sz="3750" b="1" spc="-10" dirty="0">
                <a:solidFill>
                  <a:srgbClr val="0D7377"/>
                </a:solidFill>
                <a:latin typeface="Arial"/>
                <a:cs typeface="Arial"/>
              </a:rPr>
              <a:t>to</a:t>
            </a:r>
            <a:r>
              <a:rPr sz="3750" b="1" spc="-254" dirty="0">
                <a:solidFill>
                  <a:srgbClr val="0D7377"/>
                </a:solidFill>
                <a:latin typeface="Arial"/>
                <a:cs typeface="Arial"/>
              </a:rPr>
              <a:t> </a:t>
            </a:r>
            <a:r>
              <a:rPr sz="3750" b="1" dirty="0">
                <a:solidFill>
                  <a:srgbClr val="0D7377"/>
                </a:solidFill>
                <a:latin typeface="Arial"/>
                <a:cs typeface="Arial"/>
              </a:rPr>
              <a:t>2</a:t>
            </a:r>
            <a:r>
              <a:rPr sz="3750" b="1" spc="-254" dirty="0">
                <a:solidFill>
                  <a:srgbClr val="0D7377"/>
                </a:solidFill>
                <a:latin typeface="Arial"/>
                <a:cs typeface="Arial"/>
              </a:rPr>
              <a:t> </a:t>
            </a:r>
            <a:r>
              <a:rPr sz="3750" b="1" spc="-125" dirty="0">
                <a:solidFill>
                  <a:srgbClr val="0D7377"/>
                </a:solidFill>
                <a:latin typeface="Arial"/>
                <a:cs typeface="Arial"/>
              </a:rPr>
              <a:t>yards</a:t>
            </a:r>
            <a:r>
              <a:rPr sz="3750" b="1" spc="-254" dirty="0">
                <a:solidFill>
                  <a:srgbClr val="0D7377"/>
                </a:solidFill>
                <a:latin typeface="Arial"/>
                <a:cs typeface="Arial"/>
              </a:rPr>
              <a:t> </a:t>
            </a:r>
            <a:r>
              <a:rPr sz="3750" b="1" spc="-175" dirty="0">
                <a:solidFill>
                  <a:srgbClr val="0D7377"/>
                </a:solidFill>
                <a:latin typeface="Arial"/>
                <a:cs typeface="Arial"/>
              </a:rPr>
              <a:t>and</a:t>
            </a:r>
            <a:r>
              <a:rPr sz="3750" b="1" spc="-254" dirty="0">
                <a:solidFill>
                  <a:srgbClr val="0D7377"/>
                </a:solidFill>
                <a:latin typeface="Arial"/>
                <a:cs typeface="Arial"/>
              </a:rPr>
              <a:t> </a:t>
            </a:r>
            <a:r>
              <a:rPr sz="3750" b="1" spc="-20" dirty="0">
                <a:solidFill>
                  <a:srgbClr val="0D7377"/>
                </a:solidFill>
                <a:latin typeface="Arial"/>
                <a:cs typeface="Arial"/>
              </a:rPr>
              <a:t>obtained </a:t>
            </a:r>
            <a:r>
              <a:rPr sz="3750" b="1" spc="-90" dirty="0">
                <a:solidFill>
                  <a:srgbClr val="0D7377"/>
                </a:solidFill>
                <a:latin typeface="Arial"/>
                <a:cs typeface="Arial"/>
              </a:rPr>
              <a:t>a</a:t>
            </a:r>
            <a:r>
              <a:rPr sz="3750" b="1" spc="-245" dirty="0">
                <a:solidFill>
                  <a:srgbClr val="0D7377"/>
                </a:solidFill>
                <a:latin typeface="Arial"/>
                <a:cs typeface="Arial"/>
              </a:rPr>
              <a:t> </a:t>
            </a:r>
            <a:r>
              <a:rPr sz="3750" b="1" spc="-105" dirty="0">
                <a:solidFill>
                  <a:srgbClr val="0D7377"/>
                </a:solidFill>
                <a:latin typeface="Arial"/>
                <a:cs typeface="Arial"/>
              </a:rPr>
              <a:t>lockable</a:t>
            </a:r>
            <a:r>
              <a:rPr sz="3750" b="1" spc="-245" dirty="0">
                <a:solidFill>
                  <a:srgbClr val="0D7377"/>
                </a:solidFill>
                <a:latin typeface="Arial"/>
                <a:cs typeface="Arial"/>
              </a:rPr>
              <a:t> </a:t>
            </a:r>
            <a:r>
              <a:rPr sz="3750" b="1" spc="-60" dirty="0">
                <a:solidFill>
                  <a:srgbClr val="0D7377"/>
                </a:solidFill>
                <a:latin typeface="Arial"/>
                <a:cs typeface="Arial"/>
              </a:rPr>
              <a:t>recycle</a:t>
            </a:r>
            <a:r>
              <a:rPr sz="3750" b="1" spc="-245" dirty="0">
                <a:solidFill>
                  <a:srgbClr val="0D7377"/>
                </a:solidFill>
                <a:latin typeface="Arial"/>
                <a:cs typeface="Arial"/>
              </a:rPr>
              <a:t> </a:t>
            </a:r>
            <a:r>
              <a:rPr sz="3750" b="1" spc="-110" dirty="0">
                <a:solidFill>
                  <a:srgbClr val="0D7377"/>
                </a:solidFill>
                <a:latin typeface="Arial"/>
                <a:cs typeface="Arial"/>
              </a:rPr>
              <a:t>dumpster</a:t>
            </a:r>
            <a:r>
              <a:rPr sz="3750" b="1" spc="-240" dirty="0">
                <a:solidFill>
                  <a:srgbClr val="0D7377"/>
                </a:solidFill>
                <a:latin typeface="Arial"/>
                <a:cs typeface="Arial"/>
              </a:rPr>
              <a:t> </a:t>
            </a:r>
            <a:r>
              <a:rPr sz="3750" b="1" spc="-20" dirty="0">
                <a:solidFill>
                  <a:srgbClr val="0D7377"/>
                </a:solidFill>
                <a:latin typeface="Arial"/>
                <a:cs typeface="Arial"/>
              </a:rPr>
              <a:t>from </a:t>
            </a:r>
            <a:r>
              <a:rPr sz="3750" b="1" spc="-170" dirty="0">
                <a:solidFill>
                  <a:srgbClr val="0D7377"/>
                </a:solidFill>
                <a:latin typeface="Arial"/>
                <a:cs typeface="Arial"/>
              </a:rPr>
              <a:t>Recology</a:t>
            </a:r>
            <a:r>
              <a:rPr sz="3750" b="1" spc="-254" dirty="0">
                <a:solidFill>
                  <a:srgbClr val="0D7377"/>
                </a:solidFill>
                <a:latin typeface="Arial"/>
                <a:cs typeface="Arial"/>
              </a:rPr>
              <a:t> </a:t>
            </a:r>
            <a:r>
              <a:rPr sz="3750" b="1" spc="-80" dirty="0">
                <a:solidFill>
                  <a:srgbClr val="0D7377"/>
                </a:solidFill>
                <a:latin typeface="Arial"/>
                <a:cs typeface="Arial"/>
              </a:rPr>
              <a:t>per</a:t>
            </a:r>
            <a:r>
              <a:rPr sz="3750" b="1" spc="-254" dirty="0">
                <a:solidFill>
                  <a:srgbClr val="0D7377"/>
                </a:solidFill>
                <a:latin typeface="Arial"/>
                <a:cs typeface="Arial"/>
              </a:rPr>
              <a:t> </a:t>
            </a:r>
            <a:r>
              <a:rPr sz="3750" b="1" spc="-30" dirty="0">
                <a:solidFill>
                  <a:srgbClr val="0D7377"/>
                </a:solidFill>
                <a:latin typeface="Arial"/>
                <a:cs typeface="Arial"/>
              </a:rPr>
              <a:t>the</a:t>
            </a:r>
            <a:r>
              <a:rPr sz="3750" b="1" spc="-254" dirty="0">
                <a:solidFill>
                  <a:srgbClr val="0D7377"/>
                </a:solidFill>
                <a:latin typeface="Arial"/>
                <a:cs typeface="Arial"/>
              </a:rPr>
              <a:t> </a:t>
            </a:r>
            <a:r>
              <a:rPr sz="3750" b="1" spc="-10" dirty="0">
                <a:solidFill>
                  <a:srgbClr val="0D7377"/>
                </a:solidFill>
                <a:latin typeface="Arial"/>
                <a:cs typeface="Arial"/>
              </a:rPr>
              <a:t>sustainability </a:t>
            </a:r>
            <a:r>
              <a:rPr sz="3750" b="1" spc="-65" dirty="0">
                <a:solidFill>
                  <a:srgbClr val="0D7377"/>
                </a:solidFill>
                <a:latin typeface="Arial"/>
                <a:cs typeface="Arial"/>
              </a:rPr>
              <a:t>team</a:t>
            </a:r>
            <a:r>
              <a:rPr lang="en-US" sz="3750" b="1" spc="-65" dirty="0">
                <a:solidFill>
                  <a:srgbClr val="0D7377"/>
                </a:solidFill>
                <a:latin typeface="Arial"/>
                <a:cs typeface="Arial"/>
              </a:rPr>
              <a:t>'</a:t>
            </a:r>
            <a:r>
              <a:rPr sz="3750" b="1" spc="-65" dirty="0">
                <a:solidFill>
                  <a:srgbClr val="0D7377"/>
                </a:solidFill>
                <a:latin typeface="Arial"/>
                <a:cs typeface="Arial"/>
              </a:rPr>
              <a:t>s</a:t>
            </a:r>
            <a:r>
              <a:rPr sz="3750" b="1" spc="-260" dirty="0">
                <a:solidFill>
                  <a:srgbClr val="0D7377"/>
                </a:solidFill>
                <a:latin typeface="Arial"/>
                <a:cs typeface="Arial"/>
              </a:rPr>
              <a:t> </a:t>
            </a:r>
            <a:r>
              <a:rPr sz="3750" b="1" spc="-40" dirty="0">
                <a:solidFill>
                  <a:srgbClr val="0D7377"/>
                </a:solidFill>
                <a:latin typeface="Arial"/>
                <a:cs typeface="Arial"/>
              </a:rPr>
              <a:t>recommendations.</a:t>
            </a:r>
            <a:endParaRPr sz="3750" dirty="0">
              <a:latin typeface="Arial"/>
              <a:cs typeface="Arial"/>
            </a:endParaRPr>
          </a:p>
        </p:txBody>
      </p:sp>
      <p:sp>
        <p:nvSpPr>
          <p:cNvPr id="4" name="object 4"/>
          <p:cNvSpPr txBox="1">
            <a:spLocks noGrp="1"/>
          </p:cNvSpPr>
          <p:nvPr>
            <p:ph type="title"/>
          </p:nvPr>
        </p:nvSpPr>
        <p:spPr>
          <a:xfrm>
            <a:off x="9936498" y="396875"/>
            <a:ext cx="7548245" cy="2486660"/>
          </a:xfrm>
          <a:prstGeom prst="rect">
            <a:avLst/>
          </a:prstGeom>
        </p:spPr>
        <p:txBody>
          <a:bodyPr vert="horz" wrap="square" lIns="0" tIns="29209" rIns="0" bIns="0" rtlCol="0">
            <a:spAutoFit/>
          </a:bodyPr>
          <a:lstStyle/>
          <a:p>
            <a:pPr marL="12700" marR="5080" algn="ctr">
              <a:lnSpc>
                <a:spcPts val="6450"/>
              </a:lnSpc>
              <a:spcBef>
                <a:spcPts val="229"/>
              </a:spcBef>
            </a:pPr>
            <a:r>
              <a:rPr sz="5400" spc="-25" dirty="0">
                <a:solidFill>
                  <a:srgbClr val="0D7377"/>
                </a:solidFill>
              </a:rPr>
              <a:t>New </a:t>
            </a:r>
            <a:r>
              <a:rPr sz="5400" spc="-120" dirty="0">
                <a:solidFill>
                  <a:srgbClr val="0D7377"/>
                </a:solidFill>
              </a:rPr>
              <a:t>Trash/Recycle/Compost </a:t>
            </a:r>
            <a:r>
              <a:rPr sz="5400" spc="-110" dirty="0">
                <a:solidFill>
                  <a:srgbClr val="0D7377"/>
                </a:solidFill>
              </a:rPr>
              <a:t>Containers</a:t>
            </a:r>
            <a:endParaRPr sz="5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31565" y="1575215"/>
            <a:ext cx="6619790" cy="6581810"/>
          </a:xfrm>
          <a:prstGeom prst="rect">
            <a:avLst/>
          </a:prstGeom>
        </p:spPr>
      </p:pic>
      <p:sp>
        <p:nvSpPr>
          <p:cNvPr id="3" name="object 3"/>
          <p:cNvSpPr txBox="1"/>
          <p:nvPr/>
        </p:nvSpPr>
        <p:spPr>
          <a:xfrm>
            <a:off x="9632269" y="2485783"/>
            <a:ext cx="6718300" cy="4549775"/>
          </a:xfrm>
          <a:prstGeom prst="rect">
            <a:avLst/>
          </a:prstGeom>
        </p:spPr>
        <p:txBody>
          <a:bodyPr vert="horz" wrap="square" lIns="0" tIns="12065" rIns="0" bIns="0" rtlCol="0">
            <a:spAutoFit/>
          </a:bodyPr>
          <a:lstStyle/>
          <a:p>
            <a:pPr marL="12700" marR="5080">
              <a:lnSpc>
                <a:spcPct val="125000"/>
              </a:lnSpc>
              <a:spcBef>
                <a:spcPts val="95"/>
              </a:spcBef>
            </a:pPr>
            <a:r>
              <a:rPr sz="4750" b="1" spc="-240" dirty="0">
                <a:solidFill>
                  <a:srgbClr val="0D7377"/>
                </a:solidFill>
                <a:latin typeface="Arial"/>
                <a:cs typeface="Arial"/>
              </a:rPr>
              <a:t>We</a:t>
            </a:r>
            <a:r>
              <a:rPr sz="4750" b="1" spc="-345" dirty="0">
                <a:solidFill>
                  <a:srgbClr val="0D7377"/>
                </a:solidFill>
                <a:latin typeface="Arial"/>
                <a:cs typeface="Arial"/>
              </a:rPr>
              <a:t> </a:t>
            </a:r>
            <a:r>
              <a:rPr sz="4750" b="1" spc="-200" dirty="0">
                <a:solidFill>
                  <a:srgbClr val="0D7377"/>
                </a:solidFill>
                <a:latin typeface="Arial"/>
                <a:cs typeface="Arial"/>
              </a:rPr>
              <a:t>deployed</a:t>
            </a:r>
            <a:r>
              <a:rPr sz="4750" b="1" spc="-345" dirty="0">
                <a:solidFill>
                  <a:srgbClr val="0D7377"/>
                </a:solidFill>
                <a:latin typeface="Arial"/>
                <a:cs typeface="Arial"/>
              </a:rPr>
              <a:t> </a:t>
            </a:r>
            <a:r>
              <a:rPr sz="4750" b="1" spc="-10" dirty="0">
                <a:solidFill>
                  <a:srgbClr val="0D7377"/>
                </a:solidFill>
                <a:latin typeface="Arial"/>
                <a:cs typeface="Arial"/>
              </a:rPr>
              <a:t>two</a:t>
            </a:r>
            <a:r>
              <a:rPr sz="4750" b="1" spc="-340" dirty="0">
                <a:solidFill>
                  <a:srgbClr val="0D7377"/>
                </a:solidFill>
                <a:latin typeface="Arial"/>
                <a:cs typeface="Arial"/>
              </a:rPr>
              <a:t> </a:t>
            </a:r>
            <a:r>
              <a:rPr sz="4750" b="1" spc="-20" dirty="0">
                <a:solidFill>
                  <a:srgbClr val="0D7377"/>
                </a:solidFill>
                <a:latin typeface="Arial"/>
                <a:cs typeface="Arial"/>
              </a:rPr>
              <a:t>bins </a:t>
            </a:r>
            <a:r>
              <a:rPr sz="4750" b="1" dirty="0">
                <a:solidFill>
                  <a:srgbClr val="0D7377"/>
                </a:solidFill>
                <a:latin typeface="Arial"/>
                <a:cs typeface="Arial"/>
              </a:rPr>
              <a:t>(office</a:t>
            </a:r>
            <a:r>
              <a:rPr sz="4750" b="1" spc="-340" dirty="0">
                <a:solidFill>
                  <a:srgbClr val="0D7377"/>
                </a:solidFill>
                <a:latin typeface="Arial"/>
                <a:cs typeface="Arial"/>
              </a:rPr>
              <a:t> </a:t>
            </a:r>
            <a:r>
              <a:rPr sz="4750" b="1" spc="-110" dirty="0">
                <a:solidFill>
                  <a:srgbClr val="0D7377"/>
                </a:solidFill>
                <a:latin typeface="Arial"/>
                <a:cs typeface="Arial"/>
              </a:rPr>
              <a:t>&amp;</a:t>
            </a:r>
            <a:r>
              <a:rPr sz="4750" b="1" spc="-340" dirty="0">
                <a:solidFill>
                  <a:srgbClr val="0D7377"/>
                </a:solidFill>
                <a:latin typeface="Arial"/>
                <a:cs typeface="Arial"/>
              </a:rPr>
              <a:t> </a:t>
            </a:r>
            <a:r>
              <a:rPr sz="4750" b="1" spc="-105" dirty="0">
                <a:solidFill>
                  <a:srgbClr val="0D7377"/>
                </a:solidFill>
                <a:latin typeface="Arial"/>
                <a:cs typeface="Arial"/>
              </a:rPr>
              <a:t>sacristy)</a:t>
            </a:r>
            <a:r>
              <a:rPr sz="4750" b="1" spc="-340" dirty="0">
                <a:solidFill>
                  <a:srgbClr val="0D7377"/>
                </a:solidFill>
                <a:latin typeface="Arial"/>
                <a:cs typeface="Arial"/>
              </a:rPr>
              <a:t> </a:t>
            </a:r>
            <a:r>
              <a:rPr sz="4750" b="1" spc="-25" dirty="0">
                <a:solidFill>
                  <a:srgbClr val="0D7377"/>
                </a:solidFill>
                <a:latin typeface="Arial"/>
                <a:cs typeface="Arial"/>
              </a:rPr>
              <a:t>to </a:t>
            </a:r>
            <a:r>
              <a:rPr sz="4750" b="1" spc="-95" dirty="0">
                <a:solidFill>
                  <a:srgbClr val="0D7377"/>
                </a:solidFill>
                <a:latin typeface="Arial"/>
                <a:cs typeface="Arial"/>
              </a:rPr>
              <a:t>collect</a:t>
            </a:r>
            <a:r>
              <a:rPr sz="4750" b="1" spc="-325" dirty="0">
                <a:solidFill>
                  <a:srgbClr val="0D7377"/>
                </a:solidFill>
                <a:latin typeface="Arial"/>
                <a:cs typeface="Arial"/>
              </a:rPr>
              <a:t> </a:t>
            </a:r>
            <a:r>
              <a:rPr sz="4750" b="1" spc="-235" dirty="0">
                <a:solidFill>
                  <a:srgbClr val="0D7377"/>
                </a:solidFill>
                <a:latin typeface="Arial"/>
                <a:cs typeface="Arial"/>
              </a:rPr>
              <a:t>used</a:t>
            </a:r>
            <a:r>
              <a:rPr sz="4750" b="1" spc="-320" dirty="0">
                <a:solidFill>
                  <a:srgbClr val="0D7377"/>
                </a:solidFill>
                <a:latin typeface="Arial"/>
                <a:cs typeface="Arial"/>
              </a:rPr>
              <a:t> </a:t>
            </a:r>
            <a:r>
              <a:rPr sz="4750" b="1" spc="-60" dirty="0">
                <a:solidFill>
                  <a:srgbClr val="0D7377"/>
                </a:solidFill>
                <a:latin typeface="Arial"/>
                <a:cs typeface="Arial"/>
              </a:rPr>
              <a:t>batteries</a:t>
            </a:r>
            <a:r>
              <a:rPr sz="4750" b="1" spc="-320" dirty="0">
                <a:solidFill>
                  <a:srgbClr val="0D7377"/>
                </a:solidFill>
                <a:latin typeface="Arial"/>
                <a:cs typeface="Arial"/>
              </a:rPr>
              <a:t> </a:t>
            </a:r>
            <a:r>
              <a:rPr sz="4750" b="1" spc="-295" dirty="0">
                <a:solidFill>
                  <a:srgbClr val="0D7377"/>
                </a:solidFill>
                <a:latin typeface="Arial"/>
                <a:cs typeface="Arial"/>
              </a:rPr>
              <a:t>so </a:t>
            </a:r>
            <a:r>
              <a:rPr sz="4750" b="1" spc="-10" dirty="0">
                <a:solidFill>
                  <a:srgbClr val="0D7377"/>
                </a:solidFill>
                <a:latin typeface="Arial"/>
                <a:cs typeface="Arial"/>
              </a:rPr>
              <a:t>that</a:t>
            </a:r>
            <a:r>
              <a:rPr sz="4750" b="1" spc="-350" dirty="0">
                <a:solidFill>
                  <a:srgbClr val="0D7377"/>
                </a:solidFill>
                <a:latin typeface="Arial"/>
                <a:cs typeface="Arial"/>
              </a:rPr>
              <a:t> </a:t>
            </a:r>
            <a:r>
              <a:rPr sz="4750" b="1" spc="-110" dirty="0">
                <a:solidFill>
                  <a:srgbClr val="0D7377"/>
                </a:solidFill>
                <a:latin typeface="Arial"/>
                <a:cs typeface="Arial"/>
              </a:rPr>
              <a:t>they</a:t>
            </a:r>
            <a:r>
              <a:rPr sz="4750" b="1" spc="-350" dirty="0">
                <a:solidFill>
                  <a:srgbClr val="0D7377"/>
                </a:solidFill>
                <a:latin typeface="Arial"/>
                <a:cs typeface="Arial"/>
              </a:rPr>
              <a:t> </a:t>
            </a:r>
            <a:r>
              <a:rPr sz="4750" b="1" spc="-195" dirty="0">
                <a:solidFill>
                  <a:srgbClr val="0D7377"/>
                </a:solidFill>
                <a:latin typeface="Arial"/>
                <a:cs typeface="Arial"/>
              </a:rPr>
              <a:t>can</a:t>
            </a:r>
            <a:r>
              <a:rPr sz="4750" b="1" spc="-350" dirty="0">
                <a:solidFill>
                  <a:srgbClr val="0D7377"/>
                </a:solidFill>
                <a:latin typeface="Arial"/>
                <a:cs typeface="Arial"/>
              </a:rPr>
              <a:t> </a:t>
            </a:r>
            <a:r>
              <a:rPr sz="4750" b="1" spc="-165" dirty="0">
                <a:solidFill>
                  <a:srgbClr val="0D7377"/>
                </a:solidFill>
                <a:latin typeface="Arial"/>
                <a:cs typeface="Arial"/>
              </a:rPr>
              <a:t>be</a:t>
            </a:r>
            <a:r>
              <a:rPr sz="4750" b="1" spc="-350" dirty="0">
                <a:solidFill>
                  <a:srgbClr val="0D7377"/>
                </a:solidFill>
                <a:latin typeface="Arial"/>
                <a:cs typeface="Arial"/>
              </a:rPr>
              <a:t> </a:t>
            </a:r>
            <a:r>
              <a:rPr sz="4750" b="1" spc="-155" dirty="0">
                <a:solidFill>
                  <a:srgbClr val="0D7377"/>
                </a:solidFill>
                <a:latin typeface="Arial"/>
                <a:cs typeface="Arial"/>
              </a:rPr>
              <a:t>dropped </a:t>
            </a:r>
            <a:r>
              <a:rPr sz="4750" b="1" spc="75" dirty="0">
                <a:solidFill>
                  <a:srgbClr val="0D7377"/>
                </a:solidFill>
                <a:latin typeface="Arial"/>
                <a:cs typeface="Arial"/>
              </a:rPr>
              <a:t>off</a:t>
            </a:r>
            <a:r>
              <a:rPr sz="4750" b="1" spc="-325" dirty="0">
                <a:solidFill>
                  <a:srgbClr val="0D7377"/>
                </a:solidFill>
                <a:latin typeface="Arial"/>
                <a:cs typeface="Arial"/>
              </a:rPr>
              <a:t> </a:t>
            </a:r>
            <a:r>
              <a:rPr sz="4750" b="1" dirty="0">
                <a:solidFill>
                  <a:srgbClr val="0D7377"/>
                </a:solidFill>
                <a:latin typeface="Arial"/>
                <a:cs typeface="Arial"/>
              </a:rPr>
              <a:t>at</a:t>
            </a:r>
            <a:r>
              <a:rPr sz="4750" b="1" spc="-325" dirty="0">
                <a:solidFill>
                  <a:srgbClr val="0D7377"/>
                </a:solidFill>
                <a:latin typeface="Arial"/>
                <a:cs typeface="Arial"/>
              </a:rPr>
              <a:t> </a:t>
            </a:r>
            <a:r>
              <a:rPr sz="4750" b="1" spc="-95" dirty="0">
                <a:solidFill>
                  <a:srgbClr val="0D7377"/>
                </a:solidFill>
                <a:latin typeface="Arial"/>
                <a:cs typeface="Arial"/>
              </a:rPr>
              <a:t>Recology.</a:t>
            </a:r>
            <a:r>
              <a:rPr lang="en-US" sz="4750" b="1" spc="-95" dirty="0">
                <a:solidFill>
                  <a:srgbClr val="0D7377"/>
                </a:solidFill>
                <a:latin typeface="Arial"/>
                <a:cs typeface="Arial"/>
              </a:rPr>
              <a:t> </a:t>
            </a:r>
            <a:endParaRPr sz="475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0959" y="1637466"/>
            <a:ext cx="8479155" cy="6276975"/>
            <a:chOff x="490959" y="1637466"/>
            <a:chExt cx="8479155" cy="6276975"/>
          </a:xfrm>
        </p:grpSpPr>
        <p:pic>
          <p:nvPicPr>
            <p:cNvPr id="3" name="object 3"/>
            <p:cNvPicPr/>
            <p:nvPr/>
          </p:nvPicPr>
          <p:blipFill>
            <a:blip r:embed="rId2" cstate="print"/>
            <a:stretch>
              <a:fillRect/>
            </a:stretch>
          </p:blipFill>
          <p:spPr>
            <a:xfrm>
              <a:off x="490959" y="1637466"/>
              <a:ext cx="7886699" cy="5248274"/>
            </a:xfrm>
            <a:prstGeom prst="rect">
              <a:avLst/>
            </a:prstGeom>
          </p:spPr>
        </p:pic>
        <p:sp>
          <p:nvSpPr>
            <p:cNvPr id="4" name="object 4"/>
            <p:cNvSpPr/>
            <p:nvPr/>
          </p:nvSpPr>
          <p:spPr>
            <a:xfrm>
              <a:off x="6356340" y="4699500"/>
              <a:ext cx="2082164" cy="2082164"/>
            </a:xfrm>
            <a:custGeom>
              <a:avLst/>
              <a:gdLst/>
              <a:ahLst/>
              <a:cxnLst/>
              <a:rect l="l" t="t" r="r" b="b"/>
              <a:pathLst>
                <a:path w="2082165" h="2082165">
                  <a:moveTo>
                    <a:pt x="2081952" y="1524770"/>
                  </a:moveTo>
                  <a:lnTo>
                    <a:pt x="1729867" y="1636133"/>
                  </a:lnTo>
                  <a:lnTo>
                    <a:pt x="1451537" y="756159"/>
                  </a:lnTo>
                  <a:lnTo>
                    <a:pt x="1435192" y="711225"/>
                  </a:lnTo>
                  <a:lnTo>
                    <a:pt x="1415416" y="668557"/>
                  </a:lnTo>
                  <a:lnTo>
                    <a:pt x="1392417" y="628265"/>
                  </a:lnTo>
                  <a:lnTo>
                    <a:pt x="1366404" y="590457"/>
                  </a:lnTo>
                  <a:lnTo>
                    <a:pt x="1337586" y="555242"/>
                  </a:lnTo>
                  <a:lnTo>
                    <a:pt x="1306171" y="522727"/>
                  </a:lnTo>
                  <a:lnTo>
                    <a:pt x="1272369" y="493022"/>
                  </a:lnTo>
                  <a:lnTo>
                    <a:pt x="1236386" y="466236"/>
                  </a:lnTo>
                  <a:lnTo>
                    <a:pt x="1198433" y="442476"/>
                  </a:lnTo>
                  <a:lnTo>
                    <a:pt x="1158718" y="421851"/>
                  </a:lnTo>
                  <a:lnTo>
                    <a:pt x="1117449" y="404470"/>
                  </a:lnTo>
                  <a:lnTo>
                    <a:pt x="1074836" y="390441"/>
                  </a:lnTo>
                  <a:lnTo>
                    <a:pt x="1031086" y="379873"/>
                  </a:lnTo>
                  <a:lnTo>
                    <a:pt x="986409" y="372874"/>
                  </a:lnTo>
                  <a:lnTo>
                    <a:pt x="941012" y="369554"/>
                  </a:lnTo>
                  <a:lnTo>
                    <a:pt x="895106" y="370019"/>
                  </a:lnTo>
                  <a:lnTo>
                    <a:pt x="848898" y="374380"/>
                  </a:lnTo>
                  <a:lnTo>
                    <a:pt x="802596" y="382743"/>
                  </a:lnTo>
                  <a:lnTo>
                    <a:pt x="756411" y="395219"/>
                  </a:lnTo>
                  <a:lnTo>
                    <a:pt x="711451" y="411572"/>
                  </a:lnTo>
                  <a:lnTo>
                    <a:pt x="668762" y="431355"/>
                  </a:lnTo>
                  <a:lnTo>
                    <a:pt x="628451" y="454361"/>
                  </a:lnTo>
                  <a:lnTo>
                    <a:pt x="590627" y="480379"/>
                  </a:lnTo>
                  <a:lnTo>
                    <a:pt x="555397" y="509201"/>
                  </a:lnTo>
                  <a:lnTo>
                    <a:pt x="522871" y="540619"/>
                  </a:lnTo>
                  <a:lnTo>
                    <a:pt x="493156" y="574423"/>
                  </a:lnTo>
                  <a:lnTo>
                    <a:pt x="466360" y="610406"/>
                  </a:lnTo>
                  <a:lnTo>
                    <a:pt x="442593" y="648357"/>
                  </a:lnTo>
                  <a:lnTo>
                    <a:pt x="421962" y="688069"/>
                  </a:lnTo>
                  <a:lnTo>
                    <a:pt x="404575" y="729333"/>
                  </a:lnTo>
                  <a:lnTo>
                    <a:pt x="390542" y="771939"/>
                  </a:lnTo>
                  <a:lnTo>
                    <a:pt x="379969" y="815680"/>
                  </a:lnTo>
                  <a:lnTo>
                    <a:pt x="372966" y="860345"/>
                  </a:lnTo>
                  <a:lnTo>
                    <a:pt x="369641" y="905728"/>
                  </a:lnTo>
                  <a:lnTo>
                    <a:pt x="370101" y="951618"/>
                  </a:lnTo>
                  <a:lnTo>
                    <a:pt x="374456" y="997807"/>
                  </a:lnTo>
                  <a:lnTo>
                    <a:pt x="382813" y="1044086"/>
                  </a:lnTo>
                  <a:lnTo>
                    <a:pt x="395282" y="1090247"/>
                  </a:lnTo>
                  <a:lnTo>
                    <a:pt x="673612" y="1970220"/>
                  </a:lnTo>
                  <a:lnTo>
                    <a:pt x="321527" y="2081583"/>
                  </a:lnTo>
                  <a:lnTo>
                    <a:pt x="43197" y="1201609"/>
                  </a:lnTo>
                  <a:lnTo>
                    <a:pt x="30019" y="1155963"/>
                  </a:lnTo>
                  <a:lnTo>
                    <a:pt x="19283" y="1110198"/>
                  </a:lnTo>
                  <a:lnTo>
                    <a:pt x="10950" y="1064387"/>
                  </a:lnTo>
                  <a:lnTo>
                    <a:pt x="4984" y="1018604"/>
                  </a:lnTo>
                  <a:lnTo>
                    <a:pt x="1347" y="972921"/>
                  </a:lnTo>
                  <a:lnTo>
                    <a:pt x="0" y="927411"/>
                  </a:lnTo>
                  <a:lnTo>
                    <a:pt x="905" y="882147"/>
                  </a:lnTo>
                  <a:lnTo>
                    <a:pt x="4026" y="837200"/>
                  </a:lnTo>
                  <a:lnTo>
                    <a:pt x="9323" y="792646"/>
                  </a:lnTo>
                  <a:lnTo>
                    <a:pt x="16760" y="748555"/>
                  </a:lnTo>
                  <a:lnTo>
                    <a:pt x="26298" y="705000"/>
                  </a:lnTo>
                  <a:lnTo>
                    <a:pt x="37900" y="662056"/>
                  </a:lnTo>
                  <a:lnTo>
                    <a:pt x="51528" y="619793"/>
                  </a:lnTo>
                  <a:lnTo>
                    <a:pt x="67144" y="578286"/>
                  </a:lnTo>
                  <a:lnTo>
                    <a:pt x="84710" y="537606"/>
                  </a:lnTo>
                  <a:lnTo>
                    <a:pt x="104189" y="497828"/>
                  </a:lnTo>
                  <a:lnTo>
                    <a:pt x="125542" y="459022"/>
                  </a:lnTo>
                  <a:lnTo>
                    <a:pt x="148732" y="421263"/>
                  </a:lnTo>
                  <a:lnTo>
                    <a:pt x="173721" y="384622"/>
                  </a:lnTo>
                  <a:lnTo>
                    <a:pt x="200471" y="349173"/>
                  </a:lnTo>
                  <a:lnTo>
                    <a:pt x="228944" y="314989"/>
                  </a:lnTo>
                  <a:lnTo>
                    <a:pt x="259103" y="282142"/>
                  </a:lnTo>
                  <a:lnTo>
                    <a:pt x="290910" y="250705"/>
                  </a:lnTo>
                  <a:lnTo>
                    <a:pt x="324326" y="220751"/>
                  </a:lnTo>
                  <a:lnTo>
                    <a:pt x="359315" y="192352"/>
                  </a:lnTo>
                  <a:lnTo>
                    <a:pt x="395838" y="165582"/>
                  </a:lnTo>
                  <a:lnTo>
                    <a:pt x="433858" y="140512"/>
                  </a:lnTo>
                  <a:lnTo>
                    <a:pt x="473336" y="117217"/>
                  </a:lnTo>
                  <a:lnTo>
                    <a:pt x="514235" y="95768"/>
                  </a:lnTo>
                  <a:lnTo>
                    <a:pt x="556517" y="76239"/>
                  </a:lnTo>
                  <a:lnTo>
                    <a:pt x="600144" y="58702"/>
                  </a:lnTo>
                  <a:lnTo>
                    <a:pt x="645079" y="43230"/>
                  </a:lnTo>
                  <a:lnTo>
                    <a:pt x="690737" y="30048"/>
                  </a:lnTo>
                  <a:lnTo>
                    <a:pt x="736514" y="19307"/>
                  </a:lnTo>
                  <a:lnTo>
                    <a:pt x="782336" y="10969"/>
                  </a:lnTo>
                  <a:lnTo>
                    <a:pt x="828130" y="4997"/>
                  </a:lnTo>
                  <a:lnTo>
                    <a:pt x="873824" y="1353"/>
                  </a:lnTo>
                  <a:lnTo>
                    <a:pt x="919345" y="0"/>
                  </a:lnTo>
                  <a:lnTo>
                    <a:pt x="964619" y="898"/>
                  </a:lnTo>
                  <a:lnTo>
                    <a:pt x="1009575" y="4011"/>
                  </a:lnTo>
                  <a:lnTo>
                    <a:pt x="1054138" y="9300"/>
                  </a:lnTo>
                  <a:lnTo>
                    <a:pt x="1098238" y="16728"/>
                  </a:lnTo>
                  <a:lnTo>
                    <a:pt x="1141800" y="26258"/>
                  </a:lnTo>
                  <a:lnTo>
                    <a:pt x="1184753" y="37851"/>
                  </a:lnTo>
                  <a:lnTo>
                    <a:pt x="1227023" y="51469"/>
                  </a:lnTo>
                  <a:lnTo>
                    <a:pt x="1268537" y="67075"/>
                  </a:lnTo>
                  <a:lnTo>
                    <a:pt x="1309223" y="84631"/>
                  </a:lnTo>
                  <a:lnTo>
                    <a:pt x="1349007" y="104099"/>
                  </a:lnTo>
                  <a:lnTo>
                    <a:pt x="1387818" y="125441"/>
                  </a:lnTo>
                  <a:lnTo>
                    <a:pt x="1425582" y="148620"/>
                  </a:lnTo>
                  <a:lnTo>
                    <a:pt x="1462227" y="173597"/>
                  </a:lnTo>
                  <a:lnTo>
                    <a:pt x="1497679" y="200336"/>
                  </a:lnTo>
                  <a:lnTo>
                    <a:pt x="1531867" y="228798"/>
                  </a:lnTo>
                  <a:lnTo>
                    <a:pt x="1564717" y="258945"/>
                  </a:lnTo>
                  <a:lnTo>
                    <a:pt x="1596156" y="290739"/>
                  </a:lnTo>
                  <a:lnTo>
                    <a:pt x="1626111" y="324144"/>
                  </a:lnTo>
                  <a:lnTo>
                    <a:pt x="1654511" y="359120"/>
                  </a:lnTo>
                  <a:lnTo>
                    <a:pt x="1681281" y="395631"/>
                  </a:lnTo>
                  <a:lnTo>
                    <a:pt x="1706350" y="433638"/>
                  </a:lnTo>
                  <a:lnTo>
                    <a:pt x="1729645" y="473104"/>
                  </a:lnTo>
                  <a:lnTo>
                    <a:pt x="1751092" y="513990"/>
                  </a:lnTo>
                  <a:lnTo>
                    <a:pt x="1770619" y="556260"/>
                  </a:lnTo>
                  <a:lnTo>
                    <a:pt x="1788153" y="599875"/>
                  </a:lnTo>
                  <a:lnTo>
                    <a:pt x="1803621" y="644797"/>
                  </a:lnTo>
                  <a:lnTo>
                    <a:pt x="2081952" y="1524770"/>
                  </a:lnTo>
                  <a:close/>
                </a:path>
              </a:pathLst>
            </a:custGeom>
            <a:solidFill>
              <a:srgbClr val="AAB8C2"/>
            </a:solidFill>
          </p:spPr>
          <p:txBody>
            <a:bodyPr wrap="square" lIns="0" tIns="0" rIns="0" bIns="0" rtlCol="0"/>
            <a:lstStyle/>
            <a:p>
              <a:endParaRPr/>
            </a:p>
          </p:txBody>
        </p:sp>
        <p:sp>
          <p:nvSpPr>
            <p:cNvPr id="5" name="object 5"/>
            <p:cNvSpPr/>
            <p:nvPr/>
          </p:nvSpPr>
          <p:spPr>
            <a:xfrm>
              <a:off x="6313647" y="5619462"/>
              <a:ext cx="2656205" cy="2294890"/>
            </a:xfrm>
            <a:custGeom>
              <a:avLst/>
              <a:gdLst/>
              <a:ahLst/>
              <a:cxnLst/>
              <a:rect l="l" t="t" r="r" b="b"/>
              <a:pathLst>
                <a:path w="2656204" h="2294890">
                  <a:moveTo>
                    <a:pt x="2398454" y="1776614"/>
                  </a:moveTo>
                  <a:lnTo>
                    <a:pt x="814071" y="2277746"/>
                  </a:lnTo>
                  <a:lnTo>
                    <a:pt x="769041" y="2288971"/>
                  </a:lnTo>
                  <a:lnTo>
                    <a:pt x="723982" y="2294414"/>
                  </a:lnTo>
                  <a:lnTo>
                    <a:pt x="679329" y="2294299"/>
                  </a:lnTo>
                  <a:lnTo>
                    <a:pt x="635515" y="2288852"/>
                  </a:lnTo>
                  <a:lnTo>
                    <a:pt x="592975" y="2278300"/>
                  </a:lnTo>
                  <a:lnTo>
                    <a:pt x="552143" y="2262866"/>
                  </a:lnTo>
                  <a:lnTo>
                    <a:pt x="513455" y="2242777"/>
                  </a:lnTo>
                  <a:lnTo>
                    <a:pt x="477344" y="2218259"/>
                  </a:lnTo>
                  <a:lnTo>
                    <a:pt x="444245" y="2189537"/>
                  </a:lnTo>
                  <a:lnTo>
                    <a:pt x="414592" y="2156836"/>
                  </a:lnTo>
                  <a:lnTo>
                    <a:pt x="388819" y="2120382"/>
                  </a:lnTo>
                  <a:lnTo>
                    <a:pt x="367362" y="2080401"/>
                  </a:lnTo>
                  <a:lnTo>
                    <a:pt x="350654" y="2037119"/>
                  </a:lnTo>
                  <a:lnTo>
                    <a:pt x="16657" y="981151"/>
                  </a:lnTo>
                  <a:lnTo>
                    <a:pt x="5436" y="936133"/>
                  </a:lnTo>
                  <a:lnTo>
                    <a:pt x="0" y="891084"/>
                  </a:lnTo>
                  <a:lnTo>
                    <a:pt x="121" y="846441"/>
                  </a:lnTo>
                  <a:lnTo>
                    <a:pt x="5576" y="802636"/>
                  </a:lnTo>
                  <a:lnTo>
                    <a:pt x="16138" y="760103"/>
                  </a:lnTo>
                  <a:lnTo>
                    <a:pt x="31581" y="719279"/>
                  </a:lnTo>
                  <a:lnTo>
                    <a:pt x="51680" y="680596"/>
                  </a:lnTo>
                  <a:lnTo>
                    <a:pt x="76210" y="644489"/>
                  </a:lnTo>
                  <a:lnTo>
                    <a:pt x="104944" y="611393"/>
                  </a:lnTo>
                  <a:lnTo>
                    <a:pt x="137656" y="581741"/>
                  </a:lnTo>
                  <a:lnTo>
                    <a:pt x="174122" y="555969"/>
                  </a:lnTo>
                  <a:lnTo>
                    <a:pt x="214115" y="534510"/>
                  </a:lnTo>
                  <a:lnTo>
                    <a:pt x="257410" y="517799"/>
                  </a:lnTo>
                  <a:lnTo>
                    <a:pt x="1841793" y="16668"/>
                  </a:lnTo>
                  <a:lnTo>
                    <a:pt x="1886822" y="5442"/>
                  </a:lnTo>
                  <a:lnTo>
                    <a:pt x="1931881" y="0"/>
                  </a:lnTo>
                  <a:lnTo>
                    <a:pt x="1976535" y="114"/>
                  </a:lnTo>
                  <a:lnTo>
                    <a:pt x="2020349" y="5561"/>
                  </a:lnTo>
                  <a:lnTo>
                    <a:pt x="2062889" y="16114"/>
                  </a:lnTo>
                  <a:lnTo>
                    <a:pt x="2103720" y="31547"/>
                  </a:lnTo>
                  <a:lnTo>
                    <a:pt x="2142409" y="51636"/>
                  </a:lnTo>
                  <a:lnTo>
                    <a:pt x="2178520" y="76154"/>
                  </a:lnTo>
                  <a:lnTo>
                    <a:pt x="2211619" y="104877"/>
                  </a:lnTo>
                  <a:lnTo>
                    <a:pt x="2241272" y="137577"/>
                  </a:lnTo>
                  <a:lnTo>
                    <a:pt x="2267044" y="174031"/>
                  </a:lnTo>
                  <a:lnTo>
                    <a:pt x="2288502" y="214012"/>
                  </a:lnTo>
                  <a:lnTo>
                    <a:pt x="2305210" y="257295"/>
                  </a:lnTo>
                  <a:lnTo>
                    <a:pt x="2639206" y="1313263"/>
                  </a:lnTo>
                  <a:lnTo>
                    <a:pt x="2650427" y="1358281"/>
                  </a:lnTo>
                  <a:lnTo>
                    <a:pt x="2655864" y="1403329"/>
                  </a:lnTo>
                  <a:lnTo>
                    <a:pt x="2655743" y="1447973"/>
                  </a:lnTo>
                  <a:lnTo>
                    <a:pt x="2650288" y="1491778"/>
                  </a:lnTo>
                  <a:lnTo>
                    <a:pt x="2639726" y="1534310"/>
                  </a:lnTo>
                  <a:lnTo>
                    <a:pt x="2624283" y="1575135"/>
                  </a:lnTo>
                  <a:lnTo>
                    <a:pt x="2604183" y="1613817"/>
                  </a:lnTo>
                  <a:lnTo>
                    <a:pt x="2579654" y="1649924"/>
                  </a:lnTo>
                  <a:lnTo>
                    <a:pt x="2550920" y="1683021"/>
                  </a:lnTo>
                  <a:lnTo>
                    <a:pt x="2518207" y="1712672"/>
                  </a:lnTo>
                  <a:lnTo>
                    <a:pt x="2481742" y="1738445"/>
                  </a:lnTo>
                  <a:lnTo>
                    <a:pt x="2441749" y="1759903"/>
                  </a:lnTo>
                  <a:lnTo>
                    <a:pt x="2398454" y="1776614"/>
                  </a:lnTo>
                  <a:close/>
                </a:path>
              </a:pathLst>
            </a:custGeom>
            <a:solidFill>
              <a:srgbClr val="FFAB33"/>
            </a:solidFill>
          </p:spPr>
          <p:txBody>
            <a:bodyPr wrap="square" lIns="0" tIns="0" rIns="0" bIns="0" rtlCol="0"/>
            <a:lstStyle/>
            <a:p>
              <a:endParaRPr/>
            </a:p>
          </p:txBody>
        </p:sp>
      </p:grpSp>
      <p:sp>
        <p:nvSpPr>
          <p:cNvPr id="6" name="object 6"/>
          <p:cNvSpPr txBox="1">
            <a:spLocks noGrp="1"/>
          </p:cNvSpPr>
          <p:nvPr>
            <p:ph type="subTitle" idx="4"/>
          </p:nvPr>
        </p:nvSpPr>
        <p:spPr>
          <a:xfrm>
            <a:off x="9578863" y="6007591"/>
            <a:ext cx="6625590" cy="3202030"/>
          </a:xfrm>
          <a:prstGeom prst="rect">
            <a:avLst/>
          </a:prstGeom>
        </p:spPr>
        <p:txBody>
          <a:bodyPr vert="horz" wrap="square" lIns="0" tIns="12065" rIns="0" bIns="0" rtlCol="0">
            <a:spAutoFit/>
          </a:bodyPr>
          <a:lstStyle/>
          <a:p>
            <a:pPr marL="12700" marR="5080">
              <a:lnSpc>
                <a:spcPct val="125000"/>
              </a:lnSpc>
              <a:spcBef>
                <a:spcPts val="95"/>
              </a:spcBef>
            </a:pPr>
            <a:r>
              <a:rPr lang="en-US" spc="-215" dirty="0"/>
              <a:t>The Building &amp; Property Committee</a:t>
            </a:r>
            <a:r>
              <a:rPr spc="-300" dirty="0"/>
              <a:t> </a:t>
            </a:r>
            <a:r>
              <a:rPr spc="-150" dirty="0"/>
              <a:t>acquired</a:t>
            </a:r>
            <a:r>
              <a:rPr spc="-295" dirty="0"/>
              <a:t> </a:t>
            </a:r>
            <a:r>
              <a:rPr spc="-160" dirty="0"/>
              <a:t>locks</a:t>
            </a:r>
            <a:r>
              <a:rPr spc="-295" dirty="0"/>
              <a:t> </a:t>
            </a:r>
            <a:r>
              <a:rPr spc="-25" dirty="0"/>
              <a:t>for</a:t>
            </a:r>
            <a:r>
              <a:rPr spc="-295" dirty="0"/>
              <a:t> </a:t>
            </a:r>
            <a:r>
              <a:rPr spc="-30" dirty="0"/>
              <a:t>trash </a:t>
            </a:r>
            <a:r>
              <a:rPr spc="-225" dirty="0"/>
              <a:t>and</a:t>
            </a:r>
            <a:r>
              <a:rPr spc="-280" dirty="0"/>
              <a:t> </a:t>
            </a:r>
            <a:r>
              <a:rPr spc="-140" dirty="0"/>
              <a:t>recycling</a:t>
            </a:r>
            <a:r>
              <a:rPr spc="-280" dirty="0"/>
              <a:t> </a:t>
            </a:r>
            <a:r>
              <a:rPr spc="-10" dirty="0"/>
              <a:t>bins.</a:t>
            </a:r>
          </a:p>
        </p:txBody>
      </p:sp>
      <p:sp>
        <p:nvSpPr>
          <p:cNvPr id="7" name="object 7"/>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z="8000" spc="-375" dirty="0">
                <a:solidFill>
                  <a:srgbClr val="0D7377"/>
                </a:solidFill>
              </a:rPr>
              <a:t>Reduce</a:t>
            </a:r>
            <a:r>
              <a:rPr lang="en-US" sz="8000" spc="-375" dirty="0">
                <a:solidFill>
                  <a:srgbClr val="0D7377"/>
                </a:solidFill>
              </a:rPr>
              <a:t>d</a:t>
            </a:r>
            <a:r>
              <a:rPr sz="8000" spc="-600" dirty="0">
                <a:solidFill>
                  <a:srgbClr val="0D7377"/>
                </a:solidFill>
              </a:rPr>
              <a:t> </a:t>
            </a:r>
            <a:r>
              <a:rPr sz="8000" spc="-490" dirty="0">
                <a:solidFill>
                  <a:srgbClr val="0D7377"/>
                </a:solidFill>
              </a:rPr>
              <a:t>Easy </a:t>
            </a:r>
            <a:r>
              <a:rPr sz="8000" spc="-305" dirty="0">
                <a:solidFill>
                  <a:srgbClr val="0D7377"/>
                </a:solidFill>
              </a:rPr>
              <a:t>Access</a:t>
            </a:r>
            <a:r>
              <a:rPr sz="8000" spc="-615" dirty="0">
                <a:solidFill>
                  <a:srgbClr val="0D7377"/>
                </a:solidFill>
              </a:rPr>
              <a:t> </a:t>
            </a:r>
            <a:r>
              <a:rPr sz="8000" spc="-45" dirty="0">
                <a:solidFill>
                  <a:srgbClr val="0D7377"/>
                </a:solidFill>
              </a:rPr>
              <a:t>to</a:t>
            </a:r>
            <a:r>
              <a:rPr sz="8000" spc="-610" dirty="0">
                <a:solidFill>
                  <a:srgbClr val="0D7377"/>
                </a:solidFill>
              </a:rPr>
              <a:t> Dump </a:t>
            </a:r>
            <a:r>
              <a:rPr sz="8000" spc="-495" dirty="0">
                <a:solidFill>
                  <a:srgbClr val="0D7377"/>
                </a:solidFill>
              </a:rPr>
              <a:t>on</a:t>
            </a:r>
            <a:r>
              <a:rPr sz="8000" spc="-620" dirty="0">
                <a:solidFill>
                  <a:srgbClr val="0D7377"/>
                </a:solidFill>
              </a:rPr>
              <a:t> </a:t>
            </a:r>
            <a:r>
              <a:rPr sz="8000" spc="-90" dirty="0">
                <a:solidFill>
                  <a:srgbClr val="0D7377"/>
                </a:solidFill>
              </a:rPr>
              <a:t>Property</a:t>
            </a:r>
            <a:endParaRPr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1141" y="1374400"/>
            <a:ext cx="4625340" cy="6630670"/>
            <a:chOff x="1031141" y="1374400"/>
            <a:chExt cx="4625340" cy="6630670"/>
          </a:xfrm>
        </p:grpSpPr>
        <p:sp>
          <p:nvSpPr>
            <p:cNvPr id="3" name="object 3"/>
            <p:cNvSpPr/>
            <p:nvPr/>
          </p:nvSpPr>
          <p:spPr>
            <a:xfrm>
              <a:off x="1031141" y="1838154"/>
              <a:ext cx="4625340" cy="6167120"/>
            </a:xfrm>
            <a:custGeom>
              <a:avLst/>
              <a:gdLst/>
              <a:ahLst/>
              <a:cxnLst/>
              <a:rect l="l" t="t" r="r" b="b"/>
              <a:pathLst>
                <a:path w="4625340" h="6167120">
                  <a:moveTo>
                    <a:pt x="4195468" y="6166507"/>
                  </a:moveTo>
                  <a:lnTo>
                    <a:pt x="429503" y="6166507"/>
                  </a:lnTo>
                  <a:lnTo>
                    <a:pt x="382689" y="6163989"/>
                  </a:lnTo>
                  <a:lnTo>
                    <a:pt x="337339" y="6156609"/>
                  </a:lnTo>
                  <a:lnTo>
                    <a:pt x="293715" y="6144630"/>
                  </a:lnTo>
                  <a:lnTo>
                    <a:pt x="252077" y="6128313"/>
                  </a:lnTo>
                  <a:lnTo>
                    <a:pt x="212687" y="6107921"/>
                  </a:lnTo>
                  <a:lnTo>
                    <a:pt x="175808" y="6083715"/>
                  </a:lnTo>
                  <a:lnTo>
                    <a:pt x="141700" y="6055957"/>
                  </a:lnTo>
                  <a:lnTo>
                    <a:pt x="110625" y="6024909"/>
                  </a:lnTo>
                  <a:lnTo>
                    <a:pt x="82845" y="5990834"/>
                  </a:lnTo>
                  <a:lnTo>
                    <a:pt x="58621" y="5953993"/>
                  </a:lnTo>
                  <a:lnTo>
                    <a:pt x="38215" y="5914649"/>
                  </a:lnTo>
                  <a:lnTo>
                    <a:pt x="21888" y="5873062"/>
                  </a:lnTo>
                  <a:lnTo>
                    <a:pt x="9902" y="5829496"/>
                  </a:lnTo>
                  <a:lnTo>
                    <a:pt x="2519" y="5784212"/>
                  </a:lnTo>
                  <a:lnTo>
                    <a:pt x="0" y="5737472"/>
                  </a:lnTo>
                  <a:lnTo>
                    <a:pt x="0" y="429165"/>
                  </a:lnTo>
                  <a:lnTo>
                    <a:pt x="2519" y="382400"/>
                  </a:lnTo>
                  <a:lnTo>
                    <a:pt x="9902" y="337095"/>
                  </a:lnTo>
                  <a:lnTo>
                    <a:pt x="21888" y="293511"/>
                  </a:lnTo>
                  <a:lnTo>
                    <a:pt x="38215" y="251909"/>
                  </a:lnTo>
                  <a:lnTo>
                    <a:pt x="58621" y="212552"/>
                  </a:lnTo>
                  <a:lnTo>
                    <a:pt x="82845" y="175700"/>
                  </a:lnTo>
                  <a:lnTo>
                    <a:pt x="110625" y="141617"/>
                  </a:lnTo>
                  <a:lnTo>
                    <a:pt x="141700" y="110563"/>
                  </a:lnTo>
                  <a:lnTo>
                    <a:pt x="175808" y="82800"/>
                  </a:lnTo>
                  <a:lnTo>
                    <a:pt x="212687" y="58591"/>
                  </a:lnTo>
                  <a:lnTo>
                    <a:pt x="252077" y="38196"/>
                  </a:lnTo>
                  <a:lnTo>
                    <a:pt x="293715" y="21878"/>
                  </a:lnTo>
                  <a:lnTo>
                    <a:pt x="337339" y="9898"/>
                  </a:lnTo>
                  <a:lnTo>
                    <a:pt x="382689" y="2518"/>
                  </a:lnTo>
                  <a:lnTo>
                    <a:pt x="429503" y="0"/>
                  </a:lnTo>
                  <a:lnTo>
                    <a:pt x="4195468" y="0"/>
                  </a:lnTo>
                  <a:lnTo>
                    <a:pt x="4242282" y="2518"/>
                  </a:lnTo>
                  <a:lnTo>
                    <a:pt x="4287632" y="9898"/>
                  </a:lnTo>
                  <a:lnTo>
                    <a:pt x="4331257" y="21878"/>
                  </a:lnTo>
                  <a:lnTo>
                    <a:pt x="4372895" y="38196"/>
                  </a:lnTo>
                  <a:lnTo>
                    <a:pt x="4412284" y="58591"/>
                  </a:lnTo>
                  <a:lnTo>
                    <a:pt x="4449164" y="82800"/>
                  </a:lnTo>
                  <a:lnTo>
                    <a:pt x="4483272" y="110563"/>
                  </a:lnTo>
                  <a:lnTo>
                    <a:pt x="4514347" y="141617"/>
                  </a:lnTo>
                  <a:lnTo>
                    <a:pt x="4542127" y="175700"/>
                  </a:lnTo>
                  <a:lnTo>
                    <a:pt x="4566351" y="212552"/>
                  </a:lnTo>
                  <a:lnTo>
                    <a:pt x="4586757" y="251909"/>
                  </a:lnTo>
                  <a:lnTo>
                    <a:pt x="4603084" y="293511"/>
                  </a:lnTo>
                  <a:lnTo>
                    <a:pt x="4615069" y="337095"/>
                  </a:lnTo>
                  <a:lnTo>
                    <a:pt x="4622453" y="382400"/>
                  </a:lnTo>
                  <a:lnTo>
                    <a:pt x="4624972" y="429165"/>
                  </a:lnTo>
                  <a:lnTo>
                    <a:pt x="4624972" y="5737472"/>
                  </a:lnTo>
                  <a:lnTo>
                    <a:pt x="4622453" y="5784212"/>
                  </a:lnTo>
                  <a:lnTo>
                    <a:pt x="4615069" y="5829496"/>
                  </a:lnTo>
                  <a:lnTo>
                    <a:pt x="4603084" y="5873062"/>
                  </a:lnTo>
                  <a:lnTo>
                    <a:pt x="4586757" y="5914649"/>
                  </a:lnTo>
                  <a:lnTo>
                    <a:pt x="4566351" y="5953993"/>
                  </a:lnTo>
                  <a:lnTo>
                    <a:pt x="4542127" y="5990834"/>
                  </a:lnTo>
                  <a:lnTo>
                    <a:pt x="4514347" y="6024909"/>
                  </a:lnTo>
                  <a:lnTo>
                    <a:pt x="4483272" y="6055957"/>
                  </a:lnTo>
                  <a:lnTo>
                    <a:pt x="4449164" y="6083715"/>
                  </a:lnTo>
                  <a:lnTo>
                    <a:pt x="4412284" y="6107921"/>
                  </a:lnTo>
                  <a:lnTo>
                    <a:pt x="4372895" y="6128313"/>
                  </a:lnTo>
                  <a:lnTo>
                    <a:pt x="4331257" y="6144630"/>
                  </a:lnTo>
                  <a:lnTo>
                    <a:pt x="4287632" y="6156609"/>
                  </a:lnTo>
                  <a:lnTo>
                    <a:pt x="4242282" y="6163989"/>
                  </a:lnTo>
                  <a:lnTo>
                    <a:pt x="4195468" y="6166507"/>
                  </a:lnTo>
                  <a:close/>
                </a:path>
              </a:pathLst>
            </a:custGeom>
            <a:solidFill>
              <a:srgbClr val="5B9DE3"/>
            </a:solidFill>
          </p:spPr>
          <p:txBody>
            <a:bodyPr wrap="square" lIns="0" tIns="0" rIns="0" bIns="0" rtlCol="0"/>
            <a:lstStyle/>
            <a:p>
              <a:endParaRPr/>
            </a:p>
          </p:txBody>
        </p:sp>
        <p:sp>
          <p:nvSpPr>
            <p:cNvPr id="4" name="object 4"/>
            <p:cNvSpPr/>
            <p:nvPr/>
          </p:nvSpPr>
          <p:spPr>
            <a:xfrm>
              <a:off x="1459861" y="2417031"/>
              <a:ext cx="3767454" cy="5008880"/>
            </a:xfrm>
            <a:custGeom>
              <a:avLst/>
              <a:gdLst/>
              <a:ahLst/>
              <a:cxnLst/>
              <a:rect l="l" t="t" r="r" b="b"/>
              <a:pathLst>
                <a:path w="3767454" h="5008880">
                  <a:moveTo>
                    <a:pt x="3767402" y="5008884"/>
                  </a:moveTo>
                  <a:lnTo>
                    <a:pt x="0" y="5008884"/>
                  </a:lnTo>
                  <a:lnTo>
                    <a:pt x="0" y="0"/>
                  </a:lnTo>
                  <a:lnTo>
                    <a:pt x="3767402" y="0"/>
                  </a:lnTo>
                  <a:lnTo>
                    <a:pt x="3767402" y="5008884"/>
                  </a:lnTo>
                  <a:close/>
                </a:path>
              </a:pathLst>
            </a:custGeom>
            <a:solidFill>
              <a:srgbClr val="E7E7E6"/>
            </a:solidFill>
          </p:spPr>
          <p:txBody>
            <a:bodyPr wrap="square" lIns="0" tIns="0" rIns="0" bIns="0" rtlCol="0"/>
            <a:lstStyle/>
            <a:p>
              <a:endParaRPr/>
            </a:p>
          </p:txBody>
        </p:sp>
        <p:sp>
          <p:nvSpPr>
            <p:cNvPr id="5" name="object 5"/>
            <p:cNvSpPr/>
            <p:nvPr/>
          </p:nvSpPr>
          <p:spPr>
            <a:xfrm>
              <a:off x="2162982" y="1374400"/>
              <a:ext cx="2361565" cy="1215390"/>
            </a:xfrm>
            <a:custGeom>
              <a:avLst/>
              <a:gdLst/>
              <a:ahLst/>
              <a:cxnLst/>
              <a:rect l="l" t="t" r="r" b="b"/>
              <a:pathLst>
                <a:path w="2361565" h="1215389">
                  <a:moveTo>
                    <a:pt x="2361290" y="1214793"/>
                  </a:moveTo>
                  <a:lnTo>
                    <a:pt x="0" y="1214793"/>
                  </a:lnTo>
                  <a:lnTo>
                    <a:pt x="0" y="333621"/>
                  </a:lnTo>
                  <a:lnTo>
                    <a:pt x="3620" y="284339"/>
                  </a:lnTo>
                  <a:lnTo>
                    <a:pt x="14136" y="237297"/>
                  </a:lnTo>
                  <a:lnTo>
                    <a:pt x="31033" y="193010"/>
                  </a:lnTo>
                  <a:lnTo>
                    <a:pt x="53795" y="151997"/>
                  </a:lnTo>
                  <a:lnTo>
                    <a:pt x="81905" y="114775"/>
                  </a:lnTo>
                  <a:lnTo>
                    <a:pt x="114847" y="81859"/>
                  </a:lnTo>
                  <a:lnTo>
                    <a:pt x="152106" y="53769"/>
                  </a:lnTo>
                  <a:lnTo>
                    <a:pt x="193165" y="31021"/>
                  </a:lnTo>
                  <a:lnTo>
                    <a:pt x="237509" y="14131"/>
                  </a:lnTo>
                  <a:lnTo>
                    <a:pt x="284621" y="3619"/>
                  </a:lnTo>
                  <a:lnTo>
                    <a:pt x="333985" y="0"/>
                  </a:lnTo>
                  <a:lnTo>
                    <a:pt x="2027304" y="0"/>
                  </a:lnTo>
                  <a:lnTo>
                    <a:pt x="2076669" y="3619"/>
                  </a:lnTo>
                  <a:lnTo>
                    <a:pt x="2123781" y="14131"/>
                  </a:lnTo>
                  <a:lnTo>
                    <a:pt x="2168124" y="31021"/>
                  </a:lnTo>
                  <a:lnTo>
                    <a:pt x="2209184" y="53769"/>
                  </a:lnTo>
                  <a:lnTo>
                    <a:pt x="2246442" y="81859"/>
                  </a:lnTo>
                  <a:lnTo>
                    <a:pt x="2279385" y="114775"/>
                  </a:lnTo>
                  <a:lnTo>
                    <a:pt x="2307495" y="151997"/>
                  </a:lnTo>
                  <a:lnTo>
                    <a:pt x="2330256" y="193010"/>
                  </a:lnTo>
                  <a:lnTo>
                    <a:pt x="2347153" y="237297"/>
                  </a:lnTo>
                  <a:lnTo>
                    <a:pt x="2357670" y="284339"/>
                  </a:lnTo>
                  <a:lnTo>
                    <a:pt x="2361290" y="333621"/>
                  </a:lnTo>
                  <a:lnTo>
                    <a:pt x="2361290" y="1214793"/>
                  </a:lnTo>
                  <a:close/>
                </a:path>
              </a:pathLst>
            </a:custGeom>
            <a:solidFill>
              <a:srgbClr val="40586A"/>
            </a:solidFill>
          </p:spPr>
          <p:txBody>
            <a:bodyPr wrap="square" lIns="0" tIns="0" rIns="0" bIns="0" rtlCol="0"/>
            <a:lstStyle/>
            <a:p>
              <a:endParaRPr/>
            </a:p>
          </p:txBody>
        </p:sp>
        <p:sp>
          <p:nvSpPr>
            <p:cNvPr id="6" name="object 6"/>
            <p:cNvSpPr/>
            <p:nvPr/>
          </p:nvSpPr>
          <p:spPr>
            <a:xfrm>
              <a:off x="2508072" y="1577898"/>
              <a:ext cx="1671320" cy="393065"/>
            </a:xfrm>
            <a:custGeom>
              <a:avLst/>
              <a:gdLst/>
              <a:ahLst/>
              <a:cxnLst/>
              <a:rect l="l" t="t" r="r" b="b"/>
              <a:pathLst>
                <a:path w="1671320" h="393064">
                  <a:moveTo>
                    <a:pt x="557555" y="0"/>
                  </a:moveTo>
                  <a:lnTo>
                    <a:pt x="196646" y="0"/>
                  </a:lnTo>
                  <a:lnTo>
                    <a:pt x="151561" y="5181"/>
                  </a:lnTo>
                  <a:lnTo>
                    <a:pt x="110172" y="19964"/>
                  </a:lnTo>
                  <a:lnTo>
                    <a:pt x="73660" y="43154"/>
                  </a:lnTo>
                  <a:lnTo>
                    <a:pt x="43205" y="73583"/>
                  </a:lnTo>
                  <a:lnTo>
                    <a:pt x="19989" y="110058"/>
                  </a:lnTo>
                  <a:lnTo>
                    <a:pt x="5194" y="151396"/>
                  </a:lnTo>
                  <a:lnTo>
                    <a:pt x="0" y="196430"/>
                  </a:lnTo>
                  <a:lnTo>
                    <a:pt x="5194" y="241465"/>
                  </a:lnTo>
                  <a:lnTo>
                    <a:pt x="19989" y="282790"/>
                  </a:lnTo>
                  <a:lnTo>
                    <a:pt x="43205" y="319239"/>
                  </a:lnTo>
                  <a:lnTo>
                    <a:pt x="73660" y="349631"/>
                  </a:lnTo>
                  <a:lnTo>
                    <a:pt x="110172" y="372795"/>
                  </a:lnTo>
                  <a:lnTo>
                    <a:pt x="151561" y="387565"/>
                  </a:lnTo>
                  <a:lnTo>
                    <a:pt x="196646" y="392747"/>
                  </a:lnTo>
                  <a:lnTo>
                    <a:pt x="557555" y="392747"/>
                  </a:lnTo>
                  <a:lnTo>
                    <a:pt x="557555" y="0"/>
                  </a:lnTo>
                  <a:close/>
                </a:path>
                <a:path w="1671320" h="393064">
                  <a:moveTo>
                    <a:pt x="1671104" y="196430"/>
                  </a:moveTo>
                  <a:lnTo>
                    <a:pt x="1665909" y="151396"/>
                  </a:lnTo>
                  <a:lnTo>
                    <a:pt x="1651114" y="110058"/>
                  </a:lnTo>
                  <a:lnTo>
                    <a:pt x="1627886" y="73583"/>
                  </a:lnTo>
                  <a:lnTo>
                    <a:pt x="1597431" y="43154"/>
                  </a:lnTo>
                  <a:lnTo>
                    <a:pt x="1560918" y="19964"/>
                  </a:lnTo>
                  <a:lnTo>
                    <a:pt x="1519529" y="5181"/>
                  </a:lnTo>
                  <a:lnTo>
                    <a:pt x="1474444" y="0"/>
                  </a:lnTo>
                  <a:lnTo>
                    <a:pt x="1113548" y="0"/>
                  </a:lnTo>
                  <a:lnTo>
                    <a:pt x="1113548" y="392747"/>
                  </a:lnTo>
                  <a:lnTo>
                    <a:pt x="1474444" y="392747"/>
                  </a:lnTo>
                  <a:lnTo>
                    <a:pt x="1519529" y="387565"/>
                  </a:lnTo>
                  <a:lnTo>
                    <a:pt x="1560918" y="372795"/>
                  </a:lnTo>
                  <a:lnTo>
                    <a:pt x="1597431" y="349631"/>
                  </a:lnTo>
                  <a:lnTo>
                    <a:pt x="1627886" y="319239"/>
                  </a:lnTo>
                  <a:lnTo>
                    <a:pt x="1651114" y="282790"/>
                  </a:lnTo>
                  <a:lnTo>
                    <a:pt x="1665909" y="241465"/>
                  </a:lnTo>
                  <a:lnTo>
                    <a:pt x="1671104" y="196430"/>
                  </a:lnTo>
                  <a:close/>
                </a:path>
              </a:pathLst>
            </a:custGeom>
            <a:solidFill>
              <a:srgbClr val="FFFFFF"/>
            </a:solidFill>
          </p:spPr>
          <p:txBody>
            <a:bodyPr wrap="square" lIns="0" tIns="0" rIns="0" bIns="0" rtlCol="0"/>
            <a:lstStyle/>
            <a:p>
              <a:endParaRPr/>
            </a:p>
          </p:txBody>
        </p:sp>
        <p:sp>
          <p:nvSpPr>
            <p:cNvPr id="7" name="object 7"/>
            <p:cNvSpPr/>
            <p:nvPr/>
          </p:nvSpPr>
          <p:spPr>
            <a:xfrm>
              <a:off x="3152918" y="3459403"/>
              <a:ext cx="1503680" cy="3136265"/>
            </a:xfrm>
            <a:custGeom>
              <a:avLst/>
              <a:gdLst/>
              <a:ahLst/>
              <a:cxnLst/>
              <a:rect l="l" t="t" r="r" b="b"/>
              <a:pathLst>
                <a:path w="1503679" h="3136265">
                  <a:moveTo>
                    <a:pt x="0" y="0"/>
                  </a:moveTo>
                  <a:lnTo>
                    <a:pt x="1503458" y="0"/>
                  </a:lnTo>
                </a:path>
                <a:path w="1503679" h="3136265">
                  <a:moveTo>
                    <a:pt x="0" y="627170"/>
                  </a:moveTo>
                  <a:lnTo>
                    <a:pt x="1503458" y="627170"/>
                  </a:lnTo>
                </a:path>
                <a:path w="1503679" h="3136265">
                  <a:moveTo>
                    <a:pt x="0" y="1254472"/>
                  </a:moveTo>
                  <a:lnTo>
                    <a:pt x="1503458" y="1254472"/>
                  </a:lnTo>
                </a:path>
                <a:path w="1503679" h="3136265">
                  <a:moveTo>
                    <a:pt x="0" y="1881643"/>
                  </a:moveTo>
                  <a:lnTo>
                    <a:pt x="1503458" y="1881643"/>
                  </a:lnTo>
                </a:path>
                <a:path w="1503679" h="3136265">
                  <a:moveTo>
                    <a:pt x="0" y="2508814"/>
                  </a:moveTo>
                  <a:lnTo>
                    <a:pt x="1503458" y="2508814"/>
                  </a:lnTo>
                </a:path>
                <a:path w="1503679" h="3136265">
                  <a:moveTo>
                    <a:pt x="0" y="3136115"/>
                  </a:moveTo>
                  <a:lnTo>
                    <a:pt x="1503458" y="3136115"/>
                  </a:lnTo>
                </a:path>
              </a:pathLst>
            </a:custGeom>
            <a:ln w="100297">
              <a:solidFill>
                <a:srgbClr val="182645"/>
              </a:solidFill>
            </a:ln>
          </p:spPr>
          <p:txBody>
            <a:bodyPr wrap="square" lIns="0" tIns="0" rIns="0" bIns="0" rtlCol="0"/>
            <a:lstStyle/>
            <a:p>
              <a:endParaRPr/>
            </a:p>
          </p:txBody>
        </p:sp>
        <p:sp>
          <p:nvSpPr>
            <p:cNvPr id="8" name="object 8"/>
            <p:cNvSpPr/>
            <p:nvPr/>
          </p:nvSpPr>
          <p:spPr>
            <a:xfrm>
              <a:off x="1888450" y="3459403"/>
              <a:ext cx="549275" cy="3057525"/>
            </a:xfrm>
            <a:custGeom>
              <a:avLst/>
              <a:gdLst/>
              <a:ahLst/>
              <a:cxnLst/>
              <a:rect l="l" t="t" r="r" b="b"/>
              <a:pathLst>
                <a:path w="549275" h="3057525">
                  <a:moveTo>
                    <a:pt x="549064" y="548464"/>
                  </a:moveTo>
                  <a:lnTo>
                    <a:pt x="0" y="548464"/>
                  </a:lnTo>
                  <a:lnTo>
                    <a:pt x="0" y="0"/>
                  </a:lnTo>
                  <a:lnTo>
                    <a:pt x="549064" y="0"/>
                  </a:lnTo>
                  <a:lnTo>
                    <a:pt x="549064" y="548464"/>
                  </a:lnTo>
                  <a:close/>
                </a:path>
                <a:path w="549275" h="3057525">
                  <a:moveTo>
                    <a:pt x="549064" y="1802806"/>
                  </a:moveTo>
                  <a:lnTo>
                    <a:pt x="0" y="1802806"/>
                  </a:lnTo>
                  <a:lnTo>
                    <a:pt x="0" y="1254472"/>
                  </a:lnTo>
                  <a:lnTo>
                    <a:pt x="549064" y="1254472"/>
                  </a:lnTo>
                  <a:lnTo>
                    <a:pt x="549064" y="1802806"/>
                  </a:lnTo>
                  <a:close/>
                </a:path>
                <a:path w="549275" h="3057525">
                  <a:moveTo>
                    <a:pt x="549064" y="3057278"/>
                  </a:moveTo>
                  <a:lnTo>
                    <a:pt x="0" y="3057278"/>
                  </a:lnTo>
                  <a:lnTo>
                    <a:pt x="0" y="2508814"/>
                  </a:lnTo>
                  <a:lnTo>
                    <a:pt x="549064" y="2508814"/>
                  </a:lnTo>
                  <a:lnTo>
                    <a:pt x="549064" y="3057278"/>
                  </a:lnTo>
                  <a:close/>
                </a:path>
              </a:pathLst>
            </a:custGeom>
            <a:ln w="100297">
              <a:solidFill>
                <a:srgbClr val="182645"/>
              </a:solidFill>
            </a:ln>
          </p:spPr>
          <p:txBody>
            <a:bodyPr wrap="square" lIns="0" tIns="0" rIns="0" bIns="0" rtlCol="0"/>
            <a:lstStyle/>
            <a:p>
              <a:endParaRPr/>
            </a:p>
          </p:txBody>
        </p:sp>
        <p:sp>
          <p:nvSpPr>
            <p:cNvPr id="9" name="object 9"/>
            <p:cNvSpPr/>
            <p:nvPr/>
          </p:nvSpPr>
          <p:spPr>
            <a:xfrm>
              <a:off x="2024736" y="3025931"/>
              <a:ext cx="690245" cy="3325495"/>
            </a:xfrm>
            <a:custGeom>
              <a:avLst/>
              <a:gdLst/>
              <a:ahLst/>
              <a:cxnLst/>
              <a:rect l="l" t="t" r="r" b="b"/>
              <a:pathLst>
                <a:path w="690244" h="3325495">
                  <a:moveTo>
                    <a:pt x="0" y="609550"/>
                  </a:moveTo>
                  <a:lnTo>
                    <a:pt x="212203" y="812777"/>
                  </a:lnTo>
                  <a:lnTo>
                    <a:pt x="689793" y="0"/>
                  </a:lnTo>
                </a:path>
                <a:path w="690244" h="3325495">
                  <a:moveTo>
                    <a:pt x="0" y="1865719"/>
                  </a:moveTo>
                  <a:lnTo>
                    <a:pt x="212203" y="2068946"/>
                  </a:lnTo>
                  <a:lnTo>
                    <a:pt x="689793" y="1256169"/>
                  </a:lnTo>
                </a:path>
                <a:path w="690244" h="3325495">
                  <a:moveTo>
                    <a:pt x="0" y="3121888"/>
                  </a:moveTo>
                  <a:lnTo>
                    <a:pt x="212203" y="3325115"/>
                  </a:lnTo>
                  <a:lnTo>
                    <a:pt x="689793" y="2512338"/>
                  </a:lnTo>
                </a:path>
              </a:pathLst>
            </a:custGeom>
            <a:ln w="100297">
              <a:solidFill>
                <a:srgbClr val="D54050"/>
              </a:solidFill>
            </a:ln>
          </p:spPr>
          <p:txBody>
            <a:bodyPr wrap="square" lIns="0" tIns="0" rIns="0" bIns="0" rtlCol="0"/>
            <a:lstStyle/>
            <a:p>
              <a:endParaRPr/>
            </a:p>
          </p:txBody>
        </p:sp>
      </p:grpSp>
      <p:sp>
        <p:nvSpPr>
          <p:cNvPr id="10" name="object 10"/>
          <p:cNvSpPr txBox="1">
            <a:spLocks noGrp="1"/>
          </p:cNvSpPr>
          <p:nvPr>
            <p:ph type="body" idx="1"/>
          </p:nvPr>
        </p:nvSpPr>
        <p:spPr>
          <a:xfrm>
            <a:off x="1031140" y="4422373"/>
            <a:ext cx="16662499" cy="4665792"/>
          </a:xfrm>
          <a:prstGeom prst="rect">
            <a:avLst/>
          </a:prstGeom>
        </p:spPr>
        <p:txBody>
          <a:bodyPr vert="horz" wrap="square" lIns="0" tIns="652045" rIns="0" bIns="0" rtlCol="0">
            <a:spAutoFit/>
          </a:bodyPr>
          <a:lstStyle/>
          <a:p>
            <a:pPr marL="5870575" marR="5080">
              <a:lnSpc>
                <a:spcPct val="125000"/>
              </a:lnSpc>
              <a:spcBef>
                <a:spcPts val="95"/>
              </a:spcBef>
            </a:pPr>
            <a:r>
              <a:rPr spc="-215" dirty="0"/>
              <a:t>We</a:t>
            </a:r>
            <a:r>
              <a:rPr spc="-300" dirty="0"/>
              <a:t> </a:t>
            </a:r>
            <a:r>
              <a:rPr spc="75" dirty="0"/>
              <a:t>re-</a:t>
            </a:r>
            <a:r>
              <a:rPr spc="-30" dirty="0"/>
              <a:t>wrote</a:t>
            </a:r>
            <a:r>
              <a:rPr spc="-300" dirty="0"/>
              <a:t> </a:t>
            </a:r>
            <a:r>
              <a:rPr spc="-55" dirty="0"/>
              <a:t>the</a:t>
            </a:r>
            <a:r>
              <a:rPr spc="-295" dirty="0"/>
              <a:t> </a:t>
            </a:r>
            <a:r>
              <a:rPr spc="-290" dirty="0"/>
              <a:t>FLC</a:t>
            </a:r>
            <a:r>
              <a:rPr spc="-300" dirty="0"/>
              <a:t> </a:t>
            </a:r>
            <a:r>
              <a:rPr spc="-229" dirty="0"/>
              <a:t>Building</a:t>
            </a:r>
            <a:r>
              <a:rPr spc="-300" dirty="0"/>
              <a:t> </a:t>
            </a:r>
            <a:r>
              <a:rPr spc="-240" dirty="0"/>
              <a:t>Use</a:t>
            </a:r>
            <a:r>
              <a:rPr spc="-295" dirty="0"/>
              <a:t> </a:t>
            </a:r>
            <a:r>
              <a:rPr spc="-185" dirty="0"/>
              <a:t>Form</a:t>
            </a:r>
            <a:r>
              <a:rPr spc="-300" dirty="0"/>
              <a:t> </a:t>
            </a:r>
            <a:r>
              <a:rPr spc="-25" dirty="0"/>
              <a:t>to </a:t>
            </a:r>
            <a:r>
              <a:rPr spc="-180" dirty="0"/>
              <a:t>help</a:t>
            </a:r>
            <a:r>
              <a:rPr spc="-290" dirty="0"/>
              <a:t> </a:t>
            </a:r>
            <a:r>
              <a:rPr spc="-140" dirty="0"/>
              <a:t>outside</a:t>
            </a:r>
            <a:r>
              <a:rPr spc="-290" dirty="0"/>
              <a:t> </a:t>
            </a:r>
            <a:r>
              <a:rPr spc="-220" dirty="0"/>
              <a:t>groups</a:t>
            </a:r>
            <a:r>
              <a:rPr spc="-285" dirty="0"/>
              <a:t> </a:t>
            </a:r>
            <a:r>
              <a:rPr spc="-125" dirty="0"/>
              <a:t>embrace</a:t>
            </a:r>
            <a:r>
              <a:rPr spc="-290" dirty="0"/>
              <a:t> </a:t>
            </a:r>
            <a:r>
              <a:rPr spc="-25" dirty="0"/>
              <a:t>our </a:t>
            </a:r>
            <a:r>
              <a:rPr spc="-130" dirty="0"/>
              <a:t>sustainability</a:t>
            </a:r>
            <a:r>
              <a:rPr spc="-280" dirty="0"/>
              <a:t> </a:t>
            </a:r>
            <a:r>
              <a:rPr spc="-90" dirty="0"/>
              <a:t>practices</a:t>
            </a:r>
            <a:r>
              <a:rPr spc="-280" dirty="0"/>
              <a:t> </a:t>
            </a:r>
            <a:r>
              <a:rPr spc="-110" dirty="0"/>
              <a:t>while</a:t>
            </a:r>
            <a:r>
              <a:rPr spc="-275" dirty="0"/>
              <a:t> </a:t>
            </a:r>
            <a:r>
              <a:rPr spc="-190" dirty="0"/>
              <a:t>in</a:t>
            </a:r>
            <a:r>
              <a:rPr spc="-280" dirty="0"/>
              <a:t> </a:t>
            </a:r>
            <a:r>
              <a:rPr spc="-55" dirty="0"/>
              <a:t>the</a:t>
            </a:r>
            <a:r>
              <a:rPr spc="-275" dirty="0"/>
              <a:t> </a:t>
            </a:r>
            <a:r>
              <a:rPr spc="-315" dirty="0"/>
              <a:t>FLC </a:t>
            </a:r>
            <a:r>
              <a:rPr spc="-185" dirty="0"/>
              <a:t>building.</a:t>
            </a:r>
            <a:r>
              <a:rPr spc="-290" dirty="0"/>
              <a:t> </a:t>
            </a:r>
            <a:r>
              <a:rPr spc="65" dirty="0"/>
              <a:t>It</a:t>
            </a:r>
            <a:r>
              <a:rPr spc="-290" dirty="0"/>
              <a:t> </a:t>
            </a:r>
            <a:r>
              <a:rPr spc="-120" dirty="0"/>
              <a:t>was</a:t>
            </a:r>
            <a:r>
              <a:rPr spc="-290" dirty="0"/>
              <a:t> </a:t>
            </a:r>
            <a:r>
              <a:rPr spc="-175" dirty="0"/>
              <a:t>approved</a:t>
            </a:r>
            <a:r>
              <a:rPr spc="-290" dirty="0"/>
              <a:t> </a:t>
            </a:r>
            <a:r>
              <a:rPr spc="-235" dirty="0"/>
              <a:t>by</a:t>
            </a:r>
            <a:r>
              <a:rPr spc="-290" dirty="0"/>
              <a:t> </a:t>
            </a:r>
            <a:r>
              <a:rPr spc="-229" dirty="0"/>
              <a:t>Building</a:t>
            </a:r>
            <a:r>
              <a:rPr spc="-290" dirty="0"/>
              <a:t> </a:t>
            </a:r>
            <a:r>
              <a:rPr spc="-50" dirty="0"/>
              <a:t>&amp; </a:t>
            </a:r>
            <a:r>
              <a:rPr spc="-10" dirty="0"/>
              <a:t>Property.</a:t>
            </a:r>
          </a:p>
        </p:txBody>
      </p:sp>
      <p:sp>
        <p:nvSpPr>
          <p:cNvPr id="11" name="object 11"/>
          <p:cNvSpPr txBox="1">
            <a:spLocks noGrp="1"/>
          </p:cNvSpPr>
          <p:nvPr>
            <p:ph type="title"/>
          </p:nvPr>
        </p:nvSpPr>
        <p:spPr>
          <a:xfrm>
            <a:off x="6788322" y="305412"/>
            <a:ext cx="9977220" cy="3706143"/>
          </a:xfrm>
          <a:prstGeom prst="rect">
            <a:avLst/>
          </a:prstGeom>
        </p:spPr>
        <p:txBody>
          <a:bodyPr vert="horz" wrap="square" lIns="0" tIns="12700" rIns="0" bIns="0" rtlCol="0">
            <a:spAutoFit/>
          </a:bodyPr>
          <a:lstStyle/>
          <a:p>
            <a:pPr marL="12700" marR="5080">
              <a:lnSpc>
                <a:spcPct val="100000"/>
              </a:lnSpc>
              <a:spcBef>
                <a:spcPts val="100"/>
              </a:spcBef>
            </a:pPr>
            <a:r>
              <a:rPr sz="8000" spc="-235" dirty="0">
                <a:solidFill>
                  <a:srgbClr val="0D7377"/>
                </a:solidFill>
              </a:rPr>
              <a:t>Increase</a:t>
            </a:r>
            <a:r>
              <a:rPr lang="en-US" sz="8000" spc="-235" dirty="0">
                <a:solidFill>
                  <a:srgbClr val="0D7377"/>
                </a:solidFill>
              </a:rPr>
              <a:t>d</a:t>
            </a:r>
            <a:r>
              <a:rPr sz="8000" spc="-585" dirty="0">
                <a:solidFill>
                  <a:srgbClr val="0D7377"/>
                </a:solidFill>
              </a:rPr>
              <a:t> </a:t>
            </a:r>
            <a:r>
              <a:rPr sz="8000" spc="-165" dirty="0">
                <a:solidFill>
                  <a:srgbClr val="0D7377"/>
                </a:solidFill>
              </a:rPr>
              <a:t>Participation </a:t>
            </a:r>
            <a:r>
              <a:rPr sz="8000" spc="-365" dirty="0">
                <a:solidFill>
                  <a:srgbClr val="0D7377"/>
                </a:solidFill>
              </a:rPr>
              <a:t>From</a:t>
            </a:r>
            <a:r>
              <a:rPr sz="8000" spc="-610" dirty="0">
                <a:solidFill>
                  <a:srgbClr val="0D7377"/>
                </a:solidFill>
              </a:rPr>
              <a:t> </a:t>
            </a:r>
            <a:r>
              <a:rPr sz="8000" spc="-380" dirty="0">
                <a:solidFill>
                  <a:srgbClr val="0D7377"/>
                </a:solidFill>
              </a:rPr>
              <a:t>Outside</a:t>
            </a:r>
            <a:r>
              <a:rPr sz="8000" spc="-610" dirty="0">
                <a:solidFill>
                  <a:srgbClr val="0D7377"/>
                </a:solidFill>
              </a:rPr>
              <a:t> </a:t>
            </a:r>
            <a:r>
              <a:rPr sz="8000" spc="-565" dirty="0">
                <a:solidFill>
                  <a:srgbClr val="0D7377"/>
                </a:solidFill>
              </a:rPr>
              <a:t>Groups</a:t>
            </a:r>
            <a:endParaRPr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16884" y="0"/>
            <a:ext cx="10971530" cy="10271125"/>
          </a:xfrm>
          <a:custGeom>
            <a:avLst/>
            <a:gdLst/>
            <a:ahLst/>
            <a:cxnLst/>
            <a:rect l="l" t="t" r="r" b="b"/>
            <a:pathLst>
              <a:path w="10971530" h="10271125">
                <a:moveTo>
                  <a:pt x="0" y="0"/>
                </a:moveTo>
                <a:lnTo>
                  <a:pt x="10971116" y="0"/>
                </a:lnTo>
                <a:lnTo>
                  <a:pt x="10971116" y="10270926"/>
                </a:lnTo>
                <a:lnTo>
                  <a:pt x="0" y="10270926"/>
                </a:lnTo>
                <a:lnTo>
                  <a:pt x="0" y="0"/>
                </a:lnTo>
                <a:close/>
              </a:path>
            </a:pathLst>
          </a:custGeom>
          <a:solidFill>
            <a:srgbClr val="787878"/>
          </a:solidFill>
        </p:spPr>
        <p:txBody>
          <a:bodyPr wrap="square" lIns="0" tIns="0" rIns="0" bIns="0" rtlCol="0"/>
          <a:lstStyle/>
          <a:p>
            <a:endParaRPr/>
          </a:p>
        </p:txBody>
      </p:sp>
      <p:grpSp>
        <p:nvGrpSpPr>
          <p:cNvPr id="3" name="object 3"/>
          <p:cNvGrpSpPr/>
          <p:nvPr/>
        </p:nvGrpSpPr>
        <p:grpSpPr>
          <a:xfrm>
            <a:off x="0" y="-15875"/>
            <a:ext cx="18275300" cy="10287000"/>
            <a:chOff x="0" y="0"/>
            <a:chExt cx="18275300" cy="10287000"/>
          </a:xfrm>
        </p:grpSpPr>
        <p:sp>
          <p:nvSpPr>
            <p:cNvPr id="4" name="object 4"/>
            <p:cNvSpPr/>
            <p:nvPr/>
          </p:nvSpPr>
          <p:spPr>
            <a:xfrm>
              <a:off x="7316883" y="5143499"/>
              <a:ext cx="5476875" cy="5143500"/>
            </a:xfrm>
            <a:custGeom>
              <a:avLst/>
              <a:gdLst/>
              <a:ahLst/>
              <a:cxnLst/>
              <a:rect l="l" t="t" r="r" b="b"/>
              <a:pathLst>
                <a:path w="5476875" h="5143500">
                  <a:moveTo>
                    <a:pt x="5476874" y="5143499"/>
                  </a:moveTo>
                  <a:lnTo>
                    <a:pt x="0" y="5143499"/>
                  </a:lnTo>
                  <a:lnTo>
                    <a:pt x="0" y="0"/>
                  </a:lnTo>
                  <a:lnTo>
                    <a:pt x="5476874" y="0"/>
                  </a:lnTo>
                  <a:lnTo>
                    <a:pt x="5476874" y="5143499"/>
                  </a:lnTo>
                  <a:close/>
                </a:path>
              </a:pathLst>
            </a:custGeom>
            <a:solidFill>
              <a:srgbClr val="008000"/>
            </a:solidFill>
          </p:spPr>
          <p:txBody>
            <a:bodyPr wrap="square" lIns="0" tIns="0" rIns="0" bIns="0" rtlCol="0"/>
            <a:lstStyle/>
            <a:p>
              <a:endParaRPr/>
            </a:p>
          </p:txBody>
        </p:sp>
        <p:sp>
          <p:nvSpPr>
            <p:cNvPr id="5" name="object 5"/>
            <p:cNvSpPr/>
            <p:nvPr/>
          </p:nvSpPr>
          <p:spPr>
            <a:xfrm>
              <a:off x="12798014" y="0"/>
              <a:ext cx="5476875" cy="5143500"/>
            </a:xfrm>
            <a:custGeom>
              <a:avLst/>
              <a:gdLst/>
              <a:ahLst/>
              <a:cxnLst/>
              <a:rect l="l" t="t" r="r" b="b"/>
              <a:pathLst>
                <a:path w="5476875" h="5143500">
                  <a:moveTo>
                    <a:pt x="5476874" y="5143499"/>
                  </a:moveTo>
                  <a:lnTo>
                    <a:pt x="0" y="5143499"/>
                  </a:lnTo>
                  <a:lnTo>
                    <a:pt x="0" y="0"/>
                  </a:lnTo>
                  <a:lnTo>
                    <a:pt x="5476874" y="0"/>
                  </a:lnTo>
                  <a:lnTo>
                    <a:pt x="5476874" y="5143499"/>
                  </a:lnTo>
                  <a:close/>
                </a:path>
              </a:pathLst>
            </a:custGeom>
            <a:solidFill>
              <a:srgbClr val="0D7377"/>
            </a:solidFill>
          </p:spPr>
          <p:txBody>
            <a:bodyPr wrap="square" lIns="0" tIns="0" rIns="0" bIns="0" rtlCol="0"/>
            <a:lstStyle/>
            <a:p>
              <a:endParaRPr/>
            </a:p>
          </p:txBody>
        </p:sp>
        <p:sp>
          <p:nvSpPr>
            <p:cNvPr id="6" name="object 6"/>
            <p:cNvSpPr/>
            <p:nvPr/>
          </p:nvSpPr>
          <p:spPr>
            <a:xfrm>
              <a:off x="0" y="4547980"/>
              <a:ext cx="7315200" cy="5739130"/>
            </a:xfrm>
            <a:custGeom>
              <a:avLst/>
              <a:gdLst/>
              <a:ahLst/>
              <a:cxnLst/>
              <a:rect l="l" t="t" r="r" b="b"/>
              <a:pathLst>
                <a:path w="7315200" h="5739130">
                  <a:moveTo>
                    <a:pt x="0" y="0"/>
                  </a:moveTo>
                  <a:lnTo>
                    <a:pt x="7315199" y="0"/>
                  </a:lnTo>
                  <a:lnTo>
                    <a:pt x="7315199" y="5739018"/>
                  </a:lnTo>
                  <a:lnTo>
                    <a:pt x="0" y="5739018"/>
                  </a:lnTo>
                  <a:lnTo>
                    <a:pt x="0" y="0"/>
                  </a:lnTo>
                  <a:close/>
                </a:path>
              </a:pathLst>
            </a:custGeom>
            <a:solidFill>
              <a:srgbClr val="F5F5F5">
                <a:alpha val="65879"/>
              </a:srgbClr>
            </a:solidFill>
          </p:spPr>
          <p:txBody>
            <a:bodyPr wrap="square" lIns="0" tIns="0" rIns="0" bIns="0" rtlCol="0"/>
            <a:lstStyle/>
            <a:p>
              <a:endParaRPr/>
            </a:p>
          </p:txBody>
        </p:sp>
      </p:grpSp>
      <p:sp>
        <p:nvSpPr>
          <p:cNvPr id="7" name="object 7"/>
          <p:cNvSpPr txBox="1"/>
          <p:nvPr/>
        </p:nvSpPr>
        <p:spPr>
          <a:xfrm>
            <a:off x="381000" y="4727014"/>
            <a:ext cx="6419086" cy="3908762"/>
          </a:xfrm>
          <a:prstGeom prst="rect">
            <a:avLst/>
          </a:prstGeom>
        </p:spPr>
        <p:txBody>
          <a:bodyPr vert="horz" wrap="square" lIns="0" tIns="12700" rIns="0" bIns="0" rtlCol="0">
            <a:spAutoFit/>
          </a:bodyPr>
          <a:lstStyle/>
          <a:p>
            <a:pPr marL="12700" marR="5080" indent="-635" algn="ctr">
              <a:lnSpc>
                <a:spcPct val="119100"/>
              </a:lnSpc>
              <a:spcBef>
                <a:spcPts val="100"/>
              </a:spcBef>
            </a:pPr>
            <a:r>
              <a:rPr sz="3600" b="1" spc="-90" dirty="0">
                <a:solidFill>
                  <a:srgbClr val="0D7377"/>
                </a:solidFill>
                <a:latin typeface="Arial"/>
                <a:cs typeface="Arial"/>
              </a:rPr>
              <a:t>Utilize</a:t>
            </a:r>
            <a:r>
              <a:rPr sz="3600" b="1" spc="-204" dirty="0">
                <a:solidFill>
                  <a:srgbClr val="0D7377"/>
                </a:solidFill>
                <a:latin typeface="Arial"/>
                <a:cs typeface="Arial"/>
              </a:rPr>
              <a:t> </a:t>
            </a:r>
            <a:r>
              <a:rPr sz="3600" b="1" spc="-125" dirty="0">
                <a:solidFill>
                  <a:srgbClr val="0D7377"/>
                </a:solidFill>
                <a:latin typeface="Arial"/>
                <a:cs typeface="Arial"/>
              </a:rPr>
              <a:t>social</a:t>
            </a:r>
            <a:r>
              <a:rPr sz="3600" b="1" spc="-200" dirty="0">
                <a:solidFill>
                  <a:srgbClr val="0D7377"/>
                </a:solidFill>
                <a:latin typeface="Arial"/>
                <a:cs typeface="Arial"/>
              </a:rPr>
              <a:t> </a:t>
            </a:r>
            <a:r>
              <a:rPr sz="3600" b="1" spc="-10" dirty="0">
                <a:solidFill>
                  <a:srgbClr val="0D7377"/>
                </a:solidFill>
                <a:latin typeface="Arial"/>
                <a:cs typeface="Arial"/>
              </a:rPr>
              <a:t>media, </a:t>
            </a:r>
            <a:r>
              <a:rPr sz="3600" b="1" spc="-60" dirty="0">
                <a:solidFill>
                  <a:srgbClr val="0D7377"/>
                </a:solidFill>
                <a:latin typeface="Arial"/>
                <a:cs typeface="Arial"/>
              </a:rPr>
              <a:t>newsletters</a:t>
            </a:r>
            <a:r>
              <a:rPr sz="3600" b="1" spc="-165" dirty="0">
                <a:solidFill>
                  <a:srgbClr val="0D7377"/>
                </a:solidFill>
                <a:latin typeface="Arial"/>
                <a:cs typeface="Arial"/>
              </a:rPr>
              <a:t> </a:t>
            </a:r>
            <a:r>
              <a:rPr sz="3600" b="1" spc="-70" dirty="0">
                <a:solidFill>
                  <a:srgbClr val="0D7377"/>
                </a:solidFill>
                <a:latin typeface="Arial"/>
                <a:cs typeface="Arial"/>
              </a:rPr>
              <a:t>(weekly</a:t>
            </a:r>
            <a:r>
              <a:rPr sz="3600" b="1" spc="-165" dirty="0">
                <a:solidFill>
                  <a:srgbClr val="0D7377"/>
                </a:solidFill>
                <a:latin typeface="Arial"/>
                <a:cs typeface="Arial"/>
              </a:rPr>
              <a:t> </a:t>
            </a:r>
            <a:r>
              <a:rPr sz="3600" b="1" spc="-25" dirty="0">
                <a:solidFill>
                  <a:srgbClr val="0D7377"/>
                </a:solidFill>
                <a:latin typeface="Arial"/>
                <a:cs typeface="Arial"/>
              </a:rPr>
              <a:t>and </a:t>
            </a:r>
            <a:r>
              <a:rPr sz="3600" b="1" spc="-125" dirty="0">
                <a:solidFill>
                  <a:srgbClr val="0D7377"/>
                </a:solidFill>
                <a:latin typeface="Arial"/>
                <a:cs typeface="Arial"/>
              </a:rPr>
              <a:t>monthly)</a:t>
            </a:r>
            <a:r>
              <a:rPr sz="3600" b="1" spc="-204" dirty="0">
                <a:solidFill>
                  <a:srgbClr val="0D7377"/>
                </a:solidFill>
                <a:latin typeface="Arial"/>
                <a:cs typeface="Arial"/>
              </a:rPr>
              <a:t> </a:t>
            </a:r>
            <a:r>
              <a:rPr sz="3600" b="1" spc="-175" dirty="0">
                <a:solidFill>
                  <a:srgbClr val="0D7377"/>
                </a:solidFill>
                <a:latin typeface="Arial"/>
                <a:cs typeface="Arial"/>
              </a:rPr>
              <a:t>and</a:t>
            </a:r>
            <a:r>
              <a:rPr sz="3600" b="1" spc="-204" dirty="0">
                <a:solidFill>
                  <a:srgbClr val="0D7377"/>
                </a:solidFill>
                <a:latin typeface="Arial"/>
                <a:cs typeface="Arial"/>
              </a:rPr>
              <a:t> </a:t>
            </a:r>
            <a:r>
              <a:rPr sz="3600" b="1" spc="-30" dirty="0">
                <a:solidFill>
                  <a:srgbClr val="0D7377"/>
                </a:solidFill>
                <a:latin typeface="Arial"/>
                <a:cs typeface="Arial"/>
              </a:rPr>
              <a:t>individual </a:t>
            </a:r>
            <a:r>
              <a:rPr sz="3600" b="1" spc="-90" dirty="0">
                <a:solidFill>
                  <a:srgbClr val="0D7377"/>
                </a:solidFill>
                <a:latin typeface="Arial"/>
                <a:cs typeface="Arial"/>
              </a:rPr>
              <a:t>inserts</a:t>
            </a:r>
            <a:r>
              <a:rPr sz="3600" b="1" spc="-215" dirty="0">
                <a:solidFill>
                  <a:srgbClr val="0D7377"/>
                </a:solidFill>
                <a:latin typeface="Arial"/>
                <a:cs typeface="Arial"/>
              </a:rPr>
              <a:t> </a:t>
            </a:r>
            <a:r>
              <a:rPr sz="3600" b="1" spc="-25" dirty="0">
                <a:solidFill>
                  <a:srgbClr val="0D7377"/>
                </a:solidFill>
                <a:latin typeface="Arial"/>
                <a:cs typeface="Arial"/>
              </a:rPr>
              <a:t>to</a:t>
            </a:r>
            <a:r>
              <a:rPr sz="3600" b="1" spc="-215" dirty="0">
                <a:solidFill>
                  <a:srgbClr val="0D7377"/>
                </a:solidFill>
                <a:latin typeface="Arial"/>
                <a:cs typeface="Arial"/>
              </a:rPr>
              <a:t> </a:t>
            </a:r>
            <a:r>
              <a:rPr sz="3600" b="1" spc="-10" dirty="0">
                <a:solidFill>
                  <a:srgbClr val="0D7377"/>
                </a:solidFill>
                <a:latin typeface="Arial"/>
                <a:cs typeface="Arial"/>
              </a:rPr>
              <a:t>increase </a:t>
            </a:r>
            <a:r>
              <a:rPr sz="3600" b="1" spc="-114" dirty="0">
                <a:solidFill>
                  <a:srgbClr val="0D7377"/>
                </a:solidFill>
                <a:latin typeface="Arial"/>
                <a:cs typeface="Arial"/>
              </a:rPr>
              <a:t>education</a:t>
            </a:r>
            <a:r>
              <a:rPr sz="3600" b="1" spc="-204" dirty="0">
                <a:solidFill>
                  <a:srgbClr val="0D7377"/>
                </a:solidFill>
                <a:latin typeface="Arial"/>
                <a:cs typeface="Arial"/>
              </a:rPr>
              <a:t> </a:t>
            </a:r>
            <a:r>
              <a:rPr sz="3600" b="1" spc="-75" dirty="0">
                <a:solidFill>
                  <a:srgbClr val="0D7377"/>
                </a:solidFill>
                <a:latin typeface="Arial"/>
                <a:cs typeface="Arial"/>
              </a:rPr>
              <a:t>&amp;</a:t>
            </a:r>
            <a:r>
              <a:rPr sz="3600" b="1" spc="-204" dirty="0">
                <a:solidFill>
                  <a:srgbClr val="0D7377"/>
                </a:solidFill>
                <a:latin typeface="Arial"/>
                <a:cs typeface="Arial"/>
              </a:rPr>
              <a:t> </a:t>
            </a:r>
            <a:r>
              <a:rPr sz="3600" b="1" spc="-10" dirty="0">
                <a:solidFill>
                  <a:srgbClr val="0D7377"/>
                </a:solidFill>
                <a:latin typeface="Arial"/>
                <a:cs typeface="Arial"/>
              </a:rPr>
              <a:t>participation </a:t>
            </a:r>
            <a:r>
              <a:rPr sz="3600" b="1" spc="-150" dirty="0">
                <a:solidFill>
                  <a:srgbClr val="0D7377"/>
                </a:solidFill>
                <a:latin typeface="Arial"/>
                <a:cs typeface="Arial"/>
              </a:rPr>
              <a:t>in</a:t>
            </a:r>
            <a:r>
              <a:rPr sz="3600" b="1" spc="-180" dirty="0">
                <a:solidFill>
                  <a:srgbClr val="0D7377"/>
                </a:solidFill>
                <a:latin typeface="Arial"/>
                <a:cs typeface="Arial"/>
              </a:rPr>
              <a:t> </a:t>
            </a:r>
            <a:r>
              <a:rPr sz="3600" b="1" spc="-120" dirty="0">
                <a:solidFill>
                  <a:srgbClr val="0D7377"/>
                </a:solidFill>
                <a:latin typeface="Arial"/>
                <a:cs typeface="Arial"/>
              </a:rPr>
              <a:t>congregational</a:t>
            </a:r>
            <a:r>
              <a:rPr sz="3600" b="1" spc="-180" dirty="0">
                <a:solidFill>
                  <a:srgbClr val="0D7377"/>
                </a:solidFill>
                <a:latin typeface="Arial"/>
                <a:cs typeface="Arial"/>
              </a:rPr>
              <a:t> </a:t>
            </a:r>
            <a:r>
              <a:rPr sz="3600" b="1" spc="-90" dirty="0">
                <a:solidFill>
                  <a:srgbClr val="0D7377"/>
                </a:solidFill>
                <a:latin typeface="Arial"/>
                <a:cs typeface="Arial"/>
              </a:rPr>
              <a:t>Creation </a:t>
            </a:r>
            <a:r>
              <a:rPr sz="3600" b="1" spc="-145" dirty="0">
                <a:solidFill>
                  <a:srgbClr val="0D7377"/>
                </a:solidFill>
                <a:latin typeface="Arial"/>
                <a:cs typeface="Arial"/>
              </a:rPr>
              <a:t>Care</a:t>
            </a:r>
            <a:r>
              <a:rPr sz="3600" b="1" spc="-225" dirty="0">
                <a:solidFill>
                  <a:srgbClr val="0D7377"/>
                </a:solidFill>
                <a:latin typeface="Arial"/>
                <a:cs typeface="Arial"/>
              </a:rPr>
              <a:t> </a:t>
            </a:r>
            <a:r>
              <a:rPr sz="3600" b="1" spc="-10" dirty="0">
                <a:solidFill>
                  <a:srgbClr val="0D7377"/>
                </a:solidFill>
                <a:latin typeface="Arial"/>
                <a:cs typeface="Arial"/>
              </a:rPr>
              <a:t>efforts.</a:t>
            </a:r>
            <a:endParaRPr sz="3600" dirty="0">
              <a:latin typeface="Arial"/>
              <a:cs typeface="Arial"/>
            </a:endParaRPr>
          </a:p>
        </p:txBody>
      </p:sp>
      <p:pic>
        <p:nvPicPr>
          <p:cNvPr id="8" name="object 8"/>
          <p:cNvPicPr/>
          <p:nvPr/>
        </p:nvPicPr>
        <p:blipFill>
          <a:blip r:embed="rId2" cstate="print"/>
          <a:stretch>
            <a:fillRect/>
          </a:stretch>
        </p:blipFill>
        <p:spPr>
          <a:xfrm>
            <a:off x="10338375" y="0"/>
            <a:ext cx="5429249" cy="10286999"/>
          </a:xfrm>
          <a:prstGeom prst="rect">
            <a:avLst/>
          </a:prstGeom>
        </p:spPr>
      </p:pic>
      <p:sp>
        <p:nvSpPr>
          <p:cNvPr id="9" name="object 9"/>
          <p:cNvSpPr txBox="1">
            <a:spLocks noGrp="1"/>
          </p:cNvSpPr>
          <p:nvPr>
            <p:ph type="title"/>
          </p:nvPr>
        </p:nvSpPr>
        <p:spPr>
          <a:xfrm>
            <a:off x="517396" y="1651224"/>
            <a:ext cx="6282690" cy="2014220"/>
          </a:xfrm>
          <a:prstGeom prst="rect">
            <a:avLst/>
          </a:prstGeom>
        </p:spPr>
        <p:txBody>
          <a:bodyPr vert="horz" wrap="square" lIns="0" tIns="248285" rIns="0" bIns="0" rtlCol="0">
            <a:spAutoFit/>
          </a:bodyPr>
          <a:lstStyle/>
          <a:p>
            <a:pPr marL="1401445" marR="5080" indent="-1389380">
              <a:lnSpc>
                <a:spcPct val="78800"/>
              </a:lnSpc>
              <a:spcBef>
                <a:spcPts val="1955"/>
              </a:spcBef>
            </a:pPr>
            <a:r>
              <a:rPr sz="7300" spc="-484" dirty="0">
                <a:solidFill>
                  <a:srgbClr val="0D7377"/>
                </a:solidFill>
              </a:rPr>
              <a:t>Communication </a:t>
            </a:r>
            <a:r>
              <a:rPr sz="7300" spc="-120" dirty="0">
                <a:solidFill>
                  <a:srgbClr val="0D7377"/>
                </a:solidFill>
              </a:rPr>
              <a:t>Strategy</a:t>
            </a:r>
            <a:endParaRPr sz="7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0" y="6914346"/>
            <a:ext cx="5261078" cy="3371849"/>
          </a:xfrm>
          <a:prstGeom prst="rect">
            <a:avLst/>
          </a:prstGeom>
        </p:spPr>
      </p:pic>
      <p:grpSp>
        <p:nvGrpSpPr>
          <p:cNvPr id="4" name="object 4"/>
          <p:cNvGrpSpPr/>
          <p:nvPr/>
        </p:nvGrpSpPr>
        <p:grpSpPr>
          <a:xfrm>
            <a:off x="2017819" y="673430"/>
            <a:ext cx="14307185" cy="9613900"/>
            <a:chOff x="2017819" y="673430"/>
            <a:chExt cx="14307185" cy="9613900"/>
          </a:xfrm>
        </p:grpSpPr>
        <p:sp>
          <p:nvSpPr>
            <p:cNvPr id="5" name="object 5"/>
            <p:cNvSpPr/>
            <p:nvPr/>
          </p:nvSpPr>
          <p:spPr>
            <a:xfrm>
              <a:off x="2017814" y="673442"/>
              <a:ext cx="14307185" cy="9613900"/>
            </a:xfrm>
            <a:custGeom>
              <a:avLst/>
              <a:gdLst/>
              <a:ahLst/>
              <a:cxnLst/>
              <a:rect l="l" t="t" r="r" b="b"/>
              <a:pathLst>
                <a:path w="14307185" h="9613900">
                  <a:moveTo>
                    <a:pt x="1660588" y="703122"/>
                  </a:moveTo>
                  <a:lnTo>
                    <a:pt x="1416481" y="703122"/>
                  </a:lnTo>
                  <a:lnTo>
                    <a:pt x="1416481" y="9613570"/>
                  </a:lnTo>
                  <a:lnTo>
                    <a:pt x="1660588" y="9613570"/>
                  </a:lnTo>
                  <a:lnTo>
                    <a:pt x="1660588" y="703122"/>
                  </a:lnTo>
                  <a:close/>
                </a:path>
                <a:path w="14307185" h="9613900">
                  <a:moveTo>
                    <a:pt x="2540025" y="2240584"/>
                  </a:moveTo>
                  <a:lnTo>
                    <a:pt x="2222525" y="2240584"/>
                  </a:lnTo>
                  <a:lnTo>
                    <a:pt x="2222525" y="9613570"/>
                  </a:lnTo>
                  <a:lnTo>
                    <a:pt x="2540025" y="9613570"/>
                  </a:lnTo>
                  <a:lnTo>
                    <a:pt x="2540025" y="2240584"/>
                  </a:lnTo>
                  <a:close/>
                </a:path>
                <a:path w="14307185" h="9613900">
                  <a:moveTo>
                    <a:pt x="3101365" y="2240584"/>
                  </a:moveTo>
                  <a:lnTo>
                    <a:pt x="2783865" y="2240584"/>
                  </a:lnTo>
                  <a:lnTo>
                    <a:pt x="2783865" y="9613570"/>
                  </a:lnTo>
                  <a:lnTo>
                    <a:pt x="3101365" y="9613570"/>
                  </a:lnTo>
                  <a:lnTo>
                    <a:pt x="3101365" y="2240584"/>
                  </a:lnTo>
                  <a:close/>
                </a:path>
                <a:path w="14307185" h="9613900">
                  <a:moveTo>
                    <a:pt x="3662718" y="2240584"/>
                  </a:moveTo>
                  <a:lnTo>
                    <a:pt x="3345205" y="2240584"/>
                  </a:lnTo>
                  <a:lnTo>
                    <a:pt x="3345205" y="9613570"/>
                  </a:lnTo>
                  <a:lnTo>
                    <a:pt x="3662718" y="9613570"/>
                  </a:lnTo>
                  <a:lnTo>
                    <a:pt x="3662718" y="2240584"/>
                  </a:lnTo>
                  <a:close/>
                </a:path>
                <a:path w="14307185" h="9613900">
                  <a:moveTo>
                    <a:pt x="4785398" y="2240584"/>
                  </a:moveTo>
                  <a:lnTo>
                    <a:pt x="4467898" y="2240584"/>
                  </a:lnTo>
                  <a:lnTo>
                    <a:pt x="4467898" y="9613570"/>
                  </a:lnTo>
                  <a:lnTo>
                    <a:pt x="4785398" y="9613570"/>
                  </a:lnTo>
                  <a:lnTo>
                    <a:pt x="4785398" y="2240584"/>
                  </a:lnTo>
                  <a:close/>
                </a:path>
                <a:path w="14307185" h="9613900">
                  <a:moveTo>
                    <a:pt x="5346751" y="2240584"/>
                  </a:moveTo>
                  <a:lnTo>
                    <a:pt x="5029251" y="2240584"/>
                  </a:lnTo>
                  <a:lnTo>
                    <a:pt x="5029251" y="9613570"/>
                  </a:lnTo>
                  <a:lnTo>
                    <a:pt x="5346751" y="9613570"/>
                  </a:lnTo>
                  <a:lnTo>
                    <a:pt x="5346751" y="2240584"/>
                  </a:lnTo>
                  <a:close/>
                </a:path>
                <a:path w="14307185" h="9613900">
                  <a:moveTo>
                    <a:pt x="5908091" y="2240584"/>
                  </a:moveTo>
                  <a:lnTo>
                    <a:pt x="5590591" y="2240584"/>
                  </a:lnTo>
                  <a:lnTo>
                    <a:pt x="5590591" y="9613570"/>
                  </a:lnTo>
                  <a:lnTo>
                    <a:pt x="5908091" y="9613570"/>
                  </a:lnTo>
                  <a:lnTo>
                    <a:pt x="5908091" y="2240584"/>
                  </a:lnTo>
                  <a:close/>
                </a:path>
                <a:path w="14307185" h="9613900">
                  <a:moveTo>
                    <a:pt x="6469443" y="2240584"/>
                  </a:moveTo>
                  <a:lnTo>
                    <a:pt x="6151931" y="2240584"/>
                  </a:lnTo>
                  <a:lnTo>
                    <a:pt x="6151931" y="9613570"/>
                  </a:lnTo>
                  <a:lnTo>
                    <a:pt x="6469443" y="9613570"/>
                  </a:lnTo>
                  <a:lnTo>
                    <a:pt x="6469443" y="2240584"/>
                  </a:lnTo>
                  <a:close/>
                </a:path>
                <a:path w="14307185" h="9613900">
                  <a:moveTo>
                    <a:pt x="7030783" y="2240584"/>
                  </a:moveTo>
                  <a:lnTo>
                    <a:pt x="6714553" y="2240584"/>
                  </a:lnTo>
                  <a:lnTo>
                    <a:pt x="6714553" y="9613570"/>
                  </a:lnTo>
                  <a:lnTo>
                    <a:pt x="7030783" y="9613570"/>
                  </a:lnTo>
                  <a:lnTo>
                    <a:pt x="7030783" y="2240584"/>
                  </a:lnTo>
                  <a:close/>
                </a:path>
                <a:path w="14307185" h="9613900">
                  <a:moveTo>
                    <a:pt x="7593393" y="2240584"/>
                  </a:moveTo>
                  <a:lnTo>
                    <a:pt x="7275893" y="2240584"/>
                  </a:lnTo>
                  <a:lnTo>
                    <a:pt x="7275893" y="9613570"/>
                  </a:lnTo>
                  <a:lnTo>
                    <a:pt x="7593393" y="9613570"/>
                  </a:lnTo>
                  <a:lnTo>
                    <a:pt x="7593393" y="2240584"/>
                  </a:lnTo>
                  <a:close/>
                </a:path>
                <a:path w="14307185" h="9613900">
                  <a:moveTo>
                    <a:pt x="8154746" y="2240584"/>
                  </a:moveTo>
                  <a:lnTo>
                    <a:pt x="7837246" y="2240584"/>
                  </a:lnTo>
                  <a:lnTo>
                    <a:pt x="7837246" y="9613570"/>
                  </a:lnTo>
                  <a:lnTo>
                    <a:pt x="8154746" y="9613570"/>
                  </a:lnTo>
                  <a:lnTo>
                    <a:pt x="8154746" y="2240584"/>
                  </a:lnTo>
                  <a:close/>
                </a:path>
                <a:path w="14307185" h="9613900">
                  <a:moveTo>
                    <a:pt x="8716086" y="2240584"/>
                  </a:moveTo>
                  <a:lnTo>
                    <a:pt x="8398586" y="2240584"/>
                  </a:lnTo>
                  <a:lnTo>
                    <a:pt x="8398586" y="9613570"/>
                  </a:lnTo>
                  <a:lnTo>
                    <a:pt x="8716086" y="9613570"/>
                  </a:lnTo>
                  <a:lnTo>
                    <a:pt x="8716086" y="2240584"/>
                  </a:lnTo>
                  <a:close/>
                </a:path>
                <a:path w="14307185" h="9613900">
                  <a:moveTo>
                    <a:pt x="9277439" y="2240584"/>
                  </a:moveTo>
                  <a:lnTo>
                    <a:pt x="8959926" y="2240584"/>
                  </a:lnTo>
                  <a:lnTo>
                    <a:pt x="8959926" y="9613570"/>
                  </a:lnTo>
                  <a:lnTo>
                    <a:pt x="9277439" y="9613570"/>
                  </a:lnTo>
                  <a:lnTo>
                    <a:pt x="9277439" y="2240584"/>
                  </a:lnTo>
                  <a:close/>
                </a:path>
                <a:path w="14307185" h="9613900">
                  <a:moveTo>
                    <a:pt x="9838779" y="2240584"/>
                  </a:moveTo>
                  <a:lnTo>
                    <a:pt x="9521279" y="2240584"/>
                  </a:lnTo>
                  <a:lnTo>
                    <a:pt x="9521279" y="9613570"/>
                  </a:lnTo>
                  <a:lnTo>
                    <a:pt x="9838779" y="9613570"/>
                  </a:lnTo>
                  <a:lnTo>
                    <a:pt x="9838779" y="2240584"/>
                  </a:lnTo>
                  <a:close/>
                </a:path>
                <a:path w="14307185" h="9613900">
                  <a:moveTo>
                    <a:pt x="10400132" y="2240584"/>
                  </a:moveTo>
                  <a:lnTo>
                    <a:pt x="10082619" y="2240584"/>
                  </a:lnTo>
                  <a:lnTo>
                    <a:pt x="10082619" y="9613570"/>
                  </a:lnTo>
                  <a:lnTo>
                    <a:pt x="10400132" y="9613570"/>
                  </a:lnTo>
                  <a:lnTo>
                    <a:pt x="10400132" y="2240584"/>
                  </a:lnTo>
                  <a:close/>
                </a:path>
                <a:path w="14307185" h="9613900">
                  <a:moveTo>
                    <a:pt x="10961472" y="2240584"/>
                  </a:moveTo>
                  <a:lnTo>
                    <a:pt x="10643972" y="2240584"/>
                  </a:lnTo>
                  <a:lnTo>
                    <a:pt x="10643972" y="9613570"/>
                  </a:lnTo>
                  <a:lnTo>
                    <a:pt x="10961472" y="9613570"/>
                  </a:lnTo>
                  <a:lnTo>
                    <a:pt x="10961472" y="2240584"/>
                  </a:lnTo>
                  <a:close/>
                </a:path>
                <a:path w="14307185" h="9613900">
                  <a:moveTo>
                    <a:pt x="11522812" y="2240584"/>
                  </a:moveTo>
                  <a:lnTo>
                    <a:pt x="11205312" y="2240584"/>
                  </a:lnTo>
                  <a:lnTo>
                    <a:pt x="11205312" y="9613570"/>
                  </a:lnTo>
                  <a:lnTo>
                    <a:pt x="11522812" y="9613570"/>
                  </a:lnTo>
                  <a:lnTo>
                    <a:pt x="11522812" y="2240584"/>
                  </a:lnTo>
                  <a:close/>
                </a:path>
                <a:path w="14307185" h="9613900">
                  <a:moveTo>
                    <a:pt x="14306677" y="0"/>
                  </a:moveTo>
                  <a:lnTo>
                    <a:pt x="14306677" y="0"/>
                  </a:lnTo>
                  <a:lnTo>
                    <a:pt x="0" y="0"/>
                  </a:lnTo>
                  <a:lnTo>
                    <a:pt x="0" y="9613570"/>
                  </a:lnTo>
                  <a:lnTo>
                    <a:pt x="293370" y="9613570"/>
                  </a:lnTo>
                  <a:lnTo>
                    <a:pt x="293370" y="459028"/>
                  </a:lnTo>
                  <a:lnTo>
                    <a:pt x="537210" y="459028"/>
                  </a:lnTo>
                  <a:lnTo>
                    <a:pt x="537210" y="9613570"/>
                  </a:lnTo>
                  <a:lnTo>
                    <a:pt x="854722" y="9613570"/>
                  </a:lnTo>
                  <a:lnTo>
                    <a:pt x="854722" y="459028"/>
                  </a:lnTo>
                  <a:lnTo>
                    <a:pt x="1098562" y="459028"/>
                  </a:lnTo>
                  <a:lnTo>
                    <a:pt x="1098562" y="9613570"/>
                  </a:lnTo>
                  <a:lnTo>
                    <a:pt x="1416062" y="9613570"/>
                  </a:lnTo>
                  <a:lnTo>
                    <a:pt x="1416062" y="459028"/>
                  </a:lnTo>
                  <a:lnTo>
                    <a:pt x="1661172" y="459028"/>
                  </a:lnTo>
                  <a:lnTo>
                    <a:pt x="1661172" y="9613570"/>
                  </a:lnTo>
                  <a:lnTo>
                    <a:pt x="1977402" y="9613570"/>
                  </a:lnTo>
                  <a:lnTo>
                    <a:pt x="1977402" y="459028"/>
                  </a:lnTo>
                  <a:lnTo>
                    <a:pt x="2222525" y="459028"/>
                  </a:lnTo>
                  <a:lnTo>
                    <a:pt x="2222525" y="2154859"/>
                  </a:lnTo>
                  <a:lnTo>
                    <a:pt x="2540025" y="2154859"/>
                  </a:lnTo>
                  <a:lnTo>
                    <a:pt x="2540025" y="459028"/>
                  </a:lnTo>
                  <a:lnTo>
                    <a:pt x="2783865" y="459028"/>
                  </a:lnTo>
                  <a:lnTo>
                    <a:pt x="2783865" y="2154859"/>
                  </a:lnTo>
                  <a:lnTo>
                    <a:pt x="3101365" y="2154859"/>
                  </a:lnTo>
                  <a:lnTo>
                    <a:pt x="3101365" y="459028"/>
                  </a:lnTo>
                  <a:lnTo>
                    <a:pt x="3345205" y="459028"/>
                  </a:lnTo>
                  <a:lnTo>
                    <a:pt x="3345205" y="2154859"/>
                  </a:lnTo>
                  <a:lnTo>
                    <a:pt x="3662718" y="2154859"/>
                  </a:lnTo>
                  <a:lnTo>
                    <a:pt x="3662718" y="459028"/>
                  </a:lnTo>
                  <a:lnTo>
                    <a:pt x="3906558" y="459028"/>
                  </a:lnTo>
                  <a:lnTo>
                    <a:pt x="3906558" y="9613570"/>
                  </a:lnTo>
                  <a:lnTo>
                    <a:pt x="4224058" y="9613570"/>
                  </a:lnTo>
                  <a:lnTo>
                    <a:pt x="4224058" y="459028"/>
                  </a:lnTo>
                  <a:lnTo>
                    <a:pt x="4467898" y="459028"/>
                  </a:lnTo>
                  <a:lnTo>
                    <a:pt x="4467898" y="2154859"/>
                  </a:lnTo>
                  <a:lnTo>
                    <a:pt x="4785398" y="2154859"/>
                  </a:lnTo>
                  <a:lnTo>
                    <a:pt x="4785398" y="459028"/>
                  </a:lnTo>
                  <a:lnTo>
                    <a:pt x="5029251" y="459028"/>
                  </a:lnTo>
                  <a:lnTo>
                    <a:pt x="5029251" y="2154859"/>
                  </a:lnTo>
                  <a:lnTo>
                    <a:pt x="5346751" y="2154859"/>
                  </a:lnTo>
                  <a:lnTo>
                    <a:pt x="5346751" y="459028"/>
                  </a:lnTo>
                  <a:lnTo>
                    <a:pt x="5590591" y="459028"/>
                  </a:lnTo>
                  <a:lnTo>
                    <a:pt x="5590591" y="2154859"/>
                  </a:lnTo>
                  <a:lnTo>
                    <a:pt x="5908091" y="2154859"/>
                  </a:lnTo>
                  <a:lnTo>
                    <a:pt x="5908091" y="459028"/>
                  </a:lnTo>
                  <a:lnTo>
                    <a:pt x="6151931" y="459028"/>
                  </a:lnTo>
                  <a:lnTo>
                    <a:pt x="6151931" y="2154859"/>
                  </a:lnTo>
                  <a:lnTo>
                    <a:pt x="6469443" y="2154859"/>
                  </a:lnTo>
                  <a:lnTo>
                    <a:pt x="6469443" y="459028"/>
                  </a:lnTo>
                  <a:lnTo>
                    <a:pt x="6714553" y="459028"/>
                  </a:lnTo>
                  <a:lnTo>
                    <a:pt x="6714553" y="2154859"/>
                  </a:lnTo>
                  <a:lnTo>
                    <a:pt x="7030783" y="2154859"/>
                  </a:lnTo>
                  <a:lnTo>
                    <a:pt x="7030783" y="459028"/>
                  </a:lnTo>
                  <a:lnTo>
                    <a:pt x="7275893" y="459028"/>
                  </a:lnTo>
                  <a:lnTo>
                    <a:pt x="7275893" y="2154859"/>
                  </a:lnTo>
                  <a:lnTo>
                    <a:pt x="7593393" y="2154859"/>
                  </a:lnTo>
                  <a:lnTo>
                    <a:pt x="7593393" y="459028"/>
                  </a:lnTo>
                  <a:lnTo>
                    <a:pt x="7837246" y="459028"/>
                  </a:lnTo>
                  <a:lnTo>
                    <a:pt x="7837246" y="2154859"/>
                  </a:lnTo>
                  <a:lnTo>
                    <a:pt x="8154746" y="2154859"/>
                  </a:lnTo>
                  <a:lnTo>
                    <a:pt x="8154746" y="459028"/>
                  </a:lnTo>
                  <a:lnTo>
                    <a:pt x="8398586" y="459028"/>
                  </a:lnTo>
                  <a:lnTo>
                    <a:pt x="8398586" y="2154859"/>
                  </a:lnTo>
                  <a:lnTo>
                    <a:pt x="8716086" y="2154859"/>
                  </a:lnTo>
                  <a:lnTo>
                    <a:pt x="8716086" y="459028"/>
                  </a:lnTo>
                  <a:lnTo>
                    <a:pt x="8959926" y="459028"/>
                  </a:lnTo>
                  <a:lnTo>
                    <a:pt x="8959926" y="2154859"/>
                  </a:lnTo>
                  <a:lnTo>
                    <a:pt x="9277439" y="2154859"/>
                  </a:lnTo>
                  <a:lnTo>
                    <a:pt x="9277439" y="459028"/>
                  </a:lnTo>
                  <a:lnTo>
                    <a:pt x="9521279" y="459028"/>
                  </a:lnTo>
                  <a:lnTo>
                    <a:pt x="9521279" y="2154859"/>
                  </a:lnTo>
                  <a:lnTo>
                    <a:pt x="9838779" y="2154859"/>
                  </a:lnTo>
                  <a:lnTo>
                    <a:pt x="9838779" y="459028"/>
                  </a:lnTo>
                  <a:lnTo>
                    <a:pt x="10082619" y="459028"/>
                  </a:lnTo>
                  <a:lnTo>
                    <a:pt x="10082619" y="2154859"/>
                  </a:lnTo>
                  <a:lnTo>
                    <a:pt x="10400132" y="2154859"/>
                  </a:lnTo>
                  <a:lnTo>
                    <a:pt x="10400132" y="459028"/>
                  </a:lnTo>
                  <a:lnTo>
                    <a:pt x="10643972" y="459028"/>
                  </a:lnTo>
                  <a:lnTo>
                    <a:pt x="10643972" y="2154859"/>
                  </a:lnTo>
                  <a:lnTo>
                    <a:pt x="10961472" y="2154859"/>
                  </a:lnTo>
                  <a:lnTo>
                    <a:pt x="10961472" y="459028"/>
                  </a:lnTo>
                  <a:lnTo>
                    <a:pt x="11205312" y="459028"/>
                  </a:lnTo>
                  <a:lnTo>
                    <a:pt x="11205312" y="2154859"/>
                  </a:lnTo>
                  <a:lnTo>
                    <a:pt x="11522812" y="2154859"/>
                  </a:lnTo>
                  <a:lnTo>
                    <a:pt x="11522812" y="459028"/>
                  </a:lnTo>
                  <a:lnTo>
                    <a:pt x="11767934" y="459028"/>
                  </a:lnTo>
                  <a:lnTo>
                    <a:pt x="11767934" y="9613570"/>
                  </a:lnTo>
                  <a:lnTo>
                    <a:pt x="12084164" y="9613570"/>
                  </a:lnTo>
                  <a:lnTo>
                    <a:pt x="12084164" y="459028"/>
                  </a:lnTo>
                  <a:lnTo>
                    <a:pt x="12329274" y="459028"/>
                  </a:lnTo>
                  <a:lnTo>
                    <a:pt x="12329274" y="9613570"/>
                  </a:lnTo>
                  <a:lnTo>
                    <a:pt x="12646228" y="9613570"/>
                  </a:lnTo>
                  <a:lnTo>
                    <a:pt x="12646774" y="9613570"/>
                  </a:lnTo>
                  <a:lnTo>
                    <a:pt x="12890335" y="9613570"/>
                  </a:lnTo>
                  <a:lnTo>
                    <a:pt x="12890335" y="703122"/>
                  </a:lnTo>
                  <a:lnTo>
                    <a:pt x="12646774" y="703122"/>
                  </a:lnTo>
                  <a:lnTo>
                    <a:pt x="12646774" y="459028"/>
                  </a:lnTo>
                  <a:lnTo>
                    <a:pt x="12890614" y="459028"/>
                  </a:lnTo>
                  <a:lnTo>
                    <a:pt x="12890614" y="9613570"/>
                  </a:lnTo>
                  <a:lnTo>
                    <a:pt x="13207759" y="9613570"/>
                  </a:lnTo>
                  <a:lnTo>
                    <a:pt x="13208127" y="9613570"/>
                  </a:lnTo>
                  <a:lnTo>
                    <a:pt x="13451866" y="9613570"/>
                  </a:lnTo>
                  <a:lnTo>
                    <a:pt x="13451866" y="703122"/>
                  </a:lnTo>
                  <a:lnTo>
                    <a:pt x="13208127" y="703122"/>
                  </a:lnTo>
                  <a:lnTo>
                    <a:pt x="13208127" y="459028"/>
                  </a:lnTo>
                  <a:lnTo>
                    <a:pt x="13451967" y="459028"/>
                  </a:lnTo>
                  <a:lnTo>
                    <a:pt x="13451967" y="9613570"/>
                  </a:lnTo>
                  <a:lnTo>
                    <a:pt x="13769175" y="9613570"/>
                  </a:lnTo>
                  <a:lnTo>
                    <a:pt x="13769467" y="9613570"/>
                  </a:lnTo>
                  <a:lnTo>
                    <a:pt x="14013282" y="9613570"/>
                  </a:lnTo>
                  <a:lnTo>
                    <a:pt x="14013282" y="703122"/>
                  </a:lnTo>
                  <a:lnTo>
                    <a:pt x="13769467" y="703122"/>
                  </a:lnTo>
                  <a:lnTo>
                    <a:pt x="13769467" y="459028"/>
                  </a:lnTo>
                  <a:lnTo>
                    <a:pt x="14013307" y="459028"/>
                  </a:lnTo>
                  <a:lnTo>
                    <a:pt x="14013307" y="9613570"/>
                  </a:lnTo>
                  <a:lnTo>
                    <a:pt x="14306677" y="9613570"/>
                  </a:lnTo>
                  <a:lnTo>
                    <a:pt x="14306677" y="0"/>
                  </a:lnTo>
                  <a:close/>
                </a:path>
              </a:pathLst>
            </a:custGeom>
            <a:solidFill>
              <a:srgbClr val="F5F6F0"/>
            </a:solidFill>
          </p:spPr>
          <p:txBody>
            <a:bodyPr wrap="square" lIns="0" tIns="0" rIns="0" bIns="0" rtlCol="0"/>
            <a:lstStyle/>
            <a:p>
              <a:endParaRPr/>
            </a:p>
          </p:txBody>
        </p:sp>
        <p:sp>
          <p:nvSpPr>
            <p:cNvPr id="6" name="object 6"/>
            <p:cNvSpPr/>
            <p:nvPr/>
          </p:nvSpPr>
          <p:spPr>
            <a:xfrm>
              <a:off x="2311349" y="1376565"/>
              <a:ext cx="1367155" cy="8910955"/>
            </a:xfrm>
            <a:custGeom>
              <a:avLst/>
              <a:gdLst/>
              <a:ahLst/>
              <a:cxnLst/>
              <a:rect l="l" t="t" r="r" b="b"/>
              <a:pathLst>
                <a:path w="1367154" h="8910955">
                  <a:moveTo>
                    <a:pt x="244094" y="0"/>
                  </a:moveTo>
                  <a:lnTo>
                    <a:pt x="0" y="0"/>
                  </a:lnTo>
                  <a:lnTo>
                    <a:pt x="0" y="8910447"/>
                  </a:lnTo>
                  <a:lnTo>
                    <a:pt x="244094" y="8910447"/>
                  </a:lnTo>
                  <a:lnTo>
                    <a:pt x="244094" y="0"/>
                  </a:lnTo>
                  <a:close/>
                </a:path>
                <a:path w="1367154" h="8910955">
                  <a:moveTo>
                    <a:pt x="805522" y="0"/>
                  </a:moveTo>
                  <a:lnTo>
                    <a:pt x="561416" y="0"/>
                  </a:lnTo>
                  <a:lnTo>
                    <a:pt x="561416" y="8910447"/>
                  </a:lnTo>
                  <a:lnTo>
                    <a:pt x="805522" y="8910447"/>
                  </a:lnTo>
                  <a:lnTo>
                    <a:pt x="805522" y="0"/>
                  </a:lnTo>
                  <a:close/>
                </a:path>
                <a:path w="1367154" h="8910955">
                  <a:moveTo>
                    <a:pt x="1367053" y="0"/>
                  </a:moveTo>
                  <a:lnTo>
                    <a:pt x="1122946" y="0"/>
                  </a:lnTo>
                  <a:lnTo>
                    <a:pt x="1122946" y="8910447"/>
                  </a:lnTo>
                  <a:lnTo>
                    <a:pt x="1367053" y="8910447"/>
                  </a:lnTo>
                  <a:lnTo>
                    <a:pt x="1367053" y="0"/>
                  </a:lnTo>
                  <a:close/>
                </a:path>
              </a:pathLst>
            </a:custGeom>
            <a:solidFill>
              <a:srgbClr val="F5F6F0"/>
            </a:solidFill>
          </p:spPr>
          <p:txBody>
            <a:bodyPr wrap="square" lIns="0" tIns="0" rIns="0" bIns="0" rtlCol="0"/>
            <a:lstStyle/>
            <a:p>
              <a:endParaRPr/>
            </a:p>
          </p:txBody>
        </p:sp>
      </p:grpSp>
      <p:sp>
        <p:nvSpPr>
          <p:cNvPr id="7" name="object 7"/>
          <p:cNvSpPr/>
          <p:nvPr/>
        </p:nvSpPr>
        <p:spPr>
          <a:xfrm>
            <a:off x="2017941" y="11"/>
            <a:ext cx="14306550" cy="375920"/>
          </a:xfrm>
          <a:custGeom>
            <a:avLst/>
            <a:gdLst/>
            <a:ahLst/>
            <a:cxnLst/>
            <a:rect l="l" t="t" r="r" b="b"/>
            <a:pathLst>
              <a:path w="14306550" h="375920">
                <a:moveTo>
                  <a:pt x="14306550" y="0"/>
                </a:moveTo>
                <a:lnTo>
                  <a:pt x="523760" y="0"/>
                </a:lnTo>
                <a:lnTo>
                  <a:pt x="480275" y="0"/>
                </a:lnTo>
                <a:lnTo>
                  <a:pt x="0" y="0"/>
                </a:lnTo>
                <a:lnTo>
                  <a:pt x="0" y="375335"/>
                </a:lnTo>
                <a:lnTo>
                  <a:pt x="480275" y="375335"/>
                </a:lnTo>
                <a:lnTo>
                  <a:pt x="523760" y="375335"/>
                </a:lnTo>
                <a:lnTo>
                  <a:pt x="14306550" y="375335"/>
                </a:lnTo>
                <a:lnTo>
                  <a:pt x="14306550" y="0"/>
                </a:lnTo>
                <a:close/>
              </a:path>
            </a:pathLst>
          </a:custGeom>
          <a:solidFill>
            <a:srgbClr val="F5F6F0"/>
          </a:solidFill>
        </p:spPr>
        <p:txBody>
          <a:bodyPr wrap="square" lIns="0" tIns="0" rIns="0" bIns="0" rtlCol="0"/>
          <a:lstStyle/>
          <a:p>
            <a:endParaRPr/>
          </a:p>
        </p:txBody>
      </p:sp>
      <p:sp>
        <p:nvSpPr>
          <p:cNvPr id="8" name="object 8"/>
          <p:cNvSpPr/>
          <p:nvPr/>
        </p:nvSpPr>
        <p:spPr>
          <a:xfrm>
            <a:off x="2498228" y="673430"/>
            <a:ext cx="43815" cy="459105"/>
          </a:xfrm>
          <a:custGeom>
            <a:avLst/>
            <a:gdLst/>
            <a:ahLst/>
            <a:cxnLst/>
            <a:rect l="l" t="t" r="r" b="b"/>
            <a:pathLst>
              <a:path w="43814" h="459105">
                <a:moveTo>
                  <a:pt x="0" y="459030"/>
                </a:moveTo>
                <a:lnTo>
                  <a:pt x="0" y="0"/>
                </a:lnTo>
                <a:lnTo>
                  <a:pt x="43478" y="0"/>
                </a:lnTo>
                <a:lnTo>
                  <a:pt x="43478" y="459030"/>
                </a:lnTo>
                <a:lnTo>
                  <a:pt x="0" y="459030"/>
                </a:lnTo>
                <a:close/>
              </a:path>
            </a:pathLst>
          </a:custGeom>
          <a:solidFill>
            <a:srgbClr val="F5F6F0"/>
          </a:solidFill>
        </p:spPr>
        <p:txBody>
          <a:bodyPr wrap="square" lIns="0" tIns="0" rIns="0" bIns="0" rtlCol="0"/>
          <a:lstStyle/>
          <a:p>
            <a:endParaRPr/>
          </a:p>
        </p:txBody>
      </p:sp>
      <p:sp>
        <p:nvSpPr>
          <p:cNvPr id="9" name="object 9"/>
          <p:cNvSpPr/>
          <p:nvPr/>
        </p:nvSpPr>
        <p:spPr>
          <a:xfrm>
            <a:off x="3325549" y="673430"/>
            <a:ext cx="43815" cy="9613900"/>
          </a:xfrm>
          <a:custGeom>
            <a:avLst/>
            <a:gdLst/>
            <a:ahLst/>
            <a:cxnLst/>
            <a:rect l="l" t="t" r="r" b="b"/>
            <a:pathLst>
              <a:path w="43814" h="9613900">
                <a:moveTo>
                  <a:pt x="0" y="9613569"/>
                </a:moveTo>
                <a:lnTo>
                  <a:pt x="0" y="0"/>
                </a:lnTo>
                <a:lnTo>
                  <a:pt x="43478" y="0"/>
                </a:lnTo>
                <a:lnTo>
                  <a:pt x="43478" y="9613569"/>
                </a:lnTo>
                <a:lnTo>
                  <a:pt x="0" y="9613569"/>
                </a:lnTo>
                <a:close/>
              </a:path>
            </a:pathLst>
          </a:custGeom>
          <a:solidFill>
            <a:srgbClr val="F5F6F0"/>
          </a:solidFill>
        </p:spPr>
        <p:txBody>
          <a:bodyPr wrap="square" lIns="0" tIns="0" rIns="0" bIns="0" rtlCol="0"/>
          <a:lstStyle/>
          <a:p>
            <a:endParaRPr/>
          </a:p>
        </p:txBody>
      </p:sp>
      <p:sp>
        <p:nvSpPr>
          <p:cNvPr id="10" name="object 10"/>
          <p:cNvSpPr/>
          <p:nvPr/>
        </p:nvSpPr>
        <p:spPr>
          <a:xfrm>
            <a:off x="4980191" y="2914015"/>
            <a:ext cx="43815" cy="7372984"/>
          </a:xfrm>
          <a:custGeom>
            <a:avLst/>
            <a:gdLst/>
            <a:ahLst/>
            <a:cxnLst/>
            <a:rect l="l" t="t" r="r" b="b"/>
            <a:pathLst>
              <a:path w="43814" h="7372984">
                <a:moveTo>
                  <a:pt x="0" y="7372984"/>
                </a:moveTo>
                <a:lnTo>
                  <a:pt x="43478" y="7372984"/>
                </a:lnTo>
                <a:lnTo>
                  <a:pt x="43478" y="0"/>
                </a:lnTo>
                <a:lnTo>
                  <a:pt x="0" y="0"/>
                </a:lnTo>
                <a:lnTo>
                  <a:pt x="0" y="7372984"/>
                </a:lnTo>
                <a:close/>
              </a:path>
            </a:pathLst>
          </a:custGeom>
          <a:solidFill>
            <a:srgbClr val="F5F6F0"/>
          </a:solidFill>
        </p:spPr>
        <p:txBody>
          <a:bodyPr wrap="square" lIns="0" tIns="0" rIns="0" bIns="0" rtlCol="0"/>
          <a:lstStyle/>
          <a:p>
            <a:endParaRPr/>
          </a:p>
        </p:txBody>
      </p:sp>
      <p:sp>
        <p:nvSpPr>
          <p:cNvPr id="11" name="object 11"/>
          <p:cNvSpPr/>
          <p:nvPr/>
        </p:nvSpPr>
        <p:spPr>
          <a:xfrm>
            <a:off x="4980191" y="673430"/>
            <a:ext cx="43815" cy="2155190"/>
          </a:xfrm>
          <a:custGeom>
            <a:avLst/>
            <a:gdLst/>
            <a:ahLst/>
            <a:cxnLst/>
            <a:rect l="l" t="t" r="r" b="b"/>
            <a:pathLst>
              <a:path w="43814" h="2155190">
                <a:moveTo>
                  <a:pt x="0" y="2154860"/>
                </a:moveTo>
                <a:lnTo>
                  <a:pt x="43478" y="2154860"/>
                </a:lnTo>
                <a:lnTo>
                  <a:pt x="43478" y="0"/>
                </a:lnTo>
                <a:lnTo>
                  <a:pt x="0" y="0"/>
                </a:lnTo>
                <a:lnTo>
                  <a:pt x="0" y="2154860"/>
                </a:lnTo>
                <a:close/>
              </a:path>
            </a:pathLst>
          </a:custGeom>
          <a:solidFill>
            <a:srgbClr val="F5F6F0"/>
          </a:solidFill>
        </p:spPr>
        <p:txBody>
          <a:bodyPr wrap="square" lIns="0" tIns="0" rIns="0" bIns="0" rtlCol="0"/>
          <a:lstStyle/>
          <a:p>
            <a:endParaRPr/>
          </a:p>
        </p:txBody>
      </p:sp>
      <p:sp>
        <p:nvSpPr>
          <p:cNvPr id="12" name="object 12"/>
          <p:cNvSpPr/>
          <p:nvPr/>
        </p:nvSpPr>
        <p:spPr>
          <a:xfrm>
            <a:off x="6634833" y="2914015"/>
            <a:ext cx="43815" cy="7372984"/>
          </a:xfrm>
          <a:custGeom>
            <a:avLst/>
            <a:gdLst/>
            <a:ahLst/>
            <a:cxnLst/>
            <a:rect l="l" t="t" r="r" b="b"/>
            <a:pathLst>
              <a:path w="43815" h="7372984">
                <a:moveTo>
                  <a:pt x="0" y="7372984"/>
                </a:moveTo>
                <a:lnTo>
                  <a:pt x="43478" y="7372984"/>
                </a:lnTo>
                <a:lnTo>
                  <a:pt x="43478" y="0"/>
                </a:lnTo>
                <a:lnTo>
                  <a:pt x="0" y="0"/>
                </a:lnTo>
                <a:lnTo>
                  <a:pt x="0" y="7372984"/>
                </a:lnTo>
                <a:close/>
              </a:path>
            </a:pathLst>
          </a:custGeom>
          <a:solidFill>
            <a:srgbClr val="F5F6F0"/>
          </a:solidFill>
        </p:spPr>
        <p:txBody>
          <a:bodyPr wrap="square" lIns="0" tIns="0" rIns="0" bIns="0" rtlCol="0"/>
          <a:lstStyle/>
          <a:p>
            <a:endParaRPr/>
          </a:p>
        </p:txBody>
      </p:sp>
      <p:sp>
        <p:nvSpPr>
          <p:cNvPr id="13" name="object 13"/>
          <p:cNvSpPr/>
          <p:nvPr/>
        </p:nvSpPr>
        <p:spPr>
          <a:xfrm>
            <a:off x="6634833" y="673430"/>
            <a:ext cx="43815" cy="2155190"/>
          </a:xfrm>
          <a:custGeom>
            <a:avLst/>
            <a:gdLst/>
            <a:ahLst/>
            <a:cxnLst/>
            <a:rect l="l" t="t" r="r" b="b"/>
            <a:pathLst>
              <a:path w="43815" h="2155190">
                <a:moveTo>
                  <a:pt x="0" y="2154860"/>
                </a:moveTo>
                <a:lnTo>
                  <a:pt x="43478" y="2154860"/>
                </a:lnTo>
                <a:lnTo>
                  <a:pt x="43478" y="0"/>
                </a:lnTo>
                <a:lnTo>
                  <a:pt x="0" y="0"/>
                </a:lnTo>
                <a:lnTo>
                  <a:pt x="0" y="2154860"/>
                </a:lnTo>
                <a:close/>
              </a:path>
            </a:pathLst>
          </a:custGeom>
          <a:solidFill>
            <a:srgbClr val="F5F6F0"/>
          </a:solidFill>
        </p:spPr>
        <p:txBody>
          <a:bodyPr wrap="square" lIns="0" tIns="0" rIns="0" bIns="0" rtlCol="0"/>
          <a:lstStyle/>
          <a:p>
            <a:endParaRPr/>
          </a:p>
        </p:txBody>
      </p:sp>
      <p:sp>
        <p:nvSpPr>
          <p:cNvPr id="14" name="object 14"/>
          <p:cNvSpPr/>
          <p:nvPr/>
        </p:nvSpPr>
        <p:spPr>
          <a:xfrm>
            <a:off x="8289587" y="2914015"/>
            <a:ext cx="43815" cy="7372984"/>
          </a:xfrm>
          <a:custGeom>
            <a:avLst/>
            <a:gdLst/>
            <a:ahLst/>
            <a:cxnLst/>
            <a:rect l="l" t="t" r="r" b="b"/>
            <a:pathLst>
              <a:path w="43815" h="7372984">
                <a:moveTo>
                  <a:pt x="0" y="7372984"/>
                </a:moveTo>
                <a:lnTo>
                  <a:pt x="43366" y="7372984"/>
                </a:lnTo>
                <a:lnTo>
                  <a:pt x="43366" y="0"/>
                </a:lnTo>
                <a:lnTo>
                  <a:pt x="0" y="0"/>
                </a:lnTo>
                <a:lnTo>
                  <a:pt x="0" y="7372984"/>
                </a:lnTo>
                <a:close/>
              </a:path>
            </a:pathLst>
          </a:custGeom>
          <a:solidFill>
            <a:srgbClr val="F5F6F0"/>
          </a:solidFill>
        </p:spPr>
        <p:txBody>
          <a:bodyPr wrap="square" lIns="0" tIns="0" rIns="0" bIns="0" rtlCol="0"/>
          <a:lstStyle/>
          <a:p>
            <a:endParaRPr/>
          </a:p>
        </p:txBody>
      </p:sp>
      <p:sp>
        <p:nvSpPr>
          <p:cNvPr id="15" name="object 15"/>
          <p:cNvSpPr/>
          <p:nvPr/>
        </p:nvSpPr>
        <p:spPr>
          <a:xfrm>
            <a:off x="8289587" y="673430"/>
            <a:ext cx="43815" cy="2155190"/>
          </a:xfrm>
          <a:custGeom>
            <a:avLst/>
            <a:gdLst/>
            <a:ahLst/>
            <a:cxnLst/>
            <a:rect l="l" t="t" r="r" b="b"/>
            <a:pathLst>
              <a:path w="43815" h="2155190">
                <a:moveTo>
                  <a:pt x="0" y="2154860"/>
                </a:moveTo>
                <a:lnTo>
                  <a:pt x="43366" y="2154860"/>
                </a:lnTo>
                <a:lnTo>
                  <a:pt x="43366" y="0"/>
                </a:lnTo>
                <a:lnTo>
                  <a:pt x="0" y="0"/>
                </a:lnTo>
                <a:lnTo>
                  <a:pt x="0" y="2154860"/>
                </a:lnTo>
                <a:close/>
              </a:path>
            </a:pathLst>
          </a:custGeom>
          <a:solidFill>
            <a:srgbClr val="F5F6F0"/>
          </a:solidFill>
        </p:spPr>
        <p:txBody>
          <a:bodyPr wrap="square" lIns="0" tIns="0" rIns="0" bIns="0" rtlCol="0"/>
          <a:lstStyle/>
          <a:p>
            <a:endParaRPr/>
          </a:p>
        </p:txBody>
      </p:sp>
      <p:sp>
        <p:nvSpPr>
          <p:cNvPr id="16" name="object 16"/>
          <p:cNvSpPr/>
          <p:nvPr/>
        </p:nvSpPr>
        <p:spPr>
          <a:xfrm>
            <a:off x="9944228" y="2914015"/>
            <a:ext cx="43815" cy="7372984"/>
          </a:xfrm>
          <a:custGeom>
            <a:avLst/>
            <a:gdLst/>
            <a:ahLst/>
            <a:cxnLst/>
            <a:rect l="l" t="t" r="r" b="b"/>
            <a:pathLst>
              <a:path w="43815" h="7372984">
                <a:moveTo>
                  <a:pt x="0" y="7372984"/>
                </a:moveTo>
                <a:lnTo>
                  <a:pt x="43366" y="7372984"/>
                </a:lnTo>
                <a:lnTo>
                  <a:pt x="43366" y="0"/>
                </a:lnTo>
                <a:lnTo>
                  <a:pt x="0" y="0"/>
                </a:lnTo>
                <a:lnTo>
                  <a:pt x="0" y="7372984"/>
                </a:lnTo>
                <a:close/>
              </a:path>
            </a:pathLst>
          </a:custGeom>
          <a:solidFill>
            <a:srgbClr val="F5F6F0"/>
          </a:solidFill>
        </p:spPr>
        <p:txBody>
          <a:bodyPr wrap="square" lIns="0" tIns="0" rIns="0" bIns="0" rtlCol="0"/>
          <a:lstStyle/>
          <a:p>
            <a:endParaRPr/>
          </a:p>
        </p:txBody>
      </p:sp>
      <p:sp>
        <p:nvSpPr>
          <p:cNvPr id="17" name="object 17"/>
          <p:cNvSpPr/>
          <p:nvPr/>
        </p:nvSpPr>
        <p:spPr>
          <a:xfrm>
            <a:off x="9944228" y="673430"/>
            <a:ext cx="43815" cy="2155190"/>
          </a:xfrm>
          <a:custGeom>
            <a:avLst/>
            <a:gdLst/>
            <a:ahLst/>
            <a:cxnLst/>
            <a:rect l="l" t="t" r="r" b="b"/>
            <a:pathLst>
              <a:path w="43815" h="2155190">
                <a:moveTo>
                  <a:pt x="0" y="2154860"/>
                </a:moveTo>
                <a:lnTo>
                  <a:pt x="43366" y="2154860"/>
                </a:lnTo>
                <a:lnTo>
                  <a:pt x="43366" y="0"/>
                </a:lnTo>
                <a:lnTo>
                  <a:pt x="0" y="0"/>
                </a:lnTo>
                <a:lnTo>
                  <a:pt x="0" y="2154860"/>
                </a:lnTo>
                <a:close/>
              </a:path>
            </a:pathLst>
          </a:custGeom>
          <a:solidFill>
            <a:srgbClr val="F5F6F0"/>
          </a:solidFill>
        </p:spPr>
        <p:txBody>
          <a:bodyPr wrap="square" lIns="0" tIns="0" rIns="0" bIns="0" rtlCol="0"/>
          <a:lstStyle/>
          <a:p>
            <a:endParaRPr/>
          </a:p>
        </p:txBody>
      </p:sp>
      <p:sp>
        <p:nvSpPr>
          <p:cNvPr id="18" name="object 18"/>
          <p:cNvSpPr/>
          <p:nvPr/>
        </p:nvSpPr>
        <p:spPr>
          <a:xfrm>
            <a:off x="11598870" y="2914015"/>
            <a:ext cx="43815" cy="7372984"/>
          </a:xfrm>
          <a:custGeom>
            <a:avLst/>
            <a:gdLst/>
            <a:ahLst/>
            <a:cxnLst/>
            <a:rect l="l" t="t" r="r" b="b"/>
            <a:pathLst>
              <a:path w="43815" h="7372984">
                <a:moveTo>
                  <a:pt x="0" y="7372984"/>
                </a:moveTo>
                <a:lnTo>
                  <a:pt x="43366" y="7372984"/>
                </a:lnTo>
                <a:lnTo>
                  <a:pt x="43366" y="0"/>
                </a:lnTo>
                <a:lnTo>
                  <a:pt x="0" y="0"/>
                </a:lnTo>
                <a:lnTo>
                  <a:pt x="0" y="7372984"/>
                </a:lnTo>
                <a:close/>
              </a:path>
            </a:pathLst>
          </a:custGeom>
          <a:solidFill>
            <a:srgbClr val="F5F6F0"/>
          </a:solidFill>
        </p:spPr>
        <p:txBody>
          <a:bodyPr wrap="square" lIns="0" tIns="0" rIns="0" bIns="0" rtlCol="0"/>
          <a:lstStyle/>
          <a:p>
            <a:endParaRPr/>
          </a:p>
        </p:txBody>
      </p:sp>
      <p:sp>
        <p:nvSpPr>
          <p:cNvPr id="19" name="object 19"/>
          <p:cNvSpPr/>
          <p:nvPr/>
        </p:nvSpPr>
        <p:spPr>
          <a:xfrm>
            <a:off x="11598870" y="673430"/>
            <a:ext cx="43815" cy="2155190"/>
          </a:xfrm>
          <a:custGeom>
            <a:avLst/>
            <a:gdLst/>
            <a:ahLst/>
            <a:cxnLst/>
            <a:rect l="l" t="t" r="r" b="b"/>
            <a:pathLst>
              <a:path w="43815" h="2155190">
                <a:moveTo>
                  <a:pt x="0" y="2154860"/>
                </a:moveTo>
                <a:lnTo>
                  <a:pt x="43366" y="2154860"/>
                </a:lnTo>
                <a:lnTo>
                  <a:pt x="43366" y="0"/>
                </a:lnTo>
                <a:lnTo>
                  <a:pt x="0" y="0"/>
                </a:lnTo>
                <a:lnTo>
                  <a:pt x="0" y="2154860"/>
                </a:lnTo>
                <a:close/>
              </a:path>
            </a:pathLst>
          </a:custGeom>
          <a:solidFill>
            <a:srgbClr val="F5F6F0"/>
          </a:solidFill>
        </p:spPr>
        <p:txBody>
          <a:bodyPr wrap="square" lIns="0" tIns="0" rIns="0" bIns="0" rtlCol="0"/>
          <a:lstStyle/>
          <a:p>
            <a:endParaRPr/>
          </a:p>
        </p:txBody>
      </p:sp>
      <p:sp>
        <p:nvSpPr>
          <p:cNvPr id="20" name="object 20"/>
          <p:cNvSpPr/>
          <p:nvPr/>
        </p:nvSpPr>
        <p:spPr>
          <a:xfrm>
            <a:off x="12426191"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21" name="object 21"/>
          <p:cNvSpPr/>
          <p:nvPr/>
        </p:nvSpPr>
        <p:spPr>
          <a:xfrm>
            <a:off x="12426191" y="673430"/>
            <a:ext cx="43815" cy="459105"/>
          </a:xfrm>
          <a:custGeom>
            <a:avLst/>
            <a:gdLst/>
            <a:ahLst/>
            <a:cxnLst/>
            <a:rect l="l" t="t" r="r" b="b"/>
            <a:pathLst>
              <a:path w="43815" h="459105">
                <a:moveTo>
                  <a:pt x="0" y="459030"/>
                </a:moveTo>
                <a:lnTo>
                  <a:pt x="0" y="0"/>
                </a:lnTo>
                <a:lnTo>
                  <a:pt x="43366" y="0"/>
                </a:lnTo>
                <a:lnTo>
                  <a:pt x="43366" y="459030"/>
                </a:lnTo>
                <a:lnTo>
                  <a:pt x="0" y="459030"/>
                </a:lnTo>
                <a:close/>
              </a:path>
            </a:pathLst>
          </a:custGeom>
          <a:solidFill>
            <a:srgbClr val="F5F6F0"/>
          </a:solidFill>
        </p:spPr>
        <p:txBody>
          <a:bodyPr wrap="square" lIns="0" tIns="0" rIns="0" bIns="0" rtlCol="0"/>
          <a:lstStyle/>
          <a:p>
            <a:endParaRPr/>
          </a:p>
        </p:txBody>
      </p:sp>
      <p:sp>
        <p:nvSpPr>
          <p:cNvPr id="22" name="object 22"/>
          <p:cNvSpPr/>
          <p:nvPr/>
        </p:nvSpPr>
        <p:spPr>
          <a:xfrm>
            <a:off x="13253511" y="2914015"/>
            <a:ext cx="43815" cy="7372984"/>
          </a:xfrm>
          <a:custGeom>
            <a:avLst/>
            <a:gdLst/>
            <a:ahLst/>
            <a:cxnLst/>
            <a:rect l="l" t="t" r="r" b="b"/>
            <a:pathLst>
              <a:path w="43815" h="7372984">
                <a:moveTo>
                  <a:pt x="0" y="7372984"/>
                </a:moveTo>
                <a:lnTo>
                  <a:pt x="43366" y="7372984"/>
                </a:lnTo>
                <a:lnTo>
                  <a:pt x="43366" y="0"/>
                </a:lnTo>
                <a:lnTo>
                  <a:pt x="0" y="0"/>
                </a:lnTo>
                <a:lnTo>
                  <a:pt x="0" y="7372984"/>
                </a:lnTo>
                <a:close/>
              </a:path>
            </a:pathLst>
          </a:custGeom>
          <a:solidFill>
            <a:srgbClr val="F5F6F0"/>
          </a:solidFill>
        </p:spPr>
        <p:txBody>
          <a:bodyPr wrap="square" lIns="0" tIns="0" rIns="0" bIns="0" rtlCol="0"/>
          <a:lstStyle/>
          <a:p>
            <a:endParaRPr/>
          </a:p>
        </p:txBody>
      </p:sp>
      <p:sp>
        <p:nvSpPr>
          <p:cNvPr id="23" name="object 23"/>
          <p:cNvSpPr/>
          <p:nvPr/>
        </p:nvSpPr>
        <p:spPr>
          <a:xfrm>
            <a:off x="13253511" y="673430"/>
            <a:ext cx="43815" cy="2155190"/>
          </a:xfrm>
          <a:custGeom>
            <a:avLst/>
            <a:gdLst/>
            <a:ahLst/>
            <a:cxnLst/>
            <a:rect l="l" t="t" r="r" b="b"/>
            <a:pathLst>
              <a:path w="43815" h="2155190">
                <a:moveTo>
                  <a:pt x="0" y="2154860"/>
                </a:moveTo>
                <a:lnTo>
                  <a:pt x="43366" y="2154860"/>
                </a:lnTo>
                <a:lnTo>
                  <a:pt x="43366" y="0"/>
                </a:lnTo>
                <a:lnTo>
                  <a:pt x="0" y="0"/>
                </a:lnTo>
                <a:lnTo>
                  <a:pt x="0" y="2154860"/>
                </a:lnTo>
                <a:close/>
              </a:path>
            </a:pathLst>
          </a:custGeom>
          <a:solidFill>
            <a:srgbClr val="F5F6F0"/>
          </a:solidFill>
        </p:spPr>
        <p:txBody>
          <a:bodyPr wrap="square" lIns="0" tIns="0" rIns="0" bIns="0" rtlCol="0"/>
          <a:lstStyle/>
          <a:p>
            <a:endParaRPr/>
          </a:p>
        </p:txBody>
      </p:sp>
      <p:sp>
        <p:nvSpPr>
          <p:cNvPr id="24" name="object 24"/>
          <p:cNvSpPr/>
          <p:nvPr/>
        </p:nvSpPr>
        <p:spPr>
          <a:xfrm>
            <a:off x="14080388" y="673442"/>
            <a:ext cx="44450" cy="9613900"/>
          </a:xfrm>
          <a:custGeom>
            <a:avLst/>
            <a:gdLst/>
            <a:ahLst/>
            <a:cxnLst/>
            <a:rect l="l" t="t" r="r" b="b"/>
            <a:pathLst>
              <a:path w="44450" h="9613900">
                <a:moveTo>
                  <a:pt x="44450" y="0"/>
                </a:moveTo>
                <a:lnTo>
                  <a:pt x="21590" y="0"/>
                </a:lnTo>
                <a:lnTo>
                  <a:pt x="0" y="0"/>
                </a:lnTo>
                <a:lnTo>
                  <a:pt x="0" y="9613570"/>
                </a:lnTo>
                <a:lnTo>
                  <a:pt x="21590" y="9613570"/>
                </a:lnTo>
                <a:lnTo>
                  <a:pt x="21590" y="459028"/>
                </a:lnTo>
                <a:lnTo>
                  <a:pt x="44450" y="459028"/>
                </a:lnTo>
                <a:lnTo>
                  <a:pt x="44450" y="0"/>
                </a:lnTo>
                <a:close/>
              </a:path>
            </a:pathLst>
          </a:custGeom>
          <a:solidFill>
            <a:srgbClr val="F5F6F0"/>
          </a:solidFill>
        </p:spPr>
        <p:txBody>
          <a:bodyPr wrap="square" lIns="0" tIns="0" rIns="0" bIns="0" rtlCol="0"/>
          <a:lstStyle/>
          <a:p>
            <a:endParaRPr/>
          </a:p>
        </p:txBody>
      </p:sp>
      <p:sp>
        <p:nvSpPr>
          <p:cNvPr id="25" name="object 25"/>
          <p:cNvSpPr/>
          <p:nvPr/>
        </p:nvSpPr>
        <p:spPr>
          <a:xfrm>
            <a:off x="14080833" y="1"/>
            <a:ext cx="43815" cy="375920"/>
          </a:xfrm>
          <a:custGeom>
            <a:avLst/>
            <a:gdLst/>
            <a:ahLst/>
            <a:cxnLst/>
            <a:rect l="l" t="t" r="r" b="b"/>
            <a:pathLst>
              <a:path w="43815"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26" name="object 26"/>
          <p:cNvSpPr/>
          <p:nvPr/>
        </p:nvSpPr>
        <p:spPr>
          <a:xfrm>
            <a:off x="13253511"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27" name="object 27"/>
          <p:cNvSpPr/>
          <p:nvPr/>
        </p:nvSpPr>
        <p:spPr>
          <a:xfrm>
            <a:off x="11598870"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28" name="object 28"/>
          <p:cNvSpPr/>
          <p:nvPr/>
        </p:nvSpPr>
        <p:spPr>
          <a:xfrm>
            <a:off x="9944228"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29" name="object 29"/>
          <p:cNvSpPr/>
          <p:nvPr/>
        </p:nvSpPr>
        <p:spPr>
          <a:xfrm>
            <a:off x="8289587"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30" name="object 30"/>
          <p:cNvSpPr/>
          <p:nvPr/>
        </p:nvSpPr>
        <p:spPr>
          <a:xfrm>
            <a:off x="6634833" y="1"/>
            <a:ext cx="43815" cy="375920"/>
          </a:xfrm>
          <a:custGeom>
            <a:avLst/>
            <a:gdLst/>
            <a:ahLst/>
            <a:cxnLst/>
            <a:rect l="l" t="t" r="r" b="b"/>
            <a:pathLst>
              <a:path w="43815"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31" name="object 31"/>
          <p:cNvSpPr/>
          <p:nvPr/>
        </p:nvSpPr>
        <p:spPr>
          <a:xfrm>
            <a:off x="4980191" y="1"/>
            <a:ext cx="43815" cy="375920"/>
          </a:xfrm>
          <a:custGeom>
            <a:avLst/>
            <a:gdLst/>
            <a:ahLst/>
            <a:cxnLst/>
            <a:rect l="l" t="t" r="r" b="b"/>
            <a:pathLst>
              <a:path w="43814"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grpSp>
        <p:nvGrpSpPr>
          <p:cNvPr id="32" name="object 32"/>
          <p:cNvGrpSpPr/>
          <p:nvPr/>
        </p:nvGrpSpPr>
        <p:grpSpPr>
          <a:xfrm>
            <a:off x="2376846" y="1"/>
            <a:ext cx="13589000" cy="1254760"/>
            <a:chOff x="2376846" y="1"/>
            <a:chExt cx="13589000" cy="1254760"/>
          </a:xfrm>
        </p:grpSpPr>
        <p:sp>
          <p:nvSpPr>
            <p:cNvPr id="33" name="object 33"/>
            <p:cNvSpPr/>
            <p:nvPr/>
          </p:nvSpPr>
          <p:spPr>
            <a:xfrm>
              <a:off x="3325549" y="1"/>
              <a:ext cx="43815" cy="375920"/>
            </a:xfrm>
            <a:custGeom>
              <a:avLst/>
              <a:gdLst/>
              <a:ahLst/>
              <a:cxnLst/>
              <a:rect l="l" t="t" r="r" b="b"/>
              <a:pathLst>
                <a:path w="43814"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34" name="object 34"/>
            <p:cNvSpPr/>
            <p:nvPr/>
          </p:nvSpPr>
          <p:spPr>
            <a:xfrm>
              <a:off x="2376846" y="1"/>
              <a:ext cx="13589000" cy="1254760"/>
            </a:xfrm>
            <a:custGeom>
              <a:avLst/>
              <a:gdLst/>
              <a:ahLst/>
              <a:cxnLst/>
              <a:rect l="l" t="t" r="r" b="b"/>
              <a:pathLst>
                <a:path w="13589000" h="1254760">
                  <a:moveTo>
                    <a:pt x="0" y="1199632"/>
                  </a:moveTo>
                  <a:lnTo>
                    <a:pt x="0" y="0"/>
                  </a:lnTo>
                  <a:lnTo>
                    <a:pt x="112999" y="0"/>
                  </a:lnTo>
                  <a:lnTo>
                    <a:pt x="112999" y="1199632"/>
                  </a:lnTo>
                  <a:lnTo>
                    <a:pt x="108684" y="1220984"/>
                  </a:lnTo>
                  <a:lnTo>
                    <a:pt x="96918" y="1238429"/>
                  </a:lnTo>
                  <a:lnTo>
                    <a:pt x="79473" y="1250194"/>
                  </a:lnTo>
                  <a:lnTo>
                    <a:pt x="58120" y="1254510"/>
                  </a:lnTo>
                  <a:lnTo>
                    <a:pt x="54879" y="1254510"/>
                  </a:lnTo>
                  <a:lnTo>
                    <a:pt x="33525" y="1250194"/>
                  </a:lnTo>
                  <a:lnTo>
                    <a:pt x="16080" y="1238429"/>
                  </a:lnTo>
                  <a:lnTo>
                    <a:pt x="4315" y="1220984"/>
                  </a:lnTo>
                  <a:lnTo>
                    <a:pt x="0" y="1199632"/>
                  </a:lnTo>
                  <a:close/>
                </a:path>
                <a:path w="13589000" h="1254760">
                  <a:moveTo>
                    <a:pt x="561532" y="1199632"/>
                  </a:moveTo>
                  <a:lnTo>
                    <a:pt x="561532" y="0"/>
                  </a:lnTo>
                  <a:lnTo>
                    <a:pt x="674531" y="0"/>
                  </a:lnTo>
                  <a:lnTo>
                    <a:pt x="674531" y="1199632"/>
                  </a:lnTo>
                  <a:lnTo>
                    <a:pt x="670214" y="1220984"/>
                  </a:lnTo>
                  <a:lnTo>
                    <a:pt x="658436" y="1238429"/>
                  </a:lnTo>
                  <a:lnTo>
                    <a:pt x="640958" y="1250194"/>
                  </a:lnTo>
                  <a:lnTo>
                    <a:pt x="619540" y="1254510"/>
                  </a:lnTo>
                  <a:lnTo>
                    <a:pt x="616411" y="1254510"/>
                  </a:lnTo>
                  <a:lnTo>
                    <a:pt x="595010" y="1250194"/>
                  </a:lnTo>
                  <a:lnTo>
                    <a:pt x="577571" y="1238429"/>
                  </a:lnTo>
                  <a:lnTo>
                    <a:pt x="565831" y="1220984"/>
                  </a:lnTo>
                  <a:lnTo>
                    <a:pt x="561532" y="1199632"/>
                  </a:lnTo>
                  <a:close/>
                </a:path>
                <a:path w="13589000" h="1254760">
                  <a:moveTo>
                    <a:pt x="1122952" y="1199632"/>
                  </a:moveTo>
                  <a:lnTo>
                    <a:pt x="1122952" y="0"/>
                  </a:lnTo>
                  <a:lnTo>
                    <a:pt x="1235951" y="0"/>
                  </a:lnTo>
                  <a:lnTo>
                    <a:pt x="1235951" y="1199632"/>
                  </a:lnTo>
                  <a:lnTo>
                    <a:pt x="1231636" y="1220984"/>
                  </a:lnTo>
                  <a:lnTo>
                    <a:pt x="1219870" y="1238429"/>
                  </a:lnTo>
                  <a:lnTo>
                    <a:pt x="1202425" y="1250194"/>
                  </a:lnTo>
                  <a:lnTo>
                    <a:pt x="1181072" y="1254510"/>
                  </a:lnTo>
                  <a:lnTo>
                    <a:pt x="1177943" y="1254510"/>
                  </a:lnTo>
                  <a:lnTo>
                    <a:pt x="1156525" y="1250194"/>
                  </a:lnTo>
                  <a:lnTo>
                    <a:pt x="1139047" y="1238429"/>
                  </a:lnTo>
                  <a:lnTo>
                    <a:pt x="1127269" y="1220984"/>
                  </a:lnTo>
                  <a:lnTo>
                    <a:pt x="1122952" y="1199632"/>
                  </a:lnTo>
                  <a:close/>
                </a:path>
                <a:path w="13589000" h="1254760">
                  <a:moveTo>
                    <a:pt x="1684484" y="1199632"/>
                  </a:moveTo>
                  <a:lnTo>
                    <a:pt x="1684484" y="0"/>
                  </a:lnTo>
                  <a:lnTo>
                    <a:pt x="1797483" y="0"/>
                  </a:lnTo>
                  <a:lnTo>
                    <a:pt x="1797483" y="1199632"/>
                  </a:lnTo>
                  <a:lnTo>
                    <a:pt x="1793168" y="1220984"/>
                  </a:lnTo>
                  <a:lnTo>
                    <a:pt x="1781402" y="1238429"/>
                  </a:lnTo>
                  <a:lnTo>
                    <a:pt x="1763957" y="1250194"/>
                  </a:lnTo>
                  <a:lnTo>
                    <a:pt x="1742604" y="1254510"/>
                  </a:lnTo>
                  <a:lnTo>
                    <a:pt x="1739363" y="1254510"/>
                  </a:lnTo>
                  <a:lnTo>
                    <a:pt x="1718010" y="1250194"/>
                  </a:lnTo>
                  <a:lnTo>
                    <a:pt x="1700565" y="1238429"/>
                  </a:lnTo>
                  <a:lnTo>
                    <a:pt x="1688799" y="1220984"/>
                  </a:lnTo>
                  <a:lnTo>
                    <a:pt x="1684484" y="1199632"/>
                  </a:lnTo>
                  <a:close/>
                </a:path>
                <a:path w="13589000" h="1254760">
                  <a:moveTo>
                    <a:pt x="2245904" y="1199632"/>
                  </a:moveTo>
                  <a:lnTo>
                    <a:pt x="2245904" y="0"/>
                  </a:lnTo>
                  <a:lnTo>
                    <a:pt x="2358903" y="0"/>
                  </a:lnTo>
                  <a:lnTo>
                    <a:pt x="2358903" y="1199632"/>
                  </a:lnTo>
                  <a:lnTo>
                    <a:pt x="2354604" y="1220984"/>
                  </a:lnTo>
                  <a:lnTo>
                    <a:pt x="2342864" y="1238429"/>
                  </a:lnTo>
                  <a:lnTo>
                    <a:pt x="2325425" y="1250194"/>
                  </a:lnTo>
                  <a:lnTo>
                    <a:pt x="2304025" y="1254510"/>
                  </a:lnTo>
                  <a:lnTo>
                    <a:pt x="2300895" y="1254510"/>
                  </a:lnTo>
                  <a:lnTo>
                    <a:pt x="2279477" y="1250194"/>
                  </a:lnTo>
                  <a:lnTo>
                    <a:pt x="2261999" y="1238429"/>
                  </a:lnTo>
                  <a:lnTo>
                    <a:pt x="2250221" y="1220984"/>
                  </a:lnTo>
                  <a:lnTo>
                    <a:pt x="2245904" y="1199632"/>
                  </a:lnTo>
                  <a:close/>
                </a:path>
                <a:path w="13589000" h="1254760">
                  <a:moveTo>
                    <a:pt x="2807436" y="1199632"/>
                  </a:moveTo>
                  <a:lnTo>
                    <a:pt x="2807436" y="0"/>
                  </a:lnTo>
                  <a:lnTo>
                    <a:pt x="2920435" y="0"/>
                  </a:lnTo>
                  <a:lnTo>
                    <a:pt x="2920435" y="1199632"/>
                  </a:lnTo>
                  <a:lnTo>
                    <a:pt x="2916120" y="1220984"/>
                  </a:lnTo>
                  <a:lnTo>
                    <a:pt x="2904355" y="1238429"/>
                  </a:lnTo>
                  <a:lnTo>
                    <a:pt x="2886910" y="1250194"/>
                  </a:lnTo>
                  <a:lnTo>
                    <a:pt x="2865557" y="1254510"/>
                  </a:lnTo>
                  <a:lnTo>
                    <a:pt x="2862315" y="1254510"/>
                  </a:lnTo>
                  <a:lnTo>
                    <a:pt x="2840962" y="1250194"/>
                  </a:lnTo>
                  <a:lnTo>
                    <a:pt x="2823517" y="1238429"/>
                  </a:lnTo>
                  <a:lnTo>
                    <a:pt x="2811752" y="1220984"/>
                  </a:lnTo>
                  <a:lnTo>
                    <a:pt x="2807436" y="1199632"/>
                  </a:lnTo>
                  <a:close/>
                </a:path>
                <a:path w="13589000" h="1254760">
                  <a:moveTo>
                    <a:pt x="3368968" y="1199632"/>
                  </a:moveTo>
                  <a:lnTo>
                    <a:pt x="3368968" y="0"/>
                  </a:lnTo>
                  <a:lnTo>
                    <a:pt x="3481967" y="0"/>
                  </a:lnTo>
                  <a:lnTo>
                    <a:pt x="3481967" y="1199632"/>
                  </a:lnTo>
                  <a:lnTo>
                    <a:pt x="3477650" y="1220984"/>
                  </a:lnTo>
                  <a:lnTo>
                    <a:pt x="3465873" y="1238429"/>
                  </a:lnTo>
                  <a:lnTo>
                    <a:pt x="3448395" y="1250194"/>
                  </a:lnTo>
                  <a:lnTo>
                    <a:pt x="3426977" y="1254510"/>
                  </a:lnTo>
                  <a:lnTo>
                    <a:pt x="3423847" y="1254510"/>
                  </a:lnTo>
                  <a:lnTo>
                    <a:pt x="3402494" y="1250194"/>
                  </a:lnTo>
                  <a:lnTo>
                    <a:pt x="3385049" y="1238429"/>
                  </a:lnTo>
                  <a:lnTo>
                    <a:pt x="3373284" y="1220984"/>
                  </a:lnTo>
                  <a:lnTo>
                    <a:pt x="3368968" y="1199632"/>
                  </a:lnTo>
                  <a:close/>
                </a:path>
                <a:path w="13589000" h="1254760">
                  <a:moveTo>
                    <a:pt x="3930388" y="1199632"/>
                  </a:moveTo>
                  <a:lnTo>
                    <a:pt x="3930388" y="0"/>
                  </a:lnTo>
                  <a:lnTo>
                    <a:pt x="4043388" y="0"/>
                  </a:lnTo>
                  <a:lnTo>
                    <a:pt x="4043388" y="1199632"/>
                  </a:lnTo>
                  <a:lnTo>
                    <a:pt x="4039072" y="1220984"/>
                  </a:lnTo>
                  <a:lnTo>
                    <a:pt x="4027307" y="1238429"/>
                  </a:lnTo>
                  <a:lnTo>
                    <a:pt x="4009862" y="1250194"/>
                  </a:lnTo>
                  <a:lnTo>
                    <a:pt x="3988509" y="1254510"/>
                  </a:lnTo>
                  <a:lnTo>
                    <a:pt x="3985268" y="1254510"/>
                  </a:lnTo>
                  <a:lnTo>
                    <a:pt x="3963914" y="1250194"/>
                  </a:lnTo>
                  <a:lnTo>
                    <a:pt x="3946469" y="1238429"/>
                  </a:lnTo>
                  <a:lnTo>
                    <a:pt x="3934704" y="1220984"/>
                  </a:lnTo>
                  <a:lnTo>
                    <a:pt x="3930388" y="1199632"/>
                  </a:lnTo>
                  <a:close/>
                </a:path>
                <a:path w="13589000" h="1254760">
                  <a:moveTo>
                    <a:pt x="4491921" y="1199632"/>
                  </a:moveTo>
                  <a:lnTo>
                    <a:pt x="4491921" y="0"/>
                  </a:lnTo>
                  <a:lnTo>
                    <a:pt x="4604920" y="0"/>
                  </a:lnTo>
                  <a:lnTo>
                    <a:pt x="4604920" y="1199632"/>
                  </a:lnTo>
                  <a:lnTo>
                    <a:pt x="4600605" y="1220984"/>
                  </a:lnTo>
                  <a:lnTo>
                    <a:pt x="4588839" y="1238429"/>
                  </a:lnTo>
                  <a:lnTo>
                    <a:pt x="4571394" y="1250194"/>
                  </a:lnTo>
                  <a:lnTo>
                    <a:pt x="4550041" y="1254510"/>
                  </a:lnTo>
                  <a:lnTo>
                    <a:pt x="4546800" y="1254510"/>
                  </a:lnTo>
                  <a:lnTo>
                    <a:pt x="4525446" y="1250194"/>
                  </a:lnTo>
                  <a:lnTo>
                    <a:pt x="4508001" y="1238429"/>
                  </a:lnTo>
                  <a:lnTo>
                    <a:pt x="4496236" y="1220984"/>
                  </a:lnTo>
                  <a:lnTo>
                    <a:pt x="4491921" y="1199632"/>
                  </a:lnTo>
                  <a:close/>
                </a:path>
                <a:path w="13589000" h="1254760">
                  <a:moveTo>
                    <a:pt x="5053341" y="1199632"/>
                  </a:moveTo>
                  <a:lnTo>
                    <a:pt x="5053341" y="0"/>
                  </a:lnTo>
                  <a:lnTo>
                    <a:pt x="5166452" y="0"/>
                  </a:lnTo>
                  <a:lnTo>
                    <a:pt x="5166452" y="1199632"/>
                  </a:lnTo>
                  <a:lnTo>
                    <a:pt x="5162135" y="1220984"/>
                  </a:lnTo>
                  <a:lnTo>
                    <a:pt x="5150357" y="1238429"/>
                  </a:lnTo>
                  <a:lnTo>
                    <a:pt x="5132879" y="1250194"/>
                  </a:lnTo>
                  <a:lnTo>
                    <a:pt x="5111461" y="1254510"/>
                  </a:lnTo>
                  <a:lnTo>
                    <a:pt x="5108332" y="1254510"/>
                  </a:lnTo>
                  <a:lnTo>
                    <a:pt x="5086961" y="1250194"/>
                  </a:lnTo>
                  <a:lnTo>
                    <a:pt x="5069477" y="1238429"/>
                  </a:lnTo>
                  <a:lnTo>
                    <a:pt x="5057674" y="1220984"/>
                  </a:lnTo>
                  <a:lnTo>
                    <a:pt x="5053341" y="1199632"/>
                  </a:lnTo>
                  <a:close/>
                </a:path>
                <a:path w="13589000" h="1254760">
                  <a:moveTo>
                    <a:pt x="5614873" y="1199632"/>
                  </a:moveTo>
                  <a:lnTo>
                    <a:pt x="5614873" y="0"/>
                  </a:lnTo>
                  <a:lnTo>
                    <a:pt x="5727872" y="0"/>
                  </a:lnTo>
                  <a:lnTo>
                    <a:pt x="5727872" y="1199632"/>
                  </a:lnTo>
                  <a:lnTo>
                    <a:pt x="5723557" y="1220984"/>
                  </a:lnTo>
                  <a:lnTo>
                    <a:pt x="5711791" y="1238429"/>
                  </a:lnTo>
                  <a:lnTo>
                    <a:pt x="5694346" y="1250194"/>
                  </a:lnTo>
                  <a:lnTo>
                    <a:pt x="5672993" y="1254510"/>
                  </a:lnTo>
                  <a:lnTo>
                    <a:pt x="5669752" y="1254510"/>
                  </a:lnTo>
                  <a:lnTo>
                    <a:pt x="5648399" y="1250194"/>
                  </a:lnTo>
                  <a:lnTo>
                    <a:pt x="5630954" y="1238429"/>
                  </a:lnTo>
                  <a:lnTo>
                    <a:pt x="5619188" y="1220984"/>
                  </a:lnTo>
                  <a:lnTo>
                    <a:pt x="5614873" y="1199632"/>
                  </a:lnTo>
                  <a:close/>
                </a:path>
                <a:path w="13589000" h="1254760">
                  <a:moveTo>
                    <a:pt x="6176405" y="1199632"/>
                  </a:moveTo>
                  <a:lnTo>
                    <a:pt x="6176405" y="0"/>
                  </a:lnTo>
                  <a:lnTo>
                    <a:pt x="6289404" y="0"/>
                  </a:lnTo>
                  <a:lnTo>
                    <a:pt x="6289404" y="1199632"/>
                  </a:lnTo>
                  <a:lnTo>
                    <a:pt x="6285089" y="1220984"/>
                  </a:lnTo>
                  <a:lnTo>
                    <a:pt x="6273323" y="1238429"/>
                  </a:lnTo>
                  <a:lnTo>
                    <a:pt x="6255878" y="1250194"/>
                  </a:lnTo>
                  <a:lnTo>
                    <a:pt x="6234525" y="1254510"/>
                  </a:lnTo>
                  <a:lnTo>
                    <a:pt x="6231284" y="1254510"/>
                  </a:lnTo>
                  <a:lnTo>
                    <a:pt x="6209931" y="1250194"/>
                  </a:lnTo>
                  <a:lnTo>
                    <a:pt x="6192486" y="1238429"/>
                  </a:lnTo>
                  <a:lnTo>
                    <a:pt x="6180720" y="1220984"/>
                  </a:lnTo>
                  <a:lnTo>
                    <a:pt x="6176405" y="1199632"/>
                  </a:lnTo>
                  <a:close/>
                </a:path>
                <a:path w="13589000" h="1254760">
                  <a:moveTo>
                    <a:pt x="6737825" y="1199632"/>
                  </a:moveTo>
                  <a:lnTo>
                    <a:pt x="6737825" y="0"/>
                  </a:lnTo>
                  <a:lnTo>
                    <a:pt x="6850825" y="0"/>
                  </a:lnTo>
                  <a:lnTo>
                    <a:pt x="6850825" y="1199632"/>
                  </a:lnTo>
                  <a:lnTo>
                    <a:pt x="6846509" y="1220984"/>
                  </a:lnTo>
                  <a:lnTo>
                    <a:pt x="6834744" y="1238429"/>
                  </a:lnTo>
                  <a:lnTo>
                    <a:pt x="6817299" y="1250194"/>
                  </a:lnTo>
                  <a:lnTo>
                    <a:pt x="6795946" y="1254510"/>
                  </a:lnTo>
                  <a:lnTo>
                    <a:pt x="6792816" y="1254510"/>
                  </a:lnTo>
                  <a:lnTo>
                    <a:pt x="6771398" y="1250194"/>
                  </a:lnTo>
                  <a:lnTo>
                    <a:pt x="6753920" y="1238429"/>
                  </a:lnTo>
                  <a:lnTo>
                    <a:pt x="6742142" y="1220984"/>
                  </a:lnTo>
                  <a:lnTo>
                    <a:pt x="6737825" y="1199632"/>
                  </a:lnTo>
                  <a:close/>
                </a:path>
                <a:path w="13589000" h="1254760">
                  <a:moveTo>
                    <a:pt x="7299357" y="1199632"/>
                  </a:moveTo>
                  <a:lnTo>
                    <a:pt x="7299357" y="0"/>
                  </a:lnTo>
                  <a:lnTo>
                    <a:pt x="7412357" y="0"/>
                  </a:lnTo>
                  <a:lnTo>
                    <a:pt x="7412357" y="1199632"/>
                  </a:lnTo>
                  <a:lnTo>
                    <a:pt x="7408041" y="1220984"/>
                  </a:lnTo>
                  <a:lnTo>
                    <a:pt x="7396276" y="1238429"/>
                  </a:lnTo>
                  <a:lnTo>
                    <a:pt x="7378831" y="1250194"/>
                  </a:lnTo>
                  <a:lnTo>
                    <a:pt x="7357478" y="1254510"/>
                  </a:lnTo>
                  <a:lnTo>
                    <a:pt x="7354236" y="1254510"/>
                  </a:lnTo>
                  <a:lnTo>
                    <a:pt x="7332883" y="1250194"/>
                  </a:lnTo>
                  <a:lnTo>
                    <a:pt x="7315438" y="1238429"/>
                  </a:lnTo>
                  <a:lnTo>
                    <a:pt x="7303673" y="1220984"/>
                  </a:lnTo>
                  <a:lnTo>
                    <a:pt x="7299357" y="1199632"/>
                  </a:lnTo>
                  <a:close/>
                </a:path>
                <a:path w="13589000" h="1254760">
                  <a:moveTo>
                    <a:pt x="7860889" y="1199632"/>
                  </a:moveTo>
                  <a:lnTo>
                    <a:pt x="7860889" y="0"/>
                  </a:lnTo>
                  <a:lnTo>
                    <a:pt x="7973889" y="0"/>
                  </a:lnTo>
                  <a:lnTo>
                    <a:pt x="7973889" y="1199632"/>
                  </a:lnTo>
                  <a:lnTo>
                    <a:pt x="7969572" y="1220984"/>
                  </a:lnTo>
                  <a:lnTo>
                    <a:pt x="7957794" y="1238429"/>
                  </a:lnTo>
                  <a:lnTo>
                    <a:pt x="7940316" y="1250194"/>
                  </a:lnTo>
                  <a:lnTo>
                    <a:pt x="7918898" y="1254510"/>
                  </a:lnTo>
                  <a:lnTo>
                    <a:pt x="7915768" y="1254510"/>
                  </a:lnTo>
                  <a:lnTo>
                    <a:pt x="7894415" y="1250194"/>
                  </a:lnTo>
                  <a:lnTo>
                    <a:pt x="7876970" y="1238429"/>
                  </a:lnTo>
                  <a:lnTo>
                    <a:pt x="7865205" y="1220984"/>
                  </a:lnTo>
                  <a:lnTo>
                    <a:pt x="7860889" y="1199632"/>
                  </a:lnTo>
                  <a:close/>
                </a:path>
                <a:path w="13589000" h="1254760">
                  <a:moveTo>
                    <a:pt x="8422309" y="1199632"/>
                  </a:moveTo>
                  <a:lnTo>
                    <a:pt x="8422309" y="0"/>
                  </a:lnTo>
                  <a:lnTo>
                    <a:pt x="8535309" y="0"/>
                  </a:lnTo>
                  <a:lnTo>
                    <a:pt x="8535309" y="1199632"/>
                  </a:lnTo>
                  <a:lnTo>
                    <a:pt x="8530994" y="1220984"/>
                  </a:lnTo>
                  <a:lnTo>
                    <a:pt x="8519228" y="1238429"/>
                  </a:lnTo>
                  <a:lnTo>
                    <a:pt x="8501783" y="1250194"/>
                  </a:lnTo>
                  <a:lnTo>
                    <a:pt x="8480430" y="1254510"/>
                  </a:lnTo>
                  <a:lnTo>
                    <a:pt x="8477189" y="1254510"/>
                  </a:lnTo>
                  <a:lnTo>
                    <a:pt x="8455835" y="1250194"/>
                  </a:lnTo>
                  <a:lnTo>
                    <a:pt x="8438390" y="1238429"/>
                  </a:lnTo>
                  <a:lnTo>
                    <a:pt x="8426625" y="1220984"/>
                  </a:lnTo>
                  <a:lnTo>
                    <a:pt x="8422309" y="1199632"/>
                  </a:lnTo>
                  <a:close/>
                </a:path>
                <a:path w="13589000" h="1254760">
                  <a:moveTo>
                    <a:pt x="8983842" y="1199632"/>
                  </a:moveTo>
                  <a:lnTo>
                    <a:pt x="8983842" y="0"/>
                  </a:lnTo>
                  <a:lnTo>
                    <a:pt x="9096841" y="0"/>
                  </a:lnTo>
                  <a:lnTo>
                    <a:pt x="9096841" y="1199632"/>
                  </a:lnTo>
                  <a:lnTo>
                    <a:pt x="9092526" y="1220984"/>
                  </a:lnTo>
                  <a:lnTo>
                    <a:pt x="9080760" y="1238429"/>
                  </a:lnTo>
                  <a:lnTo>
                    <a:pt x="9063315" y="1250194"/>
                  </a:lnTo>
                  <a:lnTo>
                    <a:pt x="9041962" y="1254510"/>
                  </a:lnTo>
                  <a:lnTo>
                    <a:pt x="9038721" y="1254510"/>
                  </a:lnTo>
                  <a:lnTo>
                    <a:pt x="9017367" y="1250194"/>
                  </a:lnTo>
                  <a:lnTo>
                    <a:pt x="8999922" y="1238429"/>
                  </a:lnTo>
                  <a:lnTo>
                    <a:pt x="8988157" y="1220984"/>
                  </a:lnTo>
                  <a:lnTo>
                    <a:pt x="8983842" y="1199632"/>
                  </a:lnTo>
                  <a:close/>
                </a:path>
                <a:path w="13589000" h="1254760">
                  <a:moveTo>
                    <a:pt x="9545374" y="1199632"/>
                  </a:moveTo>
                  <a:lnTo>
                    <a:pt x="9545374" y="0"/>
                  </a:lnTo>
                  <a:lnTo>
                    <a:pt x="9658373" y="0"/>
                  </a:lnTo>
                  <a:lnTo>
                    <a:pt x="9658373" y="1199632"/>
                  </a:lnTo>
                  <a:lnTo>
                    <a:pt x="9654040" y="1220984"/>
                  </a:lnTo>
                  <a:lnTo>
                    <a:pt x="9642236" y="1238429"/>
                  </a:lnTo>
                  <a:lnTo>
                    <a:pt x="9624753" y="1250194"/>
                  </a:lnTo>
                  <a:lnTo>
                    <a:pt x="9603382" y="1254510"/>
                  </a:lnTo>
                  <a:lnTo>
                    <a:pt x="9600253" y="1254510"/>
                  </a:lnTo>
                  <a:lnTo>
                    <a:pt x="9578852" y="1250194"/>
                  </a:lnTo>
                  <a:lnTo>
                    <a:pt x="9561413" y="1238429"/>
                  </a:lnTo>
                  <a:lnTo>
                    <a:pt x="9549673" y="1220984"/>
                  </a:lnTo>
                  <a:lnTo>
                    <a:pt x="9545374" y="1199632"/>
                  </a:lnTo>
                  <a:close/>
                </a:path>
                <a:path w="13589000" h="1254760">
                  <a:moveTo>
                    <a:pt x="10106794" y="1199632"/>
                  </a:moveTo>
                  <a:lnTo>
                    <a:pt x="10106794" y="0"/>
                  </a:lnTo>
                  <a:lnTo>
                    <a:pt x="10219793" y="0"/>
                  </a:lnTo>
                  <a:lnTo>
                    <a:pt x="10219793" y="1199632"/>
                  </a:lnTo>
                  <a:lnTo>
                    <a:pt x="10215478" y="1220984"/>
                  </a:lnTo>
                  <a:lnTo>
                    <a:pt x="10203712" y="1238429"/>
                  </a:lnTo>
                  <a:lnTo>
                    <a:pt x="10186268" y="1250194"/>
                  </a:lnTo>
                  <a:lnTo>
                    <a:pt x="10164914" y="1254510"/>
                  </a:lnTo>
                  <a:lnTo>
                    <a:pt x="10161673" y="1254510"/>
                  </a:lnTo>
                  <a:lnTo>
                    <a:pt x="10140320" y="1250194"/>
                  </a:lnTo>
                  <a:lnTo>
                    <a:pt x="10122875" y="1238429"/>
                  </a:lnTo>
                  <a:lnTo>
                    <a:pt x="10111109" y="1220984"/>
                  </a:lnTo>
                  <a:lnTo>
                    <a:pt x="10106794" y="1199632"/>
                  </a:lnTo>
                  <a:close/>
                </a:path>
                <a:path w="13589000" h="1254760">
                  <a:moveTo>
                    <a:pt x="10668326" y="1199632"/>
                  </a:moveTo>
                  <a:lnTo>
                    <a:pt x="10668326" y="0"/>
                  </a:lnTo>
                  <a:lnTo>
                    <a:pt x="10781325" y="0"/>
                  </a:lnTo>
                  <a:lnTo>
                    <a:pt x="10781325" y="1199632"/>
                  </a:lnTo>
                  <a:lnTo>
                    <a:pt x="10777010" y="1220984"/>
                  </a:lnTo>
                  <a:lnTo>
                    <a:pt x="10765244" y="1238429"/>
                  </a:lnTo>
                  <a:lnTo>
                    <a:pt x="10747800" y="1250194"/>
                  </a:lnTo>
                  <a:lnTo>
                    <a:pt x="10726446" y="1254510"/>
                  </a:lnTo>
                  <a:lnTo>
                    <a:pt x="10723205" y="1254510"/>
                  </a:lnTo>
                  <a:lnTo>
                    <a:pt x="10701852" y="1250194"/>
                  </a:lnTo>
                  <a:lnTo>
                    <a:pt x="10684407" y="1238429"/>
                  </a:lnTo>
                  <a:lnTo>
                    <a:pt x="10672641" y="1220984"/>
                  </a:lnTo>
                  <a:lnTo>
                    <a:pt x="10668326" y="1199632"/>
                  </a:lnTo>
                  <a:close/>
                </a:path>
                <a:path w="13589000" h="1254760">
                  <a:moveTo>
                    <a:pt x="11229746" y="1199632"/>
                  </a:moveTo>
                  <a:lnTo>
                    <a:pt x="11229746" y="0"/>
                  </a:lnTo>
                  <a:lnTo>
                    <a:pt x="11342857" y="0"/>
                  </a:lnTo>
                  <a:lnTo>
                    <a:pt x="11342857" y="1199632"/>
                  </a:lnTo>
                  <a:lnTo>
                    <a:pt x="11338525" y="1220984"/>
                  </a:lnTo>
                  <a:lnTo>
                    <a:pt x="11326721" y="1238429"/>
                  </a:lnTo>
                  <a:lnTo>
                    <a:pt x="11309237" y="1250194"/>
                  </a:lnTo>
                  <a:lnTo>
                    <a:pt x="11287867" y="1254510"/>
                  </a:lnTo>
                  <a:lnTo>
                    <a:pt x="11284737" y="1254510"/>
                  </a:lnTo>
                  <a:lnTo>
                    <a:pt x="11263319" y="1250194"/>
                  </a:lnTo>
                  <a:lnTo>
                    <a:pt x="11245841" y="1238429"/>
                  </a:lnTo>
                  <a:lnTo>
                    <a:pt x="11234063" y="1220984"/>
                  </a:lnTo>
                  <a:lnTo>
                    <a:pt x="11229746" y="1199632"/>
                  </a:lnTo>
                  <a:close/>
                </a:path>
                <a:path w="13589000" h="1254760">
                  <a:moveTo>
                    <a:pt x="11791278" y="1199632"/>
                  </a:moveTo>
                  <a:lnTo>
                    <a:pt x="11791278" y="0"/>
                  </a:lnTo>
                  <a:lnTo>
                    <a:pt x="11904278" y="0"/>
                  </a:lnTo>
                  <a:lnTo>
                    <a:pt x="11904278" y="1199632"/>
                  </a:lnTo>
                  <a:lnTo>
                    <a:pt x="11899962" y="1220984"/>
                  </a:lnTo>
                  <a:lnTo>
                    <a:pt x="11888197" y="1238429"/>
                  </a:lnTo>
                  <a:lnTo>
                    <a:pt x="11870752" y="1250194"/>
                  </a:lnTo>
                  <a:lnTo>
                    <a:pt x="11849399" y="1254510"/>
                  </a:lnTo>
                  <a:lnTo>
                    <a:pt x="11846157" y="1254510"/>
                  </a:lnTo>
                  <a:lnTo>
                    <a:pt x="11824804" y="1250194"/>
                  </a:lnTo>
                  <a:lnTo>
                    <a:pt x="11807359" y="1238429"/>
                  </a:lnTo>
                  <a:lnTo>
                    <a:pt x="11795594" y="1220984"/>
                  </a:lnTo>
                  <a:lnTo>
                    <a:pt x="11791278" y="1199632"/>
                  </a:lnTo>
                  <a:close/>
                </a:path>
                <a:path w="13589000" h="1254760">
                  <a:moveTo>
                    <a:pt x="12352810" y="1199632"/>
                  </a:moveTo>
                  <a:lnTo>
                    <a:pt x="12352810" y="0"/>
                  </a:lnTo>
                  <a:lnTo>
                    <a:pt x="12465810" y="0"/>
                  </a:lnTo>
                  <a:lnTo>
                    <a:pt x="12465810" y="1199632"/>
                  </a:lnTo>
                  <a:lnTo>
                    <a:pt x="12461493" y="1220984"/>
                  </a:lnTo>
                  <a:lnTo>
                    <a:pt x="12449715" y="1238429"/>
                  </a:lnTo>
                  <a:lnTo>
                    <a:pt x="12432237" y="1250194"/>
                  </a:lnTo>
                  <a:lnTo>
                    <a:pt x="12410819" y="1254510"/>
                  </a:lnTo>
                  <a:lnTo>
                    <a:pt x="12407689" y="1254510"/>
                  </a:lnTo>
                  <a:lnTo>
                    <a:pt x="12386289" y="1250194"/>
                  </a:lnTo>
                  <a:lnTo>
                    <a:pt x="12368849" y="1238429"/>
                  </a:lnTo>
                  <a:lnTo>
                    <a:pt x="12357110" y="1220984"/>
                  </a:lnTo>
                  <a:lnTo>
                    <a:pt x="12352810" y="1199632"/>
                  </a:lnTo>
                  <a:close/>
                </a:path>
                <a:path w="13589000" h="1254760">
                  <a:moveTo>
                    <a:pt x="12914231" y="1199632"/>
                  </a:moveTo>
                  <a:lnTo>
                    <a:pt x="12914231" y="0"/>
                  </a:lnTo>
                  <a:lnTo>
                    <a:pt x="13027230" y="0"/>
                  </a:lnTo>
                  <a:lnTo>
                    <a:pt x="13027230" y="1199632"/>
                  </a:lnTo>
                  <a:lnTo>
                    <a:pt x="13022915" y="1220984"/>
                  </a:lnTo>
                  <a:lnTo>
                    <a:pt x="13011149" y="1238429"/>
                  </a:lnTo>
                  <a:lnTo>
                    <a:pt x="12993704" y="1250194"/>
                  </a:lnTo>
                  <a:lnTo>
                    <a:pt x="12972351" y="1254510"/>
                  </a:lnTo>
                  <a:lnTo>
                    <a:pt x="12969110" y="1254510"/>
                  </a:lnTo>
                  <a:lnTo>
                    <a:pt x="12947756" y="1250194"/>
                  </a:lnTo>
                  <a:lnTo>
                    <a:pt x="12930311" y="1238429"/>
                  </a:lnTo>
                  <a:lnTo>
                    <a:pt x="12918546" y="1220984"/>
                  </a:lnTo>
                  <a:lnTo>
                    <a:pt x="12914231" y="1199632"/>
                  </a:lnTo>
                  <a:close/>
                </a:path>
                <a:path w="13589000" h="1254760">
                  <a:moveTo>
                    <a:pt x="13475763" y="1199632"/>
                  </a:moveTo>
                  <a:lnTo>
                    <a:pt x="13475763" y="0"/>
                  </a:lnTo>
                  <a:lnTo>
                    <a:pt x="13588762" y="0"/>
                  </a:lnTo>
                  <a:lnTo>
                    <a:pt x="13588762" y="1199632"/>
                  </a:lnTo>
                  <a:lnTo>
                    <a:pt x="13584447" y="1220984"/>
                  </a:lnTo>
                  <a:lnTo>
                    <a:pt x="13572681" y="1238429"/>
                  </a:lnTo>
                  <a:lnTo>
                    <a:pt x="13555236" y="1250194"/>
                  </a:lnTo>
                  <a:lnTo>
                    <a:pt x="13533883" y="1254510"/>
                  </a:lnTo>
                  <a:lnTo>
                    <a:pt x="13530642" y="1254510"/>
                  </a:lnTo>
                  <a:lnTo>
                    <a:pt x="13509288" y="1250194"/>
                  </a:lnTo>
                  <a:lnTo>
                    <a:pt x="13491844" y="1238429"/>
                  </a:lnTo>
                  <a:lnTo>
                    <a:pt x="13480078" y="1220984"/>
                  </a:lnTo>
                  <a:lnTo>
                    <a:pt x="13475763" y="1199632"/>
                  </a:lnTo>
                  <a:close/>
                </a:path>
              </a:pathLst>
            </a:custGeom>
            <a:solidFill>
              <a:srgbClr val="000000"/>
            </a:solidFill>
          </p:spPr>
          <p:txBody>
            <a:bodyPr wrap="square" lIns="0" tIns="0" rIns="0" bIns="0" rtlCol="0"/>
            <a:lstStyle/>
            <a:p>
              <a:endParaRPr/>
            </a:p>
          </p:txBody>
        </p:sp>
      </p:grpSp>
      <p:sp>
        <p:nvSpPr>
          <p:cNvPr id="35" name="object 35"/>
          <p:cNvSpPr txBox="1"/>
          <p:nvPr/>
        </p:nvSpPr>
        <p:spPr>
          <a:xfrm>
            <a:off x="3924858" y="1937437"/>
            <a:ext cx="506095" cy="646430"/>
          </a:xfrm>
          <a:prstGeom prst="rect">
            <a:avLst/>
          </a:prstGeom>
        </p:spPr>
        <p:txBody>
          <a:bodyPr vert="horz" wrap="square" lIns="0" tIns="0" rIns="0" bIns="0" rtlCol="0">
            <a:spAutoFit/>
          </a:bodyPr>
          <a:lstStyle/>
          <a:p>
            <a:pPr>
              <a:lnSpc>
                <a:spcPts val="5090"/>
              </a:lnSpc>
            </a:pPr>
            <a:r>
              <a:rPr sz="5000" spc="650" dirty="0">
                <a:latin typeface="Times New Roman"/>
                <a:cs typeface="Times New Roman"/>
              </a:rPr>
              <a:t>B</a:t>
            </a:r>
            <a:endParaRPr sz="5000">
              <a:latin typeface="Times New Roman"/>
              <a:cs typeface="Times New Roman"/>
            </a:endParaRPr>
          </a:p>
        </p:txBody>
      </p:sp>
      <p:sp>
        <p:nvSpPr>
          <p:cNvPr id="36" name="object 36"/>
          <p:cNvSpPr txBox="1"/>
          <p:nvPr/>
        </p:nvSpPr>
        <p:spPr>
          <a:xfrm>
            <a:off x="4430874" y="1937437"/>
            <a:ext cx="592455" cy="646430"/>
          </a:xfrm>
          <a:prstGeom prst="rect">
            <a:avLst/>
          </a:prstGeom>
        </p:spPr>
        <p:txBody>
          <a:bodyPr vert="horz" wrap="square" lIns="0" tIns="0" rIns="0" bIns="0" rtlCol="0">
            <a:spAutoFit/>
          </a:bodyPr>
          <a:lstStyle/>
          <a:p>
            <a:pPr>
              <a:lnSpc>
                <a:spcPts val="5090"/>
              </a:lnSpc>
            </a:pPr>
            <a:r>
              <a:rPr sz="5000" spc="2165" dirty="0">
                <a:latin typeface="Times New Roman"/>
                <a:cs typeface="Times New Roman"/>
              </a:rPr>
              <a:t>o</a:t>
            </a:r>
            <a:endParaRPr sz="5000">
              <a:latin typeface="Times New Roman"/>
              <a:cs typeface="Times New Roman"/>
            </a:endParaRPr>
          </a:p>
        </p:txBody>
      </p:sp>
      <p:sp>
        <p:nvSpPr>
          <p:cNvPr id="37" name="object 37"/>
          <p:cNvSpPr txBox="1"/>
          <p:nvPr/>
        </p:nvSpPr>
        <p:spPr>
          <a:xfrm>
            <a:off x="5023237" y="1937437"/>
            <a:ext cx="592455" cy="646430"/>
          </a:xfrm>
          <a:prstGeom prst="rect">
            <a:avLst/>
          </a:prstGeom>
        </p:spPr>
        <p:txBody>
          <a:bodyPr vert="horz" wrap="square" lIns="0" tIns="0" rIns="0" bIns="0" rtlCol="0">
            <a:spAutoFit/>
          </a:bodyPr>
          <a:lstStyle/>
          <a:p>
            <a:pPr>
              <a:lnSpc>
                <a:spcPts val="5090"/>
              </a:lnSpc>
            </a:pPr>
            <a:r>
              <a:rPr sz="5000" spc="2165" dirty="0">
                <a:latin typeface="Times New Roman"/>
                <a:cs typeface="Times New Roman"/>
              </a:rPr>
              <a:t>o</a:t>
            </a:r>
            <a:endParaRPr sz="5000">
              <a:latin typeface="Times New Roman"/>
              <a:cs typeface="Times New Roman"/>
            </a:endParaRPr>
          </a:p>
        </p:txBody>
      </p:sp>
      <p:sp>
        <p:nvSpPr>
          <p:cNvPr id="38" name="object 38"/>
          <p:cNvSpPr txBox="1"/>
          <p:nvPr/>
        </p:nvSpPr>
        <p:spPr>
          <a:xfrm>
            <a:off x="6757057" y="1937437"/>
            <a:ext cx="485140" cy="646430"/>
          </a:xfrm>
          <a:prstGeom prst="rect">
            <a:avLst/>
          </a:prstGeom>
        </p:spPr>
        <p:txBody>
          <a:bodyPr vert="horz" wrap="square" lIns="0" tIns="0" rIns="0" bIns="0" rtlCol="0">
            <a:spAutoFit/>
          </a:bodyPr>
          <a:lstStyle/>
          <a:p>
            <a:pPr>
              <a:lnSpc>
                <a:spcPts val="5090"/>
              </a:lnSpc>
            </a:pPr>
            <a:r>
              <a:rPr sz="5000" spc="484" dirty="0">
                <a:latin typeface="Times New Roman"/>
                <a:cs typeface="Times New Roman"/>
              </a:rPr>
              <a:t>R</a:t>
            </a:r>
            <a:endParaRPr sz="5000">
              <a:latin typeface="Times New Roman"/>
              <a:cs typeface="Times New Roman"/>
            </a:endParaRPr>
          </a:p>
        </p:txBody>
      </p:sp>
      <p:sp>
        <p:nvSpPr>
          <p:cNvPr id="39" name="object 39"/>
          <p:cNvSpPr txBox="1"/>
          <p:nvPr/>
        </p:nvSpPr>
        <p:spPr>
          <a:xfrm>
            <a:off x="7242122" y="1937437"/>
            <a:ext cx="457200" cy="646430"/>
          </a:xfrm>
          <a:prstGeom prst="rect">
            <a:avLst/>
          </a:prstGeom>
        </p:spPr>
        <p:txBody>
          <a:bodyPr vert="horz" wrap="square" lIns="0" tIns="0" rIns="0" bIns="0" rtlCol="0">
            <a:spAutoFit/>
          </a:bodyPr>
          <a:lstStyle/>
          <a:p>
            <a:pPr>
              <a:lnSpc>
                <a:spcPts val="5090"/>
              </a:lnSpc>
            </a:pPr>
            <a:r>
              <a:rPr sz="5000" spc="1380" dirty="0">
                <a:latin typeface="Times New Roman"/>
                <a:cs typeface="Times New Roman"/>
              </a:rPr>
              <a:t>e</a:t>
            </a:r>
            <a:endParaRPr sz="5000">
              <a:latin typeface="Times New Roman"/>
              <a:cs typeface="Times New Roman"/>
            </a:endParaRPr>
          </a:p>
        </p:txBody>
      </p:sp>
      <p:sp>
        <p:nvSpPr>
          <p:cNvPr id="40" name="object 40"/>
          <p:cNvSpPr txBox="1"/>
          <p:nvPr/>
        </p:nvSpPr>
        <p:spPr>
          <a:xfrm>
            <a:off x="7699250" y="1937437"/>
            <a:ext cx="513080" cy="646430"/>
          </a:xfrm>
          <a:prstGeom prst="rect">
            <a:avLst/>
          </a:prstGeom>
        </p:spPr>
        <p:txBody>
          <a:bodyPr vert="horz" wrap="square" lIns="0" tIns="0" rIns="0" bIns="0" rtlCol="0">
            <a:spAutoFit/>
          </a:bodyPr>
          <a:lstStyle/>
          <a:p>
            <a:pPr>
              <a:lnSpc>
                <a:spcPts val="5090"/>
              </a:lnSpc>
            </a:pPr>
            <a:r>
              <a:rPr sz="5000" spc="1820" dirty="0">
                <a:latin typeface="Times New Roman"/>
                <a:cs typeface="Times New Roman"/>
              </a:rPr>
              <a:t>c</a:t>
            </a:r>
            <a:endParaRPr sz="5000">
              <a:latin typeface="Times New Roman"/>
              <a:cs typeface="Times New Roman"/>
            </a:endParaRPr>
          </a:p>
        </p:txBody>
      </p:sp>
      <p:sp>
        <p:nvSpPr>
          <p:cNvPr id="41" name="object 41"/>
          <p:cNvSpPr txBox="1"/>
          <p:nvPr/>
        </p:nvSpPr>
        <p:spPr>
          <a:xfrm>
            <a:off x="8212251" y="1937437"/>
            <a:ext cx="592455" cy="646430"/>
          </a:xfrm>
          <a:prstGeom prst="rect">
            <a:avLst/>
          </a:prstGeom>
        </p:spPr>
        <p:txBody>
          <a:bodyPr vert="horz" wrap="square" lIns="0" tIns="0" rIns="0" bIns="0" rtlCol="0">
            <a:spAutoFit/>
          </a:bodyPr>
          <a:lstStyle/>
          <a:p>
            <a:pPr>
              <a:lnSpc>
                <a:spcPts val="5090"/>
              </a:lnSpc>
            </a:pPr>
            <a:r>
              <a:rPr sz="5000" spc="2165" dirty="0">
                <a:latin typeface="Times New Roman"/>
                <a:cs typeface="Times New Roman"/>
              </a:rPr>
              <a:t>o</a:t>
            </a:r>
            <a:endParaRPr sz="5000">
              <a:latin typeface="Times New Roman"/>
              <a:cs typeface="Times New Roman"/>
            </a:endParaRPr>
          </a:p>
        </p:txBody>
      </p:sp>
      <p:sp>
        <p:nvSpPr>
          <p:cNvPr id="42" name="object 42"/>
          <p:cNvSpPr txBox="1"/>
          <p:nvPr/>
        </p:nvSpPr>
        <p:spPr>
          <a:xfrm>
            <a:off x="8804615" y="1937437"/>
            <a:ext cx="614680" cy="646430"/>
          </a:xfrm>
          <a:prstGeom prst="rect">
            <a:avLst/>
          </a:prstGeom>
        </p:spPr>
        <p:txBody>
          <a:bodyPr vert="horz" wrap="square" lIns="0" tIns="0" rIns="0" bIns="0" rtlCol="0">
            <a:spAutoFit/>
          </a:bodyPr>
          <a:lstStyle/>
          <a:p>
            <a:pPr>
              <a:lnSpc>
                <a:spcPts val="5090"/>
              </a:lnSpc>
            </a:pPr>
            <a:r>
              <a:rPr sz="5000" spc="950" dirty="0">
                <a:latin typeface="Times New Roman"/>
                <a:cs typeface="Times New Roman"/>
              </a:rPr>
              <a:t>m</a:t>
            </a:r>
            <a:endParaRPr sz="5000">
              <a:latin typeface="Times New Roman"/>
              <a:cs typeface="Times New Roman"/>
            </a:endParaRPr>
          </a:p>
        </p:txBody>
      </p:sp>
      <p:sp>
        <p:nvSpPr>
          <p:cNvPr id="43" name="object 43"/>
          <p:cNvSpPr txBox="1"/>
          <p:nvPr/>
        </p:nvSpPr>
        <p:spPr>
          <a:xfrm>
            <a:off x="9419199" y="1937437"/>
            <a:ext cx="614680" cy="646430"/>
          </a:xfrm>
          <a:prstGeom prst="rect">
            <a:avLst/>
          </a:prstGeom>
        </p:spPr>
        <p:txBody>
          <a:bodyPr vert="horz" wrap="square" lIns="0" tIns="0" rIns="0" bIns="0" rtlCol="0">
            <a:spAutoFit/>
          </a:bodyPr>
          <a:lstStyle/>
          <a:p>
            <a:pPr>
              <a:lnSpc>
                <a:spcPts val="5090"/>
              </a:lnSpc>
            </a:pPr>
            <a:r>
              <a:rPr sz="5000" spc="950" dirty="0">
                <a:latin typeface="Times New Roman"/>
                <a:cs typeface="Times New Roman"/>
              </a:rPr>
              <a:t>m</a:t>
            </a:r>
            <a:endParaRPr sz="5000">
              <a:latin typeface="Times New Roman"/>
              <a:cs typeface="Times New Roman"/>
            </a:endParaRPr>
          </a:p>
        </p:txBody>
      </p:sp>
      <p:sp>
        <p:nvSpPr>
          <p:cNvPr id="44" name="object 44"/>
          <p:cNvSpPr txBox="1"/>
          <p:nvPr/>
        </p:nvSpPr>
        <p:spPr>
          <a:xfrm>
            <a:off x="10033784" y="1937437"/>
            <a:ext cx="457200" cy="646430"/>
          </a:xfrm>
          <a:prstGeom prst="rect">
            <a:avLst/>
          </a:prstGeom>
        </p:spPr>
        <p:txBody>
          <a:bodyPr vert="horz" wrap="square" lIns="0" tIns="0" rIns="0" bIns="0" rtlCol="0">
            <a:spAutoFit/>
          </a:bodyPr>
          <a:lstStyle/>
          <a:p>
            <a:pPr>
              <a:lnSpc>
                <a:spcPts val="5090"/>
              </a:lnSpc>
            </a:pPr>
            <a:r>
              <a:rPr sz="5000" spc="1380" dirty="0">
                <a:latin typeface="Times New Roman"/>
                <a:cs typeface="Times New Roman"/>
              </a:rPr>
              <a:t>e</a:t>
            </a:r>
            <a:endParaRPr sz="5000">
              <a:latin typeface="Times New Roman"/>
              <a:cs typeface="Times New Roman"/>
            </a:endParaRPr>
          </a:p>
        </p:txBody>
      </p:sp>
      <p:sp>
        <p:nvSpPr>
          <p:cNvPr id="45" name="object 45"/>
          <p:cNvSpPr txBox="1"/>
          <p:nvPr/>
        </p:nvSpPr>
        <p:spPr>
          <a:xfrm>
            <a:off x="10490913" y="1937437"/>
            <a:ext cx="497205" cy="646430"/>
          </a:xfrm>
          <a:prstGeom prst="rect">
            <a:avLst/>
          </a:prstGeom>
        </p:spPr>
        <p:txBody>
          <a:bodyPr vert="horz" wrap="square" lIns="0" tIns="0" rIns="0" bIns="0" rtlCol="0">
            <a:spAutoFit/>
          </a:bodyPr>
          <a:lstStyle/>
          <a:p>
            <a:pPr>
              <a:lnSpc>
                <a:spcPts val="5090"/>
              </a:lnSpc>
            </a:pPr>
            <a:r>
              <a:rPr sz="5000" spc="1415" dirty="0">
                <a:latin typeface="Times New Roman"/>
                <a:cs typeface="Times New Roman"/>
              </a:rPr>
              <a:t>n</a:t>
            </a:r>
            <a:endParaRPr sz="5000">
              <a:latin typeface="Times New Roman"/>
              <a:cs typeface="Times New Roman"/>
            </a:endParaRPr>
          </a:p>
        </p:txBody>
      </p:sp>
      <p:sp>
        <p:nvSpPr>
          <p:cNvPr id="46" name="object 46"/>
          <p:cNvSpPr txBox="1"/>
          <p:nvPr/>
        </p:nvSpPr>
        <p:spPr>
          <a:xfrm>
            <a:off x="10988041" y="1937437"/>
            <a:ext cx="500380" cy="646430"/>
          </a:xfrm>
          <a:prstGeom prst="rect">
            <a:avLst/>
          </a:prstGeom>
        </p:spPr>
        <p:txBody>
          <a:bodyPr vert="horz" wrap="square" lIns="0" tIns="0" rIns="0" bIns="0" rtlCol="0">
            <a:spAutoFit/>
          </a:bodyPr>
          <a:lstStyle/>
          <a:p>
            <a:pPr>
              <a:lnSpc>
                <a:spcPts val="5090"/>
              </a:lnSpc>
            </a:pPr>
            <a:r>
              <a:rPr sz="5000" spc="1440" dirty="0">
                <a:latin typeface="Times New Roman"/>
                <a:cs typeface="Times New Roman"/>
              </a:rPr>
              <a:t>d</a:t>
            </a:r>
            <a:endParaRPr sz="5000">
              <a:latin typeface="Times New Roman"/>
              <a:cs typeface="Times New Roman"/>
            </a:endParaRPr>
          </a:p>
        </p:txBody>
      </p:sp>
      <p:sp>
        <p:nvSpPr>
          <p:cNvPr id="47" name="object 47"/>
          <p:cNvSpPr txBox="1"/>
          <p:nvPr/>
        </p:nvSpPr>
        <p:spPr>
          <a:xfrm>
            <a:off x="11488344" y="1937437"/>
            <a:ext cx="431165" cy="646430"/>
          </a:xfrm>
          <a:prstGeom prst="rect">
            <a:avLst/>
          </a:prstGeom>
        </p:spPr>
        <p:txBody>
          <a:bodyPr vert="horz" wrap="square" lIns="0" tIns="0" rIns="0" bIns="0" rtlCol="0">
            <a:spAutoFit/>
          </a:bodyPr>
          <a:lstStyle/>
          <a:p>
            <a:pPr>
              <a:lnSpc>
                <a:spcPts val="5090"/>
              </a:lnSpc>
            </a:pPr>
            <a:r>
              <a:rPr sz="5000" spc="1175" dirty="0">
                <a:latin typeface="Times New Roman"/>
                <a:cs typeface="Times New Roman"/>
              </a:rPr>
              <a:t>a</a:t>
            </a:r>
            <a:endParaRPr sz="5000">
              <a:latin typeface="Times New Roman"/>
              <a:cs typeface="Times New Roman"/>
            </a:endParaRPr>
          </a:p>
        </p:txBody>
      </p:sp>
      <p:sp>
        <p:nvSpPr>
          <p:cNvPr id="48" name="object 48"/>
          <p:cNvSpPr txBox="1"/>
          <p:nvPr/>
        </p:nvSpPr>
        <p:spPr>
          <a:xfrm>
            <a:off x="11919442" y="1937437"/>
            <a:ext cx="467995" cy="646430"/>
          </a:xfrm>
          <a:prstGeom prst="rect">
            <a:avLst/>
          </a:prstGeom>
        </p:spPr>
        <p:txBody>
          <a:bodyPr vert="horz" wrap="square" lIns="0" tIns="0" rIns="0" bIns="0" rtlCol="0">
            <a:spAutoFit/>
          </a:bodyPr>
          <a:lstStyle/>
          <a:p>
            <a:pPr>
              <a:lnSpc>
                <a:spcPts val="5090"/>
              </a:lnSpc>
            </a:pPr>
            <a:r>
              <a:rPr sz="5000" spc="2295" dirty="0">
                <a:latin typeface="Times New Roman"/>
                <a:cs typeface="Times New Roman"/>
              </a:rPr>
              <a:t>t</a:t>
            </a:r>
            <a:endParaRPr sz="5000">
              <a:latin typeface="Times New Roman"/>
              <a:cs typeface="Times New Roman"/>
            </a:endParaRPr>
          </a:p>
        </p:txBody>
      </p:sp>
      <p:sp>
        <p:nvSpPr>
          <p:cNvPr id="49" name="object 49"/>
          <p:cNvSpPr txBox="1"/>
          <p:nvPr/>
        </p:nvSpPr>
        <p:spPr>
          <a:xfrm>
            <a:off x="12489584" y="1937437"/>
            <a:ext cx="592455" cy="646430"/>
          </a:xfrm>
          <a:prstGeom prst="rect">
            <a:avLst/>
          </a:prstGeom>
        </p:spPr>
        <p:txBody>
          <a:bodyPr vert="horz" wrap="square" lIns="0" tIns="0" rIns="0" bIns="0" rtlCol="0">
            <a:spAutoFit/>
          </a:bodyPr>
          <a:lstStyle/>
          <a:p>
            <a:pPr>
              <a:lnSpc>
                <a:spcPts val="5090"/>
              </a:lnSpc>
            </a:pPr>
            <a:r>
              <a:rPr sz="5000" spc="2165" dirty="0">
                <a:latin typeface="Times New Roman"/>
                <a:cs typeface="Times New Roman"/>
              </a:rPr>
              <a:t>o</a:t>
            </a:r>
            <a:endParaRPr sz="5000">
              <a:latin typeface="Times New Roman"/>
              <a:cs typeface="Times New Roman"/>
            </a:endParaRPr>
          </a:p>
        </p:txBody>
      </p:sp>
      <p:sp>
        <p:nvSpPr>
          <p:cNvPr id="50" name="object 50"/>
          <p:cNvSpPr txBox="1"/>
          <p:nvPr/>
        </p:nvSpPr>
        <p:spPr>
          <a:xfrm>
            <a:off x="13081948" y="1937437"/>
            <a:ext cx="497205" cy="646430"/>
          </a:xfrm>
          <a:prstGeom prst="rect">
            <a:avLst/>
          </a:prstGeom>
        </p:spPr>
        <p:txBody>
          <a:bodyPr vert="horz" wrap="square" lIns="0" tIns="0" rIns="0" bIns="0" rtlCol="0">
            <a:spAutoFit/>
          </a:bodyPr>
          <a:lstStyle/>
          <a:p>
            <a:pPr>
              <a:lnSpc>
                <a:spcPts val="5090"/>
              </a:lnSpc>
            </a:pPr>
            <a:r>
              <a:rPr sz="5000" spc="1415" dirty="0">
                <a:latin typeface="Times New Roman"/>
                <a:cs typeface="Times New Roman"/>
              </a:rPr>
              <a:t>n</a:t>
            </a:r>
            <a:endParaRPr sz="5000">
              <a:latin typeface="Times New Roman"/>
              <a:cs typeface="Times New Roman"/>
            </a:endParaRPr>
          </a:p>
        </p:txBody>
      </p:sp>
      <p:sp>
        <p:nvSpPr>
          <p:cNvPr id="51" name="object 51"/>
          <p:cNvSpPr txBox="1"/>
          <p:nvPr/>
        </p:nvSpPr>
        <p:spPr>
          <a:xfrm>
            <a:off x="13473483" y="3233777"/>
            <a:ext cx="364490" cy="4788535"/>
          </a:xfrm>
          <a:prstGeom prst="rect">
            <a:avLst/>
          </a:prstGeom>
        </p:spPr>
        <p:txBody>
          <a:bodyPr vert="horz" wrap="square" lIns="0" tIns="29209" rIns="0" bIns="0" rtlCol="0">
            <a:spAutoFit/>
          </a:bodyPr>
          <a:lstStyle/>
          <a:p>
            <a:pPr marL="92075">
              <a:lnSpc>
                <a:spcPct val="100000"/>
              </a:lnSpc>
              <a:spcBef>
                <a:spcPts val="229"/>
              </a:spcBef>
            </a:pPr>
            <a:r>
              <a:rPr sz="3400" spc="150" dirty="0">
                <a:latin typeface="Arial"/>
                <a:cs typeface="Arial"/>
              </a:rPr>
              <a:t>i</a:t>
            </a:r>
            <a:endParaRPr sz="3400">
              <a:latin typeface="Arial"/>
              <a:cs typeface="Arial"/>
            </a:endParaRPr>
          </a:p>
          <a:p>
            <a:pPr marL="86360">
              <a:lnSpc>
                <a:spcPct val="100000"/>
              </a:lnSpc>
              <a:spcBef>
                <a:spcPts val="645"/>
              </a:spcBef>
            </a:pPr>
            <a:r>
              <a:rPr sz="3400" spc="290" dirty="0">
                <a:latin typeface="Arial"/>
                <a:cs typeface="Arial"/>
              </a:rPr>
              <a:t>9</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spcBef>
                <a:spcPts val="3115"/>
              </a:spcBef>
            </a:pPr>
            <a:r>
              <a:rPr sz="3400" spc="280" dirty="0">
                <a:latin typeface="Arial"/>
                <a:cs typeface="Arial"/>
              </a:rPr>
              <a:t>r</a:t>
            </a:r>
            <a:endParaRPr sz="3400">
              <a:latin typeface="Arial"/>
              <a:cs typeface="Arial"/>
            </a:endParaRPr>
          </a:p>
        </p:txBody>
      </p:sp>
      <p:sp>
        <p:nvSpPr>
          <p:cNvPr id="52" name="object 52"/>
          <p:cNvSpPr txBox="1"/>
          <p:nvPr/>
        </p:nvSpPr>
        <p:spPr>
          <a:xfrm>
            <a:off x="13579076" y="1937437"/>
            <a:ext cx="562610" cy="6085205"/>
          </a:xfrm>
          <a:prstGeom prst="rect">
            <a:avLst/>
          </a:prstGeom>
        </p:spPr>
        <p:txBody>
          <a:bodyPr vert="horz" wrap="square" lIns="0" tIns="0" rIns="0" bIns="0" rtlCol="0">
            <a:spAutoFit/>
          </a:bodyPr>
          <a:lstStyle/>
          <a:p>
            <a:pPr>
              <a:lnSpc>
                <a:spcPts val="5090"/>
              </a:lnSpc>
            </a:pPr>
            <a:r>
              <a:rPr sz="5000" spc="1910" dirty="0">
                <a:latin typeface="Times New Roman"/>
                <a:cs typeface="Times New Roman"/>
              </a:rPr>
              <a:t>s</a:t>
            </a:r>
            <a:endParaRPr sz="5000">
              <a:latin typeface="Times New Roman"/>
              <a:cs typeface="Times New Roman"/>
            </a:endParaRPr>
          </a:p>
          <a:p>
            <a:pPr>
              <a:lnSpc>
                <a:spcPct val="100000"/>
              </a:lnSpc>
            </a:pPr>
            <a:endParaRPr sz="4650">
              <a:latin typeface="Times New Roman"/>
              <a:cs typeface="Times New Roman"/>
            </a:endParaRPr>
          </a:p>
          <a:p>
            <a:pPr marL="101600">
              <a:lnSpc>
                <a:spcPct val="100000"/>
              </a:lnSpc>
              <a:spcBef>
                <a:spcPts val="5"/>
              </a:spcBef>
            </a:pPr>
            <a:r>
              <a:rPr sz="3400" dirty="0">
                <a:latin typeface="Arial"/>
                <a:cs typeface="Arial"/>
              </a:rPr>
              <a:t>a</a:t>
            </a:r>
            <a:endParaRPr sz="3400">
              <a:latin typeface="Arial"/>
              <a:cs typeface="Arial"/>
            </a:endParaRPr>
          </a:p>
          <a:p>
            <a:pPr marL="258445">
              <a:lnSpc>
                <a:spcPct val="100000"/>
              </a:lnSpc>
              <a:spcBef>
                <a:spcPts val="645"/>
              </a:spcBef>
            </a:pPr>
            <a:r>
              <a:rPr sz="3400" spc="-30" dirty="0">
                <a:latin typeface="Arial"/>
                <a:cs typeface="Arial"/>
              </a:rPr>
              <a:t>)</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marL="73660">
              <a:lnSpc>
                <a:spcPct val="100000"/>
              </a:lnSpc>
              <a:spcBef>
                <a:spcPts val="3110"/>
              </a:spcBef>
            </a:pPr>
            <a:r>
              <a:rPr sz="3400" spc="-25" dirty="0">
                <a:latin typeface="Arial"/>
                <a:cs typeface="Arial"/>
              </a:rPr>
              <a:t>ea</a:t>
            </a:r>
            <a:endParaRPr sz="3400">
              <a:latin typeface="Arial"/>
              <a:cs typeface="Arial"/>
            </a:endParaRPr>
          </a:p>
        </p:txBody>
      </p:sp>
      <p:sp>
        <p:nvSpPr>
          <p:cNvPr id="53" name="object 53"/>
          <p:cNvSpPr txBox="1"/>
          <p:nvPr/>
        </p:nvSpPr>
        <p:spPr>
          <a:xfrm>
            <a:off x="13921421" y="3233777"/>
            <a:ext cx="484505" cy="4788535"/>
          </a:xfrm>
          <a:prstGeom prst="rect">
            <a:avLst/>
          </a:prstGeom>
        </p:spPr>
        <p:txBody>
          <a:bodyPr vert="horz" wrap="square" lIns="0" tIns="29209" rIns="0" bIns="0" rtlCol="0">
            <a:spAutoFit/>
          </a:bodyPr>
          <a:lstStyle/>
          <a:p>
            <a:pPr>
              <a:lnSpc>
                <a:spcPct val="100000"/>
              </a:lnSpc>
              <a:spcBef>
                <a:spcPts val="229"/>
              </a:spcBef>
            </a:pPr>
            <a:r>
              <a:rPr sz="3400" spc="215" dirty="0">
                <a:latin typeface="Arial"/>
                <a:cs typeface="Arial"/>
              </a:rPr>
              <a:t>n</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spcBef>
                <a:spcPts val="20"/>
              </a:spcBef>
            </a:pPr>
            <a:endParaRPr sz="6800">
              <a:latin typeface="Arial"/>
              <a:cs typeface="Arial"/>
            </a:endParaRPr>
          </a:p>
          <a:p>
            <a:pPr marL="219710">
              <a:lnSpc>
                <a:spcPct val="100000"/>
              </a:lnSpc>
            </a:pPr>
            <a:r>
              <a:rPr sz="3400" spc="185" dirty="0">
                <a:latin typeface="Arial"/>
                <a:cs typeface="Arial"/>
              </a:rPr>
              <a:t>u</a:t>
            </a:r>
            <a:endParaRPr sz="3400">
              <a:latin typeface="Arial"/>
              <a:cs typeface="Arial"/>
            </a:endParaRPr>
          </a:p>
        </p:txBody>
      </p:sp>
      <p:sp>
        <p:nvSpPr>
          <p:cNvPr id="54" name="object 54"/>
          <p:cNvSpPr txBox="1"/>
          <p:nvPr/>
        </p:nvSpPr>
        <p:spPr>
          <a:xfrm>
            <a:off x="14405709" y="7434302"/>
            <a:ext cx="114935" cy="588010"/>
          </a:xfrm>
          <a:prstGeom prst="rect">
            <a:avLst/>
          </a:prstGeom>
        </p:spPr>
        <p:txBody>
          <a:bodyPr vert="horz" wrap="square" lIns="0" tIns="29209" rIns="0" bIns="0" rtlCol="0">
            <a:spAutoFit/>
          </a:bodyPr>
          <a:lstStyle/>
          <a:p>
            <a:pPr>
              <a:lnSpc>
                <a:spcPct val="100000"/>
              </a:lnSpc>
              <a:spcBef>
                <a:spcPts val="229"/>
              </a:spcBef>
            </a:pPr>
            <a:r>
              <a:rPr sz="3400" spc="-45" dirty="0">
                <a:latin typeface="Arial"/>
                <a:cs typeface="Arial"/>
              </a:rPr>
              <a:t>,</a:t>
            </a:r>
            <a:endParaRPr sz="3400">
              <a:latin typeface="Arial"/>
              <a:cs typeface="Arial"/>
            </a:endParaRPr>
          </a:p>
        </p:txBody>
      </p:sp>
      <p:sp>
        <p:nvSpPr>
          <p:cNvPr id="55" name="object 55"/>
          <p:cNvSpPr txBox="1"/>
          <p:nvPr/>
        </p:nvSpPr>
        <p:spPr>
          <a:xfrm>
            <a:off x="4390069" y="3233777"/>
            <a:ext cx="466725" cy="5388610"/>
          </a:xfrm>
          <a:prstGeom prst="rect">
            <a:avLst/>
          </a:prstGeom>
        </p:spPr>
        <p:txBody>
          <a:bodyPr vert="horz" wrap="square" lIns="0" tIns="29209" rIns="0" bIns="0" rtlCol="0">
            <a:spAutoFit/>
          </a:bodyPr>
          <a:lstStyle/>
          <a:p>
            <a:pPr marL="148590">
              <a:lnSpc>
                <a:spcPct val="100000"/>
              </a:lnSpc>
              <a:spcBef>
                <a:spcPts val="229"/>
              </a:spcBef>
            </a:pPr>
            <a:r>
              <a:rPr sz="3400" spc="-190" dirty="0">
                <a:latin typeface="Arial"/>
                <a:cs typeface="Arial"/>
              </a:rPr>
              <a:t>S</a:t>
            </a:r>
            <a:endParaRPr sz="3400">
              <a:latin typeface="Arial"/>
              <a:cs typeface="Arial"/>
            </a:endParaRPr>
          </a:p>
          <a:p>
            <a:pPr>
              <a:lnSpc>
                <a:spcPct val="100000"/>
              </a:lnSpc>
              <a:spcBef>
                <a:spcPts val="10"/>
              </a:spcBef>
            </a:pPr>
            <a:endParaRPr sz="4100">
              <a:latin typeface="Arial"/>
              <a:cs typeface="Arial"/>
            </a:endParaRPr>
          </a:p>
          <a:p>
            <a:pPr marL="21590" indent="35560" algn="just">
              <a:lnSpc>
                <a:spcPct val="115799"/>
              </a:lnSpc>
              <a:spcBef>
                <a:spcPts val="5"/>
              </a:spcBef>
            </a:pPr>
            <a:r>
              <a:rPr sz="3400" spc="5" dirty="0">
                <a:latin typeface="Arial"/>
                <a:cs typeface="Arial"/>
              </a:rPr>
              <a:t>e </a:t>
            </a:r>
            <a:r>
              <a:rPr sz="3400" spc="155" dirty="0">
                <a:latin typeface="Arial"/>
                <a:cs typeface="Arial"/>
              </a:rPr>
              <a:t>o </a:t>
            </a:r>
            <a:r>
              <a:rPr sz="3400" spc="185" dirty="0">
                <a:latin typeface="Arial"/>
                <a:cs typeface="Arial"/>
              </a:rPr>
              <a:t>ir </a:t>
            </a:r>
            <a:r>
              <a:rPr sz="3400" spc="229" dirty="0">
                <a:latin typeface="Arial"/>
                <a:cs typeface="Arial"/>
              </a:rPr>
              <a:t>p</a:t>
            </a:r>
            <a:endParaRPr sz="3400">
              <a:latin typeface="Arial"/>
              <a:cs typeface="Arial"/>
            </a:endParaRPr>
          </a:p>
          <a:p>
            <a:pPr marL="231775">
              <a:lnSpc>
                <a:spcPct val="100000"/>
              </a:lnSpc>
              <a:spcBef>
                <a:spcPts val="645"/>
              </a:spcBef>
            </a:pPr>
            <a:r>
              <a:rPr sz="3400" dirty="0">
                <a:latin typeface="Arial"/>
                <a:cs typeface="Arial"/>
              </a:rPr>
              <a:t>k</a:t>
            </a:r>
            <a:endParaRPr sz="3400">
              <a:latin typeface="Arial"/>
              <a:cs typeface="Arial"/>
            </a:endParaRPr>
          </a:p>
          <a:p>
            <a:pPr>
              <a:lnSpc>
                <a:spcPct val="100000"/>
              </a:lnSpc>
              <a:spcBef>
                <a:spcPts val="20"/>
              </a:spcBef>
            </a:pPr>
            <a:endParaRPr sz="4650">
              <a:latin typeface="Arial"/>
              <a:cs typeface="Arial"/>
            </a:endParaRPr>
          </a:p>
          <a:p>
            <a:pPr>
              <a:lnSpc>
                <a:spcPct val="100000"/>
              </a:lnSpc>
            </a:pPr>
            <a:r>
              <a:rPr sz="3400" spc="215" dirty="0">
                <a:latin typeface="Arial"/>
                <a:cs typeface="Arial"/>
              </a:rPr>
              <a:t>n</a:t>
            </a:r>
            <a:endParaRPr sz="3400">
              <a:latin typeface="Arial"/>
              <a:cs typeface="Arial"/>
            </a:endParaRPr>
          </a:p>
        </p:txBody>
      </p:sp>
      <p:sp>
        <p:nvSpPr>
          <p:cNvPr id="56" name="object 56"/>
          <p:cNvSpPr txBox="1"/>
          <p:nvPr/>
        </p:nvSpPr>
        <p:spPr>
          <a:xfrm>
            <a:off x="5279492" y="3233777"/>
            <a:ext cx="469265" cy="5388610"/>
          </a:xfrm>
          <a:prstGeom prst="rect">
            <a:avLst/>
          </a:prstGeom>
        </p:spPr>
        <p:txBody>
          <a:bodyPr vert="horz" wrap="square" lIns="0" tIns="29209" rIns="0" bIns="0" rtlCol="0">
            <a:spAutoFit/>
          </a:bodyPr>
          <a:lstStyle/>
          <a:p>
            <a:pPr marL="34925">
              <a:lnSpc>
                <a:spcPct val="100000"/>
              </a:lnSpc>
              <a:spcBef>
                <a:spcPts val="229"/>
              </a:spcBef>
            </a:pPr>
            <a:r>
              <a:rPr sz="3400" spc="229" dirty="0">
                <a:latin typeface="Arial"/>
                <a:cs typeface="Arial"/>
              </a:rPr>
              <a:t>pl</a:t>
            </a:r>
            <a:endParaRPr sz="3400">
              <a:latin typeface="Arial"/>
              <a:cs typeface="Arial"/>
            </a:endParaRPr>
          </a:p>
          <a:p>
            <a:pPr marL="37465" marR="66040" indent="-38100">
              <a:lnSpc>
                <a:spcPct val="115799"/>
              </a:lnSpc>
              <a:spcBef>
                <a:spcPts val="5"/>
              </a:spcBef>
            </a:pPr>
            <a:r>
              <a:rPr sz="3400" spc="95" dirty="0">
                <a:latin typeface="Arial"/>
                <a:cs typeface="Arial"/>
              </a:rPr>
              <a:t>rs </a:t>
            </a:r>
            <a:r>
              <a:rPr sz="3400" spc="-50" dirty="0">
                <a:latin typeface="Arial"/>
                <a:cs typeface="Arial"/>
              </a:rPr>
              <a:t>S</a:t>
            </a:r>
            <a:endParaRPr sz="3400">
              <a:latin typeface="Arial"/>
              <a:cs typeface="Arial"/>
            </a:endParaRPr>
          </a:p>
          <a:p>
            <a:pPr marL="180340">
              <a:lnSpc>
                <a:spcPct val="100000"/>
              </a:lnSpc>
              <a:spcBef>
                <a:spcPts val="645"/>
              </a:spcBef>
            </a:pPr>
            <a:r>
              <a:rPr sz="3400" spc="30" dirty="0">
                <a:latin typeface="Arial"/>
                <a:cs typeface="Arial"/>
              </a:rPr>
              <a:t>L</a:t>
            </a:r>
            <a:endParaRPr sz="3400">
              <a:latin typeface="Arial"/>
              <a:cs typeface="Arial"/>
            </a:endParaRPr>
          </a:p>
          <a:p>
            <a:pPr marL="15875" indent="59690">
              <a:lnSpc>
                <a:spcPct val="115799"/>
              </a:lnSpc>
            </a:pPr>
            <a:r>
              <a:rPr sz="3400" spc="305" dirty="0">
                <a:latin typeface="Arial"/>
                <a:cs typeface="Arial"/>
              </a:rPr>
              <a:t>f </a:t>
            </a:r>
            <a:r>
              <a:rPr sz="3400" spc="5" dirty="0">
                <a:latin typeface="Arial"/>
                <a:cs typeface="Arial"/>
              </a:rPr>
              <a:t>e </a:t>
            </a:r>
            <a:r>
              <a:rPr sz="3400" spc="220" dirty="0">
                <a:latin typeface="Arial"/>
                <a:cs typeface="Arial"/>
              </a:rPr>
              <a:t>r </a:t>
            </a:r>
            <a:r>
              <a:rPr sz="3400" spc="-25" dirty="0">
                <a:latin typeface="Arial"/>
                <a:cs typeface="Arial"/>
              </a:rPr>
              <a:t>ks </a:t>
            </a:r>
            <a:r>
              <a:rPr sz="3400" spc="190" dirty="0">
                <a:latin typeface="Arial"/>
                <a:cs typeface="Arial"/>
              </a:rPr>
              <a:t>at</a:t>
            </a:r>
            <a:endParaRPr sz="3400">
              <a:latin typeface="Arial"/>
              <a:cs typeface="Arial"/>
            </a:endParaRPr>
          </a:p>
        </p:txBody>
      </p:sp>
      <p:sp>
        <p:nvSpPr>
          <p:cNvPr id="57" name="object 57"/>
          <p:cNvSpPr txBox="1"/>
          <p:nvPr/>
        </p:nvSpPr>
        <p:spPr>
          <a:xfrm>
            <a:off x="3845532" y="4433927"/>
            <a:ext cx="379730" cy="4788535"/>
          </a:xfrm>
          <a:prstGeom prst="rect">
            <a:avLst/>
          </a:prstGeom>
        </p:spPr>
        <p:txBody>
          <a:bodyPr vert="horz" wrap="square" lIns="0" tIns="29209" rIns="0" bIns="0" rtlCol="0">
            <a:spAutoFit/>
          </a:bodyPr>
          <a:lstStyle/>
          <a:p>
            <a:pPr>
              <a:lnSpc>
                <a:spcPct val="100000"/>
              </a:lnSpc>
              <a:spcBef>
                <a:spcPts val="229"/>
              </a:spcBef>
            </a:pPr>
            <a:r>
              <a:rPr sz="3400" spc="15" dirty="0">
                <a:latin typeface="Arial"/>
                <a:cs typeface="Arial"/>
              </a:rPr>
              <a:t>Q</a:t>
            </a:r>
            <a:endParaRPr sz="3400">
              <a:latin typeface="Arial"/>
              <a:cs typeface="Arial"/>
            </a:endParaRPr>
          </a:p>
          <a:p>
            <a:pPr marR="45720" algn="just">
              <a:lnSpc>
                <a:spcPct val="115799"/>
              </a:lnSpc>
              <a:spcBef>
                <a:spcPts val="5"/>
              </a:spcBef>
            </a:pPr>
            <a:r>
              <a:rPr sz="3400" spc="-50" dirty="0">
                <a:latin typeface="Arial"/>
                <a:cs typeface="Arial"/>
              </a:rPr>
              <a:t>L A </a:t>
            </a:r>
            <a:r>
              <a:rPr sz="3400" spc="45" dirty="0">
                <a:latin typeface="Arial"/>
                <a:cs typeface="Arial"/>
              </a:rPr>
              <a:t>H </a:t>
            </a:r>
            <a:r>
              <a:rPr sz="3400" spc="15" dirty="0">
                <a:latin typeface="Arial"/>
                <a:cs typeface="Arial"/>
              </a:rPr>
              <a:t>B</a:t>
            </a:r>
            <a:endParaRPr sz="3400">
              <a:latin typeface="Arial"/>
              <a:cs typeface="Arial"/>
            </a:endParaRPr>
          </a:p>
          <a:p>
            <a:pPr algn="just">
              <a:lnSpc>
                <a:spcPct val="115799"/>
              </a:lnSpc>
            </a:pPr>
            <a:r>
              <a:rPr sz="3400" spc="-50" dirty="0">
                <a:latin typeface="Arial"/>
                <a:cs typeface="Arial"/>
              </a:rPr>
              <a:t>Si </a:t>
            </a:r>
            <a:r>
              <a:rPr sz="3400" spc="15" dirty="0">
                <a:latin typeface="Arial"/>
                <a:cs typeface="Arial"/>
              </a:rPr>
              <a:t>B </a:t>
            </a:r>
            <a:r>
              <a:rPr sz="3400" spc="-50" dirty="0">
                <a:latin typeface="Arial"/>
                <a:cs typeface="Arial"/>
              </a:rPr>
              <a:t>A</a:t>
            </a:r>
            <a:endParaRPr sz="3400">
              <a:latin typeface="Arial"/>
              <a:cs typeface="Arial"/>
            </a:endParaRPr>
          </a:p>
        </p:txBody>
      </p:sp>
      <p:sp>
        <p:nvSpPr>
          <p:cNvPr id="58" name="object 58"/>
          <p:cNvSpPr txBox="1"/>
          <p:nvPr/>
        </p:nvSpPr>
        <p:spPr>
          <a:xfrm>
            <a:off x="4089867" y="4433927"/>
            <a:ext cx="532765" cy="4788535"/>
          </a:xfrm>
          <a:prstGeom prst="rect">
            <a:avLst/>
          </a:prstGeom>
        </p:spPr>
        <p:txBody>
          <a:bodyPr vert="horz" wrap="square" lIns="0" tIns="29209" rIns="0" bIns="0" rtlCol="0">
            <a:spAutoFit/>
          </a:bodyPr>
          <a:lstStyle/>
          <a:p>
            <a:pPr marL="93345">
              <a:lnSpc>
                <a:spcPct val="100000"/>
              </a:lnSpc>
              <a:spcBef>
                <a:spcPts val="229"/>
              </a:spcBef>
            </a:pPr>
            <a:r>
              <a:rPr sz="3400" spc="185" dirty="0">
                <a:latin typeface="Arial"/>
                <a:cs typeface="Arial"/>
              </a:rPr>
              <a:t>u</a:t>
            </a:r>
            <a:endParaRPr sz="3400">
              <a:latin typeface="Arial"/>
              <a:cs typeface="Arial"/>
            </a:endParaRPr>
          </a:p>
          <a:p>
            <a:pPr>
              <a:lnSpc>
                <a:spcPct val="100000"/>
              </a:lnSpc>
              <a:spcBef>
                <a:spcPts val="645"/>
              </a:spcBef>
            </a:pPr>
            <a:r>
              <a:rPr sz="3400" spc="105" dirty="0">
                <a:latin typeface="Arial"/>
                <a:cs typeface="Arial"/>
              </a:rPr>
              <a:t>ar</a:t>
            </a:r>
            <a:endParaRPr sz="3400">
              <a:latin typeface="Arial"/>
              <a:cs typeface="Arial"/>
            </a:endParaRPr>
          </a:p>
          <a:p>
            <a:pPr marL="151130">
              <a:lnSpc>
                <a:spcPct val="100000"/>
              </a:lnSpc>
              <a:spcBef>
                <a:spcPts val="645"/>
              </a:spcBef>
            </a:pPr>
            <a:r>
              <a:rPr sz="3400" spc="-125" dirty="0">
                <a:latin typeface="Arial"/>
                <a:cs typeface="Arial"/>
              </a:rPr>
              <a:t>G</a:t>
            </a:r>
            <a:endParaRPr sz="3400">
              <a:latin typeface="Arial"/>
              <a:cs typeface="Arial"/>
            </a:endParaRPr>
          </a:p>
          <a:p>
            <a:pPr marL="45085" indent="36195">
              <a:lnSpc>
                <a:spcPct val="115799"/>
              </a:lnSpc>
              <a:spcBef>
                <a:spcPts val="5"/>
              </a:spcBef>
            </a:pPr>
            <a:r>
              <a:rPr sz="3400" spc="-50" dirty="0">
                <a:latin typeface="Arial"/>
                <a:cs typeface="Arial"/>
              </a:rPr>
              <a:t>a </a:t>
            </a:r>
            <a:r>
              <a:rPr sz="3400" spc="65" dirty="0">
                <a:latin typeface="Arial"/>
                <a:cs typeface="Arial"/>
              </a:rPr>
              <a:t>ac </a:t>
            </a:r>
            <a:r>
              <a:rPr sz="3400" spc="-50" dirty="0">
                <a:latin typeface="Arial"/>
                <a:cs typeface="Arial"/>
              </a:rPr>
              <a:t>x </a:t>
            </a:r>
            <a:r>
              <a:rPr sz="3400" spc="5" dirty="0">
                <a:latin typeface="Arial"/>
                <a:cs typeface="Arial"/>
              </a:rPr>
              <a:t>e </a:t>
            </a:r>
            <a:r>
              <a:rPr sz="3400" spc="150" dirty="0">
                <a:latin typeface="Arial"/>
                <a:cs typeface="Arial"/>
              </a:rPr>
              <a:t>ni</a:t>
            </a:r>
            <a:endParaRPr sz="3400">
              <a:latin typeface="Arial"/>
              <a:cs typeface="Arial"/>
            </a:endParaRPr>
          </a:p>
        </p:txBody>
      </p:sp>
      <p:sp>
        <p:nvSpPr>
          <p:cNvPr id="59" name="object 59"/>
          <p:cNvSpPr txBox="1"/>
          <p:nvPr/>
        </p:nvSpPr>
        <p:spPr>
          <a:xfrm>
            <a:off x="4518245" y="3233777"/>
            <a:ext cx="672465" cy="5988685"/>
          </a:xfrm>
          <a:prstGeom prst="rect">
            <a:avLst/>
          </a:prstGeom>
        </p:spPr>
        <p:txBody>
          <a:bodyPr vert="horz" wrap="square" lIns="0" tIns="29209" rIns="0" bIns="0" rtlCol="0">
            <a:spAutoFit/>
          </a:bodyPr>
          <a:lstStyle/>
          <a:p>
            <a:pPr marL="12700" algn="ctr">
              <a:lnSpc>
                <a:spcPct val="100000"/>
              </a:lnSpc>
              <a:spcBef>
                <a:spcPts val="229"/>
              </a:spcBef>
            </a:pPr>
            <a:r>
              <a:rPr sz="3400" spc="150" dirty="0">
                <a:latin typeface="Arial"/>
                <a:cs typeface="Arial"/>
              </a:rPr>
              <a:t>i</a:t>
            </a:r>
            <a:endParaRPr sz="3400">
              <a:latin typeface="Arial"/>
              <a:cs typeface="Arial"/>
            </a:endParaRPr>
          </a:p>
          <a:p>
            <a:pPr marL="73025" algn="ctr">
              <a:lnSpc>
                <a:spcPct val="100000"/>
              </a:lnSpc>
              <a:spcBef>
                <a:spcPts val="645"/>
              </a:spcBef>
            </a:pPr>
            <a:r>
              <a:rPr sz="3400" spc="-55" dirty="0">
                <a:latin typeface="Arial"/>
                <a:cs typeface="Arial"/>
              </a:rPr>
              <a:t>P</a:t>
            </a:r>
            <a:endParaRPr sz="3400">
              <a:latin typeface="Arial"/>
              <a:cs typeface="Arial"/>
            </a:endParaRPr>
          </a:p>
          <a:p>
            <a:pPr marR="61594" algn="ctr">
              <a:lnSpc>
                <a:spcPct val="100000"/>
              </a:lnSpc>
              <a:spcBef>
                <a:spcPts val="645"/>
              </a:spcBef>
            </a:pPr>
            <a:r>
              <a:rPr sz="3400" spc="60" dirty="0">
                <a:latin typeface="Arial"/>
                <a:cs typeface="Arial"/>
              </a:rPr>
              <a:t>e</a:t>
            </a:r>
            <a:endParaRPr sz="3400">
              <a:latin typeface="Arial"/>
              <a:cs typeface="Arial"/>
            </a:endParaRPr>
          </a:p>
          <a:p>
            <a:pPr marL="170815" marR="100330" indent="86995" algn="just">
              <a:lnSpc>
                <a:spcPct val="115799"/>
              </a:lnSpc>
              <a:spcBef>
                <a:spcPts val="5"/>
              </a:spcBef>
            </a:pPr>
            <a:r>
              <a:rPr sz="3400" spc="-50" dirty="0">
                <a:latin typeface="Arial"/>
                <a:cs typeface="Arial"/>
              </a:rPr>
              <a:t>s </a:t>
            </a:r>
            <a:r>
              <a:rPr sz="3400" spc="180" dirty="0">
                <a:latin typeface="Arial"/>
                <a:cs typeface="Arial"/>
              </a:rPr>
              <a:t>l </a:t>
            </a:r>
            <a:r>
              <a:rPr sz="3400" spc="185" dirty="0">
                <a:latin typeface="Arial"/>
                <a:cs typeface="Arial"/>
              </a:rPr>
              <a:t>pi</a:t>
            </a:r>
            <a:endParaRPr sz="3400">
              <a:latin typeface="Arial"/>
              <a:cs typeface="Arial"/>
            </a:endParaRPr>
          </a:p>
          <a:p>
            <a:pPr marL="29209" indent="184150" algn="ctr">
              <a:lnSpc>
                <a:spcPct val="115799"/>
              </a:lnSpc>
            </a:pPr>
            <a:r>
              <a:rPr sz="3400" spc="170" dirty="0">
                <a:latin typeface="Arial"/>
                <a:cs typeface="Arial"/>
              </a:rPr>
              <a:t>y </a:t>
            </a:r>
            <a:r>
              <a:rPr sz="3400" spc="-50" dirty="0">
                <a:latin typeface="Arial"/>
                <a:cs typeface="Arial"/>
              </a:rPr>
              <a:t>Wa S</a:t>
            </a:r>
            <a:endParaRPr sz="3400">
              <a:latin typeface="Arial"/>
              <a:cs typeface="Arial"/>
            </a:endParaRPr>
          </a:p>
          <a:p>
            <a:pPr marR="27305" algn="ctr">
              <a:lnSpc>
                <a:spcPct val="100000"/>
              </a:lnSpc>
              <a:spcBef>
                <a:spcPts val="645"/>
              </a:spcBef>
            </a:pPr>
            <a:r>
              <a:rPr sz="3400" spc="110" dirty="0">
                <a:latin typeface="Arial"/>
                <a:cs typeface="Arial"/>
              </a:rPr>
              <a:t>ma</a:t>
            </a:r>
            <a:endParaRPr sz="3400">
              <a:latin typeface="Arial"/>
              <a:cs typeface="Arial"/>
            </a:endParaRPr>
          </a:p>
        </p:txBody>
      </p:sp>
      <p:sp>
        <p:nvSpPr>
          <p:cNvPr id="60" name="object 60"/>
          <p:cNvSpPr txBox="1"/>
          <p:nvPr/>
        </p:nvSpPr>
        <p:spPr>
          <a:xfrm>
            <a:off x="4918539" y="3233777"/>
            <a:ext cx="478155" cy="5988685"/>
          </a:xfrm>
          <a:prstGeom prst="rect">
            <a:avLst/>
          </a:prstGeom>
        </p:spPr>
        <p:txBody>
          <a:bodyPr vert="horz" wrap="square" lIns="0" tIns="29209" rIns="0" bIns="0" rtlCol="0">
            <a:spAutoFit/>
          </a:bodyPr>
          <a:lstStyle/>
          <a:p>
            <a:pPr marR="73025" algn="r">
              <a:lnSpc>
                <a:spcPct val="100000"/>
              </a:lnSpc>
              <a:spcBef>
                <a:spcPts val="229"/>
              </a:spcBef>
            </a:pPr>
            <a:r>
              <a:rPr sz="3400" spc="285" dirty="0">
                <a:latin typeface="Arial"/>
                <a:cs typeface="Arial"/>
              </a:rPr>
              <a:t>m</a:t>
            </a:r>
            <a:endParaRPr sz="3400">
              <a:latin typeface="Arial"/>
              <a:cs typeface="Arial"/>
            </a:endParaRPr>
          </a:p>
          <a:p>
            <a:pPr marL="24765" marR="32384" indent="87630" algn="r">
              <a:lnSpc>
                <a:spcPct val="115799"/>
              </a:lnSpc>
              <a:spcBef>
                <a:spcPts val="5"/>
              </a:spcBef>
            </a:pPr>
            <a:r>
              <a:rPr sz="3400" spc="5" dirty="0">
                <a:latin typeface="Arial"/>
                <a:cs typeface="Arial"/>
              </a:rPr>
              <a:t>e </a:t>
            </a:r>
            <a:r>
              <a:rPr sz="3400" spc="155" dirty="0">
                <a:latin typeface="Arial"/>
                <a:cs typeface="Arial"/>
              </a:rPr>
              <a:t>n </a:t>
            </a:r>
            <a:r>
              <a:rPr sz="3400" spc="-25" dirty="0">
                <a:latin typeface="Arial"/>
                <a:cs typeface="Arial"/>
              </a:rPr>
              <a:t>e, </a:t>
            </a:r>
            <a:r>
              <a:rPr sz="3400" spc="155" dirty="0">
                <a:latin typeface="Arial"/>
                <a:cs typeface="Arial"/>
              </a:rPr>
              <a:t>o n </a:t>
            </a:r>
            <a:r>
              <a:rPr sz="3400" spc="-50" dirty="0">
                <a:latin typeface="Arial"/>
                <a:cs typeface="Arial"/>
              </a:rPr>
              <a:t>a </a:t>
            </a:r>
            <a:r>
              <a:rPr sz="3400" spc="180" dirty="0">
                <a:latin typeface="Arial"/>
                <a:cs typeface="Arial"/>
              </a:rPr>
              <a:t>l </a:t>
            </a:r>
            <a:r>
              <a:rPr sz="3400" spc="155" dirty="0">
                <a:latin typeface="Arial"/>
                <a:cs typeface="Arial"/>
              </a:rPr>
              <a:t>h</a:t>
            </a:r>
            <a:endParaRPr sz="3400">
              <a:latin typeface="Arial"/>
              <a:cs typeface="Arial"/>
            </a:endParaRPr>
          </a:p>
          <a:p>
            <a:pPr algn="r">
              <a:lnSpc>
                <a:spcPct val="100000"/>
              </a:lnSpc>
              <a:spcBef>
                <a:spcPts val="645"/>
              </a:spcBef>
            </a:pPr>
            <a:r>
              <a:rPr sz="3400" spc="65" dirty="0">
                <a:latin typeface="Arial"/>
                <a:cs typeface="Arial"/>
              </a:rPr>
              <a:t>l,</a:t>
            </a:r>
            <a:endParaRPr sz="3400">
              <a:latin typeface="Arial"/>
              <a:cs typeface="Arial"/>
            </a:endParaRPr>
          </a:p>
        </p:txBody>
      </p:sp>
      <p:sp>
        <p:nvSpPr>
          <p:cNvPr id="61" name="object 61"/>
          <p:cNvSpPr txBox="1"/>
          <p:nvPr/>
        </p:nvSpPr>
        <p:spPr>
          <a:xfrm>
            <a:off x="5501911" y="3233777"/>
            <a:ext cx="469900" cy="5988685"/>
          </a:xfrm>
          <a:prstGeom prst="rect">
            <a:avLst/>
          </a:prstGeom>
        </p:spPr>
        <p:txBody>
          <a:bodyPr vert="horz" wrap="square" lIns="0" tIns="29209" rIns="0" bIns="0" rtlCol="0">
            <a:spAutoFit/>
          </a:bodyPr>
          <a:lstStyle/>
          <a:p>
            <a:pPr marL="216535">
              <a:lnSpc>
                <a:spcPct val="100000"/>
              </a:lnSpc>
              <a:spcBef>
                <a:spcPts val="229"/>
              </a:spcBef>
            </a:pPr>
            <a:r>
              <a:rPr sz="3400" spc="60" dirty="0">
                <a:latin typeface="Arial"/>
                <a:cs typeface="Arial"/>
              </a:rPr>
              <a:t>e</a:t>
            </a:r>
            <a:endParaRPr sz="3400">
              <a:latin typeface="Arial"/>
              <a:cs typeface="Arial"/>
            </a:endParaRPr>
          </a:p>
          <a:p>
            <a:pPr marL="79375" marR="12065" indent="92710">
              <a:lnSpc>
                <a:spcPct val="115799"/>
              </a:lnSpc>
              <a:spcBef>
                <a:spcPts val="5"/>
              </a:spcBef>
            </a:pPr>
            <a:r>
              <a:rPr sz="3400" spc="229" dirty="0">
                <a:latin typeface="Arial"/>
                <a:cs typeface="Arial"/>
              </a:rPr>
              <a:t>p </a:t>
            </a:r>
            <a:r>
              <a:rPr sz="3400" spc="135" dirty="0">
                <a:latin typeface="Arial"/>
                <a:cs typeface="Arial"/>
              </a:rPr>
              <a:t>u</a:t>
            </a:r>
            <a:endParaRPr sz="3400">
              <a:latin typeface="Arial"/>
              <a:cs typeface="Arial"/>
            </a:endParaRPr>
          </a:p>
          <a:p>
            <a:pPr marL="1905" indent="200025">
              <a:lnSpc>
                <a:spcPct val="115799"/>
              </a:lnSpc>
            </a:pPr>
            <a:r>
              <a:rPr sz="3400" spc="155" dirty="0">
                <a:latin typeface="Arial"/>
                <a:cs typeface="Arial"/>
              </a:rPr>
              <a:t>o </a:t>
            </a:r>
            <a:r>
              <a:rPr sz="3400" spc="390" dirty="0">
                <a:latin typeface="Arial"/>
                <a:cs typeface="Arial"/>
              </a:rPr>
              <a:t>t </a:t>
            </a:r>
            <a:r>
              <a:rPr sz="3400" spc="-50" dirty="0">
                <a:latin typeface="Arial"/>
                <a:cs typeface="Arial"/>
              </a:rPr>
              <a:t>s </a:t>
            </a:r>
            <a:r>
              <a:rPr sz="3400" spc="229" dirty="0">
                <a:latin typeface="Arial"/>
                <a:cs typeface="Arial"/>
              </a:rPr>
              <a:t>d</a:t>
            </a:r>
            <a:endParaRPr sz="3400">
              <a:latin typeface="Arial"/>
              <a:cs typeface="Arial"/>
            </a:endParaRPr>
          </a:p>
          <a:p>
            <a:pPr marL="246379">
              <a:lnSpc>
                <a:spcPct val="100000"/>
              </a:lnSpc>
              <a:spcBef>
                <a:spcPts val="645"/>
              </a:spcBef>
            </a:pPr>
            <a:r>
              <a:rPr sz="3400" spc="-50" dirty="0">
                <a:latin typeface="Arial"/>
                <a:cs typeface="Arial"/>
              </a:rPr>
              <a:t>:</a:t>
            </a:r>
            <a:endParaRPr sz="3400">
              <a:latin typeface="Arial"/>
              <a:cs typeface="Arial"/>
            </a:endParaRPr>
          </a:p>
          <a:p>
            <a:pPr marR="73025" indent="210820">
              <a:lnSpc>
                <a:spcPct val="115799"/>
              </a:lnSpc>
            </a:pPr>
            <a:r>
              <a:rPr sz="3400" spc="390" dirty="0">
                <a:latin typeface="Arial"/>
                <a:cs typeface="Arial"/>
              </a:rPr>
              <a:t>t </a:t>
            </a:r>
            <a:r>
              <a:rPr sz="3400" spc="-50" dirty="0">
                <a:latin typeface="Arial"/>
                <a:cs typeface="Arial"/>
              </a:rPr>
              <a:t>V</a:t>
            </a:r>
            <a:endParaRPr sz="3400">
              <a:latin typeface="Arial"/>
              <a:cs typeface="Arial"/>
            </a:endParaRPr>
          </a:p>
        </p:txBody>
      </p:sp>
      <p:sp>
        <p:nvSpPr>
          <p:cNvPr id="62" name="object 62"/>
          <p:cNvSpPr txBox="1"/>
          <p:nvPr/>
        </p:nvSpPr>
        <p:spPr>
          <a:xfrm>
            <a:off x="5615601" y="1937437"/>
            <a:ext cx="661035" cy="7285355"/>
          </a:xfrm>
          <a:prstGeom prst="rect">
            <a:avLst/>
          </a:prstGeom>
        </p:spPr>
        <p:txBody>
          <a:bodyPr vert="horz" wrap="square" lIns="0" tIns="0" rIns="0" bIns="0" rtlCol="0">
            <a:spAutoFit/>
          </a:bodyPr>
          <a:lstStyle/>
          <a:p>
            <a:pPr>
              <a:lnSpc>
                <a:spcPts val="5090"/>
              </a:lnSpc>
            </a:pPr>
            <a:r>
              <a:rPr sz="5000" spc="1490" dirty="0">
                <a:latin typeface="Times New Roman"/>
                <a:cs typeface="Times New Roman"/>
              </a:rPr>
              <a:t>k</a:t>
            </a:r>
            <a:endParaRPr sz="5000">
              <a:latin typeface="Times New Roman"/>
              <a:cs typeface="Times New Roman"/>
            </a:endParaRPr>
          </a:p>
          <a:p>
            <a:pPr>
              <a:lnSpc>
                <a:spcPct val="100000"/>
              </a:lnSpc>
              <a:spcBef>
                <a:spcPts val="45"/>
              </a:spcBef>
            </a:pPr>
            <a:endParaRPr sz="4050">
              <a:latin typeface="Times New Roman"/>
              <a:cs typeface="Times New Roman"/>
            </a:endParaRPr>
          </a:p>
          <a:p>
            <a:pPr marL="229870" marR="68580" indent="120650" algn="just">
              <a:lnSpc>
                <a:spcPct val="115799"/>
              </a:lnSpc>
              <a:spcBef>
                <a:spcPts val="5"/>
              </a:spcBef>
            </a:pPr>
            <a:r>
              <a:rPr sz="3400" spc="220" dirty="0">
                <a:latin typeface="Arial"/>
                <a:cs typeface="Arial"/>
              </a:rPr>
              <a:t>r </a:t>
            </a:r>
            <a:r>
              <a:rPr sz="3400" spc="5" dirty="0">
                <a:latin typeface="Arial"/>
                <a:cs typeface="Arial"/>
              </a:rPr>
              <a:t>e </a:t>
            </a:r>
            <a:r>
              <a:rPr sz="3400" spc="-50" dirty="0">
                <a:latin typeface="Arial"/>
                <a:cs typeface="Arial"/>
              </a:rPr>
              <a:t>g</a:t>
            </a:r>
            <a:endParaRPr sz="3400">
              <a:latin typeface="Arial"/>
              <a:cs typeface="Arial"/>
            </a:endParaRPr>
          </a:p>
          <a:p>
            <a:pPr marL="188595" marR="32384" indent="167005">
              <a:lnSpc>
                <a:spcPct val="115799"/>
              </a:lnSpc>
            </a:pPr>
            <a:r>
              <a:rPr sz="3400" spc="135" dirty="0">
                <a:latin typeface="Arial"/>
                <a:cs typeface="Arial"/>
              </a:rPr>
              <a:t>u </a:t>
            </a:r>
            <a:r>
              <a:rPr sz="3400" spc="155" dirty="0">
                <a:latin typeface="Arial"/>
                <a:cs typeface="Arial"/>
              </a:rPr>
              <a:t>h </a:t>
            </a:r>
            <a:r>
              <a:rPr sz="3400" spc="-25" dirty="0">
                <a:latin typeface="Arial"/>
                <a:cs typeface="Arial"/>
              </a:rPr>
              <a:t>s, </a:t>
            </a:r>
            <a:r>
              <a:rPr sz="3400" spc="-50" dirty="0">
                <a:latin typeface="Arial"/>
                <a:cs typeface="Arial"/>
              </a:rPr>
              <a:t>G </a:t>
            </a:r>
            <a:r>
              <a:rPr sz="3400" spc="25" dirty="0">
                <a:latin typeface="Arial"/>
                <a:cs typeface="Arial"/>
              </a:rPr>
              <a:t>I</a:t>
            </a:r>
            <a:endParaRPr sz="3400">
              <a:latin typeface="Arial"/>
              <a:cs typeface="Arial"/>
            </a:endParaRPr>
          </a:p>
          <a:p>
            <a:pPr marL="173990" indent="100330">
              <a:lnSpc>
                <a:spcPct val="115799"/>
              </a:lnSpc>
            </a:pPr>
            <a:r>
              <a:rPr sz="3400" spc="135" dirty="0">
                <a:latin typeface="Arial"/>
                <a:cs typeface="Arial"/>
              </a:rPr>
              <a:t>u </a:t>
            </a:r>
            <a:r>
              <a:rPr sz="3400" spc="-25" dirty="0">
                <a:latin typeface="Arial"/>
                <a:cs typeface="Arial"/>
              </a:rPr>
              <a:t>eg</a:t>
            </a:r>
            <a:endParaRPr sz="3400">
              <a:latin typeface="Arial"/>
              <a:cs typeface="Arial"/>
            </a:endParaRPr>
          </a:p>
        </p:txBody>
      </p:sp>
      <p:sp>
        <p:nvSpPr>
          <p:cNvPr id="63" name="object 63"/>
          <p:cNvSpPr txBox="1"/>
          <p:nvPr/>
        </p:nvSpPr>
        <p:spPr>
          <a:xfrm>
            <a:off x="6071956" y="3233777"/>
            <a:ext cx="452120" cy="5988685"/>
          </a:xfrm>
          <a:prstGeom prst="rect">
            <a:avLst/>
          </a:prstGeom>
        </p:spPr>
        <p:txBody>
          <a:bodyPr vert="horz" wrap="square" lIns="0" tIns="29209" rIns="0" bIns="0" rtlCol="0">
            <a:spAutoFit/>
          </a:bodyPr>
          <a:lstStyle/>
          <a:p>
            <a:pPr marL="179705">
              <a:lnSpc>
                <a:spcPct val="100000"/>
              </a:lnSpc>
              <a:spcBef>
                <a:spcPts val="229"/>
              </a:spcBef>
            </a:pPr>
            <a:r>
              <a:rPr sz="3400" spc="30" dirty="0">
                <a:latin typeface="Arial"/>
                <a:cs typeface="Arial"/>
              </a:rPr>
              <a:t>L</a:t>
            </a:r>
            <a:endParaRPr sz="3400">
              <a:latin typeface="Arial"/>
              <a:cs typeface="Arial"/>
            </a:endParaRPr>
          </a:p>
          <a:p>
            <a:pPr marR="12065" indent="62230" algn="ctr">
              <a:lnSpc>
                <a:spcPct val="115799"/>
              </a:lnSpc>
              <a:spcBef>
                <a:spcPts val="5"/>
              </a:spcBef>
            </a:pPr>
            <a:r>
              <a:rPr sz="3400" spc="135" dirty="0">
                <a:latin typeface="Arial"/>
                <a:cs typeface="Arial"/>
              </a:rPr>
              <a:t>c </a:t>
            </a:r>
            <a:r>
              <a:rPr sz="3400" spc="105" dirty="0">
                <a:latin typeface="Arial"/>
                <a:cs typeface="Arial"/>
              </a:rPr>
              <a:t>ar </a:t>
            </a:r>
            <a:r>
              <a:rPr sz="3400" spc="100" dirty="0">
                <a:latin typeface="Arial"/>
                <a:cs typeface="Arial"/>
              </a:rPr>
              <a:t>i </a:t>
            </a:r>
            <a:r>
              <a:rPr sz="3400" spc="5" dirty="0">
                <a:latin typeface="Arial"/>
                <a:cs typeface="Arial"/>
              </a:rPr>
              <a:t>e</a:t>
            </a:r>
            <a:endParaRPr sz="3400">
              <a:latin typeface="Arial"/>
              <a:cs typeface="Arial"/>
            </a:endParaRPr>
          </a:p>
          <a:p>
            <a:pPr marL="175895">
              <a:lnSpc>
                <a:spcPct val="100000"/>
              </a:lnSpc>
              <a:spcBef>
                <a:spcPts val="645"/>
              </a:spcBef>
            </a:pPr>
            <a:r>
              <a:rPr sz="3400" spc="30" dirty="0">
                <a:latin typeface="Arial"/>
                <a:cs typeface="Arial"/>
              </a:rPr>
              <a:t>L</a:t>
            </a:r>
            <a:endParaRPr sz="3400">
              <a:latin typeface="Arial"/>
              <a:cs typeface="Arial"/>
            </a:endParaRPr>
          </a:p>
          <a:p>
            <a:pPr marL="25400" marR="121920" indent="109855" algn="just">
              <a:lnSpc>
                <a:spcPct val="115799"/>
              </a:lnSpc>
            </a:pPr>
            <a:r>
              <a:rPr sz="3400" spc="100" dirty="0">
                <a:latin typeface="Arial"/>
                <a:cs typeface="Arial"/>
              </a:rPr>
              <a:t>i </a:t>
            </a:r>
            <a:r>
              <a:rPr sz="3400" spc="155" dirty="0">
                <a:latin typeface="Arial"/>
                <a:cs typeface="Arial"/>
              </a:rPr>
              <a:t>n </a:t>
            </a:r>
            <a:r>
              <a:rPr sz="3400" spc="135" dirty="0">
                <a:latin typeface="Arial"/>
                <a:cs typeface="Arial"/>
              </a:rPr>
              <a:t>c</a:t>
            </a:r>
            <a:endParaRPr sz="3400">
              <a:latin typeface="Arial"/>
              <a:cs typeface="Arial"/>
            </a:endParaRPr>
          </a:p>
          <a:p>
            <a:pPr marL="203835">
              <a:lnSpc>
                <a:spcPct val="100000"/>
              </a:lnSpc>
              <a:spcBef>
                <a:spcPts val="645"/>
              </a:spcBef>
            </a:pPr>
            <a:r>
              <a:rPr sz="3400" spc="60" dirty="0">
                <a:latin typeface="Arial"/>
                <a:cs typeface="Arial"/>
              </a:rPr>
              <a:t>e</a:t>
            </a:r>
            <a:endParaRPr sz="3400">
              <a:latin typeface="Arial"/>
              <a:cs typeface="Arial"/>
            </a:endParaRPr>
          </a:p>
        </p:txBody>
      </p:sp>
      <p:sp>
        <p:nvSpPr>
          <p:cNvPr id="64" name="object 64"/>
          <p:cNvSpPr txBox="1"/>
          <p:nvPr/>
        </p:nvSpPr>
        <p:spPr>
          <a:xfrm>
            <a:off x="6323248" y="3233777"/>
            <a:ext cx="535305" cy="5988685"/>
          </a:xfrm>
          <a:prstGeom prst="rect">
            <a:avLst/>
          </a:prstGeom>
        </p:spPr>
        <p:txBody>
          <a:bodyPr vert="horz" wrap="square" lIns="0" tIns="29209" rIns="0" bIns="0" rtlCol="0">
            <a:spAutoFit/>
          </a:bodyPr>
          <a:lstStyle/>
          <a:p>
            <a:pPr marL="172720">
              <a:lnSpc>
                <a:spcPct val="100000"/>
              </a:lnSpc>
              <a:spcBef>
                <a:spcPts val="229"/>
              </a:spcBef>
            </a:pPr>
            <a:r>
              <a:rPr sz="3400" spc="165" dirty="0">
                <a:latin typeface="Arial"/>
                <a:cs typeface="Arial"/>
              </a:rPr>
              <a:t>iv</a:t>
            </a:r>
            <a:endParaRPr sz="3400">
              <a:latin typeface="Arial"/>
              <a:cs typeface="Arial"/>
            </a:endParaRPr>
          </a:p>
          <a:p>
            <a:pPr marL="115570">
              <a:lnSpc>
                <a:spcPct val="100000"/>
              </a:lnSpc>
              <a:spcBef>
                <a:spcPts val="645"/>
              </a:spcBef>
            </a:pPr>
            <a:r>
              <a:rPr sz="3400" spc="270" dirty="0">
                <a:latin typeface="Arial"/>
                <a:cs typeface="Arial"/>
              </a:rPr>
              <a:t>ti</a:t>
            </a:r>
            <a:endParaRPr sz="3400">
              <a:latin typeface="Arial"/>
              <a:cs typeface="Arial"/>
            </a:endParaRPr>
          </a:p>
          <a:p>
            <a:pPr marL="180340">
              <a:lnSpc>
                <a:spcPct val="100000"/>
              </a:lnSpc>
              <a:spcBef>
                <a:spcPts val="645"/>
              </a:spcBef>
            </a:pPr>
            <a:r>
              <a:rPr sz="3400" spc="-45" dirty="0">
                <a:latin typeface="Arial"/>
                <a:cs typeface="Arial"/>
              </a:rPr>
              <a:t>,</a:t>
            </a:r>
            <a:endParaRPr sz="3400">
              <a:latin typeface="Arial"/>
              <a:cs typeface="Arial"/>
            </a:endParaRPr>
          </a:p>
          <a:p>
            <a:pPr marR="19050" indent="27305" algn="just">
              <a:lnSpc>
                <a:spcPct val="115799"/>
              </a:lnSpc>
              <a:spcBef>
                <a:spcPts val="5"/>
              </a:spcBef>
            </a:pPr>
            <a:r>
              <a:rPr sz="3400" spc="-25" dirty="0">
                <a:latin typeface="Arial"/>
                <a:cs typeface="Arial"/>
              </a:rPr>
              <a:t>se </a:t>
            </a:r>
            <a:r>
              <a:rPr sz="3400" spc="55" dirty="0">
                <a:latin typeface="Arial"/>
                <a:cs typeface="Arial"/>
              </a:rPr>
              <a:t>Li </a:t>
            </a:r>
            <a:r>
              <a:rPr sz="3400" spc="50" dirty="0">
                <a:latin typeface="Arial"/>
                <a:cs typeface="Arial"/>
              </a:rPr>
              <a:t>ik </a:t>
            </a:r>
            <a:r>
              <a:rPr sz="3400" spc="75" dirty="0">
                <a:latin typeface="Arial"/>
                <a:cs typeface="Arial"/>
              </a:rPr>
              <a:t>an </a:t>
            </a:r>
            <a:r>
              <a:rPr sz="3400" spc="390" dirty="0">
                <a:latin typeface="Arial"/>
                <a:cs typeface="Arial"/>
              </a:rPr>
              <a:t>t</a:t>
            </a:r>
            <a:endParaRPr sz="3400">
              <a:latin typeface="Arial"/>
              <a:cs typeface="Arial"/>
            </a:endParaRPr>
          </a:p>
          <a:p>
            <a:pPr marL="70485">
              <a:lnSpc>
                <a:spcPct val="100000"/>
              </a:lnSpc>
              <a:spcBef>
                <a:spcPts val="645"/>
              </a:spcBef>
            </a:pPr>
            <a:r>
              <a:rPr sz="3400" dirty="0">
                <a:latin typeface="Arial"/>
                <a:cs typeface="Arial"/>
              </a:rPr>
              <a:t>k</a:t>
            </a:r>
            <a:endParaRPr sz="3400">
              <a:latin typeface="Arial"/>
              <a:cs typeface="Arial"/>
            </a:endParaRPr>
          </a:p>
          <a:p>
            <a:pPr marL="200660">
              <a:lnSpc>
                <a:spcPct val="100000"/>
              </a:lnSpc>
              <a:spcBef>
                <a:spcPts val="645"/>
              </a:spcBef>
            </a:pPr>
            <a:r>
              <a:rPr sz="3400" spc="445" dirty="0">
                <a:latin typeface="Arial"/>
                <a:cs typeface="Arial"/>
              </a:rPr>
              <a:t>t</a:t>
            </a:r>
            <a:endParaRPr sz="3400">
              <a:latin typeface="Arial"/>
              <a:cs typeface="Arial"/>
            </a:endParaRPr>
          </a:p>
        </p:txBody>
      </p:sp>
      <p:sp>
        <p:nvSpPr>
          <p:cNvPr id="65" name="object 65"/>
          <p:cNvSpPr txBox="1"/>
          <p:nvPr/>
        </p:nvSpPr>
        <p:spPr>
          <a:xfrm>
            <a:off x="6648115" y="3233777"/>
            <a:ext cx="424180" cy="5988685"/>
          </a:xfrm>
          <a:prstGeom prst="rect">
            <a:avLst/>
          </a:prstGeom>
        </p:spPr>
        <p:txBody>
          <a:bodyPr vert="horz" wrap="square" lIns="0" tIns="29209" rIns="0" bIns="0" rtlCol="0">
            <a:spAutoFit/>
          </a:bodyPr>
          <a:lstStyle/>
          <a:p>
            <a:pPr marL="209550">
              <a:lnSpc>
                <a:spcPct val="100000"/>
              </a:lnSpc>
              <a:spcBef>
                <a:spcPts val="229"/>
              </a:spcBef>
            </a:pPr>
            <a:r>
              <a:rPr sz="3400" spc="150" dirty="0">
                <a:latin typeface="Arial"/>
                <a:cs typeface="Arial"/>
              </a:rPr>
              <a:t>i</a:t>
            </a:r>
            <a:endParaRPr sz="3400">
              <a:latin typeface="Arial"/>
              <a:cs typeface="Arial"/>
            </a:endParaRPr>
          </a:p>
          <a:p>
            <a:pPr marL="75565" marR="11430" indent="6985">
              <a:lnSpc>
                <a:spcPct val="115799"/>
              </a:lnSpc>
              <a:spcBef>
                <a:spcPts val="5"/>
              </a:spcBef>
            </a:pPr>
            <a:r>
              <a:rPr sz="3400" spc="185" dirty="0">
                <a:latin typeface="Arial"/>
                <a:cs typeface="Arial"/>
              </a:rPr>
              <a:t>v </a:t>
            </a:r>
            <a:r>
              <a:rPr sz="3400" spc="70" dirty="0">
                <a:latin typeface="Arial"/>
                <a:cs typeface="Arial"/>
              </a:rPr>
              <a:t>N</a:t>
            </a:r>
            <a:endParaRPr sz="3400">
              <a:latin typeface="Arial"/>
              <a:cs typeface="Arial"/>
            </a:endParaRPr>
          </a:p>
          <a:p>
            <a:pPr>
              <a:lnSpc>
                <a:spcPct val="100000"/>
              </a:lnSpc>
            </a:pPr>
            <a:endParaRPr sz="4600">
              <a:latin typeface="Arial"/>
              <a:cs typeface="Arial"/>
            </a:endParaRPr>
          </a:p>
          <a:p>
            <a:pPr>
              <a:lnSpc>
                <a:spcPct val="100000"/>
              </a:lnSpc>
              <a:spcBef>
                <a:spcPts val="20"/>
              </a:spcBef>
            </a:pPr>
            <a:endParaRPr sz="3600">
              <a:latin typeface="Arial"/>
              <a:cs typeface="Arial"/>
            </a:endParaRPr>
          </a:p>
          <a:p>
            <a:pPr indent="175895" algn="just">
              <a:lnSpc>
                <a:spcPct val="115799"/>
              </a:lnSpc>
            </a:pPr>
            <a:r>
              <a:rPr sz="3400" spc="5" dirty="0">
                <a:latin typeface="Arial"/>
                <a:cs typeface="Arial"/>
              </a:rPr>
              <a:t>e </a:t>
            </a:r>
            <a:r>
              <a:rPr sz="3400" spc="390" dirty="0">
                <a:latin typeface="Arial"/>
                <a:cs typeface="Arial"/>
              </a:rPr>
              <a:t>t </a:t>
            </a:r>
            <a:r>
              <a:rPr sz="3400" spc="155" dirty="0">
                <a:latin typeface="Arial"/>
                <a:cs typeface="Arial"/>
              </a:rPr>
              <a:t>h</a:t>
            </a:r>
            <a:endParaRPr sz="3400">
              <a:latin typeface="Arial"/>
              <a:cs typeface="Arial"/>
            </a:endParaRPr>
          </a:p>
          <a:p>
            <a:pPr>
              <a:lnSpc>
                <a:spcPct val="100000"/>
              </a:lnSpc>
              <a:spcBef>
                <a:spcPts val="20"/>
              </a:spcBef>
            </a:pPr>
            <a:endParaRPr sz="4650">
              <a:latin typeface="Arial"/>
              <a:cs typeface="Arial"/>
            </a:endParaRPr>
          </a:p>
          <a:p>
            <a:pPr marL="52705">
              <a:lnSpc>
                <a:spcPct val="100000"/>
              </a:lnSpc>
            </a:pPr>
            <a:r>
              <a:rPr sz="3400" dirty="0">
                <a:latin typeface="Arial"/>
                <a:cs typeface="Arial"/>
              </a:rPr>
              <a:t>a</a:t>
            </a:r>
            <a:endParaRPr sz="3400">
              <a:latin typeface="Arial"/>
              <a:cs typeface="Arial"/>
            </a:endParaRPr>
          </a:p>
        </p:txBody>
      </p:sp>
      <p:sp>
        <p:nvSpPr>
          <p:cNvPr id="66" name="object 66"/>
          <p:cNvSpPr txBox="1"/>
          <p:nvPr/>
        </p:nvSpPr>
        <p:spPr>
          <a:xfrm>
            <a:off x="6785357" y="3233777"/>
            <a:ext cx="574675" cy="5988685"/>
          </a:xfrm>
          <a:prstGeom prst="rect">
            <a:avLst/>
          </a:prstGeom>
        </p:spPr>
        <p:txBody>
          <a:bodyPr vert="horz" wrap="square" lIns="0" tIns="29209" rIns="0" bIns="0" rtlCol="0">
            <a:spAutoFit/>
          </a:bodyPr>
          <a:lstStyle/>
          <a:p>
            <a:pPr marL="187960">
              <a:lnSpc>
                <a:spcPct val="100000"/>
              </a:lnSpc>
              <a:spcBef>
                <a:spcPts val="229"/>
              </a:spcBef>
            </a:pPr>
            <a:r>
              <a:rPr sz="3400" spc="215" dirty="0">
                <a:latin typeface="Arial"/>
                <a:cs typeface="Arial"/>
              </a:rPr>
              <a:t>n</a:t>
            </a:r>
            <a:endParaRPr sz="3400">
              <a:latin typeface="Arial"/>
              <a:cs typeface="Arial"/>
            </a:endParaRPr>
          </a:p>
          <a:p>
            <a:pPr indent="192405" algn="just">
              <a:lnSpc>
                <a:spcPct val="115799"/>
              </a:lnSpc>
              <a:spcBef>
                <a:spcPts val="5"/>
              </a:spcBef>
            </a:pPr>
            <a:r>
              <a:rPr sz="3400" spc="-25" dirty="0">
                <a:latin typeface="Arial"/>
                <a:cs typeface="Arial"/>
              </a:rPr>
              <a:t>e, </a:t>
            </a:r>
            <a:r>
              <a:rPr sz="3400" spc="-50" dirty="0">
                <a:latin typeface="Arial"/>
                <a:cs typeface="Arial"/>
              </a:rPr>
              <a:t>a </a:t>
            </a:r>
            <a:r>
              <a:rPr sz="3400" spc="-25" dirty="0">
                <a:latin typeface="Arial"/>
                <a:cs typeface="Arial"/>
              </a:rPr>
              <a:t>Er </a:t>
            </a:r>
            <a:r>
              <a:rPr sz="3400" spc="229" dirty="0">
                <a:latin typeface="Arial"/>
                <a:cs typeface="Arial"/>
              </a:rPr>
              <a:t>m</a:t>
            </a:r>
            <a:endParaRPr sz="3400">
              <a:latin typeface="Arial"/>
              <a:cs typeface="Arial"/>
            </a:endParaRPr>
          </a:p>
          <a:p>
            <a:pPr>
              <a:lnSpc>
                <a:spcPct val="100000"/>
              </a:lnSpc>
              <a:spcBef>
                <a:spcPts val="5"/>
              </a:spcBef>
            </a:pPr>
            <a:endParaRPr sz="4100">
              <a:latin typeface="Arial"/>
              <a:cs typeface="Arial"/>
            </a:endParaRPr>
          </a:p>
          <a:p>
            <a:pPr marL="130175" marR="13335" indent="92710">
              <a:lnSpc>
                <a:spcPct val="115799"/>
              </a:lnSpc>
              <a:spcBef>
                <a:spcPts val="5"/>
              </a:spcBef>
            </a:pPr>
            <a:r>
              <a:rPr sz="3400" spc="-45" dirty="0">
                <a:latin typeface="Arial"/>
                <a:cs typeface="Arial"/>
              </a:rPr>
              <a:t>s, </a:t>
            </a:r>
            <a:r>
              <a:rPr sz="3400" spc="5" dirty="0">
                <a:latin typeface="Arial"/>
                <a:cs typeface="Arial"/>
              </a:rPr>
              <a:t>e</a:t>
            </a:r>
            <a:endParaRPr sz="3400">
              <a:latin typeface="Arial"/>
              <a:cs typeface="Arial"/>
            </a:endParaRPr>
          </a:p>
          <a:p>
            <a:pPr>
              <a:lnSpc>
                <a:spcPct val="100000"/>
              </a:lnSpc>
              <a:spcBef>
                <a:spcPts val="20"/>
              </a:spcBef>
            </a:pPr>
            <a:endParaRPr sz="4650">
              <a:latin typeface="Arial"/>
              <a:cs typeface="Arial"/>
            </a:endParaRPr>
          </a:p>
          <a:p>
            <a:pPr marL="156210">
              <a:lnSpc>
                <a:spcPct val="100000"/>
              </a:lnSpc>
            </a:pPr>
            <a:r>
              <a:rPr sz="3400" spc="229" dirty="0">
                <a:latin typeface="Arial"/>
                <a:cs typeface="Arial"/>
              </a:rPr>
              <a:t>bl</a:t>
            </a:r>
            <a:endParaRPr sz="3400">
              <a:latin typeface="Arial"/>
              <a:cs typeface="Arial"/>
            </a:endParaRPr>
          </a:p>
        </p:txBody>
      </p:sp>
      <p:sp>
        <p:nvSpPr>
          <p:cNvPr id="67" name="object 67"/>
          <p:cNvSpPr txBox="1"/>
          <p:nvPr/>
        </p:nvSpPr>
        <p:spPr>
          <a:xfrm>
            <a:off x="7177895" y="3233777"/>
            <a:ext cx="459740" cy="5988685"/>
          </a:xfrm>
          <a:prstGeom prst="rect">
            <a:avLst/>
          </a:prstGeom>
        </p:spPr>
        <p:txBody>
          <a:bodyPr vert="horz" wrap="square" lIns="0" tIns="29209" rIns="0" bIns="0" rtlCol="0">
            <a:spAutoFit/>
          </a:bodyPr>
          <a:lstStyle/>
          <a:p>
            <a:pPr marL="62865">
              <a:lnSpc>
                <a:spcPct val="100000"/>
              </a:lnSpc>
              <a:spcBef>
                <a:spcPts val="229"/>
              </a:spcBef>
            </a:pPr>
            <a:r>
              <a:rPr sz="3400" spc="-15" dirty="0">
                <a:latin typeface="Arial"/>
                <a:cs typeface="Arial"/>
              </a:rPr>
              <a:t>g</a:t>
            </a:r>
            <a:endParaRPr sz="3400">
              <a:latin typeface="Arial"/>
              <a:cs typeface="Arial"/>
            </a:endParaRPr>
          </a:p>
          <a:p>
            <a:pPr>
              <a:lnSpc>
                <a:spcPct val="100000"/>
              </a:lnSpc>
              <a:spcBef>
                <a:spcPts val="25"/>
              </a:spcBef>
            </a:pPr>
            <a:endParaRPr sz="4650">
              <a:latin typeface="Arial"/>
              <a:cs typeface="Arial"/>
            </a:endParaRPr>
          </a:p>
          <a:p>
            <a:pPr marL="114935">
              <a:lnSpc>
                <a:spcPct val="100000"/>
              </a:lnSpc>
            </a:pPr>
            <a:r>
              <a:rPr sz="3400" spc="445" dirty="0">
                <a:latin typeface="Arial"/>
                <a:cs typeface="Arial"/>
              </a:rPr>
              <a:t>t</a:t>
            </a:r>
            <a:endParaRPr sz="3400">
              <a:latin typeface="Arial"/>
              <a:cs typeface="Arial"/>
            </a:endParaRPr>
          </a:p>
          <a:p>
            <a:pPr indent="181610">
              <a:lnSpc>
                <a:spcPct val="115799"/>
              </a:lnSpc>
            </a:pPr>
            <a:r>
              <a:rPr sz="3400" spc="229" dirty="0">
                <a:latin typeface="Arial"/>
                <a:cs typeface="Arial"/>
              </a:rPr>
              <a:t>d b </a:t>
            </a:r>
            <a:r>
              <a:rPr sz="3400" spc="-50" dirty="0">
                <a:latin typeface="Arial"/>
                <a:cs typeface="Arial"/>
              </a:rPr>
              <a:t>W</a:t>
            </a:r>
            <a:endParaRPr sz="3400">
              <a:latin typeface="Arial"/>
              <a:cs typeface="Arial"/>
            </a:endParaRPr>
          </a:p>
          <a:p>
            <a:pPr>
              <a:lnSpc>
                <a:spcPct val="100000"/>
              </a:lnSpc>
              <a:spcBef>
                <a:spcPts val="25"/>
              </a:spcBef>
            </a:pPr>
            <a:endParaRPr sz="4650">
              <a:latin typeface="Arial"/>
              <a:cs typeface="Arial"/>
            </a:endParaRPr>
          </a:p>
          <a:p>
            <a:pPr marL="91440">
              <a:lnSpc>
                <a:spcPct val="100000"/>
              </a:lnSpc>
            </a:pPr>
            <a:r>
              <a:rPr sz="3400" spc="-155" dirty="0">
                <a:latin typeface="Arial"/>
                <a:cs typeface="Arial"/>
              </a:rPr>
              <a:t>F</a:t>
            </a:r>
            <a:endParaRPr sz="3400">
              <a:latin typeface="Arial"/>
              <a:cs typeface="Arial"/>
            </a:endParaRPr>
          </a:p>
          <a:p>
            <a:pPr>
              <a:lnSpc>
                <a:spcPct val="100000"/>
              </a:lnSpc>
              <a:spcBef>
                <a:spcPts val="20"/>
              </a:spcBef>
            </a:pPr>
            <a:endParaRPr sz="4650">
              <a:latin typeface="Arial"/>
              <a:cs typeface="Arial"/>
            </a:endParaRPr>
          </a:p>
          <a:p>
            <a:pPr marL="167005">
              <a:lnSpc>
                <a:spcPct val="100000"/>
              </a:lnSpc>
            </a:pPr>
            <a:r>
              <a:rPr sz="3400" spc="60" dirty="0">
                <a:latin typeface="Arial"/>
                <a:cs typeface="Arial"/>
              </a:rPr>
              <a:t>e</a:t>
            </a:r>
            <a:endParaRPr sz="3400">
              <a:latin typeface="Arial"/>
              <a:cs typeface="Arial"/>
            </a:endParaRPr>
          </a:p>
        </p:txBody>
      </p:sp>
      <p:sp>
        <p:nvSpPr>
          <p:cNvPr id="68" name="object 68"/>
          <p:cNvSpPr txBox="1"/>
          <p:nvPr/>
        </p:nvSpPr>
        <p:spPr>
          <a:xfrm>
            <a:off x="7443945" y="3233777"/>
            <a:ext cx="554355" cy="5988685"/>
          </a:xfrm>
          <a:prstGeom prst="rect">
            <a:avLst/>
          </a:prstGeom>
        </p:spPr>
        <p:txBody>
          <a:bodyPr vert="horz" wrap="square" lIns="0" tIns="29209" rIns="0" bIns="0" rtlCol="0">
            <a:spAutoFit/>
          </a:bodyPr>
          <a:lstStyle/>
          <a:p>
            <a:pPr marL="140970">
              <a:lnSpc>
                <a:spcPct val="100000"/>
              </a:lnSpc>
              <a:spcBef>
                <a:spcPts val="229"/>
              </a:spcBef>
            </a:pPr>
            <a:r>
              <a:rPr sz="3400" spc="-75" dirty="0">
                <a:latin typeface="Arial"/>
                <a:cs typeface="Arial"/>
              </a:rPr>
              <a:t>C</a:t>
            </a:r>
            <a:endParaRPr sz="3400">
              <a:latin typeface="Arial"/>
              <a:cs typeface="Arial"/>
            </a:endParaRPr>
          </a:p>
          <a:p>
            <a:pPr marL="26034" marR="18415" indent="-24765">
              <a:lnSpc>
                <a:spcPct val="115799"/>
              </a:lnSpc>
              <a:spcBef>
                <a:spcPts val="5"/>
              </a:spcBef>
            </a:pPr>
            <a:r>
              <a:rPr sz="3400" spc="140" dirty="0">
                <a:latin typeface="Arial"/>
                <a:cs typeface="Arial"/>
              </a:rPr>
              <a:t>ed </a:t>
            </a:r>
            <a:r>
              <a:rPr sz="3400" spc="100" dirty="0">
                <a:latin typeface="Arial"/>
                <a:cs typeface="Arial"/>
              </a:rPr>
              <a:t>ali</a:t>
            </a:r>
            <a:endParaRPr sz="3400">
              <a:latin typeface="Arial"/>
              <a:cs typeface="Arial"/>
            </a:endParaRPr>
          </a:p>
          <a:p>
            <a:pPr indent="193040" algn="just">
              <a:lnSpc>
                <a:spcPct val="115799"/>
              </a:lnSpc>
            </a:pPr>
            <a:r>
              <a:rPr sz="3400" spc="180" dirty="0">
                <a:latin typeface="Arial"/>
                <a:cs typeface="Arial"/>
              </a:rPr>
              <a:t>ri </a:t>
            </a:r>
            <a:r>
              <a:rPr sz="3400" spc="135" dirty="0">
                <a:latin typeface="Arial"/>
                <a:cs typeface="Arial"/>
              </a:rPr>
              <a:t>er </a:t>
            </a:r>
            <a:r>
              <a:rPr sz="3400" spc="190" dirty="0">
                <a:latin typeface="Arial"/>
                <a:cs typeface="Arial"/>
              </a:rPr>
              <a:t>at </a:t>
            </a:r>
            <a:r>
              <a:rPr sz="3400" spc="-25" dirty="0">
                <a:latin typeface="Arial"/>
                <a:cs typeface="Arial"/>
              </a:rPr>
              <a:t>Su </a:t>
            </a:r>
            <a:r>
              <a:rPr sz="3400" spc="155" dirty="0">
                <a:latin typeface="Arial"/>
                <a:cs typeface="Arial"/>
              </a:rPr>
              <a:t>o</a:t>
            </a:r>
            <a:endParaRPr sz="3400">
              <a:latin typeface="Arial"/>
              <a:cs typeface="Arial"/>
            </a:endParaRPr>
          </a:p>
          <a:p>
            <a:pPr>
              <a:lnSpc>
                <a:spcPct val="100000"/>
              </a:lnSpc>
              <a:spcBef>
                <a:spcPts val="20"/>
              </a:spcBef>
            </a:pPr>
            <a:endParaRPr sz="4650">
              <a:latin typeface="Arial"/>
              <a:cs typeface="Arial"/>
            </a:endParaRPr>
          </a:p>
          <a:p>
            <a:pPr marL="149225">
              <a:lnSpc>
                <a:spcPct val="100000"/>
              </a:lnSpc>
            </a:pPr>
            <a:r>
              <a:rPr sz="3400" spc="-45" dirty="0">
                <a:latin typeface="Arial"/>
                <a:cs typeface="Arial"/>
              </a:rPr>
              <a:t>,</a:t>
            </a:r>
            <a:endParaRPr sz="3400">
              <a:latin typeface="Arial"/>
              <a:cs typeface="Arial"/>
            </a:endParaRPr>
          </a:p>
        </p:txBody>
      </p:sp>
      <p:sp>
        <p:nvSpPr>
          <p:cNvPr id="69" name="object 69"/>
          <p:cNvSpPr txBox="1"/>
          <p:nvPr/>
        </p:nvSpPr>
        <p:spPr>
          <a:xfrm>
            <a:off x="7780828" y="3233777"/>
            <a:ext cx="444500" cy="5988685"/>
          </a:xfrm>
          <a:prstGeom prst="rect">
            <a:avLst/>
          </a:prstGeom>
        </p:spPr>
        <p:txBody>
          <a:bodyPr vert="horz" wrap="square" lIns="0" tIns="29209" rIns="0" bIns="0" rtlCol="0">
            <a:spAutoFit/>
          </a:bodyPr>
          <a:lstStyle/>
          <a:p>
            <a:pPr marL="106680">
              <a:lnSpc>
                <a:spcPct val="100000"/>
              </a:lnSpc>
              <a:spcBef>
                <a:spcPts val="229"/>
              </a:spcBef>
            </a:pPr>
            <a:r>
              <a:rPr sz="3400" spc="210" dirty="0">
                <a:latin typeface="Arial"/>
                <a:cs typeface="Arial"/>
              </a:rPr>
              <a:t>o</a:t>
            </a:r>
            <a:endParaRPr sz="3400">
              <a:latin typeface="Arial"/>
              <a:cs typeface="Arial"/>
            </a:endParaRPr>
          </a:p>
          <a:p>
            <a:pPr marL="105410" marR="15875" indent="85090" algn="just">
              <a:lnSpc>
                <a:spcPct val="115799"/>
              </a:lnSpc>
              <a:spcBef>
                <a:spcPts val="5"/>
              </a:spcBef>
            </a:pPr>
            <a:r>
              <a:rPr sz="3400" spc="100" dirty="0">
                <a:latin typeface="Arial"/>
                <a:cs typeface="Arial"/>
              </a:rPr>
              <a:t>i </a:t>
            </a:r>
            <a:r>
              <a:rPr sz="3400" spc="5" dirty="0">
                <a:latin typeface="Arial"/>
                <a:cs typeface="Arial"/>
              </a:rPr>
              <a:t>e </a:t>
            </a:r>
            <a:r>
              <a:rPr sz="3400" spc="135" dirty="0">
                <a:latin typeface="Arial"/>
                <a:cs typeface="Arial"/>
              </a:rPr>
              <a:t>c </a:t>
            </a:r>
            <a:r>
              <a:rPr sz="3400" spc="180" dirty="0">
                <a:latin typeface="Arial"/>
                <a:cs typeface="Arial"/>
              </a:rPr>
              <a:t>l</a:t>
            </a:r>
            <a:endParaRPr sz="3400">
              <a:latin typeface="Arial"/>
              <a:cs typeface="Arial"/>
            </a:endParaRPr>
          </a:p>
          <a:p>
            <a:pPr>
              <a:lnSpc>
                <a:spcPct val="100000"/>
              </a:lnSpc>
              <a:spcBef>
                <a:spcPts val="5"/>
              </a:spcBef>
            </a:pPr>
            <a:endParaRPr sz="4100">
              <a:latin typeface="Arial"/>
              <a:cs typeface="Arial"/>
            </a:endParaRPr>
          </a:p>
          <a:p>
            <a:pPr indent="191135">
              <a:lnSpc>
                <a:spcPct val="115799"/>
              </a:lnSpc>
              <a:spcBef>
                <a:spcPts val="5"/>
              </a:spcBef>
            </a:pPr>
            <a:r>
              <a:rPr sz="3400" spc="-60" dirty="0">
                <a:latin typeface="Arial"/>
                <a:cs typeface="Arial"/>
              </a:rPr>
              <a:t>s </a:t>
            </a:r>
            <a:r>
              <a:rPr sz="3400" spc="295" dirty="0">
                <a:latin typeface="Arial"/>
                <a:cs typeface="Arial"/>
              </a:rPr>
              <a:t>ot</a:t>
            </a:r>
            <a:endParaRPr sz="3400">
              <a:latin typeface="Arial"/>
              <a:cs typeface="Arial"/>
            </a:endParaRPr>
          </a:p>
          <a:p>
            <a:pPr>
              <a:lnSpc>
                <a:spcPct val="100000"/>
              </a:lnSpc>
              <a:spcBef>
                <a:spcPts val="20"/>
              </a:spcBef>
            </a:pPr>
            <a:endParaRPr sz="4650">
              <a:latin typeface="Arial"/>
              <a:cs typeface="Arial"/>
            </a:endParaRPr>
          </a:p>
          <a:p>
            <a:pPr marL="32384">
              <a:lnSpc>
                <a:spcPct val="100000"/>
              </a:lnSpc>
            </a:pPr>
            <a:r>
              <a:rPr sz="3400" spc="240" dirty="0">
                <a:latin typeface="Arial"/>
                <a:cs typeface="Arial"/>
              </a:rPr>
              <a:t>M</a:t>
            </a:r>
            <a:endParaRPr sz="3400">
              <a:latin typeface="Arial"/>
              <a:cs typeface="Arial"/>
            </a:endParaRPr>
          </a:p>
        </p:txBody>
      </p:sp>
      <p:sp>
        <p:nvSpPr>
          <p:cNvPr id="70" name="object 70"/>
          <p:cNvSpPr txBox="1"/>
          <p:nvPr/>
        </p:nvSpPr>
        <p:spPr>
          <a:xfrm>
            <a:off x="7997967" y="3233777"/>
            <a:ext cx="553085" cy="5988685"/>
          </a:xfrm>
          <a:prstGeom prst="rect">
            <a:avLst/>
          </a:prstGeom>
        </p:spPr>
        <p:txBody>
          <a:bodyPr vert="horz" wrap="square" lIns="0" tIns="29209" rIns="0" bIns="0" rtlCol="0">
            <a:spAutoFit/>
          </a:bodyPr>
          <a:lstStyle/>
          <a:p>
            <a:pPr marL="156210">
              <a:lnSpc>
                <a:spcPct val="100000"/>
              </a:lnSpc>
              <a:spcBef>
                <a:spcPts val="229"/>
              </a:spcBef>
            </a:pPr>
            <a:r>
              <a:rPr sz="3400" spc="285" dirty="0">
                <a:latin typeface="Arial"/>
                <a:cs typeface="Arial"/>
              </a:rPr>
              <a:t>m</a:t>
            </a:r>
            <a:endParaRPr sz="3400">
              <a:latin typeface="Arial"/>
              <a:cs typeface="Arial"/>
            </a:endParaRPr>
          </a:p>
          <a:p>
            <a:pPr marL="88900">
              <a:lnSpc>
                <a:spcPct val="100000"/>
              </a:lnSpc>
              <a:spcBef>
                <a:spcPts val="645"/>
              </a:spcBef>
            </a:pPr>
            <a:r>
              <a:rPr sz="3400" spc="220" dirty="0">
                <a:latin typeface="Arial"/>
                <a:cs typeface="Arial"/>
              </a:rPr>
              <a:t>te</a:t>
            </a:r>
            <a:endParaRPr sz="3400">
              <a:latin typeface="Arial"/>
              <a:cs typeface="Arial"/>
            </a:endParaRPr>
          </a:p>
          <a:p>
            <a:pPr>
              <a:lnSpc>
                <a:spcPct val="100000"/>
              </a:lnSpc>
              <a:spcBef>
                <a:spcPts val="10"/>
              </a:spcBef>
            </a:pPr>
            <a:endParaRPr sz="4100">
              <a:latin typeface="Arial"/>
              <a:cs typeface="Arial"/>
            </a:endParaRPr>
          </a:p>
          <a:p>
            <a:pPr marR="47625" indent="173355" algn="just">
              <a:lnSpc>
                <a:spcPct val="115799"/>
              </a:lnSpc>
              <a:spcBef>
                <a:spcPts val="5"/>
              </a:spcBef>
            </a:pPr>
            <a:r>
              <a:rPr sz="3400" spc="155" dirty="0">
                <a:latin typeface="Arial"/>
                <a:cs typeface="Arial"/>
              </a:rPr>
              <a:t>h </a:t>
            </a:r>
            <a:r>
              <a:rPr sz="3400" spc="65" dirty="0">
                <a:latin typeface="Arial"/>
                <a:cs typeface="Arial"/>
              </a:rPr>
              <a:t>os </a:t>
            </a:r>
            <a:r>
              <a:rPr sz="3400" spc="135" dirty="0">
                <a:latin typeface="Arial"/>
                <a:cs typeface="Arial"/>
              </a:rPr>
              <a:t>er</a:t>
            </a:r>
            <a:endParaRPr sz="3400">
              <a:latin typeface="Arial"/>
              <a:cs typeface="Arial"/>
            </a:endParaRPr>
          </a:p>
          <a:p>
            <a:pPr marL="226695" marR="102870" indent="-38100">
              <a:lnSpc>
                <a:spcPct val="115799"/>
              </a:lnSpc>
            </a:pPr>
            <a:r>
              <a:rPr sz="3400" spc="-50" dirty="0">
                <a:latin typeface="Arial"/>
                <a:cs typeface="Arial"/>
              </a:rPr>
              <a:t>a s</a:t>
            </a:r>
            <a:endParaRPr sz="3400">
              <a:latin typeface="Arial"/>
              <a:cs typeface="Arial"/>
            </a:endParaRPr>
          </a:p>
          <a:p>
            <a:pPr>
              <a:lnSpc>
                <a:spcPct val="100000"/>
              </a:lnSpc>
              <a:spcBef>
                <a:spcPts val="20"/>
              </a:spcBef>
            </a:pPr>
            <a:endParaRPr sz="4650">
              <a:latin typeface="Arial"/>
              <a:cs typeface="Arial"/>
            </a:endParaRPr>
          </a:p>
          <a:p>
            <a:pPr marL="205740">
              <a:lnSpc>
                <a:spcPct val="100000"/>
              </a:lnSpc>
            </a:pPr>
            <a:r>
              <a:rPr sz="3400" spc="185" dirty="0">
                <a:latin typeface="Arial"/>
                <a:cs typeface="Arial"/>
              </a:rPr>
              <a:t>ir</a:t>
            </a:r>
            <a:endParaRPr sz="3400">
              <a:latin typeface="Arial"/>
              <a:cs typeface="Arial"/>
            </a:endParaRPr>
          </a:p>
        </p:txBody>
      </p:sp>
      <p:sp>
        <p:nvSpPr>
          <p:cNvPr id="71" name="object 71"/>
          <p:cNvSpPr txBox="1"/>
          <p:nvPr/>
        </p:nvSpPr>
        <p:spPr>
          <a:xfrm>
            <a:off x="8306602" y="3833852"/>
            <a:ext cx="483234" cy="5388610"/>
          </a:xfrm>
          <a:prstGeom prst="rect">
            <a:avLst/>
          </a:prstGeom>
        </p:spPr>
        <p:txBody>
          <a:bodyPr vert="horz" wrap="square" lIns="0" tIns="29209" rIns="0" bIns="0" rtlCol="0">
            <a:spAutoFit/>
          </a:bodyPr>
          <a:lstStyle/>
          <a:p>
            <a:pPr marL="205104">
              <a:lnSpc>
                <a:spcPct val="100000"/>
              </a:lnSpc>
              <a:spcBef>
                <a:spcPts val="229"/>
              </a:spcBef>
            </a:pPr>
            <a:r>
              <a:rPr sz="3400" spc="295" dirty="0">
                <a:latin typeface="Arial"/>
                <a:cs typeface="Arial"/>
              </a:rPr>
              <a:t>d</a:t>
            </a:r>
            <a:endParaRPr sz="3400">
              <a:latin typeface="Arial"/>
              <a:cs typeface="Arial"/>
            </a:endParaRPr>
          </a:p>
          <a:p>
            <a:pPr>
              <a:lnSpc>
                <a:spcPct val="100000"/>
              </a:lnSpc>
              <a:spcBef>
                <a:spcPts val="645"/>
              </a:spcBef>
            </a:pPr>
            <a:r>
              <a:rPr sz="3400" spc="65" dirty="0">
                <a:latin typeface="Arial"/>
                <a:cs typeface="Arial"/>
              </a:rPr>
              <a:t>B</a:t>
            </a:r>
            <a:endParaRPr sz="3400">
              <a:latin typeface="Arial"/>
              <a:cs typeface="Arial"/>
            </a:endParaRPr>
          </a:p>
          <a:p>
            <a:pPr>
              <a:lnSpc>
                <a:spcPct val="100000"/>
              </a:lnSpc>
              <a:spcBef>
                <a:spcPts val="25"/>
              </a:spcBef>
            </a:pPr>
            <a:endParaRPr sz="4650">
              <a:latin typeface="Arial"/>
              <a:cs typeface="Arial"/>
            </a:endParaRPr>
          </a:p>
          <a:p>
            <a:pPr marL="120650" indent="66675">
              <a:lnSpc>
                <a:spcPct val="100000"/>
              </a:lnSpc>
            </a:pPr>
            <a:r>
              <a:rPr sz="3400" spc="445" dirty="0">
                <a:latin typeface="Arial"/>
                <a:cs typeface="Arial"/>
              </a:rPr>
              <a:t>t</a:t>
            </a:r>
            <a:endParaRPr sz="3400">
              <a:latin typeface="Arial"/>
              <a:cs typeface="Arial"/>
            </a:endParaRPr>
          </a:p>
          <a:p>
            <a:pPr>
              <a:lnSpc>
                <a:spcPct val="100000"/>
              </a:lnSpc>
              <a:spcBef>
                <a:spcPts val="10"/>
              </a:spcBef>
            </a:pPr>
            <a:endParaRPr sz="4100">
              <a:latin typeface="Arial"/>
              <a:cs typeface="Arial"/>
            </a:endParaRPr>
          </a:p>
          <a:p>
            <a:pPr marL="132715" marR="86360" indent="-12065">
              <a:lnSpc>
                <a:spcPct val="115799"/>
              </a:lnSpc>
            </a:pPr>
            <a:r>
              <a:rPr sz="3400" spc="155" dirty="0">
                <a:latin typeface="Arial"/>
                <a:cs typeface="Arial"/>
              </a:rPr>
              <a:t>n </a:t>
            </a:r>
            <a:r>
              <a:rPr sz="3400" spc="390" dirty="0">
                <a:latin typeface="Arial"/>
                <a:cs typeface="Arial"/>
              </a:rPr>
              <a:t>t</a:t>
            </a:r>
            <a:endParaRPr sz="3400">
              <a:latin typeface="Arial"/>
              <a:cs typeface="Arial"/>
            </a:endParaRPr>
          </a:p>
          <a:p>
            <a:pPr>
              <a:lnSpc>
                <a:spcPct val="100000"/>
              </a:lnSpc>
              <a:spcBef>
                <a:spcPts val="25"/>
              </a:spcBef>
            </a:pPr>
            <a:endParaRPr sz="4650">
              <a:latin typeface="Arial"/>
              <a:cs typeface="Arial"/>
            </a:endParaRPr>
          </a:p>
          <a:p>
            <a:pPr marL="191770">
              <a:lnSpc>
                <a:spcPct val="100000"/>
              </a:lnSpc>
            </a:pPr>
            <a:r>
              <a:rPr sz="3400" dirty="0">
                <a:latin typeface="Arial"/>
                <a:cs typeface="Arial"/>
              </a:rPr>
              <a:t>a</a:t>
            </a:r>
            <a:endParaRPr sz="3400">
              <a:latin typeface="Arial"/>
              <a:cs typeface="Arial"/>
            </a:endParaRPr>
          </a:p>
        </p:txBody>
      </p:sp>
      <p:sp>
        <p:nvSpPr>
          <p:cNvPr id="72" name="object 72"/>
          <p:cNvSpPr txBox="1"/>
          <p:nvPr/>
        </p:nvSpPr>
        <p:spPr>
          <a:xfrm>
            <a:off x="8550892" y="3233777"/>
            <a:ext cx="518159" cy="5988685"/>
          </a:xfrm>
          <a:prstGeom prst="rect">
            <a:avLst/>
          </a:prstGeom>
        </p:spPr>
        <p:txBody>
          <a:bodyPr vert="horz" wrap="square" lIns="0" tIns="29209" rIns="0" bIns="0" rtlCol="0">
            <a:spAutoFit/>
          </a:bodyPr>
          <a:lstStyle/>
          <a:p>
            <a:pPr>
              <a:lnSpc>
                <a:spcPct val="100000"/>
              </a:lnSpc>
              <a:spcBef>
                <a:spcPts val="229"/>
              </a:spcBef>
            </a:pPr>
            <a:r>
              <a:rPr sz="3400" spc="110" dirty="0">
                <a:latin typeface="Arial"/>
                <a:cs typeface="Arial"/>
              </a:rPr>
              <a:t>pa</a:t>
            </a:r>
            <a:endParaRPr sz="3400">
              <a:latin typeface="Arial"/>
              <a:cs typeface="Arial"/>
            </a:endParaRPr>
          </a:p>
          <a:p>
            <a:pPr>
              <a:lnSpc>
                <a:spcPct val="100000"/>
              </a:lnSpc>
              <a:spcBef>
                <a:spcPts val="25"/>
              </a:spcBef>
            </a:pPr>
            <a:endParaRPr sz="4650">
              <a:latin typeface="Arial"/>
              <a:cs typeface="Arial"/>
            </a:endParaRPr>
          </a:p>
          <a:p>
            <a:pPr marL="52069">
              <a:lnSpc>
                <a:spcPct val="100000"/>
              </a:lnSpc>
            </a:pPr>
            <a:r>
              <a:rPr sz="3400" spc="-25" dirty="0">
                <a:latin typeface="Arial"/>
                <a:cs typeface="Arial"/>
              </a:rPr>
              <a:t>as</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94615">
              <a:lnSpc>
                <a:spcPct val="100000"/>
              </a:lnSpc>
            </a:pPr>
            <a:r>
              <a:rPr sz="3400" spc="-75" dirty="0">
                <a:latin typeface="Arial"/>
                <a:cs typeface="Arial"/>
              </a:rPr>
              <a:t>C</a:t>
            </a:r>
            <a:endParaRPr sz="3400">
              <a:latin typeface="Arial"/>
              <a:cs typeface="Arial"/>
            </a:endParaRPr>
          </a:p>
          <a:p>
            <a:pPr>
              <a:lnSpc>
                <a:spcPct val="100000"/>
              </a:lnSpc>
              <a:spcBef>
                <a:spcPts val="20"/>
              </a:spcBef>
            </a:pPr>
            <a:endParaRPr sz="4650">
              <a:latin typeface="Arial"/>
              <a:cs typeface="Arial"/>
            </a:endParaRPr>
          </a:p>
          <a:p>
            <a:pPr marL="65405">
              <a:lnSpc>
                <a:spcPct val="100000"/>
              </a:lnSpc>
            </a:pPr>
            <a:r>
              <a:rPr sz="3400" spc="60" dirty="0">
                <a:latin typeface="Arial"/>
                <a:cs typeface="Arial"/>
              </a:rPr>
              <a:t>e</a:t>
            </a:r>
            <a:endParaRPr sz="3400">
              <a:latin typeface="Arial"/>
              <a:cs typeface="Arial"/>
            </a:endParaRPr>
          </a:p>
          <a:p>
            <a:pPr>
              <a:lnSpc>
                <a:spcPct val="100000"/>
              </a:lnSpc>
              <a:spcBef>
                <a:spcPts val="25"/>
              </a:spcBef>
            </a:pPr>
            <a:endParaRPr sz="4650">
              <a:latin typeface="Arial"/>
              <a:cs typeface="Arial"/>
            </a:endParaRPr>
          </a:p>
          <a:p>
            <a:pPr marL="187960">
              <a:lnSpc>
                <a:spcPct val="100000"/>
              </a:lnSpc>
            </a:pPr>
            <a:r>
              <a:rPr sz="3400" spc="185" dirty="0">
                <a:latin typeface="Arial"/>
                <a:cs typeface="Arial"/>
              </a:rPr>
              <a:t>c</a:t>
            </a:r>
            <a:endParaRPr sz="3400">
              <a:latin typeface="Arial"/>
              <a:cs typeface="Arial"/>
            </a:endParaRPr>
          </a:p>
        </p:txBody>
      </p:sp>
      <p:sp>
        <p:nvSpPr>
          <p:cNvPr id="73" name="object 73"/>
          <p:cNvSpPr txBox="1"/>
          <p:nvPr/>
        </p:nvSpPr>
        <p:spPr>
          <a:xfrm>
            <a:off x="8801387" y="3233777"/>
            <a:ext cx="556260" cy="5988685"/>
          </a:xfrm>
          <a:prstGeom prst="rect">
            <a:avLst/>
          </a:prstGeom>
        </p:spPr>
        <p:txBody>
          <a:bodyPr vert="horz" wrap="square" lIns="0" tIns="29209" rIns="0" bIns="0" rtlCol="0">
            <a:spAutoFit/>
          </a:bodyPr>
          <a:lstStyle/>
          <a:p>
            <a:pPr marL="267335">
              <a:lnSpc>
                <a:spcPct val="100000"/>
              </a:lnSpc>
              <a:spcBef>
                <a:spcPts val="229"/>
              </a:spcBef>
            </a:pPr>
            <a:r>
              <a:rPr sz="3400" spc="-10" dirty="0">
                <a:latin typeface="Arial"/>
                <a:cs typeface="Arial"/>
              </a:rPr>
              <a:t>s</a:t>
            </a:r>
            <a:endParaRPr sz="3400">
              <a:latin typeface="Arial"/>
              <a:cs typeface="Arial"/>
            </a:endParaRPr>
          </a:p>
          <a:p>
            <a:pPr marL="93980">
              <a:lnSpc>
                <a:spcPct val="100000"/>
              </a:lnSpc>
              <a:spcBef>
                <a:spcPts val="645"/>
              </a:spcBef>
            </a:pPr>
            <a:r>
              <a:rPr sz="3400" spc="290" dirty="0">
                <a:latin typeface="Arial"/>
                <a:cs typeface="Arial"/>
              </a:rPr>
              <a:t>b</a:t>
            </a:r>
            <a:endParaRPr sz="3400">
              <a:latin typeface="Arial"/>
              <a:cs typeface="Arial"/>
            </a:endParaRPr>
          </a:p>
          <a:p>
            <a:pPr marL="257175">
              <a:lnSpc>
                <a:spcPct val="100000"/>
              </a:lnSpc>
              <a:spcBef>
                <a:spcPts val="645"/>
              </a:spcBef>
            </a:pPr>
            <a:r>
              <a:rPr sz="3400" spc="-105" dirty="0">
                <a:latin typeface="Arial"/>
                <a:cs typeface="Arial"/>
              </a:rPr>
              <a:t>z</a:t>
            </a:r>
            <a:endParaRPr sz="3400">
              <a:latin typeface="Arial"/>
              <a:cs typeface="Arial"/>
            </a:endParaRPr>
          </a:p>
          <a:p>
            <a:pPr>
              <a:lnSpc>
                <a:spcPct val="100000"/>
              </a:lnSpc>
              <a:spcBef>
                <a:spcPts val="25"/>
              </a:spcBef>
            </a:pPr>
            <a:endParaRPr sz="4650">
              <a:latin typeface="Arial"/>
              <a:cs typeface="Arial"/>
            </a:endParaRPr>
          </a:p>
          <a:p>
            <a:pPr marL="90805">
              <a:lnSpc>
                <a:spcPct val="100000"/>
              </a:lnSpc>
            </a:pPr>
            <a:r>
              <a:rPr sz="3400" spc="-125" dirty="0">
                <a:latin typeface="Arial"/>
                <a:cs typeface="Arial"/>
              </a:rPr>
              <a:t>G</a:t>
            </a:r>
            <a:endParaRPr sz="3400">
              <a:latin typeface="Arial"/>
              <a:cs typeface="Arial"/>
            </a:endParaRPr>
          </a:p>
          <a:p>
            <a:pPr marR="18415" indent="146685">
              <a:lnSpc>
                <a:spcPct val="115799"/>
              </a:lnSpc>
            </a:pPr>
            <a:r>
              <a:rPr sz="3400" spc="150" dirty="0">
                <a:latin typeface="Arial"/>
                <a:cs typeface="Arial"/>
              </a:rPr>
              <a:t>hi </a:t>
            </a:r>
            <a:r>
              <a:rPr sz="3400" spc="-50" dirty="0">
                <a:latin typeface="Arial"/>
                <a:cs typeface="Arial"/>
              </a:rPr>
              <a:t>W</a:t>
            </a:r>
            <a:endParaRPr sz="3400">
              <a:latin typeface="Arial"/>
              <a:cs typeface="Arial"/>
            </a:endParaRPr>
          </a:p>
          <a:p>
            <a:pPr algn="r">
              <a:lnSpc>
                <a:spcPct val="100000"/>
              </a:lnSpc>
              <a:spcBef>
                <a:spcPts val="645"/>
              </a:spcBef>
            </a:pPr>
            <a:r>
              <a:rPr sz="3400" spc="105" dirty="0">
                <a:latin typeface="Arial"/>
                <a:cs typeface="Arial"/>
              </a:rPr>
              <a:t>ps</a:t>
            </a:r>
            <a:endParaRPr sz="3400">
              <a:latin typeface="Arial"/>
              <a:cs typeface="Arial"/>
            </a:endParaRPr>
          </a:p>
          <a:p>
            <a:pPr>
              <a:lnSpc>
                <a:spcPct val="100000"/>
              </a:lnSpc>
              <a:spcBef>
                <a:spcPts val="25"/>
              </a:spcBef>
            </a:pPr>
            <a:endParaRPr sz="4650">
              <a:latin typeface="Arial"/>
              <a:cs typeface="Arial"/>
            </a:endParaRPr>
          </a:p>
          <a:p>
            <a:pPr algn="r">
              <a:lnSpc>
                <a:spcPct val="100000"/>
              </a:lnSpc>
            </a:pPr>
            <a:r>
              <a:rPr sz="3400" spc="60" dirty="0">
                <a:latin typeface="Arial"/>
                <a:cs typeface="Arial"/>
              </a:rPr>
              <a:t>e</a:t>
            </a:r>
            <a:endParaRPr sz="3400">
              <a:latin typeface="Arial"/>
              <a:cs typeface="Arial"/>
            </a:endParaRPr>
          </a:p>
        </p:txBody>
      </p:sp>
      <p:sp>
        <p:nvSpPr>
          <p:cNvPr id="74" name="object 74"/>
          <p:cNvSpPr txBox="1"/>
          <p:nvPr/>
        </p:nvSpPr>
        <p:spPr>
          <a:xfrm>
            <a:off x="9173046" y="3233777"/>
            <a:ext cx="451484" cy="5988685"/>
          </a:xfrm>
          <a:prstGeom prst="rect">
            <a:avLst/>
          </a:prstGeom>
        </p:spPr>
        <p:txBody>
          <a:bodyPr vert="horz" wrap="square" lIns="0" tIns="29209" rIns="0" bIns="0" rtlCol="0">
            <a:spAutoFit/>
          </a:bodyPr>
          <a:lstStyle/>
          <a:p>
            <a:pPr marL="110489">
              <a:lnSpc>
                <a:spcPct val="100000"/>
              </a:lnSpc>
              <a:spcBef>
                <a:spcPts val="229"/>
              </a:spcBef>
            </a:pPr>
            <a:r>
              <a:rPr sz="3400" spc="35" dirty="0">
                <a:latin typeface="Arial"/>
                <a:cs typeface="Arial"/>
              </a:rPr>
              <a:t>si</a:t>
            </a:r>
            <a:endParaRPr sz="3400">
              <a:latin typeface="Arial"/>
              <a:cs typeface="Arial"/>
            </a:endParaRPr>
          </a:p>
          <a:p>
            <a:pPr>
              <a:lnSpc>
                <a:spcPct val="100000"/>
              </a:lnSpc>
              <a:spcBef>
                <a:spcPts val="645"/>
              </a:spcBef>
            </a:pPr>
            <a:r>
              <a:rPr sz="3400" spc="229" dirty="0">
                <a:latin typeface="Arial"/>
                <a:cs typeface="Arial"/>
              </a:rPr>
              <a:t>y</a:t>
            </a:r>
            <a:endParaRPr sz="3400">
              <a:latin typeface="Arial"/>
              <a:cs typeface="Arial"/>
            </a:endParaRPr>
          </a:p>
          <a:p>
            <a:pPr marL="88265">
              <a:lnSpc>
                <a:spcPct val="100000"/>
              </a:lnSpc>
              <a:spcBef>
                <a:spcPts val="645"/>
              </a:spcBef>
            </a:pPr>
            <a:r>
              <a:rPr sz="3400" spc="165" dirty="0">
                <a:latin typeface="Arial"/>
                <a:cs typeface="Arial"/>
              </a:rPr>
              <a:t>il</a:t>
            </a:r>
            <a:endParaRPr sz="3400">
              <a:latin typeface="Arial"/>
              <a:cs typeface="Arial"/>
            </a:endParaRPr>
          </a:p>
          <a:p>
            <a:pPr>
              <a:lnSpc>
                <a:spcPct val="100000"/>
              </a:lnSpc>
              <a:spcBef>
                <a:spcPts val="25"/>
              </a:spcBef>
            </a:pPr>
            <a:endParaRPr sz="4650">
              <a:latin typeface="Arial"/>
              <a:cs typeface="Arial"/>
            </a:endParaRPr>
          </a:p>
          <a:p>
            <a:pPr marL="39370">
              <a:lnSpc>
                <a:spcPct val="100000"/>
              </a:lnSpc>
            </a:pPr>
            <a:r>
              <a:rPr sz="3400" spc="60" dirty="0">
                <a:latin typeface="Arial"/>
                <a:cs typeface="Arial"/>
              </a:rPr>
              <a:t>e</a:t>
            </a:r>
            <a:endParaRPr sz="3400">
              <a:latin typeface="Arial"/>
              <a:cs typeface="Arial"/>
            </a:endParaRPr>
          </a:p>
          <a:p>
            <a:pPr marL="30480" indent="127000">
              <a:lnSpc>
                <a:spcPct val="115799"/>
              </a:lnSpc>
            </a:pPr>
            <a:r>
              <a:rPr sz="3400" spc="155" dirty="0">
                <a:latin typeface="Arial"/>
                <a:cs typeface="Arial"/>
              </a:rPr>
              <a:t>n </a:t>
            </a:r>
            <a:r>
              <a:rPr sz="3400" spc="105" dirty="0">
                <a:latin typeface="Arial"/>
                <a:cs typeface="Arial"/>
              </a:rPr>
              <a:t>ar</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180340">
              <a:lnSpc>
                <a:spcPct val="100000"/>
              </a:lnSpc>
            </a:pPr>
            <a:r>
              <a:rPr sz="3400" spc="-45" dirty="0">
                <a:latin typeface="Arial"/>
                <a:cs typeface="Arial"/>
              </a:rPr>
              <a:t>,</a:t>
            </a:r>
            <a:endParaRPr sz="3400">
              <a:latin typeface="Arial"/>
              <a:cs typeface="Arial"/>
            </a:endParaRPr>
          </a:p>
        </p:txBody>
      </p:sp>
      <p:sp>
        <p:nvSpPr>
          <p:cNvPr id="75" name="object 75"/>
          <p:cNvSpPr txBox="1"/>
          <p:nvPr/>
        </p:nvSpPr>
        <p:spPr>
          <a:xfrm>
            <a:off x="9460817" y="3233777"/>
            <a:ext cx="454025" cy="5988685"/>
          </a:xfrm>
          <a:prstGeom prst="rect">
            <a:avLst/>
          </a:prstGeom>
        </p:spPr>
        <p:txBody>
          <a:bodyPr vert="horz" wrap="square" lIns="0" tIns="29209" rIns="0" bIns="0" rtlCol="0">
            <a:spAutoFit/>
          </a:bodyPr>
          <a:lstStyle/>
          <a:p>
            <a:pPr marL="153035">
              <a:lnSpc>
                <a:spcPct val="100000"/>
              </a:lnSpc>
              <a:spcBef>
                <a:spcPts val="229"/>
              </a:spcBef>
            </a:pPr>
            <a:r>
              <a:rPr sz="3400" spc="210" dirty="0">
                <a:latin typeface="Arial"/>
                <a:cs typeface="Arial"/>
              </a:rPr>
              <a:t>o</a:t>
            </a:r>
            <a:endParaRPr sz="3400">
              <a:latin typeface="Arial"/>
              <a:cs typeface="Arial"/>
            </a:endParaRPr>
          </a:p>
          <a:p>
            <a:pPr marL="62865">
              <a:lnSpc>
                <a:spcPct val="100000"/>
              </a:lnSpc>
              <a:spcBef>
                <a:spcPts val="645"/>
              </a:spcBef>
            </a:pPr>
            <a:r>
              <a:rPr sz="3400" spc="240" dirty="0">
                <a:latin typeface="Arial"/>
                <a:cs typeface="Arial"/>
              </a:rPr>
              <a:t>M</a:t>
            </a:r>
            <a:endParaRPr sz="3400">
              <a:latin typeface="Arial"/>
              <a:cs typeface="Arial"/>
            </a:endParaRPr>
          </a:p>
          <a:p>
            <a:pPr marL="41910">
              <a:lnSpc>
                <a:spcPct val="100000"/>
              </a:lnSpc>
              <a:spcBef>
                <a:spcPts val="645"/>
              </a:spcBef>
            </a:pPr>
            <a:r>
              <a:rPr sz="3400" spc="60" dirty="0">
                <a:latin typeface="Arial"/>
                <a:cs typeface="Arial"/>
              </a:rPr>
              <a:t>e</a:t>
            </a:r>
            <a:endParaRPr sz="3400">
              <a:latin typeface="Arial"/>
              <a:cs typeface="Arial"/>
            </a:endParaRPr>
          </a:p>
          <a:p>
            <a:pPr>
              <a:lnSpc>
                <a:spcPct val="100000"/>
              </a:lnSpc>
              <a:spcBef>
                <a:spcPts val="25"/>
              </a:spcBef>
            </a:pPr>
            <a:endParaRPr sz="4650">
              <a:latin typeface="Arial"/>
              <a:cs typeface="Arial"/>
            </a:endParaRPr>
          </a:p>
          <a:p>
            <a:pPr>
              <a:lnSpc>
                <a:spcPct val="100000"/>
              </a:lnSpc>
            </a:pPr>
            <a:r>
              <a:rPr sz="3400" spc="215" dirty="0">
                <a:latin typeface="Arial"/>
                <a:cs typeface="Arial"/>
              </a:rPr>
              <a:t>n</a:t>
            </a:r>
            <a:endParaRPr sz="3400">
              <a:latin typeface="Arial"/>
              <a:cs typeface="Arial"/>
            </a:endParaRPr>
          </a:p>
          <a:p>
            <a:pPr marL="1905" marR="10795" indent="135255" algn="just">
              <a:lnSpc>
                <a:spcPct val="115799"/>
              </a:lnSpc>
            </a:pPr>
            <a:r>
              <a:rPr sz="3400" spc="5" dirty="0">
                <a:latin typeface="Arial"/>
                <a:cs typeface="Arial"/>
              </a:rPr>
              <a:t>e </a:t>
            </a:r>
            <a:r>
              <a:rPr sz="3400" spc="220" dirty="0">
                <a:latin typeface="Arial"/>
                <a:cs typeface="Arial"/>
              </a:rPr>
              <a:t>r </a:t>
            </a:r>
            <a:r>
              <a:rPr sz="3400" spc="254" dirty="0">
                <a:latin typeface="Arial"/>
                <a:cs typeface="Arial"/>
              </a:rPr>
              <a:t>of</a:t>
            </a:r>
            <a:endParaRPr sz="3400">
              <a:latin typeface="Arial"/>
              <a:cs typeface="Arial"/>
            </a:endParaRPr>
          </a:p>
          <a:p>
            <a:pPr>
              <a:lnSpc>
                <a:spcPct val="100000"/>
              </a:lnSpc>
              <a:spcBef>
                <a:spcPts val="25"/>
              </a:spcBef>
            </a:pPr>
            <a:endParaRPr sz="4650">
              <a:latin typeface="Arial"/>
              <a:cs typeface="Arial"/>
            </a:endParaRPr>
          </a:p>
          <a:p>
            <a:pPr marL="112395">
              <a:lnSpc>
                <a:spcPct val="100000"/>
              </a:lnSpc>
            </a:pPr>
            <a:r>
              <a:rPr sz="3400" spc="65" dirty="0">
                <a:latin typeface="Arial"/>
                <a:cs typeface="Arial"/>
              </a:rPr>
              <a:t>B</a:t>
            </a:r>
            <a:endParaRPr sz="3400">
              <a:latin typeface="Arial"/>
              <a:cs typeface="Arial"/>
            </a:endParaRPr>
          </a:p>
        </p:txBody>
      </p:sp>
      <p:sp>
        <p:nvSpPr>
          <p:cNvPr id="76" name="object 76"/>
          <p:cNvSpPr txBox="1"/>
          <p:nvPr/>
        </p:nvSpPr>
        <p:spPr>
          <a:xfrm>
            <a:off x="9728554" y="3233777"/>
            <a:ext cx="511809" cy="5988685"/>
          </a:xfrm>
          <a:prstGeom prst="rect">
            <a:avLst/>
          </a:prstGeom>
        </p:spPr>
        <p:txBody>
          <a:bodyPr vert="horz" wrap="square" lIns="0" tIns="29209" rIns="0" bIns="0" rtlCol="0">
            <a:spAutoFit/>
          </a:bodyPr>
          <a:lstStyle/>
          <a:p>
            <a:pPr marL="152400">
              <a:lnSpc>
                <a:spcPct val="100000"/>
              </a:lnSpc>
              <a:spcBef>
                <a:spcPts val="229"/>
              </a:spcBef>
            </a:pPr>
            <a:r>
              <a:rPr sz="3400" spc="215" dirty="0">
                <a:latin typeface="Arial"/>
                <a:cs typeface="Arial"/>
              </a:rPr>
              <a:t>n</a:t>
            </a:r>
            <a:endParaRPr sz="3400">
              <a:latin typeface="Arial"/>
              <a:cs typeface="Arial"/>
            </a:endParaRPr>
          </a:p>
          <a:p>
            <a:pPr marL="185420">
              <a:lnSpc>
                <a:spcPct val="100000"/>
              </a:lnSpc>
              <a:spcBef>
                <a:spcPts val="645"/>
              </a:spcBef>
            </a:pPr>
            <a:r>
              <a:rPr sz="3400" spc="150" dirty="0">
                <a:latin typeface="Arial"/>
                <a:cs typeface="Arial"/>
              </a:rPr>
              <a:t>i</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a:lnSpc>
                <a:spcPct val="100000"/>
              </a:lnSpc>
            </a:pPr>
            <a:r>
              <a:rPr sz="3400" spc="60" dirty="0">
                <a:latin typeface="Arial"/>
                <a:cs typeface="Arial"/>
              </a:rPr>
              <a:t>e</a:t>
            </a:r>
            <a:endParaRPr sz="3400">
              <a:latin typeface="Arial"/>
              <a:cs typeface="Arial"/>
            </a:endParaRPr>
          </a:p>
          <a:p>
            <a:pPr marL="74930" indent="43180">
              <a:lnSpc>
                <a:spcPct val="115799"/>
              </a:lnSpc>
            </a:pPr>
            <a:r>
              <a:rPr sz="3400" spc="195" dirty="0">
                <a:latin typeface="Arial"/>
                <a:cs typeface="Arial"/>
              </a:rPr>
              <a:t>lo </a:t>
            </a:r>
            <a:r>
              <a:rPr sz="3400" spc="5" dirty="0">
                <a:latin typeface="Arial"/>
                <a:cs typeface="Arial"/>
              </a:rPr>
              <a:t>e</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141605">
              <a:lnSpc>
                <a:spcPct val="100000"/>
              </a:lnSpc>
            </a:pPr>
            <a:r>
              <a:rPr sz="3400" dirty="0">
                <a:latin typeface="Arial"/>
                <a:cs typeface="Arial"/>
              </a:rPr>
              <a:t>a</a:t>
            </a:r>
            <a:endParaRPr sz="3400">
              <a:latin typeface="Arial"/>
              <a:cs typeface="Arial"/>
            </a:endParaRPr>
          </a:p>
        </p:txBody>
      </p:sp>
      <p:sp>
        <p:nvSpPr>
          <p:cNvPr id="77" name="object 77"/>
          <p:cNvSpPr txBox="1"/>
          <p:nvPr/>
        </p:nvSpPr>
        <p:spPr>
          <a:xfrm>
            <a:off x="10001560" y="3233777"/>
            <a:ext cx="387985" cy="5988685"/>
          </a:xfrm>
          <a:prstGeom prst="rect">
            <a:avLst/>
          </a:prstGeom>
        </p:spPr>
        <p:txBody>
          <a:bodyPr vert="horz" wrap="square" lIns="0" tIns="29209" rIns="0" bIns="0" rtlCol="0">
            <a:spAutoFit/>
          </a:bodyPr>
          <a:lstStyle/>
          <a:p>
            <a:pPr marL="146685">
              <a:lnSpc>
                <a:spcPct val="100000"/>
              </a:lnSpc>
              <a:spcBef>
                <a:spcPts val="229"/>
              </a:spcBef>
            </a:pPr>
            <a:r>
              <a:rPr sz="3400" dirty="0">
                <a:latin typeface="Arial"/>
                <a:cs typeface="Arial"/>
              </a:rPr>
              <a:t>a</a:t>
            </a:r>
            <a:endParaRPr sz="3400">
              <a:latin typeface="Arial"/>
              <a:cs typeface="Arial"/>
            </a:endParaRPr>
          </a:p>
          <a:p>
            <a:pPr marL="27940">
              <a:lnSpc>
                <a:spcPct val="100000"/>
              </a:lnSpc>
              <a:spcBef>
                <a:spcPts val="645"/>
              </a:spcBef>
            </a:pPr>
            <a:r>
              <a:rPr sz="3400" spc="185" dirty="0">
                <a:latin typeface="Arial"/>
                <a:cs typeface="Arial"/>
              </a:rPr>
              <a:t>c</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80645">
              <a:lnSpc>
                <a:spcPct val="100000"/>
              </a:lnSpc>
            </a:pPr>
            <a:r>
              <a:rPr sz="3400" spc="-190" dirty="0">
                <a:latin typeface="Arial"/>
                <a:cs typeface="Arial"/>
              </a:rPr>
              <a:t>S</a:t>
            </a:r>
            <a:endParaRPr sz="3400">
              <a:latin typeface="Arial"/>
              <a:cs typeface="Arial"/>
            </a:endParaRPr>
          </a:p>
          <a:p>
            <a:pPr>
              <a:lnSpc>
                <a:spcPct val="100000"/>
              </a:lnSpc>
              <a:spcBef>
                <a:spcPts val="10"/>
              </a:spcBef>
            </a:pPr>
            <a:endParaRPr sz="4100">
              <a:latin typeface="Arial"/>
              <a:cs typeface="Arial"/>
            </a:endParaRPr>
          </a:p>
          <a:p>
            <a:pPr marR="53975" indent="49530">
              <a:lnSpc>
                <a:spcPct val="115799"/>
              </a:lnSpc>
            </a:pPr>
            <a:r>
              <a:rPr sz="3400" spc="155" dirty="0">
                <a:latin typeface="Arial"/>
                <a:cs typeface="Arial"/>
              </a:rPr>
              <a:t>n </a:t>
            </a:r>
            <a:r>
              <a:rPr sz="3400" spc="45" dirty="0">
                <a:latin typeface="Arial"/>
                <a:cs typeface="Arial"/>
              </a:rPr>
              <a:t>H</a:t>
            </a:r>
            <a:endParaRPr sz="3400">
              <a:latin typeface="Arial"/>
              <a:cs typeface="Arial"/>
            </a:endParaRPr>
          </a:p>
          <a:p>
            <a:pPr>
              <a:lnSpc>
                <a:spcPct val="100000"/>
              </a:lnSpc>
              <a:spcBef>
                <a:spcPts val="25"/>
              </a:spcBef>
            </a:pPr>
            <a:endParaRPr sz="4650">
              <a:latin typeface="Arial"/>
              <a:cs typeface="Arial"/>
            </a:endParaRPr>
          </a:p>
          <a:p>
            <a:pPr marL="109220">
              <a:lnSpc>
                <a:spcPct val="100000"/>
              </a:lnSpc>
            </a:pPr>
            <a:r>
              <a:rPr sz="3400" spc="280" dirty="0">
                <a:latin typeface="Arial"/>
                <a:cs typeface="Arial"/>
              </a:rPr>
              <a:t>r</a:t>
            </a:r>
            <a:endParaRPr sz="3400">
              <a:latin typeface="Arial"/>
              <a:cs typeface="Arial"/>
            </a:endParaRPr>
          </a:p>
        </p:txBody>
      </p:sp>
      <p:sp>
        <p:nvSpPr>
          <p:cNvPr id="78" name="object 78"/>
          <p:cNvSpPr txBox="1"/>
          <p:nvPr/>
        </p:nvSpPr>
        <p:spPr>
          <a:xfrm>
            <a:off x="10269287" y="3233777"/>
            <a:ext cx="539750" cy="5988685"/>
          </a:xfrm>
          <a:prstGeom prst="rect">
            <a:avLst/>
          </a:prstGeom>
        </p:spPr>
        <p:txBody>
          <a:bodyPr vert="horz" wrap="square" lIns="0" tIns="29209" rIns="0" bIns="0" rtlCol="0">
            <a:spAutoFit/>
          </a:bodyPr>
          <a:lstStyle/>
          <a:p>
            <a:pPr marL="120014">
              <a:lnSpc>
                <a:spcPct val="100000"/>
              </a:lnSpc>
              <a:spcBef>
                <a:spcPts val="229"/>
              </a:spcBef>
            </a:pPr>
            <a:r>
              <a:rPr sz="3400" spc="445" dirty="0">
                <a:latin typeface="Arial"/>
                <a:cs typeface="Arial"/>
              </a:rPr>
              <a:t>t</a:t>
            </a:r>
            <a:endParaRPr sz="3400">
              <a:latin typeface="Arial"/>
              <a:cs typeface="Arial"/>
            </a:endParaRPr>
          </a:p>
          <a:p>
            <a:pPr>
              <a:lnSpc>
                <a:spcPct val="100000"/>
              </a:lnSpc>
              <a:spcBef>
                <a:spcPts val="645"/>
              </a:spcBef>
            </a:pPr>
            <a:r>
              <a:rPr sz="3400" spc="75" dirty="0">
                <a:latin typeface="Arial"/>
                <a:cs typeface="Arial"/>
              </a:rPr>
              <a:t>ha</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marL="76200" marR="97790">
              <a:lnSpc>
                <a:spcPct val="115799"/>
              </a:lnSpc>
            </a:pPr>
            <a:r>
              <a:rPr sz="3400" spc="330" dirty="0">
                <a:latin typeface="Arial"/>
                <a:cs typeface="Arial"/>
              </a:rPr>
              <a:t>tr </a:t>
            </a:r>
            <a:r>
              <a:rPr sz="3400" spc="-50" dirty="0">
                <a:latin typeface="Arial"/>
                <a:cs typeface="Arial"/>
              </a:rPr>
              <a:t>O</a:t>
            </a:r>
            <a:endParaRPr sz="3400">
              <a:latin typeface="Arial"/>
              <a:cs typeface="Arial"/>
            </a:endParaRPr>
          </a:p>
          <a:p>
            <a:pPr marL="20955" indent="36830">
              <a:lnSpc>
                <a:spcPct val="231599"/>
              </a:lnSpc>
            </a:pPr>
            <a:r>
              <a:rPr sz="3400" spc="5" dirty="0">
                <a:latin typeface="Arial"/>
                <a:cs typeface="Arial"/>
              </a:rPr>
              <a:t>e </a:t>
            </a:r>
            <a:r>
              <a:rPr sz="3400" spc="110" dirty="0">
                <a:latin typeface="Arial"/>
                <a:cs typeface="Arial"/>
              </a:rPr>
              <a:t>ba</a:t>
            </a:r>
            <a:endParaRPr sz="3400">
              <a:latin typeface="Arial"/>
              <a:cs typeface="Arial"/>
            </a:endParaRPr>
          </a:p>
        </p:txBody>
      </p:sp>
      <p:sp>
        <p:nvSpPr>
          <p:cNvPr id="79" name="object 79"/>
          <p:cNvSpPr txBox="1"/>
          <p:nvPr/>
        </p:nvSpPr>
        <p:spPr>
          <a:xfrm>
            <a:off x="10566500" y="3233777"/>
            <a:ext cx="459105" cy="5988685"/>
          </a:xfrm>
          <a:prstGeom prst="rect">
            <a:avLst/>
          </a:prstGeom>
        </p:spPr>
        <p:txBody>
          <a:bodyPr vert="horz" wrap="square" lIns="0" tIns="29209" rIns="0" bIns="0" rtlCol="0">
            <a:spAutoFit/>
          </a:bodyPr>
          <a:lstStyle/>
          <a:p>
            <a:pPr>
              <a:lnSpc>
                <a:spcPct val="100000"/>
              </a:lnSpc>
              <a:spcBef>
                <a:spcPts val="229"/>
              </a:spcBef>
            </a:pPr>
            <a:r>
              <a:rPr sz="3400" spc="60" dirty="0">
                <a:latin typeface="Arial"/>
                <a:cs typeface="Arial"/>
              </a:rPr>
              <a:t>e</a:t>
            </a:r>
            <a:endParaRPr sz="3400">
              <a:latin typeface="Arial"/>
              <a:cs typeface="Arial"/>
            </a:endParaRPr>
          </a:p>
          <a:p>
            <a:pPr marL="210820">
              <a:lnSpc>
                <a:spcPct val="100000"/>
              </a:lnSpc>
              <a:spcBef>
                <a:spcPts val="645"/>
              </a:spcBef>
            </a:pPr>
            <a:r>
              <a:rPr sz="3400" spc="60" dirty="0">
                <a:latin typeface="Arial"/>
                <a:cs typeface="Arial"/>
              </a:rPr>
              <a:t>e</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marL="117475" marR="73660" indent="18415">
              <a:lnSpc>
                <a:spcPct val="115799"/>
              </a:lnSpc>
            </a:pPr>
            <a:r>
              <a:rPr sz="3400" spc="-50" dirty="0">
                <a:latin typeface="Arial"/>
                <a:cs typeface="Arial"/>
              </a:rPr>
              <a:t>a k</a:t>
            </a:r>
            <a:endParaRPr sz="3400">
              <a:latin typeface="Arial"/>
              <a:cs typeface="Arial"/>
            </a:endParaRPr>
          </a:p>
          <a:p>
            <a:pPr>
              <a:lnSpc>
                <a:spcPct val="100000"/>
              </a:lnSpc>
              <a:spcBef>
                <a:spcPts val="20"/>
              </a:spcBef>
            </a:pPr>
            <a:endParaRPr sz="4650">
              <a:latin typeface="Arial"/>
              <a:cs typeface="Arial"/>
            </a:endParaRPr>
          </a:p>
          <a:p>
            <a:pPr marL="8890">
              <a:lnSpc>
                <a:spcPct val="100000"/>
              </a:lnSpc>
            </a:pPr>
            <a:r>
              <a:rPr sz="3400" spc="210" dirty="0">
                <a:latin typeface="Arial"/>
                <a:cs typeface="Arial"/>
              </a:rPr>
              <a:t>nr</a:t>
            </a:r>
            <a:endParaRPr sz="3400">
              <a:latin typeface="Arial"/>
              <a:cs typeface="Arial"/>
            </a:endParaRPr>
          </a:p>
          <a:p>
            <a:pPr>
              <a:lnSpc>
                <a:spcPct val="100000"/>
              </a:lnSpc>
              <a:spcBef>
                <a:spcPts val="25"/>
              </a:spcBef>
            </a:pPr>
            <a:endParaRPr sz="4650">
              <a:latin typeface="Arial"/>
              <a:cs typeface="Arial"/>
            </a:endParaRPr>
          </a:p>
          <a:p>
            <a:pPr marL="241935">
              <a:lnSpc>
                <a:spcPct val="100000"/>
              </a:lnSpc>
            </a:pPr>
            <a:r>
              <a:rPr sz="3400" spc="280" dirty="0">
                <a:latin typeface="Arial"/>
                <a:cs typeface="Arial"/>
              </a:rPr>
              <a:t>r</a:t>
            </a:r>
            <a:endParaRPr sz="3400">
              <a:latin typeface="Arial"/>
              <a:cs typeface="Arial"/>
            </a:endParaRPr>
          </a:p>
        </p:txBody>
      </p:sp>
      <p:sp>
        <p:nvSpPr>
          <p:cNvPr id="80" name="object 80"/>
          <p:cNvSpPr txBox="1"/>
          <p:nvPr/>
        </p:nvSpPr>
        <p:spPr>
          <a:xfrm>
            <a:off x="10900478" y="3233777"/>
            <a:ext cx="397510" cy="5988685"/>
          </a:xfrm>
          <a:prstGeom prst="rect">
            <a:avLst/>
          </a:prstGeom>
        </p:spPr>
        <p:txBody>
          <a:bodyPr vert="horz" wrap="square" lIns="0" tIns="29209" rIns="0" bIns="0" rtlCol="0">
            <a:spAutoFit/>
          </a:bodyPr>
          <a:lstStyle/>
          <a:p>
            <a:pPr marL="19685">
              <a:lnSpc>
                <a:spcPct val="100000"/>
              </a:lnSpc>
              <a:spcBef>
                <a:spcPts val="229"/>
              </a:spcBef>
            </a:pPr>
            <a:r>
              <a:rPr sz="3400" spc="55" dirty="0">
                <a:latin typeface="Arial"/>
                <a:cs typeface="Arial"/>
              </a:rPr>
              <a:t>Li</a:t>
            </a:r>
            <a:endParaRPr sz="3400">
              <a:latin typeface="Arial"/>
              <a:cs typeface="Arial"/>
            </a:endParaRPr>
          </a:p>
          <a:p>
            <a:pPr marL="124460">
              <a:lnSpc>
                <a:spcPct val="100000"/>
              </a:lnSpc>
              <a:spcBef>
                <a:spcPts val="645"/>
              </a:spcBef>
            </a:pPr>
            <a:r>
              <a:rPr sz="3400" spc="240" dirty="0">
                <a:latin typeface="Arial"/>
                <a:cs typeface="Arial"/>
              </a:rPr>
              <a:t>l</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indent="43180">
              <a:lnSpc>
                <a:spcPct val="115799"/>
              </a:lnSpc>
            </a:pPr>
            <a:r>
              <a:rPr sz="3400" spc="415" dirty="0">
                <a:latin typeface="Arial"/>
                <a:cs typeface="Arial"/>
              </a:rPr>
              <a:t>tt </a:t>
            </a:r>
            <a:r>
              <a:rPr sz="3400" spc="229" dirty="0">
                <a:latin typeface="Arial"/>
                <a:cs typeface="Arial"/>
              </a:rPr>
              <a:t>p</a:t>
            </a:r>
            <a:endParaRPr sz="3400">
              <a:latin typeface="Arial"/>
              <a:cs typeface="Arial"/>
            </a:endParaRPr>
          </a:p>
          <a:p>
            <a:pPr marL="87630" marR="22225" indent="34290">
              <a:lnSpc>
                <a:spcPct val="231599"/>
              </a:lnSpc>
            </a:pPr>
            <a:r>
              <a:rPr sz="3400" spc="170" dirty="0">
                <a:latin typeface="Arial"/>
                <a:cs typeface="Arial"/>
              </a:rPr>
              <a:t>y </a:t>
            </a:r>
            <a:r>
              <a:rPr sz="3400" spc="-50" dirty="0">
                <a:latin typeface="Arial"/>
                <a:cs typeface="Arial"/>
              </a:rPr>
              <a:t>a</a:t>
            </a:r>
            <a:endParaRPr sz="3400">
              <a:latin typeface="Arial"/>
              <a:cs typeface="Arial"/>
            </a:endParaRPr>
          </a:p>
        </p:txBody>
      </p:sp>
      <p:sp>
        <p:nvSpPr>
          <p:cNvPr id="81" name="object 81"/>
          <p:cNvSpPr txBox="1"/>
          <p:nvPr/>
        </p:nvSpPr>
        <p:spPr>
          <a:xfrm>
            <a:off x="11177911" y="3233777"/>
            <a:ext cx="428625" cy="5988685"/>
          </a:xfrm>
          <a:prstGeom prst="rect">
            <a:avLst/>
          </a:prstGeom>
        </p:spPr>
        <p:txBody>
          <a:bodyPr vert="horz" wrap="square" lIns="0" tIns="29209" rIns="0" bIns="0" rtlCol="0">
            <a:spAutoFit/>
          </a:bodyPr>
          <a:lstStyle/>
          <a:p>
            <a:pPr marL="101600">
              <a:lnSpc>
                <a:spcPct val="100000"/>
              </a:lnSpc>
              <a:spcBef>
                <a:spcPts val="229"/>
              </a:spcBef>
            </a:pPr>
            <a:r>
              <a:rPr sz="3400" spc="360" dirty="0">
                <a:latin typeface="Arial"/>
                <a:cs typeface="Arial"/>
              </a:rPr>
              <a:t>f</a:t>
            </a:r>
            <a:endParaRPr sz="3400">
              <a:latin typeface="Arial"/>
              <a:cs typeface="Arial"/>
            </a:endParaRPr>
          </a:p>
          <a:p>
            <a:pPr marL="79375">
              <a:lnSpc>
                <a:spcPct val="100000"/>
              </a:lnSpc>
              <a:spcBef>
                <a:spcPts val="645"/>
              </a:spcBef>
            </a:pPr>
            <a:r>
              <a:rPr sz="3400" spc="-190" dirty="0">
                <a:latin typeface="Arial"/>
                <a:cs typeface="Arial"/>
              </a:rPr>
              <a:t>S</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marR="635" indent="119380">
              <a:lnSpc>
                <a:spcPct val="115799"/>
              </a:lnSpc>
            </a:pPr>
            <a:r>
              <a:rPr sz="3400" spc="155" dirty="0">
                <a:latin typeface="Arial"/>
                <a:cs typeface="Arial"/>
              </a:rPr>
              <a:t>o </a:t>
            </a:r>
            <a:r>
              <a:rPr sz="3400" spc="105" dirty="0">
                <a:latin typeface="Arial"/>
                <a:cs typeface="Arial"/>
              </a:rPr>
              <a:t>ar</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spcBef>
                <a:spcPts val="40"/>
              </a:spcBef>
            </a:pPr>
            <a:endParaRPr sz="3650">
              <a:latin typeface="Arial"/>
              <a:cs typeface="Arial"/>
            </a:endParaRPr>
          </a:p>
          <a:p>
            <a:pPr marL="156210">
              <a:lnSpc>
                <a:spcPct val="100000"/>
              </a:lnSpc>
            </a:pPr>
            <a:r>
              <a:rPr sz="3400" spc="-130" dirty="0">
                <a:latin typeface="Arial"/>
                <a:cs typeface="Arial"/>
              </a:rPr>
              <a:t>K</a:t>
            </a:r>
            <a:endParaRPr sz="3400">
              <a:latin typeface="Arial"/>
              <a:cs typeface="Arial"/>
            </a:endParaRPr>
          </a:p>
        </p:txBody>
      </p:sp>
      <p:sp>
        <p:nvSpPr>
          <p:cNvPr id="82" name="object 82"/>
          <p:cNvSpPr txBox="1"/>
          <p:nvPr/>
        </p:nvSpPr>
        <p:spPr>
          <a:xfrm>
            <a:off x="11373759" y="3233777"/>
            <a:ext cx="465455" cy="5988685"/>
          </a:xfrm>
          <a:prstGeom prst="rect">
            <a:avLst/>
          </a:prstGeom>
        </p:spPr>
        <p:txBody>
          <a:bodyPr vert="horz" wrap="square" lIns="0" tIns="29209" rIns="0" bIns="0" rtlCol="0">
            <a:spAutoFit/>
          </a:bodyPr>
          <a:lstStyle/>
          <a:p>
            <a:pPr marL="71755">
              <a:lnSpc>
                <a:spcPct val="100000"/>
              </a:lnSpc>
              <a:spcBef>
                <a:spcPts val="229"/>
              </a:spcBef>
            </a:pPr>
            <a:r>
              <a:rPr sz="3400" spc="-25" dirty="0">
                <a:latin typeface="Arial"/>
                <a:cs typeface="Arial"/>
              </a:rPr>
              <a:t>e:</a:t>
            </a:r>
            <a:endParaRPr sz="3400">
              <a:latin typeface="Arial"/>
              <a:cs typeface="Arial"/>
            </a:endParaRPr>
          </a:p>
          <a:p>
            <a:pPr marL="147955">
              <a:lnSpc>
                <a:spcPct val="100000"/>
              </a:lnSpc>
              <a:spcBef>
                <a:spcPts val="645"/>
              </a:spcBef>
            </a:pPr>
            <a:r>
              <a:rPr sz="3400" spc="185" dirty="0">
                <a:latin typeface="Arial"/>
                <a:cs typeface="Arial"/>
              </a:rPr>
              <a:t>c</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marL="224154" indent="-33655">
              <a:lnSpc>
                <a:spcPct val="115799"/>
              </a:lnSpc>
            </a:pPr>
            <a:r>
              <a:rPr sz="3400" spc="155" dirty="0">
                <a:latin typeface="Arial"/>
                <a:cs typeface="Arial"/>
              </a:rPr>
              <a:t>n </a:t>
            </a:r>
            <a:r>
              <a:rPr sz="3400" spc="-50" dirty="0">
                <a:latin typeface="Arial"/>
                <a:cs typeface="Arial"/>
              </a:rPr>
              <a:t>a</a:t>
            </a:r>
            <a:endParaRPr sz="3400">
              <a:latin typeface="Arial"/>
              <a:cs typeface="Arial"/>
            </a:endParaRPr>
          </a:p>
          <a:p>
            <a:pPr>
              <a:lnSpc>
                <a:spcPct val="100000"/>
              </a:lnSpc>
              <a:spcBef>
                <a:spcPts val="20"/>
              </a:spcBef>
            </a:pPr>
            <a:endParaRPr sz="4650">
              <a:latin typeface="Arial"/>
              <a:cs typeface="Arial"/>
            </a:endParaRPr>
          </a:p>
          <a:p>
            <a:pPr>
              <a:lnSpc>
                <a:spcPct val="100000"/>
              </a:lnSpc>
            </a:pPr>
            <a:r>
              <a:rPr sz="3400" spc="120" dirty="0">
                <a:latin typeface="Arial"/>
                <a:cs typeface="Arial"/>
              </a:rPr>
              <a:t>D</a:t>
            </a:r>
            <a:endParaRPr sz="3400">
              <a:latin typeface="Arial"/>
              <a:cs typeface="Arial"/>
            </a:endParaRPr>
          </a:p>
          <a:p>
            <a:pPr>
              <a:lnSpc>
                <a:spcPct val="100000"/>
              </a:lnSpc>
              <a:spcBef>
                <a:spcPts val="25"/>
              </a:spcBef>
            </a:pPr>
            <a:endParaRPr sz="4650">
              <a:latin typeface="Arial"/>
              <a:cs typeface="Arial"/>
            </a:endParaRPr>
          </a:p>
          <a:p>
            <a:pPr marL="232410">
              <a:lnSpc>
                <a:spcPct val="100000"/>
              </a:lnSpc>
            </a:pPr>
            <a:r>
              <a:rPr sz="3400" spc="150" dirty="0">
                <a:latin typeface="Arial"/>
                <a:cs typeface="Arial"/>
              </a:rPr>
              <a:t>i</a:t>
            </a:r>
            <a:endParaRPr sz="3400">
              <a:latin typeface="Arial"/>
              <a:cs typeface="Arial"/>
            </a:endParaRPr>
          </a:p>
        </p:txBody>
      </p:sp>
      <p:sp>
        <p:nvSpPr>
          <p:cNvPr id="83" name="object 83"/>
          <p:cNvSpPr txBox="1"/>
          <p:nvPr/>
        </p:nvSpPr>
        <p:spPr>
          <a:xfrm>
            <a:off x="11701366" y="3833852"/>
            <a:ext cx="405130" cy="5388610"/>
          </a:xfrm>
          <a:prstGeom prst="rect">
            <a:avLst/>
          </a:prstGeom>
        </p:spPr>
        <p:txBody>
          <a:bodyPr vert="horz" wrap="square" lIns="0" tIns="29209" rIns="0" bIns="0" rtlCol="0">
            <a:spAutoFit/>
          </a:bodyPr>
          <a:lstStyle/>
          <a:p>
            <a:pPr marL="59690">
              <a:lnSpc>
                <a:spcPct val="100000"/>
              </a:lnSpc>
              <a:spcBef>
                <a:spcPts val="229"/>
              </a:spcBef>
            </a:pPr>
            <a:r>
              <a:rPr sz="3400" spc="215" dirty="0">
                <a:latin typeface="Arial"/>
                <a:cs typeface="Arial"/>
              </a:rPr>
              <a:t>h</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130810">
              <a:lnSpc>
                <a:spcPct val="100000"/>
              </a:lnSpc>
            </a:pPr>
            <a:r>
              <a:rPr sz="3400" spc="155" dirty="0">
                <a:latin typeface="Arial"/>
                <a:cs typeface="Arial"/>
              </a:rPr>
              <a:t>-</a:t>
            </a:r>
            <a:endParaRPr sz="3400">
              <a:latin typeface="Arial"/>
              <a:cs typeface="Arial"/>
            </a:endParaRPr>
          </a:p>
          <a:p>
            <a:pPr marL="137160">
              <a:lnSpc>
                <a:spcPct val="100000"/>
              </a:lnSpc>
              <a:spcBef>
                <a:spcPts val="645"/>
              </a:spcBef>
            </a:pPr>
            <a:r>
              <a:rPr sz="3400" spc="215" dirty="0">
                <a:latin typeface="Arial"/>
                <a:cs typeface="Arial"/>
              </a:rPr>
              <a:t>n</a:t>
            </a:r>
            <a:endParaRPr sz="3400">
              <a:latin typeface="Arial"/>
              <a:cs typeface="Arial"/>
            </a:endParaRPr>
          </a:p>
          <a:p>
            <a:pPr marL="20320" marR="108585" indent="-20955">
              <a:lnSpc>
                <a:spcPct val="231599"/>
              </a:lnSpc>
            </a:pPr>
            <a:r>
              <a:rPr sz="3400" spc="-50" dirty="0">
                <a:latin typeface="Arial"/>
                <a:cs typeface="Arial"/>
              </a:rPr>
              <a:t>a </a:t>
            </a:r>
            <a:r>
              <a:rPr sz="3400" spc="155" dirty="0">
                <a:latin typeface="Arial"/>
                <a:cs typeface="Arial"/>
              </a:rPr>
              <a:t>n</a:t>
            </a:r>
            <a:endParaRPr sz="3400">
              <a:latin typeface="Arial"/>
              <a:cs typeface="Arial"/>
            </a:endParaRPr>
          </a:p>
        </p:txBody>
      </p:sp>
      <p:sp>
        <p:nvSpPr>
          <p:cNvPr id="84" name="object 84"/>
          <p:cNvSpPr txBox="1"/>
          <p:nvPr/>
        </p:nvSpPr>
        <p:spPr>
          <a:xfrm>
            <a:off x="11912981" y="3233777"/>
            <a:ext cx="558165" cy="5988685"/>
          </a:xfrm>
          <a:prstGeom prst="rect">
            <a:avLst/>
          </a:prstGeom>
        </p:spPr>
        <p:txBody>
          <a:bodyPr vert="horz" wrap="square" lIns="0" tIns="29209" rIns="0" bIns="0" rtlCol="0">
            <a:spAutoFit/>
          </a:bodyPr>
          <a:lstStyle/>
          <a:p>
            <a:pPr>
              <a:lnSpc>
                <a:spcPct val="100000"/>
              </a:lnSpc>
              <a:spcBef>
                <a:spcPts val="229"/>
              </a:spcBef>
            </a:pPr>
            <a:r>
              <a:rPr sz="3400" spc="10" dirty="0">
                <a:latin typeface="Arial"/>
                <a:cs typeface="Arial"/>
              </a:rPr>
              <a:t>A</a:t>
            </a:r>
            <a:endParaRPr sz="3400">
              <a:latin typeface="Arial"/>
              <a:cs typeface="Arial"/>
            </a:endParaRPr>
          </a:p>
          <a:p>
            <a:pPr marL="116205" algn="ctr">
              <a:lnSpc>
                <a:spcPct val="100000"/>
              </a:lnSpc>
              <a:spcBef>
                <a:spcPts val="645"/>
              </a:spcBef>
            </a:pPr>
            <a:r>
              <a:rPr sz="3400" spc="285" dirty="0">
                <a:latin typeface="Arial"/>
                <a:cs typeface="Arial"/>
              </a:rPr>
              <a:t>ut</a:t>
            </a:r>
            <a:endParaRPr sz="3400">
              <a:latin typeface="Arial"/>
              <a:cs typeface="Arial"/>
            </a:endParaRPr>
          </a:p>
          <a:p>
            <a:pPr>
              <a:lnSpc>
                <a:spcPct val="100000"/>
              </a:lnSpc>
            </a:pPr>
            <a:endParaRPr sz="4600">
              <a:latin typeface="Arial"/>
              <a:cs typeface="Arial"/>
            </a:endParaRPr>
          </a:p>
          <a:p>
            <a:pPr>
              <a:lnSpc>
                <a:spcPct val="100000"/>
              </a:lnSpc>
              <a:spcBef>
                <a:spcPts val="35"/>
              </a:spcBef>
            </a:pPr>
            <a:endParaRPr sz="4150">
              <a:latin typeface="Arial"/>
              <a:cs typeface="Arial"/>
            </a:endParaRPr>
          </a:p>
          <a:p>
            <a:pPr marL="82550">
              <a:lnSpc>
                <a:spcPct val="100000"/>
              </a:lnSpc>
            </a:pPr>
            <a:r>
              <a:rPr sz="3400" spc="-55" dirty="0">
                <a:latin typeface="Arial"/>
                <a:cs typeface="Arial"/>
              </a:rPr>
              <a:t>P</a:t>
            </a:r>
            <a:endParaRPr sz="3400">
              <a:latin typeface="Arial"/>
              <a:cs typeface="Arial"/>
            </a:endParaRPr>
          </a:p>
          <a:p>
            <a:pPr marL="5715" algn="ctr">
              <a:lnSpc>
                <a:spcPct val="100000"/>
              </a:lnSpc>
              <a:spcBef>
                <a:spcPts val="645"/>
              </a:spcBef>
            </a:pPr>
            <a:r>
              <a:rPr sz="3400" spc="445" dirty="0">
                <a:latin typeface="Arial"/>
                <a:cs typeface="Arial"/>
              </a:rPr>
              <a:t>t</a:t>
            </a:r>
            <a:endParaRPr sz="3400">
              <a:latin typeface="Arial"/>
              <a:cs typeface="Arial"/>
            </a:endParaRPr>
          </a:p>
          <a:p>
            <a:pPr marL="28575" marR="19685" indent="-139700" algn="ctr">
              <a:lnSpc>
                <a:spcPct val="231599"/>
              </a:lnSpc>
            </a:pPr>
            <a:r>
              <a:rPr sz="3400" spc="165" dirty="0">
                <a:latin typeface="Arial"/>
                <a:cs typeface="Arial"/>
              </a:rPr>
              <a:t>vi </a:t>
            </a:r>
            <a:r>
              <a:rPr sz="3400" spc="-25" dirty="0">
                <a:latin typeface="Arial"/>
                <a:cs typeface="Arial"/>
              </a:rPr>
              <a:t>gs</a:t>
            </a:r>
            <a:endParaRPr sz="3400">
              <a:latin typeface="Arial"/>
              <a:cs typeface="Arial"/>
            </a:endParaRPr>
          </a:p>
        </p:txBody>
      </p:sp>
      <p:sp>
        <p:nvSpPr>
          <p:cNvPr id="85" name="object 85"/>
          <p:cNvSpPr txBox="1"/>
          <p:nvPr/>
        </p:nvSpPr>
        <p:spPr>
          <a:xfrm>
            <a:off x="12277103" y="3233777"/>
            <a:ext cx="447040" cy="5988685"/>
          </a:xfrm>
          <a:prstGeom prst="rect">
            <a:avLst/>
          </a:prstGeom>
        </p:spPr>
        <p:txBody>
          <a:bodyPr vert="horz" wrap="square" lIns="0" tIns="29209" rIns="0" bIns="0" rtlCol="0">
            <a:spAutoFit/>
          </a:bodyPr>
          <a:lstStyle/>
          <a:p>
            <a:pPr marL="31115">
              <a:lnSpc>
                <a:spcPct val="100000"/>
              </a:lnSpc>
              <a:spcBef>
                <a:spcPts val="229"/>
              </a:spcBef>
            </a:pPr>
            <a:r>
              <a:rPr sz="3400" spc="-75" dirty="0">
                <a:latin typeface="Arial"/>
                <a:cs typeface="Arial"/>
              </a:rPr>
              <a:t>C</a:t>
            </a:r>
            <a:endParaRPr sz="3400">
              <a:latin typeface="Arial"/>
              <a:cs typeface="Arial"/>
            </a:endParaRPr>
          </a:p>
          <a:p>
            <a:pPr algn="r">
              <a:lnSpc>
                <a:spcPct val="100000"/>
              </a:lnSpc>
              <a:spcBef>
                <a:spcPts val="645"/>
              </a:spcBef>
            </a:pPr>
            <a:r>
              <a:rPr sz="3400" spc="-30" dirty="0">
                <a:latin typeface="Arial"/>
                <a:cs typeface="Arial"/>
              </a:rPr>
              <a:t>(</a:t>
            </a:r>
            <a:endParaRPr sz="3400">
              <a:latin typeface="Arial"/>
              <a:cs typeface="Arial"/>
            </a:endParaRPr>
          </a:p>
          <a:p>
            <a:pPr>
              <a:lnSpc>
                <a:spcPct val="100000"/>
              </a:lnSpc>
            </a:pPr>
            <a:endParaRPr sz="4600">
              <a:latin typeface="Arial"/>
              <a:cs typeface="Arial"/>
            </a:endParaRPr>
          </a:p>
          <a:p>
            <a:pPr>
              <a:lnSpc>
                <a:spcPct val="100000"/>
              </a:lnSpc>
              <a:spcBef>
                <a:spcPts val="25"/>
              </a:spcBef>
            </a:pPr>
            <a:endParaRPr sz="3600">
              <a:latin typeface="Arial"/>
              <a:cs typeface="Arial"/>
            </a:endParaRPr>
          </a:p>
          <a:p>
            <a:pPr marL="5715" indent="-6350">
              <a:lnSpc>
                <a:spcPct val="115799"/>
              </a:lnSpc>
            </a:pPr>
            <a:r>
              <a:rPr sz="3400" spc="210" dirty="0">
                <a:latin typeface="Arial"/>
                <a:cs typeface="Arial"/>
              </a:rPr>
              <a:t>or </a:t>
            </a:r>
            <a:r>
              <a:rPr sz="3400" spc="-50" dirty="0">
                <a:latin typeface="Arial"/>
                <a:cs typeface="Arial"/>
              </a:rPr>
              <a:t>a</a:t>
            </a:r>
            <a:endParaRPr sz="3400">
              <a:latin typeface="Arial"/>
              <a:cs typeface="Arial"/>
            </a:endParaRPr>
          </a:p>
          <a:p>
            <a:pPr>
              <a:lnSpc>
                <a:spcPct val="100000"/>
              </a:lnSpc>
              <a:spcBef>
                <a:spcPts val="20"/>
              </a:spcBef>
            </a:pPr>
            <a:endParaRPr sz="4650">
              <a:latin typeface="Arial"/>
              <a:cs typeface="Arial"/>
            </a:endParaRPr>
          </a:p>
          <a:p>
            <a:pPr marR="134620" algn="r">
              <a:lnSpc>
                <a:spcPct val="100000"/>
              </a:lnSpc>
            </a:pPr>
            <a:r>
              <a:rPr sz="3400" spc="295" dirty="0">
                <a:latin typeface="Arial"/>
                <a:cs typeface="Arial"/>
              </a:rPr>
              <a:t>d</a:t>
            </a:r>
            <a:endParaRPr sz="3400">
              <a:latin typeface="Arial"/>
              <a:cs typeface="Arial"/>
            </a:endParaRPr>
          </a:p>
          <a:p>
            <a:pPr>
              <a:lnSpc>
                <a:spcPct val="100000"/>
              </a:lnSpc>
              <a:spcBef>
                <a:spcPts val="25"/>
              </a:spcBef>
            </a:pPr>
            <a:endParaRPr sz="4650">
              <a:latin typeface="Arial"/>
              <a:cs typeface="Arial"/>
            </a:endParaRPr>
          </a:p>
          <a:p>
            <a:pPr marR="5715" algn="r">
              <a:lnSpc>
                <a:spcPct val="100000"/>
              </a:lnSpc>
            </a:pPr>
            <a:r>
              <a:rPr sz="3400" spc="210" dirty="0">
                <a:latin typeface="Arial"/>
                <a:cs typeface="Arial"/>
              </a:rPr>
              <a:t>o</a:t>
            </a:r>
            <a:endParaRPr sz="3400">
              <a:latin typeface="Arial"/>
              <a:cs typeface="Arial"/>
            </a:endParaRPr>
          </a:p>
        </p:txBody>
      </p:sp>
      <p:sp>
        <p:nvSpPr>
          <p:cNvPr id="86" name="object 86"/>
          <p:cNvSpPr txBox="1"/>
          <p:nvPr/>
        </p:nvSpPr>
        <p:spPr>
          <a:xfrm>
            <a:off x="12610780" y="3233777"/>
            <a:ext cx="343535" cy="5988685"/>
          </a:xfrm>
          <a:prstGeom prst="rect">
            <a:avLst/>
          </a:prstGeom>
        </p:spPr>
        <p:txBody>
          <a:bodyPr vert="horz" wrap="square" lIns="0" tIns="29209" rIns="0" bIns="0" rtlCol="0">
            <a:spAutoFit/>
          </a:bodyPr>
          <a:lstStyle/>
          <a:p>
            <a:pPr>
              <a:lnSpc>
                <a:spcPct val="100000"/>
              </a:lnSpc>
              <a:spcBef>
                <a:spcPts val="229"/>
              </a:spcBef>
            </a:pPr>
            <a:r>
              <a:rPr sz="3400" spc="215" dirty="0">
                <a:latin typeface="Arial"/>
                <a:cs typeface="Arial"/>
              </a:rPr>
              <a:t>h</a:t>
            </a:r>
            <a:endParaRPr sz="3400">
              <a:latin typeface="Arial"/>
              <a:cs typeface="Arial"/>
            </a:endParaRPr>
          </a:p>
          <a:p>
            <a:pPr marL="106045">
              <a:lnSpc>
                <a:spcPct val="100000"/>
              </a:lnSpc>
              <a:spcBef>
                <a:spcPts val="645"/>
              </a:spcBef>
            </a:pPr>
            <a:r>
              <a:rPr sz="3400" spc="-25" dirty="0">
                <a:latin typeface="Arial"/>
                <a:cs typeface="Arial"/>
              </a:rPr>
              <a:t>2</a:t>
            </a:r>
            <a:endParaRPr sz="3400">
              <a:latin typeface="Arial"/>
              <a:cs typeface="Arial"/>
            </a:endParaRPr>
          </a:p>
          <a:p>
            <a:pPr marL="76200" marR="6985" indent="36195">
              <a:lnSpc>
                <a:spcPct val="347400"/>
              </a:lnSpc>
              <a:spcBef>
                <a:spcPts val="5"/>
              </a:spcBef>
            </a:pPr>
            <a:r>
              <a:rPr sz="3400" spc="390" dirty="0">
                <a:latin typeface="Arial"/>
                <a:cs typeface="Arial"/>
              </a:rPr>
              <a:t>t </a:t>
            </a:r>
            <a:r>
              <a:rPr sz="3400" spc="-135" dirty="0">
                <a:latin typeface="Arial"/>
                <a:cs typeface="Arial"/>
              </a:rPr>
              <a:t>T</a:t>
            </a:r>
            <a:endParaRPr sz="3400">
              <a:latin typeface="Arial"/>
              <a:cs typeface="Arial"/>
            </a:endParaRPr>
          </a:p>
          <a:p>
            <a:pPr>
              <a:lnSpc>
                <a:spcPct val="100000"/>
              </a:lnSpc>
              <a:spcBef>
                <a:spcPts val="20"/>
              </a:spcBef>
            </a:pPr>
            <a:endParaRPr sz="4650">
              <a:latin typeface="Arial"/>
              <a:cs typeface="Arial"/>
            </a:endParaRPr>
          </a:p>
          <a:p>
            <a:pPr marL="98425">
              <a:lnSpc>
                <a:spcPct val="100000"/>
              </a:lnSpc>
            </a:pPr>
            <a:r>
              <a:rPr sz="3400" spc="240" dirty="0">
                <a:latin typeface="Arial"/>
                <a:cs typeface="Arial"/>
              </a:rPr>
              <a:t>l</a:t>
            </a:r>
            <a:endParaRPr sz="3400">
              <a:latin typeface="Arial"/>
              <a:cs typeface="Arial"/>
            </a:endParaRPr>
          </a:p>
        </p:txBody>
      </p:sp>
      <p:sp>
        <p:nvSpPr>
          <p:cNvPr id="87" name="object 87"/>
          <p:cNvSpPr txBox="1"/>
          <p:nvPr/>
        </p:nvSpPr>
        <p:spPr>
          <a:xfrm>
            <a:off x="12836187" y="3233777"/>
            <a:ext cx="421005" cy="5988685"/>
          </a:xfrm>
          <a:prstGeom prst="rect">
            <a:avLst/>
          </a:prstGeom>
        </p:spPr>
        <p:txBody>
          <a:bodyPr vert="horz" wrap="square" lIns="0" tIns="29209" rIns="0" bIns="0" rtlCol="0">
            <a:spAutoFit/>
          </a:bodyPr>
          <a:lstStyle/>
          <a:p>
            <a:pPr marL="41910">
              <a:lnSpc>
                <a:spcPct val="100000"/>
              </a:lnSpc>
              <a:spcBef>
                <a:spcPts val="229"/>
              </a:spcBef>
            </a:pPr>
            <a:r>
              <a:rPr sz="3400" spc="180" dirty="0">
                <a:latin typeface="Arial"/>
                <a:cs typeface="Arial"/>
              </a:rPr>
              <a:t>ri</a:t>
            </a:r>
            <a:endParaRPr sz="3400">
              <a:latin typeface="Arial"/>
              <a:cs typeface="Arial"/>
            </a:endParaRPr>
          </a:p>
          <a:p>
            <a:pPr marL="117475">
              <a:lnSpc>
                <a:spcPct val="100000"/>
              </a:lnSpc>
              <a:spcBef>
                <a:spcPts val="645"/>
              </a:spcBef>
            </a:pPr>
            <a:r>
              <a:rPr sz="3400" spc="495" dirty="0">
                <a:latin typeface="Arial"/>
                <a:cs typeface="Arial"/>
              </a:rPr>
              <a:t>0</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marR="42545" indent="102235">
              <a:lnSpc>
                <a:spcPct val="231599"/>
              </a:lnSpc>
              <a:spcBef>
                <a:spcPts val="3035"/>
              </a:spcBef>
            </a:pPr>
            <a:r>
              <a:rPr sz="3400" spc="155" dirty="0">
                <a:latin typeface="Arial"/>
                <a:cs typeface="Arial"/>
              </a:rPr>
              <a:t>h </a:t>
            </a:r>
            <a:r>
              <a:rPr sz="3400" spc="185" dirty="0">
                <a:latin typeface="Arial"/>
                <a:cs typeface="Arial"/>
              </a:rPr>
              <a:t>v</a:t>
            </a:r>
            <a:endParaRPr sz="3400">
              <a:latin typeface="Arial"/>
              <a:cs typeface="Arial"/>
            </a:endParaRPr>
          </a:p>
        </p:txBody>
      </p:sp>
      <p:sp>
        <p:nvSpPr>
          <p:cNvPr id="88" name="object 88"/>
          <p:cNvSpPr txBox="1"/>
          <p:nvPr/>
        </p:nvSpPr>
        <p:spPr>
          <a:xfrm>
            <a:off x="13082630" y="3233777"/>
            <a:ext cx="483234" cy="5988685"/>
          </a:xfrm>
          <a:prstGeom prst="rect">
            <a:avLst/>
          </a:prstGeom>
        </p:spPr>
        <p:txBody>
          <a:bodyPr vert="horz" wrap="square" lIns="0" tIns="29209" rIns="0" bIns="0" rtlCol="0">
            <a:spAutoFit/>
          </a:bodyPr>
          <a:lstStyle/>
          <a:p>
            <a:pPr marL="90805">
              <a:lnSpc>
                <a:spcPct val="100000"/>
              </a:lnSpc>
              <a:spcBef>
                <a:spcPts val="229"/>
              </a:spcBef>
            </a:pPr>
            <a:r>
              <a:rPr sz="3400" spc="185" dirty="0">
                <a:latin typeface="Arial"/>
                <a:cs typeface="Arial"/>
              </a:rPr>
              <a:t>st</a:t>
            </a:r>
            <a:endParaRPr sz="3400">
              <a:latin typeface="Arial"/>
              <a:cs typeface="Arial"/>
            </a:endParaRPr>
          </a:p>
          <a:p>
            <a:pPr marL="173990">
              <a:lnSpc>
                <a:spcPct val="100000"/>
              </a:lnSpc>
              <a:spcBef>
                <a:spcPts val="645"/>
              </a:spcBef>
            </a:pPr>
            <a:r>
              <a:rPr sz="3400" spc="495" dirty="0">
                <a:latin typeface="Arial"/>
                <a:cs typeface="Arial"/>
              </a:rPr>
              <a:t>0</a:t>
            </a:r>
            <a:endParaRPr sz="34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a:lnSpc>
                <a:spcPct val="100000"/>
              </a:lnSpc>
            </a:pPr>
            <a:endParaRPr sz="4600">
              <a:latin typeface="Arial"/>
              <a:cs typeface="Arial"/>
            </a:endParaRPr>
          </a:p>
          <a:p>
            <a:pPr marR="47625" indent="123825">
              <a:lnSpc>
                <a:spcPct val="231599"/>
              </a:lnSpc>
              <a:spcBef>
                <a:spcPts val="3035"/>
              </a:spcBef>
            </a:pPr>
            <a:r>
              <a:rPr sz="3400" spc="155" dirty="0">
                <a:latin typeface="Arial"/>
                <a:cs typeface="Arial"/>
              </a:rPr>
              <a:t>o </a:t>
            </a:r>
            <a:r>
              <a:rPr sz="3400" spc="135" dirty="0">
                <a:latin typeface="Arial"/>
                <a:cs typeface="Arial"/>
              </a:rPr>
              <a:t>er</a:t>
            </a:r>
            <a:endParaRPr sz="3400">
              <a:latin typeface="Arial"/>
              <a:cs typeface="Arial"/>
            </a:endParaRPr>
          </a:p>
        </p:txBody>
      </p:sp>
      <p:grpSp>
        <p:nvGrpSpPr>
          <p:cNvPr id="89" name="object 89"/>
          <p:cNvGrpSpPr/>
          <p:nvPr/>
        </p:nvGrpSpPr>
        <p:grpSpPr>
          <a:xfrm>
            <a:off x="2017953" y="1"/>
            <a:ext cx="14306550" cy="10287000"/>
            <a:chOff x="2017953" y="1"/>
            <a:chExt cx="14306550" cy="10287000"/>
          </a:xfrm>
        </p:grpSpPr>
        <p:sp>
          <p:nvSpPr>
            <p:cNvPr id="90" name="object 90"/>
            <p:cNvSpPr/>
            <p:nvPr/>
          </p:nvSpPr>
          <p:spPr>
            <a:xfrm>
              <a:off x="2311184" y="673442"/>
              <a:ext cx="13720444" cy="9613900"/>
            </a:xfrm>
            <a:custGeom>
              <a:avLst/>
              <a:gdLst/>
              <a:ahLst/>
              <a:cxnLst/>
              <a:rect l="l" t="t" r="r" b="b"/>
              <a:pathLst>
                <a:path w="13720444" h="9613900">
                  <a:moveTo>
                    <a:pt x="2246655" y="2240584"/>
                  </a:moveTo>
                  <a:lnTo>
                    <a:pt x="1929155" y="2240584"/>
                  </a:lnTo>
                  <a:lnTo>
                    <a:pt x="1929155" y="9613570"/>
                  </a:lnTo>
                  <a:lnTo>
                    <a:pt x="2246655" y="9613570"/>
                  </a:lnTo>
                  <a:lnTo>
                    <a:pt x="2246655" y="2240584"/>
                  </a:lnTo>
                  <a:close/>
                </a:path>
                <a:path w="13720444" h="9613900">
                  <a:moveTo>
                    <a:pt x="2807995" y="2240584"/>
                  </a:moveTo>
                  <a:lnTo>
                    <a:pt x="2490495" y="2240584"/>
                  </a:lnTo>
                  <a:lnTo>
                    <a:pt x="2490495" y="9613570"/>
                  </a:lnTo>
                  <a:lnTo>
                    <a:pt x="2807995" y="9613570"/>
                  </a:lnTo>
                  <a:lnTo>
                    <a:pt x="2807995" y="2240584"/>
                  </a:lnTo>
                  <a:close/>
                </a:path>
                <a:path w="13720444" h="9613900">
                  <a:moveTo>
                    <a:pt x="3369348" y="2240584"/>
                  </a:moveTo>
                  <a:lnTo>
                    <a:pt x="3051835" y="2240584"/>
                  </a:lnTo>
                  <a:lnTo>
                    <a:pt x="3051835" y="9613570"/>
                  </a:lnTo>
                  <a:lnTo>
                    <a:pt x="3369348" y="9613570"/>
                  </a:lnTo>
                  <a:lnTo>
                    <a:pt x="3369348" y="2240584"/>
                  </a:lnTo>
                  <a:close/>
                </a:path>
                <a:path w="13720444" h="9613900">
                  <a:moveTo>
                    <a:pt x="4492028" y="2240584"/>
                  </a:moveTo>
                  <a:lnTo>
                    <a:pt x="4174528" y="2240584"/>
                  </a:lnTo>
                  <a:lnTo>
                    <a:pt x="4174528" y="9613570"/>
                  </a:lnTo>
                  <a:lnTo>
                    <a:pt x="4492028" y="9613570"/>
                  </a:lnTo>
                  <a:lnTo>
                    <a:pt x="4492028" y="2240584"/>
                  </a:lnTo>
                  <a:close/>
                </a:path>
                <a:path w="13720444" h="9613900">
                  <a:moveTo>
                    <a:pt x="5053381" y="2240584"/>
                  </a:moveTo>
                  <a:lnTo>
                    <a:pt x="4735881" y="2240584"/>
                  </a:lnTo>
                  <a:lnTo>
                    <a:pt x="4735881" y="9613570"/>
                  </a:lnTo>
                  <a:lnTo>
                    <a:pt x="5053381" y="9613570"/>
                  </a:lnTo>
                  <a:lnTo>
                    <a:pt x="5053381" y="2240584"/>
                  </a:lnTo>
                  <a:close/>
                </a:path>
                <a:path w="13720444" h="9613900">
                  <a:moveTo>
                    <a:pt x="5614721" y="2240584"/>
                  </a:moveTo>
                  <a:lnTo>
                    <a:pt x="5297221" y="2240584"/>
                  </a:lnTo>
                  <a:lnTo>
                    <a:pt x="5297221" y="9613570"/>
                  </a:lnTo>
                  <a:lnTo>
                    <a:pt x="5614721" y="9613570"/>
                  </a:lnTo>
                  <a:lnTo>
                    <a:pt x="5614721" y="2240584"/>
                  </a:lnTo>
                  <a:close/>
                </a:path>
                <a:path w="13720444" h="9613900">
                  <a:moveTo>
                    <a:pt x="6176073" y="2240584"/>
                  </a:moveTo>
                  <a:lnTo>
                    <a:pt x="5858561" y="2240584"/>
                  </a:lnTo>
                  <a:lnTo>
                    <a:pt x="5858561" y="9613570"/>
                  </a:lnTo>
                  <a:lnTo>
                    <a:pt x="6176073" y="9613570"/>
                  </a:lnTo>
                  <a:lnTo>
                    <a:pt x="6176073" y="2240584"/>
                  </a:lnTo>
                  <a:close/>
                </a:path>
                <a:path w="13720444" h="9613900">
                  <a:moveTo>
                    <a:pt x="6737413" y="2240584"/>
                  </a:moveTo>
                  <a:lnTo>
                    <a:pt x="6421183" y="2240584"/>
                  </a:lnTo>
                  <a:lnTo>
                    <a:pt x="6421183" y="9613570"/>
                  </a:lnTo>
                  <a:lnTo>
                    <a:pt x="6737413" y="9613570"/>
                  </a:lnTo>
                  <a:lnTo>
                    <a:pt x="6737413" y="2240584"/>
                  </a:lnTo>
                  <a:close/>
                </a:path>
                <a:path w="13720444" h="9613900">
                  <a:moveTo>
                    <a:pt x="7300023" y="2240584"/>
                  </a:moveTo>
                  <a:lnTo>
                    <a:pt x="6982523" y="2240584"/>
                  </a:lnTo>
                  <a:lnTo>
                    <a:pt x="6982523" y="9613570"/>
                  </a:lnTo>
                  <a:lnTo>
                    <a:pt x="7300023" y="9613570"/>
                  </a:lnTo>
                  <a:lnTo>
                    <a:pt x="7300023" y="2240584"/>
                  </a:lnTo>
                  <a:close/>
                </a:path>
                <a:path w="13720444" h="9613900">
                  <a:moveTo>
                    <a:pt x="7861376" y="2240584"/>
                  </a:moveTo>
                  <a:lnTo>
                    <a:pt x="7543876" y="2240584"/>
                  </a:lnTo>
                  <a:lnTo>
                    <a:pt x="7543876" y="9613570"/>
                  </a:lnTo>
                  <a:lnTo>
                    <a:pt x="7861376" y="9613570"/>
                  </a:lnTo>
                  <a:lnTo>
                    <a:pt x="7861376" y="2240584"/>
                  </a:lnTo>
                  <a:close/>
                </a:path>
                <a:path w="13720444" h="9613900">
                  <a:moveTo>
                    <a:pt x="8422716" y="2240584"/>
                  </a:moveTo>
                  <a:lnTo>
                    <a:pt x="8105216" y="2240584"/>
                  </a:lnTo>
                  <a:lnTo>
                    <a:pt x="8105216" y="9613570"/>
                  </a:lnTo>
                  <a:lnTo>
                    <a:pt x="8422716" y="9613570"/>
                  </a:lnTo>
                  <a:lnTo>
                    <a:pt x="8422716" y="2240584"/>
                  </a:lnTo>
                  <a:close/>
                </a:path>
                <a:path w="13720444" h="9613900">
                  <a:moveTo>
                    <a:pt x="8984069" y="2240584"/>
                  </a:moveTo>
                  <a:lnTo>
                    <a:pt x="8666556" y="2240584"/>
                  </a:lnTo>
                  <a:lnTo>
                    <a:pt x="8666556" y="9613570"/>
                  </a:lnTo>
                  <a:lnTo>
                    <a:pt x="8984069" y="9613570"/>
                  </a:lnTo>
                  <a:lnTo>
                    <a:pt x="8984069" y="2240584"/>
                  </a:lnTo>
                  <a:close/>
                </a:path>
                <a:path w="13720444" h="9613900">
                  <a:moveTo>
                    <a:pt x="9545409" y="2240584"/>
                  </a:moveTo>
                  <a:lnTo>
                    <a:pt x="9227909" y="2240584"/>
                  </a:lnTo>
                  <a:lnTo>
                    <a:pt x="9227909" y="9613570"/>
                  </a:lnTo>
                  <a:lnTo>
                    <a:pt x="9545409" y="9613570"/>
                  </a:lnTo>
                  <a:lnTo>
                    <a:pt x="9545409" y="2240584"/>
                  </a:lnTo>
                  <a:close/>
                </a:path>
                <a:path w="13720444" h="9613900">
                  <a:moveTo>
                    <a:pt x="10106762" y="2240584"/>
                  </a:moveTo>
                  <a:lnTo>
                    <a:pt x="9789249" y="2240584"/>
                  </a:lnTo>
                  <a:lnTo>
                    <a:pt x="9789249" y="9613570"/>
                  </a:lnTo>
                  <a:lnTo>
                    <a:pt x="10106762" y="9613570"/>
                  </a:lnTo>
                  <a:lnTo>
                    <a:pt x="10106762" y="2240584"/>
                  </a:lnTo>
                  <a:close/>
                </a:path>
                <a:path w="13720444" h="9613900">
                  <a:moveTo>
                    <a:pt x="10668102" y="2240584"/>
                  </a:moveTo>
                  <a:lnTo>
                    <a:pt x="10351059" y="2240584"/>
                  </a:lnTo>
                  <a:lnTo>
                    <a:pt x="10350602" y="2240584"/>
                  </a:lnTo>
                  <a:lnTo>
                    <a:pt x="10106952" y="2240584"/>
                  </a:lnTo>
                  <a:lnTo>
                    <a:pt x="10106952" y="9613570"/>
                  </a:lnTo>
                  <a:lnTo>
                    <a:pt x="10350602" y="9613570"/>
                  </a:lnTo>
                  <a:lnTo>
                    <a:pt x="10351059" y="9613570"/>
                  </a:lnTo>
                  <a:lnTo>
                    <a:pt x="10668102" y="9613570"/>
                  </a:lnTo>
                  <a:lnTo>
                    <a:pt x="10668102" y="2240584"/>
                  </a:lnTo>
                  <a:close/>
                </a:path>
                <a:path w="13720444" h="9613900">
                  <a:moveTo>
                    <a:pt x="11229442" y="2240584"/>
                  </a:moveTo>
                  <a:lnTo>
                    <a:pt x="10912475" y="2240584"/>
                  </a:lnTo>
                  <a:lnTo>
                    <a:pt x="10911942" y="2240584"/>
                  </a:lnTo>
                  <a:lnTo>
                    <a:pt x="10668368" y="2240584"/>
                  </a:lnTo>
                  <a:lnTo>
                    <a:pt x="10668368" y="9613570"/>
                  </a:lnTo>
                  <a:lnTo>
                    <a:pt x="10911942" y="9613570"/>
                  </a:lnTo>
                  <a:lnTo>
                    <a:pt x="10912475" y="9613570"/>
                  </a:lnTo>
                  <a:lnTo>
                    <a:pt x="11229442" y="9613570"/>
                  </a:lnTo>
                  <a:lnTo>
                    <a:pt x="11229442" y="2240584"/>
                  </a:lnTo>
                  <a:close/>
                </a:path>
                <a:path w="13720444" h="9613900">
                  <a:moveTo>
                    <a:pt x="11474006" y="2240584"/>
                  </a:moveTo>
                  <a:lnTo>
                    <a:pt x="11229912" y="2240584"/>
                  </a:lnTo>
                  <a:lnTo>
                    <a:pt x="11229912" y="9613570"/>
                  </a:lnTo>
                  <a:lnTo>
                    <a:pt x="11474006" y="9613570"/>
                  </a:lnTo>
                  <a:lnTo>
                    <a:pt x="11474006" y="2240584"/>
                  </a:lnTo>
                  <a:close/>
                </a:path>
                <a:path w="13720444" h="9613900">
                  <a:moveTo>
                    <a:pt x="11474006" y="703122"/>
                  </a:moveTo>
                  <a:lnTo>
                    <a:pt x="11229912" y="703122"/>
                  </a:lnTo>
                  <a:lnTo>
                    <a:pt x="11229912" y="2154859"/>
                  </a:lnTo>
                  <a:lnTo>
                    <a:pt x="11474006" y="2154859"/>
                  </a:lnTo>
                  <a:lnTo>
                    <a:pt x="11474006" y="703122"/>
                  </a:lnTo>
                  <a:close/>
                </a:path>
                <a:path w="13720444" h="9613900">
                  <a:moveTo>
                    <a:pt x="12035549" y="703122"/>
                  </a:moveTo>
                  <a:lnTo>
                    <a:pt x="11791328" y="703122"/>
                  </a:lnTo>
                  <a:lnTo>
                    <a:pt x="11791328" y="9613570"/>
                  </a:lnTo>
                  <a:lnTo>
                    <a:pt x="12035549" y="9613570"/>
                  </a:lnTo>
                  <a:lnTo>
                    <a:pt x="12035549" y="703122"/>
                  </a:lnTo>
                  <a:close/>
                </a:path>
                <a:path w="13720444" h="9613900">
                  <a:moveTo>
                    <a:pt x="13719937" y="0"/>
                  </a:moveTo>
                  <a:lnTo>
                    <a:pt x="13719937" y="0"/>
                  </a:lnTo>
                  <a:lnTo>
                    <a:pt x="0" y="0"/>
                  </a:lnTo>
                  <a:lnTo>
                    <a:pt x="0" y="459028"/>
                  </a:lnTo>
                  <a:lnTo>
                    <a:pt x="243840" y="459028"/>
                  </a:lnTo>
                  <a:lnTo>
                    <a:pt x="243840" y="9613570"/>
                  </a:lnTo>
                  <a:lnTo>
                    <a:pt x="561352" y="9613570"/>
                  </a:lnTo>
                  <a:lnTo>
                    <a:pt x="561352" y="459028"/>
                  </a:lnTo>
                  <a:lnTo>
                    <a:pt x="805192" y="459028"/>
                  </a:lnTo>
                  <a:lnTo>
                    <a:pt x="805192" y="9613570"/>
                  </a:lnTo>
                  <a:lnTo>
                    <a:pt x="1122692" y="9613570"/>
                  </a:lnTo>
                  <a:lnTo>
                    <a:pt x="1122692" y="459028"/>
                  </a:lnTo>
                  <a:lnTo>
                    <a:pt x="1367802" y="459028"/>
                  </a:lnTo>
                  <a:lnTo>
                    <a:pt x="1367802" y="9613570"/>
                  </a:lnTo>
                  <a:lnTo>
                    <a:pt x="1684032" y="9613570"/>
                  </a:lnTo>
                  <a:lnTo>
                    <a:pt x="1684032" y="459028"/>
                  </a:lnTo>
                  <a:lnTo>
                    <a:pt x="1929155" y="459028"/>
                  </a:lnTo>
                  <a:lnTo>
                    <a:pt x="1929155" y="2154859"/>
                  </a:lnTo>
                  <a:lnTo>
                    <a:pt x="2246655" y="2154859"/>
                  </a:lnTo>
                  <a:lnTo>
                    <a:pt x="2246655" y="459028"/>
                  </a:lnTo>
                  <a:lnTo>
                    <a:pt x="2490495" y="459028"/>
                  </a:lnTo>
                  <a:lnTo>
                    <a:pt x="2490495" y="2154859"/>
                  </a:lnTo>
                  <a:lnTo>
                    <a:pt x="2807995" y="2154859"/>
                  </a:lnTo>
                  <a:lnTo>
                    <a:pt x="2807995" y="459028"/>
                  </a:lnTo>
                  <a:lnTo>
                    <a:pt x="3051835" y="459028"/>
                  </a:lnTo>
                  <a:lnTo>
                    <a:pt x="3051835" y="2154859"/>
                  </a:lnTo>
                  <a:lnTo>
                    <a:pt x="3369348" y="2154859"/>
                  </a:lnTo>
                  <a:lnTo>
                    <a:pt x="3369348" y="459028"/>
                  </a:lnTo>
                  <a:lnTo>
                    <a:pt x="3613188" y="459028"/>
                  </a:lnTo>
                  <a:lnTo>
                    <a:pt x="3613188" y="9613570"/>
                  </a:lnTo>
                  <a:lnTo>
                    <a:pt x="3930688" y="9613570"/>
                  </a:lnTo>
                  <a:lnTo>
                    <a:pt x="3930688" y="459028"/>
                  </a:lnTo>
                  <a:lnTo>
                    <a:pt x="4174528" y="459028"/>
                  </a:lnTo>
                  <a:lnTo>
                    <a:pt x="4174528" y="2154859"/>
                  </a:lnTo>
                  <a:lnTo>
                    <a:pt x="4492028" y="2154859"/>
                  </a:lnTo>
                  <a:lnTo>
                    <a:pt x="4492028" y="459028"/>
                  </a:lnTo>
                  <a:lnTo>
                    <a:pt x="4735881" y="459028"/>
                  </a:lnTo>
                  <a:lnTo>
                    <a:pt x="4735881" y="2154859"/>
                  </a:lnTo>
                  <a:lnTo>
                    <a:pt x="5053381" y="2154859"/>
                  </a:lnTo>
                  <a:lnTo>
                    <a:pt x="5053381" y="459028"/>
                  </a:lnTo>
                  <a:lnTo>
                    <a:pt x="5297221" y="459028"/>
                  </a:lnTo>
                  <a:lnTo>
                    <a:pt x="5297221" y="2154859"/>
                  </a:lnTo>
                  <a:lnTo>
                    <a:pt x="5614721" y="2154859"/>
                  </a:lnTo>
                  <a:lnTo>
                    <a:pt x="5614721" y="459028"/>
                  </a:lnTo>
                  <a:lnTo>
                    <a:pt x="5858561" y="459028"/>
                  </a:lnTo>
                  <a:lnTo>
                    <a:pt x="5858561" y="2154859"/>
                  </a:lnTo>
                  <a:lnTo>
                    <a:pt x="6176073" y="2154859"/>
                  </a:lnTo>
                  <a:lnTo>
                    <a:pt x="6176073" y="459028"/>
                  </a:lnTo>
                  <a:lnTo>
                    <a:pt x="6421183" y="459028"/>
                  </a:lnTo>
                  <a:lnTo>
                    <a:pt x="6421183" y="2154859"/>
                  </a:lnTo>
                  <a:lnTo>
                    <a:pt x="6737413" y="2154859"/>
                  </a:lnTo>
                  <a:lnTo>
                    <a:pt x="6737413" y="459028"/>
                  </a:lnTo>
                  <a:lnTo>
                    <a:pt x="6982523" y="459028"/>
                  </a:lnTo>
                  <a:lnTo>
                    <a:pt x="6982523" y="2154859"/>
                  </a:lnTo>
                  <a:lnTo>
                    <a:pt x="7300023" y="2154859"/>
                  </a:lnTo>
                  <a:lnTo>
                    <a:pt x="7300023" y="459028"/>
                  </a:lnTo>
                  <a:lnTo>
                    <a:pt x="7543876" y="459028"/>
                  </a:lnTo>
                  <a:lnTo>
                    <a:pt x="7543876" y="2154859"/>
                  </a:lnTo>
                  <a:lnTo>
                    <a:pt x="7861376" y="2154859"/>
                  </a:lnTo>
                  <a:lnTo>
                    <a:pt x="7861376" y="459028"/>
                  </a:lnTo>
                  <a:lnTo>
                    <a:pt x="8105216" y="459028"/>
                  </a:lnTo>
                  <a:lnTo>
                    <a:pt x="8105216" y="2154859"/>
                  </a:lnTo>
                  <a:lnTo>
                    <a:pt x="8422716" y="2154859"/>
                  </a:lnTo>
                  <a:lnTo>
                    <a:pt x="8422716" y="459028"/>
                  </a:lnTo>
                  <a:lnTo>
                    <a:pt x="8666556" y="459028"/>
                  </a:lnTo>
                  <a:lnTo>
                    <a:pt x="8666556" y="2154859"/>
                  </a:lnTo>
                  <a:lnTo>
                    <a:pt x="8984069" y="2154859"/>
                  </a:lnTo>
                  <a:lnTo>
                    <a:pt x="8984069" y="459028"/>
                  </a:lnTo>
                  <a:lnTo>
                    <a:pt x="9227909" y="459028"/>
                  </a:lnTo>
                  <a:lnTo>
                    <a:pt x="9227909" y="2154859"/>
                  </a:lnTo>
                  <a:lnTo>
                    <a:pt x="9545409" y="2154859"/>
                  </a:lnTo>
                  <a:lnTo>
                    <a:pt x="9545409" y="459028"/>
                  </a:lnTo>
                  <a:lnTo>
                    <a:pt x="9789249" y="459028"/>
                  </a:lnTo>
                  <a:lnTo>
                    <a:pt x="9789249" y="2154859"/>
                  </a:lnTo>
                  <a:lnTo>
                    <a:pt x="10106762" y="2154859"/>
                  </a:lnTo>
                  <a:lnTo>
                    <a:pt x="10106762" y="459028"/>
                  </a:lnTo>
                  <a:lnTo>
                    <a:pt x="10350602" y="459028"/>
                  </a:lnTo>
                  <a:lnTo>
                    <a:pt x="10350602" y="2154859"/>
                  </a:lnTo>
                  <a:lnTo>
                    <a:pt x="10668102" y="2154859"/>
                  </a:lnTo>
                  <a:lnTo>
                    <a:pt x="10668102" y="459028"/>
                  </a:lnTo>
                  <a:lnTo>
                    <a:pt x="10911942" y="459028"/>
                  </a:lnTo>
                  <a:lnTo>
                    <a:pt x="10911942" y="703122"/>
                  </a:lnTo>
                  <a:lnTo>
                    <a:pt x="10668368" y="703122"/>
                  </a:lnTo>
                  <a:lnTo>
                    <a:pt x="10668368" y="2154859"/>
                  </a:lnTo>
                  <a:lnTo>
                    <a:pt x="10911942" y="2154859"/>
                  </a:lnTo>
                  <a:lnTo>
                    <a:pt x="10912475" y="2154859"/>
                  </a:lnTo>
                  <a:lnTo>
                    <a:pt x="11229442" y="2154859"/>
                  </a:lnTo>
                  <a:lnTo>
                    <a:pt x="11229442" y="459028"/>
                  </a:lnTo>
                  <a:lnTo>
                    <a:pt x="11474564" y="459028"/>
                  </a:lnTo>
                  <a:lnTo>
                    <a:pt x="11474564" y="9613570"/>
                  </a:lnTo>
                  <a:lnTo>
                    <a:pt x="11790794" y="9613570"/>
                  </a:lnTo>
                  <a:lnTo>
                    <a:pt x="11790794" y="459028"/>
                  </a:lnTo>
                  <a:lnTo>
                    <a:pt x="12035904" y="459028"/>
                  </a:lnTo>
                  <a:lnTo>
                    <a:pt x="12035904" y="9613570"/>
                  </a:lnTo>
                  <a:lnTo>
                    <a:pt x="12353404" y="9613570"/>
                  </a:lnTo>
                  <a:lnTo>
                    <a:pt x="12353404" y="459028"/>
                  </a:lnTo>
                  <a:lnTo>
                    <a:pt x="12597244" y="459028"/>
                  </a:lnTo>
                  <a:lnTo>
                    <a:pt x="12597244" y="9613570"/>
                  </a:lnTo>
                  <a:lnTo>
                    <a:pt x="12914757" y="9613570"/>
                  </a:lnTo>
                  <a:lnTo>
                    <a:pt x="12914757" y="459028"/>
                  </a:lnTo>
                  <a:lnTo>
                    <a:pt x="13158597" y="459028"/>
                  </a:lnTo>
                  <a:lnTo>
                    <a:pt x="13158597" y="9613570"/>
                  </a:lnTo>
                  <a:lnTo>
                    <a:pt x="13476097" y="9613570"/>
                  </a:lnTo>
                  <a:lnTo>
                    <a:pt x="13476097" y="459028"/>
                  </a:lnTo>
                  <a:lnTo>
                    <a:pt x="13719937" y="459028"/>
                  </a:lnTo>
                  <a:lnTo>
                    <a:pt x="13719937" y="0"/>
                  </a:lnTo>
                  <a:close/>
                </a:path>
              </a:pathLst>
            </a:custGeom>
            <a:solidFill>
              <a:srgbClr val="F5F6F0"/>
            </a:solidFill>
          </p:spPr>
          <p:txBody>
            <a:bodyPr wrap="square" lIns="0" tIns="0" rIns="0" bIns="0" rtlCol="0"/>
            <a:lstStyle/>
            <a:p>
              <a:endParaRPr/>
            </a:p>
          </p:txBody>
        </p:sp>
        <p:sp>
          <p:nvSpPr>
            <p:cNvPr id="91" name="object 91"/>
            <p:cNvSpPr/>
            <p:nvPr/>
          </p:nvSpPr>
          <p:spPr>
            <a:xfrm>
              <a:off x="2017941" y="11"/>
              <a:ext cx="14306550" cy="10287000"/>
            </a:xfrm>
            <a:custGeom>
              <a:avLst/>
              <a:gdLst/>
              <a:ahLst/>
              <a:cxnLst/>
              <a:rect l="l" t="t" r="r" b="b"/>
              <a:pathLst>
                <a:path w="14306550" h="10287000">
                  <a:moveTo>
                    <a:pt x="523760" y="1376553"/>
                  </a:moveTo>
                  <a:lnTo>
                    <a:pt x="480275" y="1376553"/>
                  </a:lnTo>
                  <a:lnTo>
                    <a:pt x="480275" y="10287000"/>
                  </a:lnTo>
                  <a:lnTo>
                    <a:pt x="523760" y="10287000"/>
                  </a:lnTo>
                  <a:lnTo>
                    <a:pt x="523760" y="1376553"/>
                  </a:lnTo>
                  <a:close/>
                </a:path>
                <a:path w="14306550" h="10287000">
                  <a:moveTo>
                    <a:pt x="523760" y="673430"/>
                  </a:moveTo>
                  <a:lnTo>
                    <a:pt x="480275" y="673430"/>
                  </a:lnTo>
                  <a:lnTo>
                    <a:pt x="480275" y="1132459"/>
                  </a:lnTo>
                  <a:lnTo>
                    <a:pt x="523760" y="1132459"/>
                  </a:lnTo>
                  <a:lnTo>
                    <a:pt x="523760" y="673430"/>
                  </a:lnTo>
                  <a:close/>
                </a:path>
                <a:path w="14306550" h="10287000">
                  <a:moveTo>
                    <a:pt x="1351076" y="673430"/>
                  </a:moveTo>
                  <a:lnTo>
                    <a:pt x="1307604" y="673430"/>
                  </a:lnTo>
                  <a:lnTo>
                    <a:pt x="1307604" y="10287000"/>
                  </a:lnTo>
                  <a:lnTo>
                    <a:pt x="1351076" y="10287000"/>
                  </a:lnTo>
                  <a:lnTo>
                    <a:pt x="1351076" y="673430"/>
                  </a:lnTo>
                  <a:close/>
                </a:path>
                <a:path w="14306550" h="10287000">
                  <a:moveTo>
                    <a:pt x="2221992" y="1376553"/>
                  </a:moveTo>
                  <a:lnTo>
                    <a:pt x="2178405" y="1376553"/>
                  </a:lnTo>
                  <a:lnTo>
                    <a:pt x="2134920" y="1376553"/>
                  </a:lnTo>
                  <a:lnTo>
                    <a:pt x="1977771" y="1376553"/>
                  </a:lnTo>
                  <a:lnTo>
                    <a:pt x="1977771" y="10287000"/>
                  </a:lnTo>
                  <a:lnTo>
                    <a:pt x="2134920" y="10287000"/>
                  </a:lnTo>
                  <a:lnTo>
                    <a:pt x="2178405" y="10287000"/>
                  </a:lnTo>
                  <a:lnTo>
                    <a:pt x="2221992" y="10287000"/>
                  </a:lnTo>
                  <a:lnTo>
                    <a:pt x="2221992" y="1376553"/>
                  </a:lnTo>
                  <a:close/>
                </a:path>
                <a:path w="14306550" h="10287000">
                  <a:moveTo>
                    <a:pt x="2783408" y="2914015"/>
                  </a:moveTo>
                  <a:lnTo>
                    <a:pt x="2539301" y="2914015"/>
                  </a:lnTo>
                  <a:lnTo>
                    <a:pt x="2539301" y="10287000"/>
                  </a:lnTo>
                  <a:lnTo>
                    <a:pt x="2783408" y="10287000"/>
                  </a:lnTo>
                  <a:lnTo>
                    <a:pt x="2783408" y="2914015"/>
                  </a:lnTo>
                  <a:close/>
                </a:path>
                <a:path w="14306550" h="10287000">
                  <a:moveTo>
                    <a:pt x="2783408" y="1376553"/>
                  </a:moveTo>
                  <a:lnTo>
                    <a:pt x="2539301" y="1376553"/>
                  </a:lnTo>
                  <a:lnTo>
                    <a:pt x="2539301" y="2828290"/>
                  </a:lnTo>
                  <a:lnTo>
                    <a:pt x="2783408" y="2828290"/>
                  </a:lnTo>
                  <a:lnTo>
                    <a:pt x="2783408" y="1376553"/>
                  </a:lnTo>
                  <a:close/>
                </a:path>
                <a:path w="14306550" h="10287000">
                  <a:moveTo>
                    <a:pt x="3005721" y="2914015"/>
                  </a:moveTo>
                  <a:lnTo>
                    <a:pt x="2962249" y="2914015"/>
                  </a:lnTo>
                  <a:lnTo>
                    <a:pt x="2962249" y="10287000"/>
                  </a:lnTo>
                  <a:lnTo>
                    <a:pt x="3005721" y="10287000"/>
                  </a:lnTo>
                  <a:lnTo>
                    <a:pt x="3005721" y="2914015"/>
                  </a:lnTo>
                  <a:close/>
                </a:path>
                <a:path w="14306550" h="10287000">
                  <a:moveTo>
                    <a:pt x="3005721" y="673430"/>
                  </a:moveTo>
                  <a:lnTo>
                    <a:pt x="2962249" y="673430"/>
                  </a:lnTo>
                  <a:lnTo>
                    <a:pt x="2962249" y="2828290"/>
                  </a:lnTo>
                  <a:lnTo>
                    <a:pt x="3005721" y="2828290"/>
                  </a:lnTo>
                  <a:lnTo>
                    <a:pt x="3005721" y="673430"/>
                  </a:lnTo>
                  <a:close/>
                </a:path>
                <a:path w="14306550" h="10287000">
                  <a:moveTo>
                    <a:pt x="3344938" y="2914015"/>
                  </a:moveTo>
                  <a:lnTo>
                    <a:pt x="3100844" y="2914015"/>
                  </a:lnTo>
                  <a:lnTo>
                    <a:pt x="3100844" y="10287000"/>
                  </a:lnTo>
                  <a:lnTo>
                    <a:pt x="3344938" y="10287000"/>
                  </a:lnTo>
                  <a:lnTo>
                    <a:pt x="3344938" y="2914015"/>
                  </a:lnTo>
                  <a:close/>
                </a:path>
                <a:path w="14306550" h="10287000">
                  <a:moveTo>
                    <a:pt x="3344938" y="1376553"/>
                  </a:moveTo>
                  <a:lnTo>
                    <a:pt x="3100844" y="1376553"/>
                  </a:lnTo>
                  <a:lnTo>
                    <a:pt x="3100844" y="2828290"/>
                  </a:lnTo>
                  <a:lnTo>
                    <a:pt x="3344938" y="2828290"/>
                  </a:lnTo>
                  <a:lnTo>
                    <a:pt x="3344938" y="1376553"/>
                  </a:lnTo>
                  <a:close/>
                </a:path>
                <a:path w="14306550" h="10287000">
                  <a:moveTo>
                    <a:pt x="3906367" y="2914015"/>
                  </a:moveTo>
                  <a:lnTo>
                    <a:pt x="3833037" y="2914015"/>
                  </a:lnTo>
                  <a:lnTo>
                    <a:pt x="3789565" y="2914015"/>
                  </a:lnTo>
                  <a:lnTo>
                    <a:pt x="3662261" y="2914015"/>
                  </a:lnTo>
                  <a:lnTo>
                    <a:pt x="3662261" y="10287000"/>
                  </a:lnTo>
                  <a:lnTo>
                    <a:pt x="3789565" y="10287000"/>
                  </a:lnTo>
                  <a:lnTo>
                    <a:pt x="3833037" y="10287000"/>
                  </a:lnTo>
                  <a:lnTo>
                    <a:pt x="3906367" y="10287000"/>
                  </a:lnTo>
                  <a:lnTo>
                    <a:pt x="3906367" y="2914015"/>
                  </a:lnTo>
                  <a:close/>
                </a:path>
                <a:path w="14306550" h="10287000">
                  <a:moveTo>
                    <a:pt x="3906367" y="1376553"/>
                  </a:moveTo>
                  <a:lnTo>
                    <a:pt x="3833037" y="1376553"/>
                  </a:lnTo>
                  <a:lnTo>
                    <a:pt x="3789565" y="1376553"/>
                  </a:lnTo>
                  <a:lnTo>
                    <a:pt x="3662261" y="1376553"/>
                  </a:lnTo>
                  <a:lnTo>
                    <a:pt x="3662261" y="2828290"/>
                  </a:lnTo>
                  <a:lnTo>
                    <a:pt x="3789565" y="2828290"/>
                  </a:lnTo>
                  <a:lnTo>
                    <a:pt x="3833037" y="2828290"/>
                  </a:lnTo>
                  <a:lnTo>
                    <a:pt x="3906367" y="2828290"/>
                  </a:lnTo>
                  <a:lnTo>
                    <a:pt x="3906367" y="1376553"/>
                  </a:lnTo>
                  <a:close/>
                </a:path>
                <a:path w="14306550" h="10287000">
                  <a:moveTo>
                    <a:pt x="4467898" y="1376553"/>
                  </a:moveTo>
                  <a:lnTo>
                    <a:pt x="4223791" y="1376553"/>
                  </a:lnTo>
                  <a:lnTo>
                    <a:pt x="4223791" y="10287000"/>
                  </a:lnTo>
                  <a:lnTo>
                    <a:pt x="4467898" y="10287000"/>
                  </a:lnTo>
                  <a:lnTo>
                    <a:pt x="4467898" y="1376553"/>
                  </a:lnTo>
                  <a:close/>
                </a:path>
                <a:path w="14306550" h="10287000">
                  <a:moveTo>
                    <a:pt x="4660366" y="2914015"/>
                  </a:moveTo>
                  <a:lnTo>
                    <a:pt x="4616882" y="2914015"/>
                  </a:lnTo>
                  <a:lnTo>
                    <a:pt x="4616882" y="10287000"/>
                  </a:lnTo>
                  <a:lnTo>
                    <a:pt x="4660366" y="10287000"/>
                  </a:lnTo>
                  <a:lnTo>
                    <a:pt x="4660366" y="2914015"/>
                  </a:lnTo>
                  <a:close/>
                </a:path>
                <a:path w="14306550" h="10287000">
                  <a:moveTo>
                    <a:pt x="4660366" y="673430"/>
                  </a:moveTo>
                  <a:lnTo>
                    <a:pt x="4616882" y="673430"/>
                  </a:lnTo>
                  <a:lnTo>
                    <a:pt x="4616882" y="2828290"/>
                  </a:lnTo>
                  <a:lnTo>
                    <a:pt x="4660366" y="2828290"/>
                  </a:lnTo>
                  <a:lnTo>
                    <a:pt x="4660366" y="673430"/>
                  </a:lnTo>
                  <a:close/>
                </a:path>
                <a:path w="14306550" h="10287000">
                  <a:moveTo>
                    <a:pt x="5029428" y="2914015"/>
                  </a:moveTo>
                  <a:lnTo>
                    <a:pt x="4785207" y="2914015"/>
                  </a:lnTo>
                  <a:lnTo>
                    <a:pt x="4785207" y="10287000"/>
                  </a:lnTo>
                  <a:lnTo>
                    <a:pt x="5029428" y="10287000"/>
                  </a:lnTo>
                  <a:lnTo>
                    <a:pt x="5029428" y="2914015"/>
                  </a:lnTo>
                  <a:close/>
                </a:path>
                <a:path w="14306550" h="10287000">
                  <a:moveTo>
                    <a:pt x="5029428" y="1376553"/>
                  </a:moveTo>
                  <a:lnTo>
                    <a:pt x="4785207" y="1376553"/>
                  </a:lnTo>
                  <a:lnTo>
                    <a:pt x="4785207" y="2828290"/>
                  </a:lnTo>
                  <a:lnTo>
                    <a:pt x="5029428" y="2828290"/>
                  </a:lnTo>
                  <a:lnTo>
                    <a:pt x="5029428" y="1376553"/>
                  </a:lnTo>
                  <a:close/>
                </a:path>
                <a:path w="14306550" h="10287000">
                  <a:moveTo>
                    <a:pt x="5590845" y="2914015"/>
                  </a:moveTo>
                  <a:lnTo>
                    <a:pt x="5487682" y="2914015"/>
                  </a:lnTo>
                  <a:lnTo>
                    <a:pt x="5444210" y="2914015"/>
                  </a:lnTo>
                  <a:lnTo>
                    <a:pt x="5346738" y="2914015"/>
                  </a:lnTo>
                  <a:lnTo>
                    <a:pt x="5346738" y="10287000"/>
                  </a:lnTo>
                  <a:lnTo>
                    <a:pt x="5444210" y="10287000"/>
                  </a:lnTo>
                  <a:lnTo>
                    <a:pt x="5487682" y="10287000"/>
                  </a:lnTo>
                  <a:lnTo>
                    <a:pt x="5590845" y="10287000"/>
                  </a:lnTo>
                  <a:lnTo>
                    <a:pt x="5590845" y="2914015"/>
                  </a:lnTo>
                  <a:close/>
                </a:path>
                <a:path w="14306550" h="10287000">
                  <a:moveTo>
                    <a:pt x="5590845" y="1376553"/>
                  </a:moveTo>
                  <a:lnTo>
                    <a:pt x="5487682" y="1376553"/>
                  </a:lnTo>
                  <a:lnTo>
                    <a:pt x="5444210" y="1376553"/>
                  </a:lnTo>
                  <a:lnTo>
                    <a:pt x="5346738" y="1376553"/>
                  </a:lnTo>
                  <a:lnTo>
                    <a:pt x="5346738" y="2828290"/>
                  </a:lnTo>
                  <a:lnTo>
                    <a:pt x="5444210" y="2828290"/>
                  </a:lnTo>
                  <a:lnTo>
                    <a:pt x="5487682" y="2828290"/>
                  </a:lnTo>
                  <a:lnTo>
                    <a:pt x="5590845" y="2828290"/>
                  </a:lnTo>
                  <a:lnTo>
                    <a:pt x="5590845" y="1376553"/>
                  </a:lnTo>
                  <a:close/>
                </a:path>
                <a:path w="14306550" h="10287000">
                  <a:moveTo>
                    <a:pt x="6152375" y="2914015"/>
                  </a:moveTo>
                  <a:lnTo>
                    <a:pt x="5908281" y="2914015"/>
                  </a:lnTo>
                  <a:lnTo>
                    <a:pt x="5908281" y="10287000"/>
                  </a:lnTo>
                  <a:lnTo>
                    <a:pt x="6152375" y="10287000"/>
                  </a:lnTo>
                  <a:lnTo>
                    <a:pt x="6152375" y="2914015"/>
                  </a:lnTo>
                  <a:close/>
                </a:path>
                <a:path w="14306550" h="10287000">
                  <a:moveTo>
                    <a:pt x="6152375" y="1376553"/>
                  </a:moveTo>
                  <a:lnTo>
                    <a:pt x="5908281" y="1376553"/>
                  </a:lnTo>
                  <a:lnTo>
                    <a:pt x="5908281" y="2828290"/>
                  </a:lnTo>
                  <a:lnTo>
                    <a:pt x="6152375" y="2828290"/>
                  </a:lnTo>
                  <a:lnTo>
                    <a:pt x="6152375" y="1376553"/>
                  </a:lnTo>
                  <a:close/>
                </a:path>
                <a:path w="14306550" h="10287000">
                  <a:moveTo>
                    <a:pt x="6315011" y="2914015"/>
                  </a:moveTo>
                  <a:lnTo>
                    <a:pt x="6271641" y="2914015"/>
                  </a:lnTo>
                  <a:lnTo>
                    <a:pt x="6271641" y="10287000"/>
                  </a:lnTo>
                  <a:lnTo>
                    <a:pt x="6315011" y="10287000"/>
                  </a:lnTo>
                  <a:lnTo>
                    <a:pt x="6315011" y="2914015"/>
                  </a:lnTo>
                  <a:close/>
                </a:path>
                <a:path w="14306550" h="10287000">
                  <a:moveTo>
                    <a:pt x="6315011" y="673430"/>
                  </a:moveTo>
                  <a:lnTo>
                    <a:pt x="6271641" y="673430"/>
                  </a:lnTo>
                  <a:lnTo>
                    <a:pt x="6271641" y="2828290"/>
                  </a:lnTo>
                  <a:lnTo>
                    <a:pt x="6315011" y="2828290"/>
                  </a:lnTo>
                  <a:lnTo>
                    <a:pt x="6315011" y="673430"/>
                  </a:lnTo>
                  <a:close/>
                </a:path>
                <a:path w="14306550" h="10287000">
                  <a:moveTo>
                    <a:pt x="6713918" y="2914015"/>
                  </a:moveTo>
                  <a:lnTo>
                    <a:pt x="6469697" y="2914015"/>
                  </a:lnTo>
                  <a:lnTo>
                    <a:pt x="6469697" y="10287000"/>
                  </a:lnTo>
                  <a:lnTo>
                    <a:pt x="6713918" y="10287000"/>
                  </a:lnTo>
                  <a:lnTo>
                    <a:pt x="6713918" y="2914015"/>
                  </a:lnTo>
                  <a:close/>
                </a:path>
                <a:path w="14306550" h="10287000">
                  <a:moveTo>
                    <a:pt x="6713918" y="1376553"/>
                  </a:moveTo>
                  <a:lnTo>
                    <a:pt x="6469697" y="1376553"/>
                  </a:lnTo>
                  <a:lnTo>
                    <a:pt x="6469697" y="2828290"/>
                  </a:lnTo>
                  <a:lnTo>
                    <a:pt x="6713918" y="2828290"/>
                  </a:lnTo>
                  <a:lnTo>
                    <a:pt x="6713918" y="1376553"/>
                  </a:lnTo>
                  <a:close/>
                </a:path>
                <a:path w="14306550" h="10287000">
                  <a:moveTo>
                    <a:pt x="7275335" y="2914015"/>
                  </a:moveTo>
                  <a:lnTo>
                    <a:pt x="7142327" y="2914015"/>
                  </a:lnTo>
                  <a:lnTo>
                    <a:pt x="7098957" y="2914015"/>
                  </a:lnTo>
                  <a:lnTo>
                    <a:pt x="7031228" y="2914015"/>
                  </a:lnTo>
                  <a:lnTo>
                    <a:pt x="7031228" y="10287000"/>
                  </a:lnTo>
                  <a:lnTo>
                    <a:pt x="7098957" y="10287000"/>
                  </a:lnTo>
                  <a:lnTo>
                    <a:pt x="7142327" y="10287000"/>
                  </a:lnTo>
                  <a:lnTo>
                    <a:pt x="7275335" y="10287000"/>
                  </a:lnTo>
                  <a:lnTo>
                    <a:pt x="7275335" y="2914015"/>
                  </a:lnTo>
                  <a:close/>
                </a:path>
                <a:path w="14306550" h="10287000">
                  <a:moveTo>
                    <a:pt x="7275335" y="1376553"/>
                  </a:moveTo>
                  <a:lnTo>
                    <a:pt x="7142327" y="1376553"/>
                  </a:lnTo>
                  <a:lnTo>
                    <a:pt x="7098957" y="1376553"/>
                  </a:lnTo>
                  <a:lnTo>
                    <a:pt x="7031228" y="1376553"/>
                  </a:lnTo>
                  <a:lnTo>
                    <a:pt x="7031228" y="2828290"/>
                  </a:lnTo>
                  <a:lnTo>
                    <a:pt x="7098957" y="2828290"/>
                  </a:lnTo>
                  <a:lnTo>
                    <a:pt x="7142327" y="2828290"/>
                  </a:lnTo>
                  <a:lnTo>
                    <a:pt x="7275335" y="2828290"/>
                  </a:lnTo>
                  <a:lnTo>
                    <a:pt x="7275335" y="1376553"/>
                  </a:lnTo>
                  <a:close/>
                </a:path>
                <a:path w="14306550" h="10287000">
                  <a:moveTo>
                    <a:pt x="7836865" y="2914015"/>
                  </a:moveTo>
                  <a:lnTo>
                    <a:pt x="7592644" y="2914015"/>
                  </a:lnTo>
                  <a:lnTo>
                    <a:pt x="7592644" y="10287000"/>
                  </a:lnTo>
                  <a:lnTo>
                    <a:pt x="7836865" y="10287000"/>
                  </a:lnTo>
                  <a:lnTo>
                    <a:pt x="7836865" y="2914015"/>
                  </a:lnTo>
                  <a:close/>
                </a:path>
                <a:path w="14306550" h="10287000">
                  <a:moveTo>
                    <a:pt x="7836865" y="1376553"/>
                  </a:moveTo>
                  <a:lnTo>
                    <a:pt x="7592644" y="1376553"/>
                  </a:lnTo>
                  <a:lnTo>
                    <a:pt x="7592644" y="2828290"/>
                  </a:lnTo>
                  <a:lnTo>
                    <a:pt x="7836865" y="2828290"/>
                  </a:lnTo>
                  <a:lnTo>
                    <a:pt x="7836865" y="1376553"/>
                  </a:lnTo>
                  <a:close/>
                </a:path>
                <a:path w="14306550" h="10287000">
                  <a:moveTo>
                    <a:pt x="7969644" y="2914015"/>
                  </a:moveTo>
                  <a:lnTo>
                    <a:pt x="7926286" y="2914015"/>
                  </a:lnTo>
                  <a:lnTo>
                    <a:pt x="7926286" y="10287000"/>
                  </a:lnTo>
                  <a:lnTo>
                    <a:pt x="7969644" y="10287000"/>
                  </a:lnTo>
                  <a:lnTo>
                    <a:pt x="7969644" y="2914015"/>
                  </a:lnTo>
                  <a:close/>
                </a:path>
                <a:path w="14306550" h="10287000">
                  <a:moveTo>
                    <a:pt x="7969644" y="673430"/>
                  </a:moveTo>
                  <a:lnTo>
                    <a:pt x="7926286" y="673430"/>
                  </a:lnTo>
                  <a:lnTo>
                    <a:pt x="7926286" y="2828290"/>
                  </a:lnTo>
                  <a:lnTo>
                    <a:pt x="7969644" y="2828290"/>
                  </a:lnTo>
                  <a:lnTo>
                    <a:pt x="7969644" y="673430"/>
                  </a:lnTo>
                  <a:close/>
                </a:path>
                <a:path w="14306550" h="10287000">
                  <a:moveTo>
                    <a:pt x="8398281" y="2914015"/>
                  </a:moveTo>
                  <a:lnTo>
                    <a:pt x="8154175" y="2914015"/>
                  </a:lnTo>
                  <a:lnTo>
                    <a:pt x="8154175" y="10287000"/>
                  </a:lnTo>
                  <a:lnTo>
                    <a:pt x="8398281" y="10287000"/>
                  </a:lnTo>
                  <a:lnTo>
                    <a:pt x="8398281" y="2914015"/>
                  </a:lnTo>
                  <a:close/>
                </a:path>
                <a:path w="14306550" h="10287000">
                  <a:moveTo>
                    <a:pt x="8398281" y="1376553"/>
                  </a:moveTo>
                  <a:lnTo>
                    <a:pt x="8154175" y="1376553"/>
                  </a:lnTo>
                  <a:lnTo>
                    <a:pt x="8154175" y="2828290"/>
                  </a:lnTo>
                  <a:lnTo>
                    <a:pt x="8398281" y="2828290"/>
                  </a:lnTo>
                  <a:lnTo>
                    <a:pt x="8398281" y="1376553"/>
                  </a:lnTo>
                  <a:close/>
                </a:path>
                <a:path w="14306550" h="10287000">
                  <a:moveTo>
                    <a:pt x="8959812" y="2914015"/>
                  </a:moveTo>
                  <a:lnTo>
                    <a:pt x="8796972" y="2914015"/>
                  </a:lnTo>
                  <a:lnTo>
                    <a:pt x="8753602" y="2914015"/>
                  </a:lnTo>
                  <a:lnTo>
                    <a:pt x="8715718" y="2914015"/>
                  </a:lnTo>
                  <a:lnTo>
                    <a:pt x="8715718" y="10287000"/>
                  </a:lnTo>
                  <a:lnTo>
                    <a:pt x="8753602" y="10287000"/>
                  </a:lnTo>
                  <a:lnTo>
                    <a:pt x="8796972" y="10287000"/>
                  </a:lnTo>
                  <a:lnTo>
                    <a:pt x="8959812" y="10287000"/>
                  </a:lnTo>
                  <a:lnTo>
                    <a:pt x="8959812" y="2914015"/>
                  </a:lnTo>
                  <a:close/>
                </a:path>
                <a:path w="14306550" h="10287000">
                  <a:moveTo>
                    <a:pt x="8959812" y="1376553"/>
                  </a:moveTo>
                  <a:lnTo>
                    <a:pt x="8796972" y="1376553"/>
                  </a:lnTo>
                  <a:lnTo>
                    <a:pt x="8753602" y="1376553"/>
                  </a:lnTo>
                  <a:lnTo>
                    <a:pt x="8715718" y="1376553"/>
                  </a:lnTo>
                  <a:lnTo>
                    <a:pt x="8715718" y="2828290"/>
                  </a:lnTo>
                  <a:lnTo>
                    <a:pt x="8753602" y="2828290"/>
                  </a:lnTo>
                  <a:lnTo>
                    <a:pt x="8796972" y="2828290"/>
                  </a:lnTo>
                  <a:lnTo>
                    <a:pt x="8959812" y="2828290"/>
                  </a:lnTo>
                  <a:lnTo>
                    <a:pt x="8959812" y="1376553"/>
                  </a:lnTo>
                  <a:close/>
                </a:path>
                <a:path w="14306550" h="10287000">
                  <a:moveTo>
                    <a:pt x="9521355" y="2914015"/>
                  </a:moveTo>
                  <a:lnTo>
                    <a:pt x="9277134" y="2914015"/>
                  </a:lnTo>
                  <a:lnTo>
                    <a:pt x="9277134" y="10287000"/>
                  </a:lnTo>
                  <a:lnTo>
                    <a:pt x="9521355" y="10287000"/>
                  </a:lnTo>
                  <a:lnTo>
                    <a:pt x="9521355" y="2914015"/>
                  </a:lnTo>
                  <a:close/>
                </a:path>
                <a:path w="14306550" h="10287000">
                  <a:moveTo>
                    <a:pt x="9521355" y="1376553"/>
                  </a:moveTo>
                  <a:lnTo>
                    <a:pt x="9277134" y="1376553"/>
                  </a:lnTo>
                  <a:lnTo>
                    <a:pt x="9277134" y="2828290"/>
                  </a:lnTo>
                  <a:lnTo>
                    <a:pt x="9521355" y="2828290"/>
                  </a:lnTo>
                  <a:lnTo>
                    <a:pt x="9521355" y="1376553"/>
                  </a:lnTo>
                  <a:close/>
                </a:path>
                <a:path w="14306550" h="10287000">
                  <a:moveTo>
                    <a:pt x="9624289" y="2914015"/>
                  </a:moveTo>
                  <a:lnTo>
                    <a:pt x="9580918" y="2914015"/>
                  </a:lnTo>
                  <a:lnTo>
                    <a:pt x="9580918" y="10287000"/>
                  </a:lnTo>
                  <a:lnTo>
                    <a:pt x="9624289" y="10287000"/>
                  </a:lnTo>
                  <a:lnTo>
                    <a:pt x="9624289" y="2914015"/>
                  </a:lnTo>
                  <a:close/>
                </a:path>
                <a:path w="14306550" h="10287000">
                  <a:moveTo>
                    <a:pt x="9624289" y="673430"/>
                  </a:moveTo>
                  <a:lnTo>
                    <a:pt x="9580918" y="673430"/>
                  </a:lnTo>
                  <a:lnTo>
                    <a:pt x="9580918" y="2828290"/>
                  </a:lnTo>
                  <a:lnTo>
                    <a:pt x="9624289" y="2828290"/>
                  </a:lnTo>
                  <a:lnTo>
                    <a:pt x="9624289" y="673430"/>
                  </a:lnTo>
                  <a:close/>
                </a:path>
                <a:path w="14306550" h="10287000">
                  <a:moveTo>
                    <a:pt x="10082771" y="2914015"/>
                  </a:moveTo>
                  <a:lnTo>
                    <a:pt x="9838665" y="2914015"/>
                  </a:lnTo>
                  <a:lnTo>
                    <a:pt x="9838665" y="10287000"/>
                  </a:lnTo>
                  <a:lnTo>
                    <a:pt x="10082771" y="10287000"/>
                  </a:lnTo>
                  <a:lnTo>
                    <a:pt x="10082771" y="2914015"/>
                  </a:lnTo>
                  <a:close/>
                </a:path>
                <a:path w="14306550" h="10287000">
                  <a:moveTo>
                    <a:pt x="10082771" y="1376553"/>
                  </a:moveTo>
                  <a:lnTo>
                    <a:pt x="9838665" y="1376553"/>
                  </a:lnTo>
                  <a:lnTo>
                    <a:pt x="9838665" y="2828290"/>
                  </a:lnTo>
                  <a:lnTo>
                    <a:pt x="10082771" y="2828290"/>
                  </a:lnTo>
                  <a:lnTo>
                    <a:pt x="10082771" y="1376553"/>
                  </a:lnTo>
                  <a:close/>
                </a:path>
                <a:path w="14306550" h="10287000">
                  <a:moveTo>
                    <a:pt x="10451605" y="673430"/>
                  </a:moveTo>
                  <a:lnTo>
                    <a:pt x="10408247" y="673430"/>
                  </a:lnTo>
                  <a:lnTo>
                    <a:pt x="10408247" y="1132459"/>
                  </a:lnTo>
                  <a:lnTo>
                    <a:pt x="10451605" y="1132459"/>
                  </a:lnTo>
                  <a:lnTo>
                    <a:pt x="10451605" y="673430"/>
                  </a:lnTo>
                  <a:close/>
                </a:path>
                <a:path w="14306550" h="10287000">
                  <a:moveTo>
                    <a:pt x="10644302" y="2914015"/>
                  </a:moveTo>
                  <a:lnTo>
                    <a:pt x="10451605" y="2914015"/>
                  </a:lnTo>
                  <a:lnTo>
                    <a:pt x="10408247" y="2914015"/>
                  </a:lnTo>
                  <a:lnTo>
                    <a:pt x="10400195" y="2914015"/>
                  </a:lnTo>
                  <a:lnTo>
                    <a:pt x="10400195" y="10287000"/>
                  </a:lnTo>
                  <a:lnTo>
                    <a:pt x="10408247" y="10287000"/>
                  </a:lnTo>
                  <a:lnTo>
                    <a:pt x="10451605" y="10287000"/>
                  </a:lnTo>
                  <a:lnTo>
                    <a:pt x="10644302" y="10287000"/>
                  </a:lnTo>
                  <a:lnTo>
                    <a:pt x="10644302" y="2914015"/>
                  </a:lnTo>
                  <a:close/>
                </a:path>
                <a:path w="14306550" h="10287000">
                  <a:moveTo>
                    <a:pt x="10644302" y="1376553"/>
                  </a:moveTo>
                  <a:lnTo>
                    <a:pt x="10451605" y="1376553"/>
                  </a:lnTo>
                  <a:lnTo>
                    <a:pt x="10408247" y="1376553"/>
                  </a:lnTo>
                  <a:lnTo>
                    <a:pt x="10400195" y="1376553"/>
                  </a:lnTo>
                  <a:lnTo>
                    <a:pt x="10400195" y="2828290"/>
                  </a:lnTo>
                  <a:lnTo>
                    <a:pt x="10408247" y="2828290"/>
                  </a:lnTo>
                  <a:lnTo>
                    <a:pt x="10451605" y="2828290"/>
                  </a:lnTo>
                  <a:lnTo>
                    <a:pt x="10644302" y="2828290"/>
                  </a:lnTo>
                  <a:lnTo>
                    <a:pt x="10644302" y="1376553"/>
                  </a:lnTo>
                  <a:close/>
                </a:path>
                <a:path w="14306550" h="10287000">
                  <a:moveTo>
                    <a:pt x="11278934" y="2914015"/>
                  </a:moveTo>
                  <a:lnTo>
                    <a:pt x="11235563" y="2914015"/>
                  </a:lnTo>
                  <a:lnTo>
                    <a:pt x="11235563" y="10287000"/>
                  </a:lnTo>
                  <a:lnTo>
                    <a:pt x="11278934" y="10287000"/>
                  </a:lnTo>
                  <a:lnTo>
                    <a:pt x="11278934" y="2914015"/>
                  </a:lnTo>
                  <a:close/>
                </a:path>
                <a:path w="14306550" h="10287000">
                  <a:moveTo>
                    <a:pt x="11278934" y="673430"/>
                  </a:moveTo>
                  <a:lnTo>
                    <a:pt x="11235563" y="673430"/>
                  </a:lnTo>
                  <a:lnTo>
                    <a:pt x="11235563" y="2828290"/>
                  </a:lnTo>
                  <a:lnTo>
                    <a:pt x="11278934" y="2828290"/>
                  </a:lnTo>
                  <a:lnTo>
                    <a:pt x="11278934" y="673430"/>
                  </a:lnTo>
                  <a:close/>
                </a:path>
                <a:path w="14306550" h="10287000">
                  <a:moveTo>
                    <a:pt x="12106364" y="1376553"/>
                  </a:moveTo>
                  <a:lnTo>
                    <a:pt x="12084571" y="1376553"/>
                  </a:lnTo>
                  <a:lnTo>
                    <a:pt x="12084571" y="10287000"/>
                  </a:lnTo>
                  <a:lnTo>
                    <a:pt x="12106364" y="10287000"/>
                  </a:lnTo>
                  <a:lnTo>
                    <a:pt x="12106364" y="1376553"/>
                  </a:lnTo>
                  <a:close/>
                </a:path>
                <a:path w="14306550" h="10287000">
                  <a:moveTo>
                    <a:pt x="12106897" y="673430"/>
                  </a:moveTo>
                  <a:lnTo>
                    <a:pt x="12084037" y="673430"/>
                  </a:lnTo>
                  <a:lnTo>
                    <a:pt x="12062447" y="673430"/>
                  </a:lnTo>
                  <a:lnTo>
                    <a:pt x="12062447" y="10287000"/>
                  </a:lnTo>
                  <a:lnTo>
                    <a:pt x="12084037" y="10287000"/>
                  </a:lnTo>
                  <a:lnTo>
                    <a:pt x="12084037" y="1132459"/>
                  </a:lnTo>
                  <a:lnTo>
                    <a:pt x="12106897" y="1132459"/>
                  </a:lnTo>
                  <a:lnTo>
                    <a:pt x="12106897" y="673430"/>
                  </a:lnTo>
                  <a:close/>
                </a:path>
                <a:path w="14306550" h="10287000">
                  <a:moveTo>
                    <a:pt x="14306550" y="0"/>
                  </a:moveTo>
                  <a:lnTo>
                    <a:pt x="14306550" y="0"/>
                  </a:lnTo>
                  <a:lnTo>
                    <a:pt x="0" y="0"/>
                  </a:lnTo>
                  <a:lnTo>
                    <a:pt x="0" y="375335"/>
                  </a:lnTo>
                  <a:lnTo>
                    <a:pt x="14306550" y="375335"/>
                  </a:lnTo>
                  <a:lnTo>
                    <a:pt x="14306550" y="0"/>
                  </a:lnTo>
                  <a:close/>
                </a:path>
              </a:pathLst>
            </a:custGeom>
            <a:solidFill>
              <a:srgbClr val="F5F6F0"/>
            </a:solidFill>
          </p:spPr>
          <p:txBody>
            <a:bodyPr wrap="square" lIns="0" tIns="0" rIns="0" bIns="0" rtlCol="0"/>
            <a:lstStyle/>
            <a:p>
              <a:endParaRPr/>
            </a:p>
          </p:txBody>
        </p:sp>
        <p:sp>
          <p:nvSpPr>
            <p:cNvPr id="92" name="object 92"/>
            <p:cNvSpPr/>
            <p:nvPr/>
          </p:nvSpPr>
          <p:spPr>
            <a:xfrm>
              <a:off x="3325546" y="11"/>
              <a:ext cx="1698625" cy="375920"/>
            </a:xfrm>
            <a:custGeom>
              <a:avLst/>
              <a:gdLst/>
              <a:ahLst/>
              <a:cxnLst/>
              <a:rect l="l" t="t" r="r" b="b"/>
              <a:pathLst>
                <a:path w="1698625" h="375920">
                  <a:moveTo>
                    <a:pt x="43472" y="0"/>
                  </a:moveTo>
                  <a:lnTo>
                    <a:pt x="0" y="0"/>
                  </a:lnTo>
                  <a:lnTo>
                    <a:pt x="0" y="375335"/>
                  </a:lnTo>
                  <a:lnTo>
                    <a:pt x="43472" y="375335"/>
                  </a:lnTo>
                  <a:lnTo>
                    <a:pt x="43472" y="0"/>
                  </a:lnTo>
                  <a:close/>
                </a:path>
                <a:path w="1698625" h="375920">
                  <a:moveTo>
                    <a:pt x="1698117" y="0"/>
                  </a:moveTo>
                  <a:lnTo>
                    <a:pt x="1654644" y="0"/>
                  </a:lnTo>
                  <a:lnTo>
                    <a:pt x="1654644" y="375335"/>
                  </a:lnTo>
                  <a:lnTo>
                    <a:pt x="1698117" y="375335"/>
                  </a:lnTo>
                  <a:lnTo>
                    <a:pt x="1698117" y="0"/>
                  </a:lnTo>
                  <a:close/>
                </a:path>
              </a:pathLst>
            </a:custGeom>
            <a:solidFill>
              <a:srgbClr val="F5F6F0"/>
            </a:solidFill>
          </p:spPr>
          <p:txBody>
            <a:bodyPr wrap="square" lIns="0" tIns="0" rIns="0" bIns="0" rtlCol="0"/>
            <a:lstStyle/>
            <a:p>
              <a:endParaRPr/>
            </a:p>
          </p:txBody>
        </p:sp>
        <p:sp>
          <p:nvSpPr>
            <p:cNvPr id="93" name="object 93"/>
            <p:cNvSpPr/>
            <p:nvPr/>
          </p:nvSpPr>
          <p:spPr>
            <a:xfrm>
              <a:off x="2376846" y="1"/>
              <a:ext cx="13589000" cy="1254760"/>
            </a:xfrm>
            <a:custGeom>
              <a:avLst/>
              <a:gdLst/>
              <a:ahLst/>
              <a:cxnLst/>
              <a:rect l="l" t="t" r="r" b="b"/>
              <a:pathLst>
                <a:path w="13589000" h="1254760">
                  <a:moveTo>
                    <a:pt x="0" y="1199632"/>
                  </a:moveTo>
                  <a:lnTo>
                    <a:pt x="0" y="0"/>
                  </a:lnTo>
                  <a:lnTo>
                    <a:pt x="112999" y="0"/>
                  </a:lnTo>
                  <a:lnTo>
                    <a:pt x="112999" y="1199632"/>
                  </a:lnTo>
                  <a:lnTo>
                    <a:pt x="108684" y="1220984"/>
                  </a:lnTo>
                  <a:lnTo>
                    <a:pt x="96918" y="1238429"/>
                  </a:lnTo>
                  <a:lnTo>
                    <a:pt x="79473" y="1250194"/>
                  </a:lnTo>
                  <a:lnTo>
                    <a:pt x="58120" y="1254510"/>
                  </a:lnTo>
                  <a:lnTo>
                    <a:pt x="54879" y="1254510"/>
                  </a:lnTo>
                  <a:lnTo>
                    <a:pt x="33525" y="1250194"/>
                  </a:lnTo>
                  <a:lnTo>
                    <a:pt x="16080" y="1238429"/>
                  </a:lnTo>
                  <a:lnTo>
                    <a:pt x="4315" y="1220984"/>
                  </a:lnTo>
                  <a:lnTo>
                    <a:pt x="0" y="1199632"/>
                  </a:lnTo>
                  <a:close/>
                </a:path>
                <a:path w="13589000" h="1254760">
                  <a:moveTo>
                    <a:pt x="561532" y="1199632"/>
                  </a:moveTo>
                  <a:lnTo>
                    <a:pt x="561532" y="0"/>
                  </a:lnTo>
                  <a:lnTo>
                    <a:pt x="674531" y="0"/>
                  </a:lnTo>
                  <a:lnTo>
                    <a:pt x="674531" y="1199632"/>
                  </a:lnTo>
                  <a:lnTo>
                    <a:pt x="670214" y="1220984"/>
                  </a:lnTo>
                  <a:lnTo>
                    <a:pt x="658436" y="1238429"/>
                  </a:lnTo>
                  <a:lnTo>
                    <a:pt x="640958" y="1250194"/>
                  </a:lnTo>
                  <a:lnTo>
                    <a:pt x="619540" y="1254510"/>
                  </a:lnTo>
                  <a:lnTo>
                    <a:pt x="616411" y="1254510"/>
                  </a:lnTo>
                  <a:lnTo>
                    <a:pt x="595010" y="1250194"/>
                  </a:lnTo>
                  <a:lnTo>
                    <a:pt x="577571" y="1238429"/>
                  </a:lnTo>
                  <a:lnTo>
                    <a:pt x="565831" y="1220984"/>
                  </a:lnTo>
                  <a:lnTo>
                    <a:pt x="561532" y="1199632"/>
                  </a:lnTo>
                  <a:close/>
                </a:path>
                <a:path w="13589000" h="1254760">
                  <a:moveTo>
                    <a:pt x="1122952" y="1199632"/>
                  </a:moveTo>
                  <a:lnTo>
                    <a:pt x="1122952" y="0"/>
                  </a:lnTo>
                  <a:lnTo>
                    <a:pt x="1235951" y="0"/>
                  </a:lnTo>
                  <a:lnTo>
                    <a:pt x="1235951" y="1199632"/>
                  </a:lnTo>
                  <a:lnTo>
                    <a:pt x="1231636" y="1220984"/>
                  </a:lnTo>
                  <a:lnTo>
                    <a:pt x="1219870" y="1238429"/>
                  </a:lnTo>
                  <a:lnTo>
                    <a:pt x="1202425" y="1250194"/>
                  </a:lnTo>
                  <a:lnTo>
                    <a:pt x="1181072" y="1254510"/>
                  </a:lnTo>
                  <a:lnTo>
                    <a:pt x="1177943" y="1254510"/>
                  </a:lnTo>
                  <a:lnTo>
                    <a:pt x="1156525" y="1250194"/>
                  </a:lnTo>
                  <a:lnTo>
                    <a:pt x="1139047" y="1238429"/>
                  </a:lnTo>
                  <a:lnTo>
                    <a:pt x="1127269" y="1220984"/>
                  </a:lnTo>
                  <a:lnTo>
                    <a:pt x="1122952" y="1199632"/>
                  </a:lnTo>
                  <a:close/>
                </a:path>
                <a:path w="13589000" h="1254760">
                  <a:moveTo>
                    <a:pt x="1684484" y="1199632"/>
                  </a:moveTo>
                  <a:lnTo>
                    <a:pt x="1684484" y="0"/>
                  </a:lnTo>
                  <a:lnTo>
                    <a:pt x="1797483" y="0"/>
                  </a:lnTo>
                  <a:lnTo>
                    <a:pt x="1797483" y="1199632"/>
                  </a:lnTo>
                  <a:lnTo>
                    <a:pt x="1793168" y="1220984"/>
                  </a:lnTo>
                  <a:lnTo>
                    <a:pt x="1781402" y="1238429"/>
                  </a:lnTo>
                  <a:lnTo>
                    <a:pt x="1763957" y="1250194"/>
                  </a:lnTo>
                  <a:lnTo>
                    <a:pt x="1742604" y="1254510"/>
                  </a:lnTo>
                  <a:lnTo>
                    <a:pt x="1739363" y="1254510"/>
                  </a:lnTo>
                  <a:lnTo>
                    <a:pt x="1718010" y="1250194"/>
                  </a:lnTo>
                  <a:lnTo>
                    <a:pt x="1700565" y="1238429"/>
                  </a:lnTo>
                  <a:lnTo>
                    <a:pt x="1688799" y="1220984"/>
                  </a:lnTo>
                  <a:lnTo>
                    <a:pt x="1684484" y="1199632"/>
                  </a:lnTo>
                  <a:close/>
                </a:path>
                <a:path w="13589000" h="1254760">
                  <a:moveTo>
                    <a:pt x="2245904" y="1199632"/>
                  </a:moveTo>
                  <a:lnTo>
                    <a:pt x="2245904" y="0"/>
                  </a:lnTo>
                  <a:lnTo>
                    <a:pt x="2358903" y="0"/>
                  </a:lnTo>
                  <a:lnTo>
                    <a:pt x="2358903" y="1199632"/>
                  </a:lnTo>
                  <a:lnTo>
                    <a:pt x="2354604" y="1220984"/>
                  </a:lnTo>
                  <a:lnTo>
                    <a:pt x="2342864" y="1238429"/>
                  </a:lnTo>
                  <a:lnTo>
                    <a:pt x="2325425" y="1250194"/>
                  </a:lnTo>
                  <a:lnTo>
                    <a:pt x="2304025" y="1254510"/>
                  </a:lnTo>
                  <a:lnTo>
                    <a:pt x="2300895" y="1254510"/>
                  </a:lnTo>
                  <a:lnTo>
                    <a:pt x="2279477" y="1250194"/>
                  </a:lnTo>
                  <a:lnTo>
                    <a:pt x="2261999" y="1238429"/>
                  </a:lnTo>
                  <a:lnTo>
                    <a:pt x="2250221" y="1220984"/>
                  </a:lnTo>
                  <a:lnTo>
                    <a:pt x="2245904" y="1199632"/>
                  </a:lnTo>
                  <a:close/>
                </a:path>
                <a:path w="13589000" h="1254760">
                  <a:moveTo>
                    <a:pt x="2807436" y="1199632"/>
                  </a:moveTo>
                  <a:lnTo>
                    <a:pt x="2807436" y="0"/>
                  </a:lnTo>
                  <a:lnTo>
                    <a:pt x="2920435" y="0"/>
                  </a:lnTo>
                  <a:lnTo>
                    <a:pt x="2920435" y="1199632"/>
                  </a:lnTo>
                  <a:lnTo>
                    <a:pt x="2916120" y="1220984"/>
                  </a:lnTo>
                  <a:lnTo>
                    <a:pt x="2904355" y="1238429"/>
                  </a:lnTo>
                  <a:lnTo>
                    <a:pt x="2886910" y="1250194"/>
                  </a:lnTo>
                  <a:lnTo>
                    <a:pt x="2865557" y="1254510"/>
                  </a:lnTo>
                  <a:lnTo>
                    <a:pt x="2862315" y="1254510"/>
                  </a:lnTo>
                  <a:lnTo>
                    <a:pt x="2840962" y="1250194"/>
                  </a:lnTo>
                  <a:lnTo>
                    <a:pt x="2823517" y="1238429"/>
                  </a:lnTo>
                  <a:lnTo>
                    <a:pt x="2811752" y="1220984"/>
                  </a:lnTo>
                  <a:lnTo>
                    <a:pt x="2807436" y="1199632"/>
                  </a:lnTo>
                  <a:close/>
                </a:path>
                <a:path w="13589000" h="1254760">
                  <a:moveTo>
                    <a:pt x="3368968" y="1199632"/>
                  </a:moveTo>
                  <a:lnTo>
                    <a:pt x="3368968" y="0"/>
                  </a:lnTo>
                  <a:lnTo>
                    <a:pt x="3481967" y="0"/>
                  </a:lnTo>
                  <a:lnTo>
                    <a:pt x="3481967" y="1199632"/>
                  </a:lnTo>
                  <a:lnTo>
                    <a:pt x="3477650" y="1220984"/>
                  </a:lnTo>
                  <a:lnTo>
                    <a:pt x="3465873" y="1238429"/>
                  </a:lnTo>
                  <a:lnTo>
                    <a:pt x="3448395" y="1250194"/>
                  </a:lnTo>
                  <a:lnTo>
                    <a:pt x="3426977" y="1254510"/>
                  </a:lnTo>
                  <a:lnTo>
                    <a:pt x="3423847" y="1254510"/>
                  </a:lnTo>
                  <a:lnTo>
                    <a:pt x="3402494" y="1250194"/>
                  </a:lnTo>
                  <a:lnTo>
                    <a:pt x="3385049" y="1238429"/>
                  </a:lnTo>
                  <a:lnTo>
                    <a:pt x="3373284" y="1220984"/>
                  </a:lnTo>
                  <a:lnTo>
                    <a:pt x="3368968" y="1199632"/>
                  </a:lnTo>
                  <a:close/>
                </a:path>
                <a:path w="13589000" h="1254760">
                  <a:moveTo>
                    <a:pt x="3930388" y="1199632"/>
                  </a:moveTo>
                  <a:lnTo>
                    <a:pt x="3930388" y="0"/>
                  </a:lnTo>
                  <a:lnTo>
                    <a:pt x="4043388" y="0"/>
                  </a:lnTo>
                  <a:lnTo>
                    <a:pt x="4043388" y="1199632"/>
                  </a:lnTo>
                  <a:lnTo>
                    <a:pt x="4039072" y="1220984"/>
                  </a:lnTo>
                  <a:lnTo>
                    <a:pt x="4027307" y="1238429"/>
                  </a:lnTo>
                  <a:lnTo>
                    <a:pt x="4009862" y="1250194"/>
                  </a:lnTo>
                  <a:lnTo>
                    <a:pt x="3988509" y="1254510"/>
                  </a:lnTo>
                  <a:lnTo>
                    <a:pt x="3985268" y="1254510"/>
                  </a:lnTo>
                  <a:lnTo>
                    <a:pt x="3963914" y="1250194"/>
                  </a:lnTo>
                  <a:lnTo>
                    <a:pt x="3946469" y="1238429"/>
                  </a:lnTo>
                  <a:lnTo>
                    <a:pt x="3934704" y="1220984"/>
                  </a:lnTo>
                  <a:lnTo>
                    <a:pt x="3930388" y="1199632"/>
                  </a:lnTo>
                  <a:close/>
                </a:path>
                <a:path w="13589000" h="1254760">
                  <a:moveTo>
                    <a:pt x="4491921" y="1199632"/>
                  </a:moveTo>
                  <a:lnTo>
                    <a:pt x="4491921" y="0"/>
                  </a:lnTo>
                  <a:lnTo>
                    <a:pt x="4604920" y="0"/>
                  </a:lnTo>
                  <a:lnTo>
                    <a:pt x="4604920" y="1199632"/>
                  </a:lnTo>
                  <a:lnTo>
                    <a:pt x="4600605" y="1220984"/>
                  </a:lnTo>
                  <a:lnTo>
                    <a:pt x="4588839" y="1238429"/>
                  </a:lnTo>
                  <a:lnTo>
                    <a:pt x="4571394" y="1250194"/>
                  </a:lnTo>
                  <a:lnTo>
                    <a:pt x="4550041" y="1254510"/>
                  </a:lnTo>
                  <a:lnTo>
                    <a:pt x="4546800" y="1254510"/>
                  </a:lnTo>
                  <a:lnTo>
                    <a:pt x="4525446" y="1250194"/>
                  </a:lnTo>
                  <a:lnTo>
                    <a:pt x="4508001" y="1238429"/>
                  </a:lnTo>
                  <a:lnTo>
                    <a:pt x="4496236" y="1220984"/>
                  </a:lnTo>
                  <a:lnTo>
                    <a:pt x="4491921" y="1199632"/>
                  </a:lnTo>
                  <a:close/>
                </a:path>
                <a:path w="13589000" h="1254760">
                  <a:moveTo>
                    <a:pt x="5053341" y="1199632"/>
                  </a:moveTo>
                  <a:lnTo>
                    <a:pt x="5053341" y="0"/>
                  </a:lnTo>
                  <a:lnTo>
                    <a:pt x="5166452" y="0"/>
                  </a:lnTo>
                  <a:lnTo>
                    <a:pt x="5166452" y="1199632"/>
                  </a:lnTo>
                  <a:lnTo>
                    <a:pt x="5162135" y="1220984"/>
                  </a:lnTo>
                  <a:lnTo>
                    <a:pt x="5150357" y="1238429"/>
                  </a:lnTo>
                  <a:lnTo>
                    <a:pt x="5132879" y="1250194"/>
                  </a:lnTo>
                  <a:lnTo>
                    <a:pt x="5111461" y="1254510"/>
                  </a:lnTo>
                  <a:lnTo>
                    <a:pt x="5108332" y="1254510"/>
                  </a:lnTo>
                  <a:lnTo>
                    <a:pt x="5086961" y="1250194"/>
                  </a:lnTo>
                  <a:lnTo>
                    <a:pt x="5069477" y="1238429"/>
                  </a:lnTo>
                  <a:lnTo>
                    <a:pt x="5057674" y="1220984"/>
                  </a:lnTo>
                  <a:lnTo>
                    <a:pt x="5053341" y="1199632"/>
                  </a:lnTo>
                  <a:close/>
                </a:path>
                <a:path w="13589000" h="1254760">
                  <a:moveTo>
                    <a:pt x="5614873" y="1199632"/>
                  </a:moveTo>
                  <a:lnTo>
                    <a:pt x="5614873" y="0"/>
                  </a:lnTo>
                  <a:lnTo>
                    <a:pt x="5727872" y="0"/>
                  </a:lnTo>
                  <a:lnTo>
                    <a:pt x="5727872" y="1199632"/>
                  </a:lnTo>
                  <a:lnTo>
                    <a:pt x="5723557" y="1220984"/>
                  </a:lnTo>
                  <a:lnTo>
                    <a:pt x="5711791" y="1238429"/>
                  </a:lnTo>
                  <a:lnTo>
                    <a:pt x="5694346" y="1250194"/>
                  </a:lnTo>
                  <a:lnTo>
                    <a:pt x="5672993" y="1254510"/>
                  </a:lnTo>
                  <a:lnTo>
                    <a:pt x="5669752" y="1254510"/>
                  </a:lnTo>
                  <a:lnTo>
                    <a:pt x="5648399" y="1250194"/>
                  </a:lnTo>
                  <a:lnTo>
                    <a:pt x="5630954" y="1238429"/>
                  </a:lnTo>
                  <a:lnTo>
                    <a:pt x="5619188" y="1220984"/>
                  </a:lnTo>
                  <a:lnTo>
                    <a:pt x="5614873" y="1199632"/>
                  </a:lnTo>
                  <a:close/>
                </a:path>
                <a:path w="13589000" h="1254760">
                  <a:moveTo>
                    <a:pt x="6176405" y="1199632"/>
                  </a:moveTo>
                  <a:lnTo>
                    <a:pt x="6176405" y="0"/>
                  </a:lnTo>
                  <a:lnTo>
                    <a:pt x="6289404" y="0"/>
                  </a:lnTo>
                  <a:lnTo>
                    <a:pt x="6289404" y="1199632"/>
                  </a:lnTo>
                  <a:lnTo>
                    <a:pt x="6285089" y="1220984"/>
                  </a:lnTo>
                  <a:lnTo>
                    <a:pt x="6273323" y="1238429"/>
                  </a:lnTo>
                  <a:lnTo>
                    <a:pt x="6255878" y="1250194"/>
                  </a:lnTo>
                  <a:lnTo>
                    <a:pt x="6234525" y="1254510"/>
                  </a:lnTo>
                  <a:lnTo>
                    <a:pt x="6231284" y="1254510"/>
                  </a:lnTo>
                  <a:lnTo>
                    <a:pt x="6209931" y="1250194"/>
                  </a:lnTo>
                  <a:lnTo>
                    <a:pt x="6192486" y="1238429"/>
                  </a:lnTo>
                  <a:lnTo>
                    <a:pt x="6180720" y="1220984"/>
                  </a:lnTo>
                  <a:lnTo>
                    <a:pt x="6176405" y="1199632"/>
                  </a:lnTo>
                  <a:close/>
                </a:path>
                <a:path w="13589000" h="1254760">
                  <a:moveTo>
                    <a:pt x="6737825" y="1199632"/>
                  </a:moveTo>
                  <a:lnTo>
                    <a:pt x="6737825" y="0"/>
                  </a:lnTo>
                  <a:lnTo>
                    <a:pt x="6850825" y="0"/>
                  </a:lnTo>
                  <a:lnTo>
                    <a:pt x="6850825" y="1199632"/>
                  </a:lnTo>
                  <a:lnTo>
                    <a:pt x="6846509" y="1220984"/>
                  </a:lnTo>
                  <a:lnTo>
                    <a:pt x="6834744" y="1238429"/>
                  </a:lnTo>
                  <a:lnTo>
                    <a:pt x="6817299" y="1250194"/>
                  </a:lnTo>
                  <a:lnTo>
                    <a:pt x="6795946" y="1254510"/>
                  </a:lnTo>
                  <a:lnTo>
                    <a:pt x="6792816" y="1254510"/>
                  </a:lnTo>
                  <a:lnTo>
                    <a:pt x="6771398" y="1250194"/>
                  </a:lnTo>
                  <a:lnTo>
                    <a:pt x="6753920" y="1238429"/>
                  </a:lnTo>
                  <a:lnTo>
                    <a:pt x="6742142" y="1220984"/>
                  </a:lnTo>
                  <a:lnTo>
                    <a:pt x="6737825" y="1199632"/>
                  </a:lnTo>
                  <a:close/>
                </a:path>
                <a:path w="13589000" h="1254760">
                  <a:moveTo>
                    <a:pt x="7299357" y="1199632"/>
                  </a:moveTo>
                  <a:lnTo>
                    <a:pt x="7299357" y="0"/>
                  </a:lnTo>
                  <a:lnTo>
                    <a:pt x="7412357" y="0"/>
                  </a:lnTo>
                  <a:lnTo>
                    <a:pt x="7412357" y="1199632"/>
                  </a:lnTo>
                  <a:lnTo>
                    <a:pt x="7408041" y="1220984"/>
                  </a:lnTo>
                  <a:lnTo>
                    <a:pt x="7396276" y="1238429"/>
                  </a:lnTo>
                  <a:lnTo>
                    <a:pt x="7378831" y="1250194"/>
                  </a:lnTo>
                  <a:lnTo>
                    <a:pt x="7357478" y="1254510"/>
                  </a:lnTo>
                  <a:lnTo>
                    <a:pt x="7354236" y="1254510"/>
                  </a:lnTo>
                  <a:lnTo>
                    <a:pt x="7332883" y="1250194"/>
                  </a:lnTo>
                  <a:lnTo>
                    <a:pt x="7315438" y="1238429"/>
                  </a:lnTo>
                  <a:lnTo>
                    <a:pt x="7303673" y="1220984"/>
                  </a:lnTo>
                  <a:lnTo>
                    <a:pt x="7299357" y="1199632"/>
                  </a:lnTo>
                  <a:close/>
                </a:path>
                <a:path w="13589000" h="1254760">
                  <a:moveTo>
                    <a:pt x="7860889" y="1199632"/>
                  </a:moveTo>
                  <a:lnTo>
                    <a:pt x="7860889" y="0"/>
                  </a:lnTo>
                  <a:lnTo>
                    <a:pt x="7973889" y="0"/>
                  </a:lnTo>
                  <a:lnTo>
                    <a:pt x="7973889" y="1199632"/>
                  </a:lnTo>
                  <a:lnTo>
                    <a:pt x="7969572" y="1220984"/>
                  </a:lnTo>
                  <a:lnTo>
                    <a:pt x="7957794" y="1238429"/>
                  </a:lnTo>
                  <a:lnTo>
                    <a:pt x="7940316" y="1250194"/>
                  </a:lnTo>
                  <a:lnTo>
                    <a:pt x="7918898" y="1254510"/>
                  </a:lnTo>
                  <a:lnTo>
                    <a:pt x="7915768" y="1254510"/>
                  </a:lnTo>
                  <a:lnTo>
                    <a:pt x="7894415" y="1250194"/>
                  </a:lnTo>
                  <a:lnTo>
                    <a:pt x="7876970" y="1238429"/>
                  </a:lnTo>
                  <a:lnTo>
                    <a:pt x="7865205" y="1220984"/>
                  </a:lnTo>
                  <a:lnTo>
                    <a:pt x="7860889" y="1199632"/>
                  </a:lnTo>
                  <a:close/>
                </a:path>
                <a:path w="13589000" h="1254760">
                  <a:moveTo>
                    <a:pt x="8422309" y="1199632"/>
                  </a:moveTo>
                  <a:lnTo>
                    <a:pt x="8422309" y="0"/>
                  </a:lnTo>
                  <a:lnTo>
                    <a:pt x="8535309" y="0"/>
                  </a:lnTo>
                  <a:lnTo>
                    <a:pt x="8535309" y="1199632"/>
                  </a:lnTo>
                  <a:lnTo>
                    <a:pt x="8530994" y="1220984"/>
                  </a:lnTo>
                  <a:lnTo>
                    <a:pt x="8519228" y="1238429"/>
                  </a:lnTo>
                  <a:lnTo>
                    <a:pt x="8501783" y="1250194"/>
                  </a:lnTo>
                  <a:lnTo>
                    <a:pt x="8480430" y="1254510"/>
                  </a:lnTo>
                  <a:lnTo>
                    <a:pt x="8477189" y="1254510"/>
                  </a:lnTo>
                  <a:lnTo>
                    <a:pt x="8455835" y="1250194"/>
                  </a:lnTo>
                  <a:lnTo>
                    <a:pt x="8438390" y="1238429"/>
                  </a:lnTo>
                  <a:lnTo>
                    <a:pt x="8426625" y="1220984"/>
                  </a:lnTo>
                  <a:lnTo>
                    <a:pt x="8422309" y="1199632"/>
                  </a:lnTo>
                  <a:close/>
                </a:path>
                <a:path w="13589000" h="1254760">
                  <a:moveTo>
                    <a:pt x="8983842" y="1199632"/>
                  </a:moveTo>
                  <a:lnTo>
                    <a:pt x="8983842" y="0"/>
                  </a:lnTo>
                  <a:lnTo>
                    <a:pt x="9096841" y="0"/>
                  </a:lnTo>
                  <a:lnTo>
                    <a:pt x="9096841" y="1199632"/>
                  </a:lnTo>
                  <a:lnTo>
                    <a:pt x="9092526" y="1220984"/>
                  </a:lnTo>
                  <a:lnTo>
                    <a:pt x="9080760" y="1238429"/>
                  </a:lnTo>
                  <a:lnTo>
                    <a:pt x="9063315" y="1250194"/>
                  </a:lnTo>
                  <a:lnTo>
                    <a:pt x="9041962" y="1254510"/>
                  </a:lnTo>
                  <a:lnTo>
                    <a:pt x="9038721" y="1254510"/>
                  </a:lnTo>
                  <a:lnTo>
                    <a:pt x="9017367" y="1250194"/>
                  </a:lnTo>
                  <a:lnTo>
                    <a:pt x="8999922" y="1238429"/>
                  </a:lnTo>
                  <a:lnTo>
                    <a:pt x="8988157" y="1220984"/>
                  </a:lnTo>
                  <a:lnTo>
                    <a:pt x="8983842" y="1199632"/>
                  </a:lnTo>
                  <a:close/>
                </a:path>
                <a:path w="13589000" h="1254760">
                  <a:moveTo>
                    <a:pt x="9545374" y="1199632"/>
                  </a:moveTo>
                  <a:lnTo>
                    <a:pt x="9545374" y="0"/>
                  </a:lnTo>
                  <a:lnTo>
                    <a:pt x="9658373" y="0"/>
                  </a:lnTo>
                  <a:lnTo>
                    <a:pt x="9658373" y="1199632"/>
                  </a:lnTo>
                  <a:lnTo>
                    <a:pt x="9654040" y="1220984"/>
                  </a:lnTo>
                  <a:lnTo>
                    <a:pt x="9642236" y="1238429"/>
                  </a:lnTo>
                  <a:lnTo>
                    <a:pt x="9624753" y="1250194"/>
                  </a:lnTo>
                  <a:lnTo>
                    <a:pt x="9603382" y="1254510"/>
                  </a:lnTo>
                  <a:lnTo>
                    <a:pt x="9600253" y="1254510"/>
                  </a:lnTo>
                  <a:lnTo>
                    <a:pt x="9578852" y="1250194"/>
                  </a:lnTo>
                  <a:lnTo>
                    <a:pt x="9561413" y="1238429"/>
                  </a:lnTo>
                  <a:lnTo>
                    <a:pt x="9549673" y="1220984"/>
                  </a:lnTo>
                  <a:lnTo>
                    <a:pt x="9545374" y="1199632"/>
                  </a:lnTo>
                  <a:close/>
                </a:path>
                <a:path w="13589000" h="1254760">
                  <a:moveTo>
                    <a:pt x="10106794" y="1199632"/>
                  </a:moveTo>
                  <a:lnTo>
                    <a:pt x="10106794" y="0"/>
                  </a:lnTo>
                  <a:lnTo>
                    <a:pt x="10219793" y="0"/>
                  </a:lnTo>
                  <a:lnTo>
                    <a:pt x="10219793" y="1199632"/>
                  </a:lnTo>
                  <a:lnTo>
                    <a:pt x="10215478" y="1220984"/>
                  </a:lnTo>
                  <a:lnTo>
                    <a:pt x="10203712" y="1238429"/>
                  </a:lnTo>
                  <a:lnTo>
                    <a:pt x="10186268" y="1250194"/>
                  </a:lnTo>
                  <a:lnTo>
                    <a:pt x="10164914" y="1254510"/>
                  </a:lnTo>
                  <a:lnTo>
                    <a:pt x="10161673" y="1254510"/>
                  </a:lnTo>
                  <a:lnTo>
                    <a:pt x="10140320" y="1250194"/>
                  </a:lnTo>
                  <a:lnTo>
                    <a:pt x="10122875" y="1238429"/>
                  </a:lnTo>
                  <a:lnTo>
                    <a:pt x="10111109" y="1220984"/>
                  </a:lnTo>
                  <a:lnTo>
                    <a:pt x="10106794" y="1199632"/>
                  </a:lnTo>
                  <a:close/>
                </a:path>
                <a:path w="13589000" h="1254760">
                  <a:moveTo>
                    <a:pt x="10668326" y="1199632"/>
                  </a:moveTo>
                  <a:lnTo>
                    <a:pt x="10668326" y="0"/>
                  </a:lnTo>
                  <a:lnTo>
                    <a:pt x="10781325" y="0"/>
                  </a:lnTo>
                  <a:lnTo>
                    <a:pt x="10781325" y="1199632"/>
                  </a:lnTo>
                  <a:lnTo>
                    <a:pt x="10777010" y="1220984"/>
                  </a:lnTo>
                  <a:lnTo>
                    <a:pt x="10765244" y="1238429"/>
                  </a:lnTo>
                  <a:lnTo>
                    <a:pt x="10747800" y="1250194"/>
                  </a:lnTo>
                  <a:lnTo>
                    <a:pt x="10726446" y="1254510"/>
                  </a:lnTo>
                  <a:lnTo>
                    <a:pt x="10723205" y="1254510"/>
                  </a:lnTo>
                  <a:lnTo>
                    <a:pt x="10701852" y="1250194"/>
                  </a:lnTo>
                  <a:lnTo>
                    <a:pt x="10684407" y="1238429"/>
                  </a:lnTo>
                  <a:lnTo>
                    <a:pt x="10672641" y="1220984"/>
                  </a:lnTo>
                  <a:lnTo>
                    <a:pt x="10668326" y="1199632"/>
                  </a:lnTo>
                  <a:close/>
                </a:path>
                <a:path w="13589000" h="1254760">
                  <a:moveTo>
                    <a:pt x="11229746" y="1199632"/>
                  </a:moveTo>
                  <a:lnTo>
                    <a:pt x="11229746" y="0"/>
                  </a:lnTo>
                  <a:lnTo>
                    <a:pt x="11342857" y="0"/>
                  </a:lnTo>
                  <a:lnTo>
                    <a:pt x="11342857" y="1199632"/>
                  </a:lnTo>
                  <a:lnTo>
                    <a:pt x="11338525" y="1220984"/>
                  </a:lnTo>
                  <a:lnTo>
                    <a:pt x="11326721" y="1238429"/>
                  </a:lnTo>
                  <a:lnTo>
                    <a:pt x="11309237" y="1250194"/>
                  </a:lnTo>
                  <a:lnTo>
                    <a:pt x="11287867" y="1254510"/>
                  </a:lnTo>
                  <a:lnTo>
                    <a:pt x="11284737" y="1254510"/>
                  </a:lnTo>
                  <a:lnTo>
                    <a:pt x="11263319" y="1250194"/>
                  </a:lnTo>
                  <a:lnTo>
                    <a:pt x="11245841" y="1238429"/>
                  </a:lnTo>
                  <a:lnTo>
                    <a:pt x="11234063" y="1220984"/>
                  </a:lnTo>
                  <a:lnTo>
                    <a:pt x="11229746" y="1199632"/>
                  </a:lnTo>
                  <a:close/>
                </a:path>
                <a:path w="13589000" h="1254760">
                  <a:moveTo>
                    <a:pt x="11791278" y="1199632"/>
                  </a:moveTo>
                  <a:lnTo>
                    <a:pt x="11791278" y="0"/>
                  </a:lnTo>
                  <a:lnTo>
                    <a:pt x="11904278" y="0"/>
                  </a:lnTo>
                  <a:lnTo>
                    <a:pt x="11904278" y="1199632"/>
                  </a:lnTo>
                  <a:lnTo>
                    <a:pt x="11899962" y="1220984"/>
                  </a:lnTo>
                  <a:lnTo>
                    <a:pt x="11888197" y="1238429"/>
                  </a:lnTo>
                  <a:lnTo>
                    <a:pt x="11870752" y="1250194"/>
                  </a:lnTo>
                  <a:lnTo>
                    <a:pt x="11849399" y="1254510"/>
                  </a:lnTo>
                  <a:lnTo>
                    <a:pt x="11846157" y="1254510"/>
                  </a:lnTo>
                  <a:lnTo>
                    <a:pt x="11824804" y="1250194"/>
                  </a:lnTo>
                  <a:lnTo>
                    <a:pt x="11807359" y="1238429"/>
                  </a:lnTo>
                  <a:lnTo>
                    <a:pt x="11795594" y="1220984"/>
                  </a:lnTo>
                  <a:lnTo>
                    <a:pt x="11791278" y="1199632"/>
                  </a:lnTo>
                  <a:close/>
                </a:path>
                <a:path w="13589000" h="1254760">
                  <a:moveTo>
                    <a:pt x="12352810" y="1199632"/>
                  </a:moveTo>
                  <a:lnTo>
                    <a:pt x="12352810" y="0"/>
                  </a:lnTo>
                  <a:lnTo>
                    <a:pt x="12465810" y="0"/>
                  </a:lnTo>
                  <a:lnTo>
                    <a:pt x="12465810" y="1199632"/>
                  </a:lnTo>
                  <a:lnTo>
                    <a:pt x="12461493" y="1220984"/>
                  </a:lnTo>
                  <a:lnTo>
                    <a:pt x="12449715" y="1238429"/>
                  </a:lnTo>
                  <a:lnTo>
                    <a:pt x="12432237" y="1250194"/>
                  </a:lnTo>
                  <a:lnTo>
                    <a:pt x="12410819" y="1254510"/>
                  </a:lnTo>
                  <a:lnTo>
                    <a:pt x="12407689" y="1254510"/>
                  </a:lnTo>
                  <a:lnTo>
                    <a:pt x="12386289" y="1250194"/>
                  </a:lnTo>
                  <a:lnTo>
                    <a:pt x="12368849" y="1238429"/>
                  </a:lnTo>
                  <a:lnTo>
                    <a:pt x="12357110" y="1220984"/>
                  </a:lnTo>
                  <a:lnTo>
                    <a:pt x="12352810" y="1199632"/>
                  </a:lnTo>
                  <a:close/>
                </a:path>
                <a:path w="13589000" h="1254760">
                  <a:moveTo>
                    <a:pt x="12914231" y="1199632"/>
                  </a:moveTo>
                  <a:lnTo>
                    <a:pt x="12914231" y="0"/>
                  </a:lnTo>
                  <a:lnTo>
                    <a:pt x="13027230" y="0"/>
                  </a:lnTo>
                  <a:lnTo>
                    <a:pt x="13027230" y="1199632"/>
                  </a:lnTo>
                  <a:lnTo>
                    <a:pt x="13022915" y="1220984"/>
                  </a:lnTo>
                  <a:lnTo>
                    <a:pt x="13011149" y="1238429"/>
                  </a:lnTo>
                  <a:lnTo>
                    <a:pt x="12993704" y="1250194"/>
                  </a:lnTo>
                  <a:lnTo>
                    <a:pt x="12972351" y="1254510"/>
                  </a:lnTo>
                  <a:lnTo>
                    <a:pt x="12969110" y="1254510"/>
                  </a:lnTo>
                  <a:lnTo>
                    <a:pt x="12947756" y="1250194"/>
                  </a:lnTo>
                  <a:lnTo>
                    <a:pt x="12930311" y="1238429"/>
                  </a:lnTo>
                  <a:lnTo>
                    <a:pt x="12918546" y="1220984"/>
                  </a:lnTo>
                  <a:lnTo>
                    <a:pt x="12914231" y="1199632"/>
                  </a:lnTo>
                  <a:close/>
                </a:path>
                <a:path w="13589000" h="1254760">
                  <a:moveTo>
                    <a:pt x="13475763" y="1199632"/>
                  </a:moveTo>
                  <a:lnTo>
                    <a:pt x="13475763" y="0"/>
                  </a:lnTo>
                  <a:lnTo>
                    <a:pt x="13588762" y="0"/>
                  </a:lnTo>
                  <a:lnTo>
                    <a:pt x="13588762" y="1199632"/>
                  </a:lnTo>
                  <a:lnTo>
                    <a:pt x="13584447" y="1220984"/>
                  </a:lnTo>
                  <a:lnTo>
                    <a:pt x="13572681" y="1238429"/>
                  </a:lnTo>
                  <a:lnTo>
                    <a:pt x="13555236" y="1250194"/>
                  </a:lnTo>
                  <a:lnTo>
                    <a:pt x="13533883" y="1254510"/>
                  </a:lnTo>
                  <a:lnTo>
                    <a:pt x="13530642" y="1254510"/>
                  </a:lnTo>
                  <a:lnTo>
                    <a:pt x="13509288" y="1250194"/>
                  </a:lnTo>
                  <a:lnTo>
                    <a:pt x="13491844" y="1238429"/>
                  </a:lnTo>
                  <a:lnTo>
                    <a:pt x="13480078" y="1220984"/>
                  </a:lnTo>
                  <a:lnTo>
                    <a:pt x="13475763" y="1199632"/>
                  </a:lnTo>
                  <a:close/>
                </a:path>
              </a:pathLst>
            </a:custGeom>
            <a:solidFill>
              <a:srgbClr val="000000"/>
            </a:solidFill>
          </p:spPr>
          <p:txBody>
            <a:bodyPr wrap="square" lIns="0" tIns="0" rIns="0" bIns="0" rtlCol="0"/>
            <a:lstStyle/>
            <a:p>
              <a:endParaRPr/>
            </a:p>
          </p:txBody>
        </p:sp>
        <p:pic>
          <p:nvPicPr>
            <p:cNvPr id="94" name="object 94"/>
            <p:cNvPicPr/>
            <p:nvPr/>
          </p:nvPicPr>
          <p:blipFill>
            <a:blip r:embed="rId3" cstate="print"/>
            <a:stretch>
              <a:fillRect/>
            </a:stretch>
          </p:blipFill>
          <p:spPr>
            <a:xfrm>
              <a:off x="3502037" y="3485721"/>
              <a:ext cx="142875" cy="142874"/>
            </a:xfrm>
            <a:prstGeom prst="rect">
              <a:avLst/>
            </a:prstGeom>
          </p:spPr>
        </p:pic>
        <p:sp>
          <p:nvSpPr>
            <p:cNvPr id="95" name="object 95"/>
            <p:cNvSpPr/>
            <p:nvPr/>
          </p:nvSpPr>
          <p:spPr>
            <a:xfrm>
              <a:off x="4859045" y="3723855"/>
              <a:ext cx="9010650" cy="638175"/>
            </a:xfrm>
            <a:custGeom>
              <a:avLst/>
              <a:gdLst/>
              <a:ahLst/>
              <a:cxnLst/>
              <a:rect l="l" t="t" r="r" b="b"/>
              <a:pathLst>
                <a:path w="9010650" h="638175">
                  <a:moveTo>
                    <a:pt x="709739" y="0"/>
                  </a:moveTo>
                  <a:lnTo>
                    <a:pt x="0" y="0"/>
                  </a:lnTo>
                  <a:lnTo>
                    <a:pt x="0" y="38100"/>
                  </a:lnTo>
                  <a:lnTo>
                    <a:pt x="709739" y="38100"/>
                  </a:lnTo>
                  <a:lnTo>
                    <a:pt x="709739" y="0"/>
                  </a:lnTo>
                  <a:close/>
                </a:path>
                <a:path w="9010650" h="638175">
                  <a:moveTo>
                    <a:pt x="1161884" y="600075"/>
                  </a:moveTo>
                  <a:lnTo>
                    <a:pt x="304050" y="600075"/>
                  </a:lnTo>
                  <a:lnTo>
                    <a:pt x="304050" y="638175"/>
                  </a:lnTo>
                  <a:lnTo>
                    <a:pt x="1161884" y="638175"/>
                  </a:lnTo>
                  <a:lnTo>
                    <a:pt x="1161884" y="600075"/>
                  </a:lnTo>
                  <a:close/>
                </a:path>
                <a:path w="9010650" h="638175">
                  <a:moveTo>
                    <a:pt x="8705850" y="600075"/>
                  </a:moveTo>
                  <a:lnTo>
                    <a:pt x="8705850" y="600075"/>
                  </a:lnTo>
                  <a:lnTo>
                    <a:pt x="1309179" y="600075"/>
                  </a:lnTo>
                  <a:lnTo>
                    <a:pt x="1309179" y="638175"/>
                  </a:lnTo>
                  <a:lnTo>
                    <a:pt x="8705850" y="638175"/>
                  </a:lnTo>
                  <a:lnTo>
                    <a:pt x="8705850" y="600075"/>
                  </a:lnTo>
                  <a:close/>
                </a:path>
                <a:path w="9010650" h="638175">
                  <a:moveTo>
                    <a:pt x="9010053" y="0"/>
                  </a:moveTo>
                  <a:lnTo>
                    <a:pt x="3815816" y="0"/>
                  </a:lnTo>
                  <a:lnTo>
                    <a:pt x="2759367" y="0"/>
                  </a:lnTo>
                  <a:lnTo>
                    <a:pt x="857034" y="0"/>
                  </a:lnTo>
                  <a:lnTo>
                    <a:pt x="857034" y="38100"/>
                  </a:lnTo>
                  <a:lnTo>
                    <a:pt x="2759367" y="38100"/>
                  </a:lnTo>
                  <a:lnTo>
                    <a:pt x="3815816" y="38100"/>
                  </a:lnTo>
                  <a:lnTo>
                    <a:pt x="9010053" y="38100"/>
                  </a:lnTo>
                  <a:lnTo>
                    <a:pt x="9010053" y="0"/>
                  </a:lnTo>
                  <a:close/>
                </a:path>
              </a:pathLst>
            </a:custGeom>
            <a:solidFill>
              <a:srgbClr val="000000"/>
            </a:solidFill>
          </p:spPr>
          <p:txBody>
            <a:bodyPr wrap="square" lIns="0" tIns="0" rIns="0" bIns="0" rtlCol="0"/>
            <a:lstStyle/>
            <a:p>
              <a:endParaRPr/>
            </a:p>
          </p:txBody>
        </p:sp>
        <p:pic>
          <p:nvPicPr>
            <p:cNvPr id="96" name="object 96"/>
            <p:cNvPicPr/>
            <p:nvPr/>
          </p:nvPicPr>
          <p:blipFill>
            <a:blip r:embed="rId3" cstate="print"/>
            <a:stretch>
              <a:fillRect/>
            </a:stretch>
          </p:blipFill>
          <p:spPr>
            <a:xfrm>
              <a:off x="3502037" y="4685871"/>
              <a:ext cx="142875" cy="142874"/>
            </a:xfrm>
            <a:prstGeom prst="rect">
              <a:avLst/>
            </a:prstGeom>
          </p:spPr>
        </p:pic>
        <p:pic>
          <p:nvPicPr>
            <p:cNvPr id="97" name="object 97"/>
            <p:cNvPicPr/>
            <p:nvPr/>
          </p:nvPicPr>
          <p:blipFill>
            <a:blip r:embed="rId3" cstate="print"/>
            <a:stretch>
              <a:fillRect/>
            </a:stretch>
          </p:blipFill>
          <p:spPr>
            <a:xfrm>
              <a:off x="3502037" y="5285946"/>
              <a:ext cx="142875" cy="142874"/>
            </a:xfrm>
            <a:prstGeom prst="rect">
              <a:avLst/>
            </a:prstGeom>
          </p:spPr>
        </p:pic>
        <p:pic>
          <p:nvPicPr>
            <p:cNvPr id="98" name="object 98"/>
            <p:cNvPicPr/>
            <p:nvPr/>
          </p:nvPicPr>
          <p:blipFill>
            <a:blip r:embed="rId3" cstate="print"/>
            <a:stretch>
              <a:fillRect/>
            </a:stretch>
          </p:blipFill>
          <p:spPr>
            <a:xfrm>
              <a:off x="3502037" y="5886021"/>
              <a:ext cx="142875" cy="142874"/>
            </a:xfrm>
            <a:prstGeom prst="rect">
              <a:avLst/>
            </a:prstGeom>
          </p:spPr>
        </p:pic>
        <p:pic>
          <p:nvPicPr>
            <p:cNvPr id="99" name="object 99"/>
            <p:cNvPicPr/>
            <p:nvPr/>
          </p:nvPicPr>
          <p:blipFill>
            <a:blip r:embed="rId3" cstate="print"/>
            <a:stretch>
              <a:fillRect/>
            </a:stretch>
          </p:blipFill>
          <p:spPr>
            <a:xfrm>
              <a:off x="3502037" y="6486096"/>
              <a:ext cx="142875" cy="142874"/>
            </a:xfrm>
            <a:prstGeom prst="rect">
              <a:avLst/>
            </a:prstGeom>
          </p:spPr>
        </p:pic>
        <p:pic>
          <p:nvPicPr>
            <p:cNvPr id="100" name="object 100"/>
            <p:cNvPicPr/>
            <p:nvPr/>
          </p:nvPicPr>
          <p:blipFill>
            <a:blip r:embed="rId3" cstate="print"/>
            <a:stretch>
              <a:fillRect/>
            </a:stretch>
          </p:blipFill>
          <p:spPr>
            <a:xfrm>
              <a:off x="3502037" y="7086172"/>
              <a:ext cx="142875" cy="142874"/>
            </a:xfrm>
            <a:prstGeom prst="rect">
              <a:avLst/>
            </a:prstGeom>
          </p:spPr>
        </p:pic>
        <p:pic>
          <p:nvPicPr>
            <p:cNvPr id="101" name="object 101"/>
            <p:cNvPicPr/>
            <p:nvPr/>
          </p:nvPicPr>
          <p:blipFill>
            <a:blip r:embed="rId3" cstate="print"/>
            <a:stretch>
              <a:fillRect/>
            </a:stretch>
          </p:blipFill>
          <p:spPr>
            <a:xfrm>
              <a:off x="3502037" y="7686246"/>
              <a:ext cx="142875" cy="142874"/>
            </a:xfrm>
            <a:prstGeom prst="rect">
              <a:avLst/>
            </a:prstGeom>
          </p:spPr>
        </p:pic>
        <p:pic>
          <p:nvPicPr>
            <p:cNvPr id="102" name="object 102"/>
            <p:cNvPicPr/>
            <p:nvPr/>
          </p:nvPicPr>
          <p:blipFill>
            <a:blip r:embed="rId3" cstate="print"/>
            <a:stretch>
              <a:fillRect/>
            </a:stretch>
          </p:blipFill>
          <p:spPr>
            <a:xfrm>
              <a:off x="3502037" y="8886396"/>
              <a:ext cx="142875" cy="142874"/>
            </a:xfrm>
            <a:prstGeom prst="rect">
              <a:avLst/>
            </a:prstGeom>
          </p:spPr>
        </p:pic>
      </p:grpSp>
      <p:sp>
        <p:nvSpPr>
          <p:cNvPr id="103" name="object 103"/>
          <p:cNvSpPr txBox="1"/>
          <p:nvPr/>
        </p:nvSpPr>
        <p:spPr>
          <a:xfrm>
            <a:off x="3832832" y="3168850"/>
            <a:ext cx="10719435" cy="6026150"/>
          </a:xfrm>
          <a:prstGeom prst="rect">
            <a:avLst/>
          </a:prstGeom>
        </p:spPr>
        <p:txBody>
          <a:bodyPr vert="horz" wrap="square" lIns="0" tIns="12700" rIns="0" bIns="0" rtlCol="0">
            <a:spAutoFit/>
          </a:bodyPr>
          <a:lstStyle/>
          <a:p>
            <a:pPr marL="1329690" marR="674370" indent="-304165">
              <a:lnSpc>
                <a:spcPct val="115799"/>
              </a:lnSpc>
              <a:spcBef>
                <a:spcPts val="100"/>
              </a:spcBef>
            </a:pPr>
            <a:r>
              <a:rPr sz="3400" b="1" spc="-140" dirty="0">
                <a:latin typeface="Arial"/>
                <a:cs typeface="Arial"/>
              </a:rPr>
              <a:t>Simpler</a:t>
            </a:r>
            <a:r>
              <a:rPr sz="3400" b="1" spc="-225" dirty="0">
                <a:latin typeface="Arial"/>
                <a:cs typeface="Arial"/>
              </a:rPr>
              <a:t> </a:t>
            </a:r>
            <a:r>
              <a:rPr sz="3400" b="1" spc="-150" dirty="0">
                <a:latin typeface="Arial"/>
                <a:cs typeface="Arial"/>
              </a:rPr>
              <a:t>Living</a:t>
            </a:r>
            <a:r>
              <a:rPr sz="3400" b="1" spc="-220" dirty="0">
                <a:latin typeface="Arial"/>
                <a:cs typeface="Arial"/>
              </a:rPr>
              <a:t> </a:t>
            </a:r>
            <a:r>
              <a:rPr sz="3400" b="1" spc="-160" dirty="0">
                <a:latin typeface="Arial"/>
                <a:cs typeface="Arial"/>
              </a:rPr>
              <a:t>Compassionate</a:t>
            </a:r>
            <a:r>
              <a:rPr sz="3400" b="1" spc="-220" dirty="0">
                <a:latin typeface="Arial"/>
                <a:cs typeface="Arial"/>
              </a:rPr>
              <a:t> </a:t>
            </a:r>
            <a:r>
              <a:rPr sz="3400" b="1" dirty="0">
                <a:latin typeface="Arial"/>
                <a:cs typeface="Arial"/>
              </a:rPr>
              <a:t>Life:</a:t>
            </a:r>
            <a:r>
              <a:rPr sz="3400" b="1" spc="-220" dirty="0">
                <a:latin typeface="Arial"/>
                <a:cs typeface="Arial"/>
              </a:rPr>
              <a:t> </a:t>
            </a:r>
            <a:r>
              <a:rPr sz="3400" b="1" spc="-204" dirty="0">
                <a:latin typeface="Arial"/>
                <a:cs typeface="Arial"/>
              </a:rPr>
              <a:t>A</a:t>
            </a:r>
            <a:r>
              <a:rPr sz="3400" b="1" spc="-220" dirty="0">
                <a:latin typeface="Arial"/>
                <a:cs typeface="Arial"/>
              </a:rPr>
              <a:t> </a:t>
            </a:r>
            <a:r>
              <a:rPr sz="3400" b="1" spc="-85" dirty="0">
                <a:latin typeface="Arial"/>
                <a:cs typeface="Arial"/>
              </a:rPr>
              <a:t>Christian </a:t>
            </a:r>
            <a:r>
              <a:rPr sz="3400" b="1" spc="-90" dirty="0">
                <a:latin typeface="Arial"/>
                <a:cs typeface="Arial"/>
              </a:rPr>
              <a:t>Perspective,</a:t>
            </a:r>
            <a:r>
              <a:rPr sz="3400" b="1" spc="-220" dirty="0">
                <a:latin typeface="Arial"/>
                <a:cs typeface="Arial"/>
              </a:rPr>
              <a:t> </a:t>
            </a:r>
            <a:r>
              <a:rPr sz="3400" b="1" spc="-70" dirty="0">
                <a:latin typeface="Arial"/>
                <a:cs typeface="Arial"/>
              </a:rPr>
              <a:t>edited</a:t>
            </a:r>
            <a:r>
              <a:rPr sz="3400" b="1" spc="-215" dirty="0">
                <a:latin typeface="Arial"/>
                <a:cs typeface="Arial"/>
              </a:rPr>
              <a:t> </a:t>
            </a:r>
            <a:r>
              <a:rPr sz="3400" b="1" spc="-200" dirty="0">
                <a:latin typeface="Arial"/>
                <a:cs typeface="Arial"/>
              </a:rPr>
              <a:t>by</a:t>
            </a:r>
            <a:r>
              <a:rPr sz="3400" b="1" spc="-215" dirty="0">
                <a:latin typeface="Arial"/>
                <a:cs typeface="Arial"/>
              </a:rPr>
              <a:t> </a:t>
            </a:r>
            <a:r>
              <a:rPr sz="3400" b="1" spc="-160" dirty="0">
                <a:latin typeface="Arial"/>
                <a:cs typeface="Arial"/>
              </a:rPr>
              <a:t>Michael</a:t>
            </a:r>
            <a:r>
              <a:rPr sz="3400" b="1" spc="-220" dirty="0">
                <a:latin typeface="Arial"/>
                <a:cs typeface="Arial"/>
              </a:rPr>
              <a:t> </a:t>
            </a:r>
            <a:r>
              <a:rPr sz="3400" b="1" spc="-140" dirty="0">
                <a:latin typeface="Arial"/>
                <a:cs typeface="Arial"/>
              </a:rPr>
              <a:t>Schut</a:t>
            </a:r>
            <a:r>
              <a:rPr sz="3400" b="1" spc="-215" dirty="0">
                <a:latin typeface="Arial"/>
                <a:cs typeface="Arial"/>
              </a:rPr>
              <a:t> </a:t>
            </a:r>
            <a:r>
              <a:rPr sz="3400" b="1" spc="-10" dirty="0">
                <a:latin typeface="Arial"/>
                <a:cs typeface="Arial"/>
              </a:rPr>
              <a:t>(2009)</a:t>
            </a:r>
            <a:endParaRPr sz="3400">
              <a:latin typeface="Arial"/>
              <a:cs typeface="Arial"/>
            </a:endParaRPr>
          </a:p>
          <a:p>
            <a:pPr marL="12700" marR="5273675">
              <a:lnSpc>
                <a:spcPct val="115799"/>
              </a:lnSpc>
            </a:pPr>
            <a:r>
              <a:rPr sz="3400" b="1" spc="-245" dirty="0">
                <a:latin typeface="Arial"/>
                <a:cs typeface="Arial"/>
              </a:rPr>
              <a:t>Queen</a:t>
            </a:r>
            <a:r>
              <a:rPr sz="3400" b="1" spc="-229" dirty="0">
                <a:latin typeface="Arial"/>
                <a:cs typeface="Arial"/>
              </a:rPr>
              <a:t> </a:t>
            </a:r>
            <a:r>
              <a:rPr sz="3400" b="1" spc="-155" dirty="0">
                <a:latin typeface="Arial"/>
                <a:cs typeface="Arial"/>
              </a:rPr>
              <a:t>Sugar,</a:t>
            </a:r>
            <a:r>
              <a:rPr sz="3400" b="1" spc="-229" dirty="0">
                <a:latin typeface="Arial"/>
                <a:cs typeface="Arial"/>
              </a:rPr>
              <a:t> </a:t>
            </a:r>
            <a:r>
              <a:rPr sz="3400" b="1" spc="-80" dirty="0">
                <a:latin typeface="Arial"/>
                <a:cs typeface="Arial"/>
              </a:rPr>
              <a:t>Natalie</a:t>
            </a:r>
            <a:r>
              <a:rPr sz="3400" b="1" spc="-225" dirty="0">
                <a:latin typeface="Arial"/>
                <a:cs typeface="Arial"/>
              </a:rPr>
              <a:t> </a:t>
            </a:r>
            <a:r>
              <a:rPr sz="3400" b="1" spc="-120" dirty="0">
                <a:latin typeface="Arial"/>
                <a:cs typeface="Arial"/>
              </a:rPr>
              <a:t>Baszile Larose,</a:t>
            </a:r>
            <a:r>
              <a:rPr sz="3400" b="1" spc="-210" dirty="0">
                <a:latin typeface="Arial"/>
                <a:cs typeface="Arial"/>
              </a:rPr>
              <a:t> </a:t>
            </a:r>
            <a:r>
              <a:rPr sz="3400" b="1" spc="-155" dirty="0">
                <a:latin typeface="Arial"/>
                <a:cs typeface="Arial"/>
              </a:rPr>
              <a:t>Louise</a:t>
            </a:r>
            <a:r>
              <a:rPr sz="3400" b="1" spc="-204" dirty="0">
                <a:latin typeface="Arial"/>
                <a:cs typeface="Arial"/>
              </a:rPr>
              <a:t> </a:t>
            </a:r>
            <a:r>
              <a:rPr sz="3400" b="1" spc="-10" dirty="0">
                <a:latin typeface="Arial"/>
                <a:cs typeface="Arial"/>
              </a:rPr>
              <a:t>Erdrich</a:t>
            </a:r>
            <a:endParaRPr sz="3400">
              <a:latin typeface="Arial"/>
              <a:cs typeface="Arial"/>
            </a:endParaRPr>
          </a:p>
          <a:p>
            <a:pPr marL="12700" marR="2401570">
              <a:lnSpc>
                <a:spcPct val="115799"/>
              </a:lnSpc>
            </a:pPr>
            <a:r>
              <a:rPr sz="3400" b="1" spc="-204" dirty="0">
                <a:latin typeface="Arial"/>
                <a:cs typeface="Arial"/>
              </a:rPr>
              <a:t>A</a:t>
            </a:r>
            <a:r>
              <a:rPr sz="3400" b="1" spc="-229" dirty="0">
                <a:latin typeface="Arial"/>
                <a:cs typeface="Arial"/>
              </a:rPr>
              <a:t> </a:t>
            </a:r>
            <a:r>
              <a:rPr sz="3400" b="1" spc="-204" dirty="0">
                <a:latin typeface="Arial"/>
                <a:cs typeface="Arial"/>
              </a:rPr>
              <a:t>Girl</a:t>
            </a:r>
            <a:r>
              <a:rPr sz="3400" b="1" spc="-229" dirty="0">
                <a:latin typeface="Arial"/>
                <a:cs typeface="Arial"/>
              </a:rPr>
              <a:t> </a:t>
            </a:r>
            <a:r>
              <a:rPr sz="3400" b="1" spc="-10" dirty="0">
                <a:latin typeface="Arial"/>
                <a:cs typeface="Arial"/>
              </a:rPr>
              <a:t>of</a:t>
            </a:r>
            <a:r>
              <a:rPr sz="3400" b="1" spc="-229" dirty="0">
                <a:latin typeface="Arial"/>
                <a:cs typeface="Arial"/>
              </a:rPr>
              <a:t> </a:t>
            </a:r>
            <a:r>
              <a:rPr sz="3400" b="1" spc="-45" dirty="0">
                <a:latin typeface="Arial"/>
                <a:cs typeface="Arial"/>
              </a:rPr>
              <a:t>the</a:t>
            </a:r>
            <a:r>
              <a:rPr sz="3400" b="1" spc="-225" dirty="0">
                <a:latin typeface="Arial"/>
                <a:cs typeface="Arial"/>
              </a:rPr>
              <a:t> </a:t>
            </a:r>
            <a:r>
              <a:rPr sz="3400" b="1" spc="-105" dirty="0">
                <a:latin typeface="Arial"/>
                <a:cs typeface="Arial"/>
              </a:rPr>
              <a:t>Limberlost,</a:t>
            </a:r>
            <a:r>
              <a:rPr sz="3400" b="1" spc="-229" dirty="0">
                <a:latin typeface="Arial"/>
                <a:cs typeface="Arial"/>
              </a:rPr>
              <a:t> </a:t>
            </a:r>
            <a:r>
              <a:rPr sz="3400" b="1" spc="-700" dirty="0">
                <a:latin typeface="Arial"/>
                <a:cs typeface="Arial"/>
              </a:rPr>
              <a:t>G</a:t>
            </a:r>
            <a:r>
              <a:rPr sz="3400" spc="-670" dirty="0">
                <a:latin typeface="Arial"/>
                <a:cs typeface="Arial"/>
              </a:rPr>
              <a:t>,</a:t>
            </a:r>
            <a:r>
              <a:rPr sz="3400" b="1" spc="-165" dirty="0">
                <a:latin typeface="Arial"/>
                <a:cs typeface="Arial"/>
              </a:rPr>
              <a:t>en</a:t>
            </a:r>
            <a:r>
              <a:rPr sz="3400" b="1" spc="-155" dirty="0">
                <a:latin typeface="Arial"/>
                <a:cs typeface="Arial"/>
              </a:rPr>
              <a:t>e</a:t>
            </a:r>
            <a:r>
              <a:rPr sz="3400" b="1" spc="-229" dirty="0">
                <a:latin typeface="Arial"/>
                <a:cs typeface="Arial"/>
              </a:rPr>
              <a:t> </a:t>
            </a:r>
            <a:r>
              <a:rPr sz="3400" b="1" spc="-25" dirty="0">
                <a:latin typeface="Arial"/>
                <a:cs typeface="Arial"/>
              </a:rPr>
              <a:t>Stratton-</a:t>
            </a:r>
            <a:r>
              <a:rPr sz="3400" b="1" spc="-20" dirty="0">
                <a:latin typeface="Arial"/>
                <a:cs typeface="Arial"/>
              </a:rPr>
              <a:t>Port </a:t>
            </a:r>
            <a:r>
              <a:rPr sz="3400" b="1" spc="-170" dirty="0">
                <a:latin typeface="Arial"/>
                <a:cs typeface="Arial"/>
              </a:rPr>
              <a:t>Happiness,</a:t>
            </a:r>
            <a:r>
              <a:rPr sz="3400" b="1" spc="-229" dirty="0">
                <a:latin typeface="Arial"/>
                <a:cs typeface="Arial"/>
              </a:rPr>
              <a:t> </a:t>
            </a:r>
            <a:r>
              <a:rPr sz="3400" b="1" spc="-95" dirty="0">
                <a:latin typeface="Arial"/>
                <a:cs typeface="Arial"/>
              </a:rPr>
              <a:t>Like</a:t>
            </a:r>
            <a:r>
              <a:rPr sz="3400" b="1" spc="-225" dirty="0">
                <a:latin typeface="Arial"/>
                <a:cs typeface="Arial"/>
              </a:rPr>
              <a:t> </a:t>
            </a:r>
            <a:r>
              <a:rPr sz="3400" b="1" spc="-70" dirty="0">
                <a:latin typeface="Arial"/>
                <a:cs typeface="Arial"/>
              </a:rPr>
              <a:t>Water,</a:t>
            </a:r>
            <a:r>
              <a:rPr sz="3400" b="1" spc="-225" dirty="0">
                <a:latin typeface="Arial"/>
                <a:cs typeface="Arial"/>
              </a:rPr>
              <a:t> </a:t>
            </a:r>
            <a:r>
              <a:rPr sz="3400" b="1" spc="-1630" dirty="0">
                <a:latin typeface="Arial"/>
                <a:cs typeface="Arial"/>
              </a:rPr>
              <a:t>C</a:t>
            </a:r>
            <a:r>
              <a:rPr sz="3400" spc="-100" dirty="0">
                <a:latin typeface="Arial"/>
                <a:cs typeface="Arial"/>
              </a:rPr>
              <a:t>,</a:t>
            </a:r>
            <a:r>
              <a:rPr sz="3400" spc="-545" dirty="0">
                <a:latin typeface="Arial"/>
                <a:cs typeface="Arial"/>
              </a:rPr>
              <a:t> </a:t>
            </a:r>
            <a:r>
              <a:rPr sz="3400" b="1" spc="-150" dirty="0">
                <a:latin typeface="Arial"/>
                <a:cs typeface="Arial"/>
              </a:rPr>
              <a:t>hinelo</a:t>
            </a:r>
            <a:r>
              <a:rPr sz="3400" b="1" spc="-225" dirty="0">
                <a:latin typeface="Arial"/>
                <a:cs typeface="Arial"/>
              </a:rPr>
              <a:t> </a:t>
            </a:r>
            <a:r>
              <a:rPr sz="3400" b="1" spc="-10" dirty="0">
                <a:latin typeface="Arial"/>
                <a:cs typeface="Arial"/>
              </a:rPr>
              <a:t>Okparanta </a:t>
            </a:r>
            <a:r>
              <a:rPr sz="3400" b="1" spc="-160" dirty="0">
                <a:latin typeface="Arial"/>
                <a:cs typeface="Arial"/>
              </a:rPr>
              <a:t>Backyard</a:t>
            </a:r>
            <a:r>
              <a:rPr sz="3400" b="1" spc="-204" dirty="0">
                <a:latin typeface="Arial"/>
                <a:cs typeface="Arial"/>
              </a:rPr>
              <a:t> </a:t>
            </a:r>
            <a:r>
              <a:rPr sz="3400" b="1" spc="-165" dirty="0">
                <a:latin typeface="Arial"/>
                <a:cs typeface="Arial"/>
              </a:rPr>
              <a:t>Giants,</a:t>
            </a:r>
            <a:r>
              <a:rPr sz="3400" b="1" spc="-200" dirty="0">
                <a:latin typeface="Arial"/>
                <a:cs typeface="Arial"/>
              </a:rPr>
              <a:t> </a:t>
            </a:r>
            <a:r>
              <a:rPr sz="3400" b="1" spc="-220" dirty="0">
                <a:latin typeface="Arial"/>
                <a:cs typeface="Arial"/>
              </a:rPr>
              <a:t>Susan</a:t>
            </a:r>
            <a:r>
              <a:rPr sz="3400" b="1" spc="-204" dirty="0">
                <a:latin typeface="Arial"/>
                <a:cs typeface="Arial"/>
              </a:rPr>
              <a:t> </a:t>
            </a:r>
            <a:r>
              <a:rPr sz="3400" b="1" spc="-10" dirty="0">
                <a:latin typeface="Arial"/>
                <a:cs typeface="Arial"/>
              </a:rPr>
              <a:t>Warren</a:t>
            </a:r>
            <a:endParaRPr sz="3400">
              <a:latin typeface="Arial"/>
              <a:cs typeface="Arial"/>
            </a:endParaRPr>
          </a:p>
          <a:p>
            <a:pPr marL="12700" marR="5080">
              <a:lnSpc>
                <a:spcPct val="115799"/>
              </a:lnSpc>
            </a:pPr>
            <a:r>
              <a:rPr sz="3400" b="1" spc="-145" dirty="0">
                <a:latin typeface="Arial"/>
                <a:cs typeface="Arial"/>
              </a:rPr>
              <a:t>Six</a:t>
            </a:r>
            <a:r>
              <a:rPr sz="3400" b="1" spc="-235" dirty="0">
                <a:latin typeface="Arial"/>
                <a:cs typeface="Arial"/>
              </a:rPr>
              <a:t> </a:t>
            </a:r>
            <a:r>
              <a:rPr sz="3400" b="1" spc="-125" dirty="0">
                <a:latin typeface="Arial"/>
                <a:cs typeface="Arial"/>
              </a:rPr>
              <a:t>Walks:</a:t>
            </a:r>
            <a:r>
              <a:rPr sz="3400" b="1" spc="-229" dirty="0">
                <a:latin typeface="Arial"/>
                <a:cs typeface="Arial"/>
              </a:rPr>
              <a:t> </a:t>
            </a:r>
            <a:r>
              <a:rPr sz="3400" b="1" spc="-150" dirty="0">
                <a:latin typeface="Arial"/>
                <a:cs typeface="Arial"/>
              </a:rPr>
              <a:t>In</a:t>
            </a:r>
            <a:r>
              <a:rPr sz="3400" b="1" spc="-229" dirty="0">
                <a:latin typeface="Arial"/>
                <a:cs typeface="Arial"/>
              </a:rPr>
              <a:t> </a:t>
            </a:r>
            <a:r>
              <a:rPr sz="3400" b="1" spc="-45" dirty="0">
                <a:latin typeface="Arial"/>
                <a:cs typeface="Arial"/>
              </a:rPr>
              <a:t>the</a:t>
            </a:r>
            <a:r>
              <a:rPr sz="3400" b="1" spc="-235" dirty="0">
                <a:latin typeface="Arial"/>
                <a:cs typeface="Arial"/>
              </a:rPr>
              <a:t> </a:t>
            </a:r>
            <a:r>
              <a:rPr sz="3400" b="1" spc="-105" dirty="0">
                <a:latin typeface="Arial"/>
                <a:cs typeface="Arial"/>
              </a:rPr>
              <a:t>Footsteps</a:t>
            </a:r>
            <a:r>
              <a:rPr sz="3400" b="1" spc="-229" dirty="0">
                <a:latin typeface="Arial"/>
                <a:cs typeface="Arial"/>
              </a:rPr>
              <a:t> </a:t>
            </a:r>
            <a:r>
              <a:rPr sz="3400" b="1" spc="-10" dirty="0">
                <a:latin typeface="Arial"/>
                <a:cs typeface="Arial"/>
              </a:rPr>
              <a:t>of</a:t>
            </a:r>
            <a:r>
              <a:rPr sz="3400" b="1" spc="-229" dirty="0">
                <a:latin typeface="Arial"/>
                <a:cs typeface="Arial"/>
              </a:rPr>
              <a:t> </a:t>
            </a:r>
            <a:r>
              <a:rPr sz="3400" b="1" spc="-175" dirty="0">
                <a:latin typeface="Arial"/>
                <a:cs typeface="Arial"/>
              </a:rPr>
              <a:t>Henry</a:t>
            </a:r>
            <a:r>
              <a:rPr sz="3400" b="1" spc="-229" dirty="0">
                <a:latin typeface="Arial"/>
                <a:cs typeface="Arial"/>
              </a:rPr>
              <a:t> </a:t>
            </a:r>
            <a:r>
              <a:rPr sz="3400" b="1" spc="-185" dirty="0">
                <a:latin typeface="Arial"/>
                <a:cs typeface="Arial"/>
              </a:rPr>
              <a:t>David</a:t>
            </a:r>
            <a:r>
              <a:rPr sz="3400" b="1" spc="-235" dirty="0">
                <a:latin typeface="Arial"/>
                <a:cs typeface="Arial"/>
              </a:rPr>
              <a:t> </a:t>
            </a:r>
            <a:r>
              <a:rPr sz="3400" b="1" spc="-135" dirty="0">
                <a:latin typeface="Arial"/>
                <a:cs typeface="Arial"/>
              </a:rPr>
              <a:t>Thoreau,</a:t>
            </a:r>
            <a:r>
              <a:rPr sz="3400" b="1" spc="-229" dirty="0">
                <a:latin typeface="Arial"/>
                <a:cs typeface="Arial"/>
              </a:rPr>
              <a:t> </a:t>
            </a:r>
            <a:r>
              <a:rPr sz="3400" b="1" spc="-40" dirty="0">
                <a:latin typeface="Arial"/>
                <a:cs typeface="Arial"/>
              </a:rPr>
              <a:t>Ben </a:t>
            </a:r>
            <a:r>
              <a:rPr sz="3400" b="1" spc="-10" dirty="0">
                <a:latin typeface="Arial"/>
                <a:cs typeface="Arial"/>
              </a:rPr>
              <a:t>Shattuck</a:t>
            </a:r>
            <a:endParaRPr sz="3400">
              <a:latin typeface="Arial"/>
              <a:cs typeface="Arial"/>
            </a:endParaRPr>
          </a:p>
          <a:p>
            <a:pPr marL="12700">
              <a:lnSpc>
                <a:spcPct val="100000"/>
              </a:lnSpc>
              <a:spcBef>
                <a:spcPts val="645"/>
              </a:spcBef>
            </a:pPr>
            <a:r>
              <a:rPr sz="3400" b="1" spc="-150" dirty="0">
                <a:latin typeface="Arial"/>
                <a:cs typeface="Arial"/>
              </a:rPr>
              <a:t>Animal,</a:t>
            </a:r>
            <a:r>
              <a:rPr sz="3400" b="1" spc="-175" dirty="0">
                <a:latin typeface="Arial"/>
                <a:cs typeface="Arial"/>
              </a:rPr>
              <a:t> </a:t>
            </a:r>
            <a:r>
              <a:rPr sz="3400" b="1" spc="-85" dirty="0">
                <a:latin typeface="Arial"/>
                <a:cs typeface="Arial"/>
              </a:rPr>
              <a:t>Vegetable,</a:t>
            </a:r>
            <a:r>
              <a:rPr sz="3400" b="1" spc="-175" dirty="0">
                <a:latin typeface="Arial"/>
                <a:cs typeface="Arial"/>
              </a:rPr>
              <a:t> </a:t>
            </a:r>
            <a:r>
              <a:rPr sz="3400" b="1" spc="-114" dirty="0">
                <a:latin typeface="Arial"/>
                <a:cs typeface="Arial"/>
              </a:rPr>
              <a:t>M</a:t>
            </a:r>
            <a:r>
              <a:rPr sz="3400" b="1" spc="-105" dirty="0">
                <a:latin typeface="Arial"/>
                <a:cs typeface="Arial"/>
              </a:rPr>
              <a:t>i</a:t>
            </a:r>
            <a:r>
              <a:rPr sz="3400" b="1" spc="-114" dirty="0">
                <a:latin typeface="Arial"/>
                <a:cs typeface="Arial"/>
              </a:rPr>
              <a:t>rac</a:t>
            </a:r>
            <a:r>
              <a:rPr sz="3400" b="1" spc="-105" dirty="0">
                <a:latin typeface="Arial"/>
                <a:cs typeface="Arial"/>
              </a:rPr>
              <a:t>l</a:t>
            </a:r>
            <a:r>
              <a:rPr sz="3400" b="1" spc="-114" dirty="0">
                <a:latin typeface="Arial"/>
                <a:cs typeface="Arial"/>
              </a:rPr>
              <a:t>e</a:t>
            </a:r>
            <a:r>
              <a:rPr sz="3400" b="1" spc="-625" dirty="0">
                <a:latin typeface="Arial"/>
                <a:cs typeface="Arial"/>
              </a:rPr>
              <a:t>,</a:t>
            </a:r>
            <a:r>
              <a:rPr sz="3400" spc="60" dirty="0">
                <a:latin typeface="Arial"/>
                <a:cs typeface="Arial"/>
              </a:rPr>
              <a:t>l</a:t>
            </a:r>
            <a:r>
              <a:rPr sz="3400" b="1" spc="-114" dirty="0">
                <a:latin typeface="Arial"/>
                <a:cs typeface="Arial"/>
              </a:rPr>
              <a:t>Barbar</a:t>
            </a:r>
            <a:r>
              <a:rPr sz="3400" b="1" spc="-105" dirty="0">
                <a:latin typeface="Arial"/>
                <a:cs typeface="Arial"/>
              </a:rPr>
              <a:t>a</a:t>
            </a:r>
            <a:r>
              <a:rPr sz="3400" b="1" spc="-170" dirty="0">
                <a:latin typeface="Arial"/>
                <a:cs typeface="Arial"/>
              </a:rPr>
              <a:t> </a:t>
            </a:r>
            <a:r>
              <a:rPr sz="3400" b="1" spc="-25" dirty="0">
                <a:latin typeface="Arial"/>
                <a:cs typeface="Arial"/>
              </a:rPr>
              <a:t>Kingsolver</a:t>
            </a:r>
            <a:endParaRPr sz="3400">
              <a:latin typeface="Arial"/>
              <a:cs typeface="Arial"/>
            </a:endParaRPr>
          </a:p>
        </p:txBody>
      </p:sp>
      <p:grpSp>
        <p:nvGrpSpPr>
          <p:cNvPr id="104" name="object 104"/>
          <p:cNvGrpSpPr/>
          <p:nvPr/>
        </p:nvGrpSpPr>
        <p:grpSpPr>
          <a:xfrm>
            <a:off x="4030228" y="2266315"/>
            <a:ext cx="14258290" cy="4829175"/>
            <a:chOff x="4030228" y="2266315"/>
            <a:chExt cx="14258290" cy="4829175"/>
          </a:xfrm>
        </p:grpSpPr>
        <p:pic>
          <p:nvPicPr>
            <p:cNvPr id="105" name="object 105"/>
            <p:cNvPicPr/>
            <p:nvPr/>
          </p:nvPicPr>
          <p:blipFill>
            <a:blip r:embed="rId4" cstate="print"/>
            <a:stretch>
              <a:fillRect/>
            </a:stretch>
          </p:blipFill>
          <p:spPr>
            <a:xfrm>
              <a:off x="14514045" y="2266315"/>
              <a:ext cx="3773953" cy="4829174"/>
            </a:xfrm>
            <a:prstGeom prst="rect">
              <a:avLst/>
            </a:prstGeom>
          </p:spPr>
        </p:pic>
        <p:sp>
          <p:nvSpPr>
            <p:cNvPr id="106" name="object 106"/>
            <p:cNvSpPr/>
            <p:nvPr/>
          </p:nvSpPr>
          <p:spPr>
            <a:xfrm>
              <a:off x="4030218" y="2828302"/>
              <a:ext cx="9933940" cy="85725"/>
            </a:xfrm>
            <a:custGeom>
              <a:avLst/>
              <a:gdLst/>
              <a:ahLst/>
              <a:cxnLst/>
              <a:rect l="l" t="t" r="r" b="b"/>
              <a:pathLst>
                <a:path w="9933940" h="85725">
                  <a:moveTo>
                    <a:pt x="9933686" y="0"/>
                  </a:moveTo>
                  <a:lnTo>
                    <a:pt x="2404465" y="0"/>
                  </a:lnTo>
                  <a:lnTo>
                    <a:pt x="2043861" y="0"/>
                  </a:lnTo>
                  <a:lnTo>
                    <a:pt x="0" y="0"/>
                  </a:lnTo>
                  <a:lnTo>
                    <a:pt x="0" y="85725"/>
                  </a:lnTo>
                  <a:lnTo>
                    <a:pt x="2043861" y="85725"/>
                  </a:lnTo>
                  <a:lnTo>
                    <a:pt x="2404465" y="85725"/>
                  </a:lnTo>
                  <a:lnTo>
                    <a:pt x="9933686" y="85725"/>
                  </a:lnTo>
                  <a:lnTo>
                    <a:pt x="9933686" y="0"/>
                  </a:lnTo>
                  <a:close/>
                </a:path>
              </a:pathLst>
            </a:custGeom>
            <a:solidFill>
              <a:srgbClr val="000000"/>
            </a:solidFill>
          </p:spPr>
          <p:txBody>
            <a:bodyPr wrap="square" lIns="0" tIns="0" rIns="0" bIns="0" rtlCol="0"/>
            <a:lstStyle/>
            <a:p>
              <a:endParaRPr/>
            </a:p>
          </p:txBody>
        </p:sp>
      </p:grpSp>
      <p:sp>
        <p:nvSpPr>
          <p:cNvPr id="107" name="object 107"/>
          <p:cNvSpPr txBox="1">
            <a:spLocks noGrp="1"/>
          </p:cNvSpPr>
          <p:nvPr>
            <p:ph type="title"/>
          </p:nvPr>
        </p:nvSpPr>
        <p:spPr>
          <a:xfrm>
            <a:off x="3992128" y="1866329"/>
            <a:ext cx="10010140" cy="1107440"/>
          </a:xfrm>
          <a:prstGeom prst="rect">
            <a:avLst/>
          </a:prstGeom>
        </p:spPr>
        <p:txBody>
          <a:bodyPr vert="horz" wrap="square" lIns="0" tIns="12700" rIns="0" bIns="0" rtlCol="0">
            <a:spAutoFit/>
          </a:bodyPr>
          <a:lstStyle/>
          <a:p>
            <a:pPr marL="38100">
              <a:lnSpc>
                <a:spcPct val="100000"/>
              </a:lnSpc>
              <a:spcBef>
                <a:spcPts val="100"/>
              </a:spcBef>
            </a:pPr>
            <a:r>
              <a:rPr sz="7100" spc="-445" dirty="0">
                <a:solidFill>
                  <a:srgbClr val="000000"/>
                </a:solidFill>
              </a:rPr>
              <a:t>Book</a:t>
            </a:r>
            <a:r>
              <a:rPr sz="7100" spc="880" dirty="0">
                <a:solidFill>
                  <a:srgbClr val="000000"/>
                </a:solidFill>
              </a:rPr>
              <a:t> </a:t>
            </a:r>
            <a:r>
              <a:rPr sz="7100" spc="-330" dirty="0">
                <a:solidFill>
                  <a:srgbClr val="000000"/>
                </a:solidFill>
              </a:rPr>
              <a:t>Recommenda</a:t>
            </a:r>
            <a:r>
              <a:rPr sz="7100" spc="-325" dirty="0">
                <a:solidFill>
                  <a:srgbClr val="000000"/>
                </a:solidFill>
              </a:rPr>
              <a:t>t</a:t>
            </a:r>
            <a:r>
              <a:rPr sz="7100" spc="-1410" dirty="0">
                <a:solidFill>
                  <a:srgbClr val="000000"/>
                </a:solidFill>
              </a:rPr>
              <a:t>i</a:t>
            </a:r>
            <a:r>
              <a:rPr sz="7500" b="0" spc="-179" baseline="28333" dirty="0">
                <a:solidFill>
                  <a:srgbClr val="000000"/>
                </a:solidFill>
                <a:latin typeface="Times New Roman"/>
                <a:cs typeface="Times New Roman"/>
              </a:rPr>
              <a:t>i</a:t>
            </a:r>
            <a:r>
              <a:rPr sz="7100" spc="-330" dirty="0">
                <a:solidFill>
                  <a:srgbClr val="000000"/>
                </a:solidFill>
              </a:rPr>
              <a:t>on</a:t>
            </a:r>
            <a:r>
              <a:rPr sz="7100" spc="-320" dirty="0">
                <a:solidFill>
                  <a:srgbClr val="000000"/>
                </a:solidFill>
              </a:rPr>
              <a:t>s</a:t>
            </a:r>
            <a:endParaRPr sz="710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3" name="object 3"/>
          <p:cNvSpPr txBox="1"/>
          <p:nvPr/>
        </p:nvSpPr>
        <p:spPr>
          <a:xfrm>
            <a:off x="2017353" y="7565326"/>
            <a:ext cx="13632180" cy="772795"/>
          </a:xfrm>
          <a:prstGeom prst="rect">
            <a:avLst/>
          </a:prstGeom>
        </p:spPr>
        <p:txBody>
          <a:bodyPr vert="horz" wrap="square" lIns="0" tIns="12700" rIns="0" bIns="0" rtlCol="0">
            <a:spAutoFit/>
          </a:bodyPr>
          <a:lstStyle/>
          <a:p>
            <a:pPr marL="12700">
              <a:lnSpc>
                <a:spcPct val="100000"/>
              </a:lnSpc>
              <a:spcBef>
                <a:spcPts val="100"/>
              </a:spcBef>
            </a:pPr>
            <a:r>
              <a:rPr sz="4900" b="1" spc="520" dirty="0">
                <a:solidFill>
                  <a:srgbClr val="FFFFFF"/>
                </a:solidFill>
                <a:latin typeface="Arial"/>
                <a:cs typeface="Arial"/>
              </a:rPr>
              <a:t>We</a:t>
            </a:r>
            <a:r>
              <a:rPr sz="4900" b="1" spc="-20" dirty="0">
                <a:solidFill>
                  <a:srgbClr val="FFFFFF"/>
                </a:solidFill>
                <a:latin typeface="Arial"/>
                <a:cs typeface="Arial"/>
              </a:rPr>
              <a:t> </a:t>
            </a:r>
            <a:r>
              <a:rPr sz="4900" b="1" spc="170" dirty="0">
                <a:solidFill>
                  <a:srgbClr val="FFFFFF"/>
                </a:solidFill>
                <a:latin typeface="Arial"/>
                <a:cs typeface="Arial"/>
              </a:rPr>
              <a:t>desire</a:t>
            </a:r>
            <a:r>
              <a:rPr sz="4900" b="1" spc="-15" dirty="0">
                <a:solidFill>
                  <a:srgbClr val="FFFFFF"/>
                </a:solidFill>
                <a:latin typeface="Arial"/>
                <a:cs typeface="Arial"/>
              </a:rPr>
              <a:t> </a:t>
            </a:r>
            <a:r>
              <a:rPr sz="4900" b="1" spc="260" dirty="0">
                <a:solidFill>
                  <a:srgbClr val="FFFFFF"/>
                </a:solidFill>
                <a:latin typeface="Arial"/>
                <a:cs typeface="Arial"/>
              </a:rPr>
              <a:t>to</a:t>
            </a:r>
            <a:r>
              <a:rPr sz="4900" b="1" spc="-20" dirty="0">
                <a:solidFill>
                  <a:srgbClr val="FFFFFF"/>
                </a:solidFill>
                <a:latin typeface="Arial"/>
                <a:cs typeface="Arial"/>
              </a:rPr>
              <a:t> </a:t>
            </a:r>
            <a:r>
              <a:rPr sz="4900" b="1" spc="245" dirty="0">
                <a:solidFill>
                  <a:srgbClr val="FFFFFF"/>
                </a:solidFill>
                <a:latin typeface="Arial"/>
                <a:cs typeface="Arial"/>
              </a:rPr>
              <a:t>care</a:t>
            </a:r>
            <a:r>
              <a:rPr sz="4900" b="1" spc="-15" dirty="0">
                <a:solidFill>
                  <a:srgbClr val="FFFFFF"/>
                </a:solidFill>
                <a:latin typeface="Arial"/>
                <a:cs typeface="Arial"/>
              </a:rPr>
              <a:t> </a:t>
            </a:r>
            <a:r>
              <a:rPr sz="4900" b="1" spc="310" dirty="0">
                <a:solidFill>
                  <a:srgbClr val="FFFFFF"/>
                </a:solidFill>
                <a:latin typeface="Arial"/>
                <a:cs typeface="Arial"/>
              </a:rPr>
              <a:t>for</a:t>
            </a:r>
            <a:r>
              <a:rPr sz="4900" b="1" spc="-20" dirty="0">
                <a:solidFill>
                  <a:srgbClr val="FFFFFF"/>
                </a:solidFill>
                <a:latin typeface="Arial"/>
                <a:cs typeface="Arial"/>
              </a:rPr>
              <a:t> </a:t>
            </a:r>
            <a:r>
              <a:rPr sz="4900" b="1" spc="250" dirty="0">
                <a:solidFill>
                  <a:srgbClr val="FFFFFF"/>
                </a:solidFill>
                <a:latin typeface="Arial"/>
                <a:cs typeface="Arial"/>
              </a:rPr>
              <a:t>all</a:t>
            </a:r>
            <a:r>
              <a:rPr sz="4900" b="1" spc="-15" dirty="0">
                <a:solidFill>
                  <a:srgbClr val="FFFFFF"/>
                </a:solidFill>
                <a:latin typeface="Arial"/>
                <a:cs typeface="Arial"/>
              </a:rPr>
              <a:t> </a:t>
            </a:r>
            <a:r>
              <a:rPr sz="4900" b="1" spc="215" dirty="0">
                <a:solidFill>
                  <a:srgbClr val="FFFFFF"/>
                </a:solidFill>
                <a:latin typeface="Arial"/>
                <a:cs typeface="Arial"/>
              </a:rPr>
              <a:t>of</a:t>
            </a:r>
            <a:r>
              <a:rPr sz="4900" b="1" spc="-20" dirty="0">
                <a:solidFill>
                  <a:srgbClr val="FFFFFF"/>
                </a:solidFill>
                <a:latin typeface="Arial"/>
                <a:cs typeface="Arial"/>
              </a:rPr>
              <a:t> </a:t>
            </a:r>
            <a:r>
              <a:rPr sz="4900" b="1" spc="140" dirty="0">
                <a:solidFill>
                  <a:srgbClr val="FFFFFF"/>
                </a:solidFill>
                <a:latin typeface="Arial"/>
                <a:cs typeface="Arial"/>
              </a:rPr>
              <a:t>God's</a:t>
            </a:r>
            <a:r>
              <a:rPr sz="4900" b="1" spc="-15" dirty="0">
                <a:solidFill>
                  <a:srgbClr val="FFFFFF"/>
                </a:solidFill>
                <a:latin typeface="Arial"/>
                <a:cs typeface="Arial"/>
              </a:rPr>
              <a:t> </a:t>
            </a:r>
            <a:r>
              <a:rPr sz="4900" b="1" spc="229" dirty="0">
                <a:solidFill>
                  <a:srgbClr val="FFFFFF"/>
                </a:solidFill>
                <a:latin typeface="Arial"/>
                <a:cs typeface="Arial"/>
              </a:rPr>
              <a:t>creation.</a:t>
            </a:r>
            <a:endParaRPr sz="4900">
              <a:latin typeface="Arial"/>
              <a:cs typeface="Arial"/>
            </a:endParaRPr>
          </a:p>
        </p:txBody>
      </p:sp>
      <p:sp>
        <p:nvSpPr>
          <p:cNvPr id="4" name="object 4"/>
          <p:cNvSpPr txBox="1"/>
          <p:nvPr/>
        </p:nvSpPr>
        <p:spPr>
          <a:xfrm>
            <a:off x="13161108" y="9178282"/>
            <a:ext cx="4428490" cy="806450"/>
          </a:xfrm>
          <a:prstGeom prst="rect">
            <a:avLst/>
          </a:prstGeom>
        </p:spPr>
        <p:txBody>
          <a:bodyPr vert="horz" wrap="square" lIns="0" tIns="12700" rIns="0" bIns="0" rtlCol="0">
            <a:spAutoFit/>
          </a:bodyPr>
          <a:lstStyle/>
          <a:p>
            <a:pPr marL="1423035" marR="5080" indent="-1410970">
              <a:lnSpc>
                <a:spcPct val="116500"/>
              </a:lnSpc>
              <a:spcBef>
                <a:spcPts val="100"/>
              </a:spcBef>
            </a:pPr>
            <a:r>
              <a:rPr sz="2200" b="1" dirty="0">
                <a:solidFill>
                  <a:srgbClr val="FFFFFF"/>
                </a:solidFill>
                <a:latin typeface="Arial"/>
                <a:cs typeface="Arial"/>
              </a:rPr>
              <a:t>First</a:t>
            </a:r>
            <a:r>
              <a:rPr sz="2200" b="1" spc="10" dirty="0">
                <a:solidFill>
                  <a:srgbClr val="FFFFFF"/>
                </a:solidFill>
                <a:latin typeface="Arial"/>
                <a:cs typeface="Arial"/>
              </a:rPr>
              <a:t> </a:t>
            </a:r>
            <a:r>
              <a:rPr sz="2200" b="1" dirty="0">
                <a:solidFill>
                  <a:srgbClr val="FFFFFF"/>
                </a:solidFill>
                <a:latin typeface="Arial"/>
                <a:cs typeface="Arial"/>
              </a:rPr>
              <a:t>Lutheran</a:t>
            </a:r>
            <a:r>
              <a:rPr sz="2200" b="1" spc="15" dirty="0">
                <a:solidFill>
                  <a:srgbClr val="FFFFFF"/>
                </a:solidFill>
                <a:latin typeface="Arial"/>
                <a:cs typeface="Arial"/>
              </a:rPr>
              <a:t> </a:t>
            </a:r>
            <a:r>
              <a:rPr sz="2200" b="1" dirty="0">
                <a:solidFill>
                  <a:srgbClr val="FFFFFF"/>
                </a:solidFill>
                <a:latin typeface="Arial"/>
                <a:cs typeface="Arial"/>
              </a:rPr>
              <a:t>Church</a:t>
            </a:r>
            <a:r>
              <a:rPr sz="2200" b="1" spc="10" dirty="0">
                <a:solidFill>
                  <a:srgbClr val="FFFFFF"/>
                </a:solidFill>
                <a:latin typeface="Arial"/>
                <a:cs typeface="Arial"/>
              </a:rPr>
              <a:t> </a:t>
            </a:r>
            <a:r>
              <a:rPr sz="2200" b="1" spc="65" dirty="0">
                <a:solidFill>
                  <a:srgbClr val="FFFFFF"/>
                </a:solidFill>
                <a:latin typeface="Arial"/>
                <a:cs typeface="Arial"/>
              </a:rPr>
              <a:t>of</a:t>
            </a:r>
            <a:r>
              <a:rPr sz="2200" b="1" spc="15" dirty="0">
                <a:solidFill>
                  <a:srgbClr val="FFFFFF"/>
                </a:solidFill>
                <a:latin typeface="Arial"/>
                <a:cs typeface="Arial"/>
              </a:rPr>
              <a:t> </a:t>
            </a:r>
            <a:r>
              <a:rPr sz="2200" b="1" spc="40" dirty="0">
                <a:solidFill>
                  <a:srgbClr val="FFFFFF"/>
                </a:solidFill>
                <a:latin typeface="Arial"/>
                <a:cs typeface="Arial"/>
              </a:rPr>
              <a:t>Bothell </a:t>
            </a:r>
            <a:r>
              <a:rPr sz="2200" b="1" dirty="0">
                <a:solidFill>
                  <a:srgbClr val="FFFFFF"/>
                </a:solidFill>
                <a:latin typeface="Arial"/>
                <a:cs typeface="Arial"/>
              </a:rPr>
              <a:t>Vision</a:t>
            </a:r>
            <a:r>
              <a:rPr sz="2200" b="1" spc="-114" dirty="0">
                <a:solidFill>
                  <a:srgbClr val="FFFFFF"/>
                </a:solidFill>
                <a:latin typeface="Arial"/>
                <a:cs typeface="Arial"/>
              </a:rPr>
              <a:t> </a:t>
            </a:r>
            <a:r>
              <a:rPr sz="2200" b="1" spc="75" dirty="0">
                <a:solidFill>
                  <a:srgbClr val="FFFFFF"/>
                </a:solidFill>
                <a:latin typeface="Arial"/>
                <a:cs typeface="Arial"/>
              </a:rPr>
              <a:t>2025</a:t>
            </a:r>
            <a:endParaRPr sz="22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0000"/>
          </a:solidFill>
        </p:spPr>
        <p:txBody>
          <a:bodyPr wrap="square" lIns="0" tIns="0" rIns="0" bIns="0" rtlCol="0"/>
          <a:lstStyle/>
          <a:p>
            <a:endParaRPr/>
          </a:p>
        </p:txBody>
      </p:sp>
      <p:grpSp>
        <p:nvGrpSpPr>
          <p:cNvPr id="3" name="object 3"/>
          <p:cNvGrpSpPr/>
          <p:nvPr/>
        </p:nvGrpSpPr>
        <p:grpSpPr>
          <a:xfrm>
            <a:off x="8857820" y="-6828"/>
            <a:ext cx="9430385" cy="10293985"/>
            <a:chOff x="8857820" y="-6828"/>
            <a:chExt cx="9430385" cy="10293985"/>
          </a:xfrm>
        </p:grpSpPr>
        <p:sp>
          <p:nvSpPr>
            <p:cNvPr id="4" name="object 4"/>
            <p:cNvSpPr/>
            <p:nvPr/>
          </p:nvSpPr>
          <p:spPr>
            <a:xfrm>
              <a:off x="8857820" y="-6828"/>
              <a:ext cx="9429115" cy="10288270"/>
            </a:xfrm>
            <a:custGeom>
              <a:avLst/>
              <a:gdLst/>
              <a:ahLst/>
              <a:cxnLst/>
              <a:rect l="l" t="t" r="r" b="b"/>
              <a:pathLst>
                <a:path w="9429115" h="10288270">
                  <a:moveTo>
                    <a:pt x="9215161" y="3826"/>
                  </a:moveTo>
                  <a:lnTo>
                    <a:pt x="711438" y="3253843"/>
                  </a:lnTo>
                  <a:lnTo>
                    <a:pt x="755587" y="3196182"/>
                  </a:lnTo>
                  <a:lnTo>
                    <a:pt x="787169" y="3116132"/>
                  </a:lnTo>
                  <a:lnTo>
                    <a:pt x="804750" y="3041433"/>
                  </a:lnTo>
                  <a:lnTo>
                    <a:pt x="815966" y="3023550"/>
                  </a:lnTo>
                  <a:lnTo>
                    <a:pt x="858923" y="2939153"/>
                  </a:lnTo>
                  <a:lnTo>
                    <a:pt x="903231" y="2895027"/>
                  </a:lnTo>
                  <a:lnTo>
                    <a:pt x="934573" y="2869453"/>
                  </a:lnTo>
                  <a:lnTo>
                    <a:pt x="947698" y="2864437"/>
                  </a:lnTo>
                  <a:lnTo>
                    <a:pt x="772752" y="2686572"/>
                  </a:lnTo>
                  <a:lnTo>
                    <a:pt x="833368" y="2609022"/>
                  </a:lnTo>
                  <a:lnTo>
                    <a:pt x="881283" y="2522730"/>
                  </a:lnTo>
                  <a:lnTo>
                    <a:pt x="923365" y="2438667"/>
                  </a:lnTo>
                  <a:lnTo>
                    <a:pt x="943014" y="2390369"/>
                  </a:lnTo>
                  <a:lnTo>
                    <a:pt x="950730" y="2373824"/>
                  </a:lnTo>
                  <a:lnTo>
                    <a:pt x="947947" y="2361292"/>
                  </a:lnTo>
                  <a:lnTo>
                    <a:pt x="912206" y="2211801"/>
                  </a:lnTo>
                  <a:lnTo>
                    <a:pt x="990404" y="2059551"/>
                  </a:lnTo>
                  <a:lnTo>
                    <a:pt x="4689409" y="6830"/>
                  </a:lnTo>
                  <a:lnTo>
                    <a:pt x="6007935" y="5955"/>
                  </a:lnTo>
                  <a:lnTo>
                    <a:pt x="5136136" y="339145"/>
                  </a:lnTo>
                  <a:lnTo>
                    <a:pt x="5098352" y="367182"/>
                  </a:lnTo>
                  <a:lnTo>
                    <a:pt x="5056991" y="382990"/>
                  </a:lnTo>
                  <a:lnTo>
                    <a:pt x="5027693" y="421379"/>
                  </a:lnTo>
                  <a:lnTo>
                    <a:pt x="4997333" y="446578"/>
                  </a:lnTo>
                  <a:lnTo>
                    <a:pt x="4979990" y="493994"/>
                  </a:lnTo>
                  <a:lnTo>
                    <a:pt x="4962536" y="527856"/>
                  </a:lnTo>
                  <a:lnTo>
                    <a:pt x="4954517" y="571709"/>
                  </a:lnTo>
                  <a:lnTo>
                    <a:pt x="4951874" y="613507"/>
                  </a:lnTo>
                  <a:lnTo>
                    <a:pt x="4959617" y="664931"/>
                  </a:lnTo>
                  <a:lnTo>
                    <a:pt x="4965975" y="689693"/>
                  </a:lnTo>
                  <a:lnTo>
                    <a:pt x="3508996" y="1246532"/>
                  </a:lnTo>
                  <a:lnTo>
                    <a:pt x="3472168" y="1274203"/>
                  </a:lnTo>
                  <a:lnTo>
                    <a:pt x="3438337" y="1300729"/>
                  </a:lnTo>
                  <a:lnTo>
                    <a:pt x="3412511" y="1337791"/>
                  </a:lnTo>
                  <a:lnTo>
                    <a:pt x="3390634" y="1373344"/>
                  </a:lnTo>
                  <a:lnTo>
                    <a:pt x="3377714" y="1419070"/>
                  </a:lnTo>
                  <a:lnTo>
                    <a:pt x="3369695" y="1462922"/>
                  </a:lnTo>
                  <a:lnTo>
                    <a:pt x="3367052" y="1504720"/>
                  </a:lnTo>
                  <a:lnTo>
                    <a:pt x="3370261" y="1544282"/>
                  </a:lnTo>
                  <a:lnTo>
                    <a:pt x="3376619" y="1569044"/>
                  </a:lnTo>
                  <a:lnTo>
                    <a:pt x="1919639" y="2125883"/>
                  </a:lnTo>
                  <a:lnTo>
                    <a:pt x="1882811" y="2153554"/>
                  </a:lnTo>
                  <a:lnTo>
                    <a:pt x="1853514" y="2191943"/>
                  </a:lnTo>
                  <a:lnTo>
                    <a:pt x="1823154" y="2217142"/>
                  </a:lnTo>
                  <a:lnTo>
                    <a:pt x="1805811" y="2264558"/>
                  </a:lnTo>
                  <a:lnTo>
                    <a:pt x="1788357" y="2298421"/>
                  </a:lnTo>
                  <a:lnTo>
                    <a:pt x="1780338" y="2342273"/>
                  </a:lnTo>
                  <a:lnTo>
                    <a:pt x="1777695" y="2384071"/>
                  </a:lnTo>
                  <a:lnTo>
                    <a:pt x="1780904" y="2423633"/>
                  </a:lnTo>
                  <a:lnTo>
                    <a:pt x="1794975" y="2472638"/>
                  </a:lnTo>
                  <a:lnTo>
                    <a:pt x="1811316" y="2507181"/>
                  </a:lnTo>
                  <a:lnTo>
                    <a:pt x="1839009" y="2550981"/>
                  </a:lnTo>
                  <a:lnTo>
                    <a:pt x="1868273" y="2580584"/>
                  </a:lnTo>
                  <a:lnTo>
                    <a:pt x="1903024" y="2608090"/>
                  </a:lnTo>
                  <a:lnTo>
                    <a:pt x="1942648" y="2633734"/>
                  </a:lnTo>
                  <a:lnTo>
                    <a:pt x="1981994" y="2645889"/>
                  </a:lnTo>
                  <a:lnTo>
                    <a:pt x="2024980" y="2656652"/>
                  </a:lnTo>
                  <a:lnTo>
                    <a:pt x="2066456" y="2654396"/>
                  </a:lnTo>
                  <a:lnTo>
                    <a:pt x="2110340" y="2651220"/>
                  </a:lnTo>
                  <a:lnTo>
                    <a:pt x="9036982" y="3944"/>
                  </a:lnTo>
                  <a:lnTo>
                    <a:pt x="9215161" y="3826"/>
                  </a:lnTo>
                  <a:close/>
                </a:path>
                <a:path w="9429115" h="10288270">
                  <a:moveTo>
                    <a:pt x="7575912" y="4914"/>
                  </a:moveTo>
                  <a:lnTo>
                    <a:pt x="5367980" y="848758"/>
                  </a:lnTo>
                  <a:lnTo>
                    <a:pt x="5404807" y="821087"/>
                  </a:lnTo>
                  <a:lnTo>
                    <a:pt x="5438639" y="794561"/>
                  </a:lnTo>
                  <a:lnTo>
                    <a:pt x="5464464" y="757499"/>
                  </a:lnTo>
                  <a:lnTo>
                    <a:pt x="5486342" y="721946"/>
                  </a:lnTo>
                  <a:lnTo>
                    <a:pt x="5511815" y="644231"/>
                  </a:lnTo>
                  <a:lnTo>
                    <a:pt x="5514458" y="602433"/>
                  </a:lnTo>
                  <a:lnTo>
                    <a:pt x="5506715" y="551009"/>
                  </a:lnTo>
                  <a:lnTo>
                    <a:pt x="5497178" y="513866"/>
                  </a:lnTo>
                  <a:lnTo>
                    <a:pt x="5476303" y="467460"/>
                  </a:lnTo>
                  <a:lnTo>
                    <a:pt x="5453143" y="435524"/>
                  </a:lnTo>
                  <a:lnTo>
                    <a:pt x="5423880" y="405920"/>
                  </a:lnTo>
                  <a:lnTo>
                    <a:pt x="5389128" y="378414"/>
                  </a:lnTo>
                  <a:lnTo>
                    <a:pt x="5349504" y="352770"/>
                  </a:lnTo>
                  <a:lnTo>
                    <a:pt x="5310158" y="340616"/>
                  </a:lnTo>
                  <a:lnTo>
                    <a:pt x="5267173" y="329852"/>
                  </a:lnTo>
                  <a:lnTo>
                    <a:pt x="5225697" y="332108"/>
                  </a:lnTo>
                  <a:lnTo>
                    <a:pt x="5181812" y="335284"/>
                  </a:lnTo>
                  <a:lnTo>
                    <a:pt x="5136136" y="339145"/>
                  </a:lnTo>
                  <a:lnTo>
                    <a:pt x="6007935" y="5955"/>
                  </a:lnTo>
                  <a:lnTo>
                    <a:pt x="7575912" y="4914"/>
                  </a:lnTo>
                  <a:close/>
                </a:path>
                <a:path w="9429115" h="10288270">
                  <a:moveTo>
                    <a:pt x="8324265" y="4417"/>
                  </a:moveTo>
                  <a:lnTo>
                    <a:pt x="3783157" y="1739972"/>
                  </a:lnTo>
                  <a:lnTo>
                    <a:pt x="3819984" y="1712301"/>
                  </a:lnTo>
                  <a:lnTo>
                    <a:pt x="3853816" y="1685775"/>
                  </a:lnTo>
                  <a:lnTo>
                    <a:pt x="3879642" y="1648713"/>
                  </a:lnTo>
                  <a:lnTo>
                    <a:pt x="3901519" y="1613160"/>
                  </a:lnTo>
                  <a:lnTo>
                    <a:pt x="3914438" y="1567434"/>
                  </a:lnTo>
                  <a:lnTo>
                    <a:pt x="3922458" y="1523582"/>
                  </a:lnTo>
                  <a:lnTo>
                    <a:pt x="3925101" y="1481784"/>
                  </a:lnTo>
                  <a:lnTo>
                    <a:pt x="3921892" y="1442222"/>
                  </a:lnTo>
                  <a:lnTo>
                    <a:pt x="3907821" y="1393217"/>
                  </a:lnTo>
                  <a:lnTo>
                    <a:pt x="3891480" y="1358674"/>
                  </a:lnTo>
                  <a:lnTo>
                    <a:pt x="3863787" y="1314874"/>
                  </a:lnTo>
                  <a:lnTo>
                    <a:pt x="3834523" y="1285271"/>
                  </a:lnTo>
                  <a:lnTo>
                    <a:pt x="3799772" y="1257765"/>
                  </a:lnTo>
                  <a:lnTo>
                    <a:pt x="3760148" y="1232120"/>
                  </a:lnTo>
                  <a:lnTo>
                    <a:pt x="3720802" y="1219966"/>
                  </a:lnTo>
                  <a:lnTo>
                    <a:pt x="3677816" y="1209203"/>
                  </a:lnTo>
                  <a:lnTo>
                    <a:pt x="3636340" y="1211459"/>
                  </a:lnTo>
                  <a:lnTo>
                    <a:pt x="3592456" y="1214635"/>
                  </a:lnTo>
                  <a:lnTo>
                    <a:pt x="4965975" y="689693"/>
                  </a:lnTo>
                  <a:lnTo>
                    <a:pt x="4990029" y="748479"/>
                  </a:lnTo>
                  <a:lnTo>
                    <a:pt x="5013189" y="780416"/>
                  </a:lnTo>
                  <a:lnTo>
                    <a:pt x="5042452" y="810020"/>
                  </a:lnTo>
                  <a:lnTo>
                    <a:pt x="5077204" y="837526"/>
                  </a:lnTo>
                  <a:lnTo>
                    <a:pt x="5116827" y="863170"/>
                  </a:lnTo>
                  <a:lnTo>
                    <a:pt x="5156173" y="875324"/>
                  </a:lnTo>
                  <a:lnTo>
                    <a:pt x="5199159" y="886087"/>
                  </a:lnTo>
                  <a:lnTo>
                    <a:pt x="5240635" y="883832"/>
                  </a:lnTo>
                  <a:lnTo>
                    <a:pt x="5284519" y="880656"/>
                  </a:lnTo>
                  <a:lnTo>
                    <a:pt x="7575912" y="4914"/>
                  </a:lnTo>
                  <a:lnTo>
                    <a:pt x="8324265" y="4417"/>
                  </a:lnTo>
                  <a:close/>
                </a:path>
                <a:path w="9429115" h="10288270">
                  <a:moveTo>
                    <a:pt x="6839396" y="887"/>
                  </a:moveTo>
                  <a:lnTo>
                    <a:pt x="6829992" y="4481"/>
                  </a:lnTo>
                  <a:lnTo>
                    <a:pt x="6806144" y="0"/>
                  </a:lnTo>
                  <a:lnTo>
                    <a:pt x="6839396" y="887"/>
                  </a:lnTo>
                  <a:close/>
                </a:path>
                <a:path w="9429115" h="10288270">
                  <a:moveTo>
                    <a:pt x="9036982" y="3944"/>
                  </a:moveTo>
                  <a:lnTo>
                    <a:pt x="2193800" y="2619323"/>
                  </a:lnTo>
                  <a:lnTo>
                    <a:pt x="2230628" y="2591652"/>
                  </a:lnTo>
                  <a:lnTo>
                    <a:pt x="2264459" y="2565126"/>
                  </a:lnTo>
                  <a:lnTo>
                    <a:pt x="2290285" y="2528064"/>
                  </a:lnTo>
                  <a:lnTo>
                    <a:pt x="2312162" y="2492511"/>
                  </a:lnTo>
                  <a:lnTo>
                    <a:pt x="2325082" y="2446785"/>
                  </a:lnTo>
                  <a:lnTo>
                    <a:pt x="2337635" y="2414796"/>
                  </a:lnTo>
                  <a:lnTo>
                    <a:pt x="2340278" y="2372998"/>
                  </a:lnTo>
                  <a:lnTo>
                    <a:pt x="2332535" y="2321573"/>
                  </a:lnTo>
                  <a:lnTo>
                    <a:pt x="2322998" y="2284430"/>
                  </a:lnTo>
                  <a:lnTo>
                    <a:pt x="2302123" y="2238025"/>
                  </a:lnTo>
                  <a:lnTo>
                    <a:pt x="2278964" y="2206088"/>
                  </a:lnTo>
                  <a:lnTo>
                    <a:pt x="2245166" y="2164622"/>
                  </a:lnTo>
                  <a:lnTo>
                    <a:pt x="2214949" y="2148979"/>
                  </a:lnTo>
                  <a:lnTo>
                    <a:pt x="2175325" y="2123334"/>
                  </a:lnTo>
                  <a:lnTo>
                    <a:pt x="2135979" y="2111180"/>
                  </a:lnTo>
                  <a:lnTo>
                    <a:pt x="2092993" y="2100417"/>
                  </a:lnTo>
                  <a:lnTo>
                    <a:pt x="2046984" y="2090809"/>
                  </a:lnTo>
                  <a:lnTo>
                    <a:pt x="2007633" y="2105849"/>
                  </a:lnTo>
                  <a:lnTo>
                    <a:pt x="1961957" y="2109710"/>
                  </a:lnTo>
                  <a:lnTo>
                    <a:pt x="3376619" y="1569044"/>
                  </a:lnTo>
                  <a:lnTo>
                    <a:pt x="3379798" y="1581425"/>
                  </a:lnTo>
                  <a:lnTo>
                    <a:pt x="3400673" y="1627830"/>
                  </a:lnTo>
                  <a:lnTo>
                    <a:pt x="3423832" y="1659767"/>
                  </a:lnTo>
                  <a:lnTo>
                    <a:pt x="3457629" y="1701233"/>
                  </a:lnTo>
                  <a:lnTo>
                    <a:pt x="3492381" y="1728740"/>
                  </a:lnTo>
                  <a:lnTo>
                    <a:pt x="3527471" y="1742521"/>
                  </a:lnTo>
                  <a:lnTo>
                    <a:pt x="3571350" y="1766538"/>
                  </a:lnTo>
                  <a:lnTo>
                    <a:pt x="3609802" y="1765438"/>
                  </a:lnTo>
                  <a:lnTo>
                    <a:pt x="3655812" y="1775046"/>
                  </a:lnTo>
                  <a:lnTo>
                    <a:pt x="3699697" y="1771869"/>
                  </a:lnTo>
                  <a:lnTo>
                    <a:pt x="8324265" y="4417"/>
                  </a:lnTo>
                  <a:lnTo>
                    <a:pt x="9036982" y="3944"/>
                  </a:lnTo>
                  <a:close/>
                </a:path>
                <a:path w="9429115" h="10288270">
                  <a:moveTo>
                    <a:pt x="263509" y="3316268"/>
                  </a:moveTo>
                  <a:lnTo>
                    <a:pt x="251560" y="3320835"/>
                  </a:lnTo>
                  <a:lnTo>
                    <a:pt x="240799" y="3311352"/>
                  </a:lnTo>
                  <a:lnTo>
                    <a:pt x="243492" y="3310322"/>
                  </a:lnTo>
                  <a:lnTo>
                    <a:pt x="263509" y="3316268"/>
                  </a:lnTo>
                  <a:close/>
                </a:path>
                <a:path w="9429115" h="10288270">
                  <a:moveTo>
                    <a:pt x="4048099" y="10285722"/>
                  </a:moveTo>
                  <a:lnTo>
                    <a:pt x="4045626" y="10286668"/>
                  </a:lnTo>
                  <a:lnTo>
                    <a:pt x="3188926" y="10287785"/>
                  </a:lnTo>
                  <a:lnTo>
                    <a:pt x="3167917" y="10255027"/>
                  </a:lnTo>
                  <a:lnTo>
                    <a:pt x="3141521" y="10210731"/>
                  </a:lnTo>
                  <a:lnTo>
                    <a:pt x="3115221" y="10166399"/>
                  </a:lnTo>
                  <a:lnTo>
                    <a:pt x="3089003" y="10122036"/>
                  </a:lnTo>
                  <a:lnTo>
                    <a:pt x="3062853" y="10077646"/>
                  </a:lnTo>
                  <a:lnTo>
                    <a:pt x="3036757" y="10033236"/>
                  </a:lnTo>
                  <a:lnTo>
                    <a:pt x="3010703" y="9988810"/>
                  </a:lnTo>
                  <a:lnTo>
                    <a:pt x="2906623" y="9811053"/>
                  </a:lnTo>
                  <a:lnTo>
                    <a:pt x="2880569" y="9766627"/>
                  </a:lnTo>
                  <a:lnTo>
                    <a:pt x="2854474" y="9722217"/>
                  </a:lnTo>
                  <a:lnTo>
                    <a:pt x="2828324" y="9677827"/>
                  </a:lnTo>
                  <a:lnTo>
                    <a:pt x="2797572" y="9621601"/>
                  </a:lnTo>
                  <a:lnTo>
                    <a:pt x="2771271" y="9577269"/>
                  </a:lnTo>
                  <a:lnTo>
                    <a:pt x="2744875" y="9532973"/>
                  </a:lnTo>
                  <a:lnTo>
                    <a:pt x="2723062" y="9500522"/>
                  </a:lnTo>
                  <a:lnTo>
                    <a:pt x="2696642" y="9456236"/>
                  </a:lnTo>
                  <a:lnTo>
                    <a:pt x="2617188" y="9323451"/>
                  </a:lnTo>
                  <a:lnTo>
                    <a:pt x="2590719" y="9279184"/>
                  </a:lnTo>
                  <a:lnTo>
                    <a:pt x="2564299" y="9234897"/>
                  </a:lnTo>
                  <a:lnTo>
                    <a:pt x="2537952" y="9190583"/>
                  </a:lnTo>
                  <a:lnTo>
                    <a:pt x="2511702" y="9146232"/>
                  </a:lnTo>
                  <a:lnTo>
                    <a:pt x="2485573" y="9101834"/>
                  </a:lnTo>
                  <a:lnTo>
                    <a:pt x="2464125" y="9069244"/>
                  </a:lnTo>
                  <a:lnTo>
                    <a:pt x="2438312" y="9024725"/>
                  </a:lnTo>
                  <a:lnTo>
                    <a:pt x="2412639" y="8980153"/>
                  </a:lnTo>
                  <a:lnTo>
                    <a:pt x="2387047" y="8935551"/>
                  </a:lnTo>
                  <a:lnTo>
                    <a:pt x="2361519" y="8890923"/>
                  </a:lnTo>
                  <a:lnTo>
                    <a:pt x="2336041" y="8846277"/>
                  </a:lnTo>
                  <a:lnTo>
                    <a:pt x="2234287" y="8667631"/>
                  </a:lnTo>
                  <a:lnTo>
                    <a:pt x="2208808" y="8622985"/>
                  </a:lnTo>
                  <a:lnTo>
                    <a:pt x="2183281" y="8578358"/>
                  </a:lnTo>
                  <a:lnTo>
                    <a:pt x="2157688" y="8533755"/>
                  </a:lnTo>
                  <a:lnTo>
                    <a:pt x="2132015" y="8489184"/>
                  </a:lnTo>
                  <a:lnTo>
                    <a:pt x="2106129" y="8444694"/>
                  </a:lnTo>
                  <a:lnTo>
                    <a:pt x="2080147" y="8400240"/>
                  </a:lnTo>
                  <a:lnTo>
                    <a:pt x="2054082" y="8355818"/>
                  </a:lnTo>
                  <a:lnTo>
                    <a:pt x="2027944" y="8311424"/>
                  </a:lnTo>
                  <a:lnTo>
                    <a:pt x="2001742" y="8267054"/>
                  </a:lnTo>
                  <a:lnTo>
                    <a:pt x="1975488" y="8222704"/>
                  </a:lnTo>
                  <a:lnTo>
                    <a:pt x="1949192" y="8178371"/>
                  </a:lnTo>
                  <a:lnTo>
                    <a:pt x="1922864" y="8134049"/>
                  </a:lnTo>
                  <a:lnTo>
                    <a:pt x="1791121" y="7912481"/>
                  </a:lnTo>
                  <a:lnTo>
                    <a:pt x="1764825" y="7868148"/>
                  </a:lnTo>
                  <a:lnTo>
                    <a:pt x="1738570" y="7823798"/>
                  </a:lnTo>
                  <a:lnTo>
                    <a:pt x="1712369" y="7779428"/>
                  </a:lnTo>
                  <a:lnTo>
                    <a:pt x="1686230" y="7735034"/>
                  </a:lnTo>
                  <a:lnTo>
                    <a:pt x="1660165" y="7690612"/>
                  </a:lnTo>
                  <a:lnTo>
                    <a:pt x="1634184" y="7646158"/>
                  </a:lnTo>
                  <a:lnTo>
                    <a:pt x="1608297" y="7601668"/>
                  </a:lnTo>
                  <a:lnTo>
                    <a:pt x="1587379" y="7568875"/>
                  </a:lnTo>
                  <a:lnTo>
                    <a:pt x="1561990" y="7524195"/>
                  </a:lnTo>
                  <a:lnTo>
                    <a:pt x="1536657" y="7479493"/>
                  </a:lnTo>
                  <a:lnTo>
                    <a:pt x="1511373" y="7434773"/>
                  </a:lnTo>
                  <a:lnTo>
                    <a:pt x="1486131" y="7390036"/>
                  </a:lnTo>
                  <a:lnTo>
                    <a:pt x="1460924" y="7345286"/>
                  </a:lnTo>
                  <a:lnTo>
                    <a:pt x="1410587" y="7255757"/>
                  </a:lnTo>
                  <a:lnTo>
                    <a:pt x="1314558" y="7088519"/>
                  </a:lnTo>
                  <a:lnTo>
                    <a:pt x="1264221" y="6998990"/>
                  </a:lnTo>
                  <a:lnTo>
                    <a:pt x="1239014" y="6954240"/>
                  </a:lnTo>
                  <a:lnTo>
                    <a:pt x="1213772" y="6909503"/>
                  </a:lnTo>
                  <a:lnTo>
                    <a:pt x="1193022" y="6876646"/>
                  </a:lnTo>
                  <a:lnTo>
                    <a:pt x="1167689" y="6831944"/>
                  </a:lnTo>
                  <a:lnTo>
                    <a:pt x="1142300" y="6787264"/>
                  </a:lnTo>
                  <a:lnTo>
                    <a:pt x="1116848" y="6742608"/>
                  </a:lnTo>
                  <a:lnTo>
                    <a:pt x="1091135" y="6698051"/>
                  </a:lnTo>
                  <a:lnTo>
                    <a:pt x="1065359" y="6653519"/>
                  </a:lnTo>
                  <a:lnTo>
                    <a:pt x="1039538" y="6609003"/>
                  </a:lnTo>
                  <a:lnTo>
                    <a:pt x="961999" y="6475487"/>
                  </a:lnTo>
                  <a:lnTo>
                    <a:pt x="936191" y="6430967"/>
                  </a:lnTo>
                  <a:lnTo>
                    <a:pt x="914968" y="6398290"/>
                  </a:lnTo>
                  <a:lnTo>
                    <a:pt x="889280" y="6353724"/>
                  </a:lnTo>
                  <a:lnTo>
                    <a:pt x="863683" y="6309123"/>
                  </a:lnTo>
                  <a:lnTo>
                    <a:pt x="838193" y="6264481"/>
                  </a:lnTo>
                  <a:lnTo>
                    <a:pt x="812831" y="6219791"/>
                  </a:lnTo>
                  <a:lnTo>
                    <a:pt x="787615" y="6175044"/>
                  </a:lnTo>
                  <a:lnTo>
                    <a:pt x="762521" y="6130251"/>
                  </a:lnTo>
                  <a:lnTo>
                    <a:pt x="737500" y="6085430"/>
                  </a:lnTo>
                  <a:lnTo>
                    <a:pt x="712543" y="6040585"/>
                  </a:lnTo>
                  <a:lnTo>
                    <a:pt x="687635" y="5995721"/>
                  </a:lnTo>
                  <a:lnTo>
                    <a:pt x="662766" y="5950842"/>
                  </a:lnTo>
                  <a:lnTo>
                    <a:pt x="588270" y="5816162"/>
                  </a:lnTo>
                  <a:lnTo>
                    <a:pt x="538577" y="5726387"/>
                  </a:lnTo>
                  <a:lnTo>
                    <a:pt x="513687" y="5681516"/>
                  </a:lnTo>
                  <a:lnTo>
                    <a:pt x="488750" y="5636662"/>
                  </a:lnTo>
                  <a:lnTo>
                    <a:pt x="463756" y="5591831"/>
                  </a:lnTo>
                  <a:lnTo>
                    <a:pt x="438693" y="5547026"/>
                  </a:lnTo>
                  <a:lnTo>
                    <a:pt x="413548" y="5502253"/>
                  </a:lnTo>
                  <a:lnTo>
                    <a:pt x="388309" y="5457515"/>
                  </a:lnTo>
                  <a:lnTo>
                    <a:pt x="362965" y="5412817"/>
                  </a:lnTo>
                  <a:lnTo>
                    <a:pt x="337503" y="5368165"/>
                  </a:lnTo>
                  <a:lnTo>
                    <a:pt x="311509" y="5323716"/>
                  </a:lnTo>
                  <a:lnTo>
                    <a:pt x="285381" y="5279318"/>
                  </a:lnTo>
                  <a:lnTo>
                    <a:pt x="259157" y="5234957"/>
                  </a:lnTo>
                  <a:lnTo>
                    <a:pt x="180292" y="5101947"/>
                  </a:lnTo>
                  <a:lnTo>
                    <a:pt x="149534" y="5045722"/>
                  </a:lnTo>
                  <a:lnTo>
                    <a:pt x="123406" y="5001325"/>
                  </a:lnTo>
                  <a:lnTo>
                    <a:pt x="97413" y="4956875"/>
                  </a:lnTo>
                  <a:lnTo>
                    <a:pt x="0" y="4694995"/>
                  </a:lnTo>
                  <a:lnTo>
                    <a:pt x="20261" y="4524100"/>
                  </a:lnTo>
                  <a:lnTo>
                    <a:pt x="31901" y="4492460"/>
                  </a:lnTo>
                  <a:lnTo>
                    <a:pt x="60725" y="4427060"/>
                  </a:lnTo>
                  <a:lnTo>
                    <a:pt x="88515" y="4348459"/>
                  </a:lnTo>
                  <a:lnTo>
                    <a:pt x="87986" y="4253490"/>
                  </a:lnTo>
                  <a:lnTo>
                    <a:pt x="85841" y="4145542"/>
                  </a:lnTo>
                  <a:lnTo>
                    <a:pt x="101911" y="4017037"/>
                  </a:lnTo>
                  <a:lnTo>
                    <a:pt x="123550" y="3913596"/>
                  </a:lnTo>
                  <a:lnTo>
                    <a:pt x="138108" y="3880840"/>
                  </a:lnTo>
                  <a:lnTo>
                    <a:pt x="139699" y="3866636"/>
                  </a:lnTo>
                  <a:lnTo>
                    <a:pt x="150040" y="3849088"/>
                  </a:lnTo>
                  <a:lnTo>
                    <a:pt x="154814" y="3806476"/>
                  </a:lnTo>
                  <a:lnTo>
                    <a:pt x="144236" y="3728943"/>
                  </a:lnTo>
                  <a:lnTo>
                    <a:pt x="134371" y="3678329"/>
                  </a:lnTo>
                  <a:lnTo>
                    <a:pt x="128500" y="3626189"/>
                  </a:lnTo>
                  <a:lnTo>
                    <a:pt x="126471" y="3572581"/>
                  </a:lnTo>
                  <a:lnTo>
                    <a:pt x="132663" y="3529427"/>
                  </a:lnTo>
                  <a:lnTo>
                    <a:pt x="137855" y="3473059"/>
                  </a:lnTo>
                  <a:lnTo>
                    <a:pt x="150960" y="3427262"/>
                  </a:lnTo>
                  <a:lnTo>
                    <a:pt x="171826" y="3392096"/>
                  </a:lnTo>
                  <a:lnTo>
                    <a:pt x="231691" y="3342024"/>
                  </a:lnTo>
                  <a:lnTo>
                    <a:pt x="267286" y="3328420"/>
                  </a:lnTo>
                  <a:lnTo>
                    <a:pt x="258460" y="3318198"/>
                  </a:lnTo>
                  <a:lnTo>
                    <a:pt x="292793" y="3305076"/>
                  </a:lnTo>
                  <a:lnTo>
                    <a:pt x="343693" y="3299219"/>
                  </a:lnTo>
                  <a:lnTo>
                    <a:pt x="571701" y="3280057"/>
                  </a:lnTo>
                  <a:lnTo>
                    <a:pt x="586151" y="3288130"/>
                  </a:lnTo>
                  <a:lnTo>
                    <a:pt x="613569" y="3277651"/>
                  </a:lnTo>
                  <a:lnTo>
                    <a:pt x="659520" y="3273685"/>
                  </a:lnTo>
                  <a:lnTo>
                    <a:pt x="9215161" y="3826"/>
                  </a:lnTo>
                  <a:lnTo>
                    <a:pt x="9428976" y="3684"/>
                  </a:lnTo>
                  <a:lnTo>
                    <a:pt x="9428392" y="4803269"/>
                  </a:lnTo>
                  <a:lnTo>
                    <a:pt x="9400921" y="4840960"/>
                  </a:lnTo>
                  <a:lnTo>
                    <a:pt x="9377450" y="4890718"/>
                  </a:lnTo>
                  <a:lnTo>
                    <a:pt x="9350453" y="4928227"/>
                  </a:lnTo>
                  <a:lnTo>
                    <a:pt x="9307207" y="5026331"/>
                  </a:lnTo>
                  <a:lnTo>
                    <a:pt x="9300306" y="5056160"/>
                  </a:lnTo>
                  <a:lnTo>
                    <a:pt x="9300843" y="5083147"/>
                  </a:lnTo>
                  <a:lnTo>
                    <a:pt x="9298913" y="5124672"/>
                  </a:lnTo>
                  <a:lnTo>
                    <a:pt x="9266478" y="5150665"/>
                  </a:lnTo>
                  <a:lnTo>
                    <a:pt x="9264145" y="5151556"/>
                  </a:lnTo>
                  <a:lnTo>
                    <a:pt x="9266345" y="5164311"/>
                  </a:lnTo>
                  <a:lnTo>
                    <a:pt x="9264012" y="5165203"/>
                  </a:lnTo>
                  <a:lnTo>
                    <a:pt x="9264621" y="5192162"/>
                  </a:lnTo>
                  <a:lnTo>
                    <a:pt x="9269764" y="5230984"/>
                  </a:lnTo>
                  <a:lnTo>
                    <a:pt x="9269499" y="5258278"/>
                  </a:lnTo>
                  <a:lnTo>
                    <a:pt x="9264118" y="5314718"/>
                  </a:lnTo>
                  <a:lnTo>
                    <a:pt x="9250388" y="5374349"/>
                  </a:lnTo>
                  <a:lnTo>
                    <a:pt x="9222218" y="5398711"/>
                  </a:lnTo>
                  <a:lnTo>
                    <a:pt x="9226752" y="5410574"/>
                  </a:lnTo>
                  <a:lnTo>
                    <a:pt x="9231842" y="5449417"/>
                  </a:lnTo>
                  <a:lnTo>
                    <a:pt x="9227859" y="5491726"/>
                  </a:lnTo>
                  <a:lnTo>
                    <a:pt x="9209599" y="5525897"/>
                  </a:lnTo>
                  <a:lnTo>
                    <a:pt x="9180922" y="5564049"/>
                  </a:lnTo>
                  <a:lnTo>
                    <a:pt x="9136622" y="5594576"/>
                  </a:lnTo>
                  <a:lnTo>
                    <a:pt x="9113435" y="5603438"/>
                  </a:lnTo>
                  <a:lnTo>
                    <a:pt x="9093906" y="5624497"/>
                  </a:lnTo>
                  <a:lnTo>
                    <a:pt x="9078752" y="5643885"/>
                  </a:lnTo>
                  <a:lnTo>
                    <a:pt x="9073223" y="5659594"/>
                  </a:lnTo>
                  <a:lnTo>
                    <a:pt x="9072423" y="5700687"/>
                  </a:lnTo>
                  <a:lnTo>
                    <a:pt x="9065717" y="5744038"/>
                  </a:lnTo>
                  <a:lnTo>
                    <a:pt x="9055949" y="5788559"/>
                  </a:lnTo>
                  <a:lnTo>
                    <a:pt x="9045962" y="5833164"/>
                  </a:lnTo>
                  <a:lnTo>
                    <a:pt x="9021513" y="5896892"/>
                  </a:lnTo>
                  <a:lnTo>
                    <a:pt x="9001632" y="5931682"/>
                  </a:lnTo>
                  <a:lnTo>
                    <a:pt x="8968030" y="5958120"/>
                  </a:lnTo>
                  <a:lnTo>
                    <a:pt x="8917279" y="5977516"/>
                  </a:lnTo>
                  <a:lnTo>
                    <a:pt x="8897093" y="5998827"/>
                  </a:lnTo>
                  <a:lnTo>
                    <a:pt x="8879095" y="6019301"/>
                  </a:lnTo>
                  <a:lnTo>
                    <a:pt x="8860199" y="6053715"/>
                  </a:lnTo>
                  <a:lnTo>
                    <a:pt x="8838738" y="6075514"/>
                  </a:lnTo>
                  <a:lnTo>
                    <a:pt x="8821373" y="6109342"/>
                  </a:lnTo>
                  <a:lnTo>
                    <a:pt x="8801164" y="6144257"/>
                  </a:lnTo>
                  <a:lnTo>
                    <a:pt x="8760318" y="6173464"/>
                  </a:lnTo>
                  <a:lnTo>
                    <a:pt x="8735708" y="6223657"/>
                  </a:lnTo>
                  <a:lnTo>
                    <a:pt x="8713621" y="6259291"/>
                  </a:lnTo>
                  <a:lnTo>
                    <a:pt x="8703011" y="6304133"/>
                  </a:lnTo>
                  <a:lnTo>
                    <a:pt x="8703768" y="6358228"/>
                  </a:lnTo>
                  <a:lnTo>
                    <a:pt x="8702068" y="6372474"/>
                  </a:lnTo>
                  <a:lnTo>
                    <a:pt x="8696211" y="6388308"/>
                  </a:lnTo>
                  <a:lnTo>
                    <a:pt x="8688166" y="6404978"/>
                  </a:lnTo>
                  <a:lnTo>
                    <a:pt x="8675369" y="6409869"/>
                  </a:lnTo>
                  <a:lnTo>
                    <a:pt x="8670132" y="6425467"/>
                  </a:lnTo>
                  <a:lnTo>
                    <a:pt x="8659486" y="6429536"/>
                  </a:lnTo>
                  <a:lnTo>
                    <a:pt x="8654249" y="6445133"/>
                  </a:lnTo>
                  <a:lnTo>
                    <a:pt x="8647103" y="6447864"/>
                  </a:lnTo>
                  <a:lnTo>
                    <a:pt x="8637444" y="6492344"/>
                  </a:lnTo>
                  <a:lnTo>
                    <a:pt x="8618438" y="6526799"/>
                  </a:lnTo>
                  <a:lnTo>
                    <a:pt x="8594183" y="6563261"/>
                  </a:lnTo>
                  <a:lnTo>
                    <a:pt x="8559705" y="6590034"/>
                  </a:lnTo>
                  <a:lnTo>
                    <a:pt x="8525507" y="6603104"/>
                  </a:lnTo>
                  <a:lnTo>
                    <a:pt x="8501688" y="6639399"/>
                  </a:lnTo>
                  <a:lnTo>
                    <a:pt x="8447171" y="6687427"/>
                  </a:lnTo>
                  <a:lnTo>
                    <a:pt x="8439528" y="6703944"/>
                  </a:lnTo>
                  <a:lnTo>
                    <a:pt x="8438606" y="6731488"/>
                  </a:lnTo>
                  <a:lnTo>
                    <a:pt x="8433150" y="6747169"/>
                  </a:lnTo>
                  <a:lnTo>
                    <a:pt x="8420973" y="6751823"/>
                  </a:lnTo>
                  <a:lnTo>
                    <a:pt x="8400605" y="6773203"/>
                  </a:lnTo>
                  <a:lnTo>
                    <a:pt x="8322838" y="6802925"/>
                  </a:lnTo>
                  <a:lnTo>
                    <a:pt x="8279603" y="6833045"/>
                  </a:lnTo>
                  <a:lnTo>
                    <a:pt x="8231946" y="6851259"/>
                  </a:lnTo>
                  <a:lnTo>
                    <a:pt x="8148724" y="6910257"/>
                  </a:lnTo>
                  <a:lnTo>
                    <a:pt x="8114503" y="6950527"/>
                  </a:lnTo>
                  <a:lnTo>
                    <a:pt x="8108537" y="6966404"/>
                  </a:lnTo>
                  <a:lnTo>
                    <a:pt x="8098037" y="6970417"/>
                  </a:lnTo>
                  <a:lnTo>
                    <a:pt x="8092071" y="6986293"/>
                  </a:lnTo>
                  <a:lnTo>
                    <a:pt x="8081570" y="6990306"/>
                  </a:lnTo>
                  <a:lnTo>
                    <a:pt x="8037886" y="7020598"/>
                  </a:lnTo>
                  <a:lnTo>
                    <a:pt x="7998895" y="7049095"/>
                  </a:lnTo>
                  <a:lnTo>
                    <a:pt x="7967826" y="7088161"/>
                  </a:lnTo>
                  <a:lnTo>
                    <a:pt x="7938838" y="7126432"/>
                  </a:lnTo>
                  <a:lnTo>
                    <a:pt x="7881884" y="7202583"/>
                  </a:lnTo>
                  <a:lnTo>
                    <a:pt x="7851305" y="7241462"/>
                  </a:lnTo>
                  <a:lnTo>
                    <a:pt x="7818644" y="7281136"/>
                  </a:lnTo>
                  <a:lnTo>
                    <a:pt x="7787901" y="7320077"/>
                  </a:lnTo>
                  <a:lnTo>
                    <a:pt x="7758138" y="7358644"/>
                  </a:lnTo>
                  <a:lnTo>
                    <a:pt x="7732950" y="7409059"/>
                  </a:lnTo>
                  <a:lnTo>
                    <a:pt x="7702330" y="7447953"/>
                  </a:lnTo>
                  <a:lnTo>
                    <a:pt x="7669873" y="7487550"/>
                  </a:lnTo>
                  <a:lnTo>
                    <a:pt x="7634641" y="7528207"/>
                  </a:lnTo>
                  <a:lnTo>
                    <a:pt x="7598317" y="7569281"/>
                  </a:lnTo>
                  <a:lnTo>
                    <a:pt x="7530920" y="7649423"/>
                  </a:lnTo>
                  <a:lnTo>
                    <a:pt x="7495908" y="7689996"/>
                  </a:lnTo>
                  <a:lnTo>
                    <a:pt x="7465271" y="7728897"/>
                  </a:lnTo>
                  <a:lnTo>
                    <a:pt x="7433850" y="7768097"/>
                  </a:lnTo>
                  <a:lnTo>
                    <a:pt x="7397447" y="7795606"/>
                  </a:lnTo>
                  <a:lnTo>
                    <a:pt x="7365466" y="7835021"/>
                  </a:lnTo>
                  <a:lnTo>
                    <a:pt x="7329176" y="7862486"/>
                  </a:lnTo>
                  <a:lnTo>
                    <a:pt x="7235309" y="7952745"/>
                  </a:lnTo>
                  <a:lnTo>
                    <a:pt x="7207892" y="7963223"/>
                  </a:lnTo>
                  <a:lnTo>
                    <a:pt x="7185008" y="7985565"/>
                  </a:lnTo>
                  <a:lnTo>
                    <a:pt x="7165625" y="8006569"/>
                  </a:lnTo>
                  <a:lnTo>
                    <a:pt x="7157776" y="8036761"/>
                  </a:lnTo>
                  <a:lnTo>
                    <a:pt x="7141505" y="8070171"/>
                  </a:lnTo>
                  <a:lnTo>
                    <a:pt x="7057175" y="8102401"/>
                  </a:lnTo>
                  <a:lnTo>
                    <a:pt x="7018168" y="8198884"/>
                  </a:lnTo>
                  <a:lnTo>
                    <a:pt x="6999212" y="8246917"/>
                  </a:lnTo>
                  <a:lnTo>
                    <a:pt x="6980912" y="8294699"/>
                  </a:lnTo>
                  <a:lnTo>
                    <a:pt x="6985446" y="8306562"/>
                  </a:lnTo>
                  <a:lnTo>
                    <a:pt x="6980780" y="8308345"/>
                  </a:lnTo>
                  <a:lnTo>
                    <a:pt x="6827755" y="8421213"/>
                  </a:lnTo>
                  <a:lnTo>
                    <a:pt x="6783639" y="8438074"/>
                  </a:lnTo>
                  <a:lnTo>
                    <a:pt x="6743362" y="8467063"/>
                  </a:lnTo>
                  <a:lnTo>
                    <a:pt x="6611982" y="8517275"/>
                  </a:lnTo>
                  <a:lnTo>
                    <a:pt x="6533464" y="8574475"/>
                  </a:lnTo>
                  <a:lnTo>
                    <a:pt x="6489839" y="8591148"/>
                  </a:lnTo>
                  <a:lnTo>
                    <a:pt x="6461888" y="8615427"/>
                  </a:lnTo>
                  <a:lnTo>
                    <a:pt x="6381972" y="8686757"/>
                  </a:lnTo>
                  <a:lnTo>
                    <a:pt x="6213438" y="8805553"/>
                  </a:lnTo>
                  <a:lnTo>
                    <a:pt x="6134420" y="8862944"/>
                  </a:lnTo>
                  <a:lnTo>
                    <a:pt x="6099068" y="8890051"/>
                  </a:lnTo>
                  <a:lnTo>
                    <a:pt x="6077437" y="8925510"/>
                  </a:lnTo>
                  <a:lnTo>
                    <a:pt x="6053919" y="8961690"/>
                  </a:lnTo>
                  <a:lnTo>
                    <a:pt x="6026320" y="8999430"/>
                  </a:lnTo>
                  <a:lnTo>
                    <a:pt x="5996271" y="9038106"/>
                  </a:lnTo>
                  <a:lnTo>
                    <a:pt x="5926290" y="9092044"/>
                  </a:lnTo>
                  <a:lnTo>
                    <a:pt x="5898690" y="9129784"/>
                  </a:lnTo>
                  <a:lnTo>
                    <a:pt x="5875172" y="9165964"/>
                  </a:lnTo>
                  <a:lnTo>
                    <a:pt x="5692168" y="9235906"/>
                  </a:lnTo>
                  <a:lnTo>
                    <a:pt x="5650701" y="9265350"/>
                  </a:lnTo>
                  <a:lnTo>
                    <a:pt x="5380306" y="9368692"/>
                  </a:lnTo>
                  <a:lnTo>
                    <a:pt x="5308807" y="9423210"/>
                  </a:lnTo>
                  <a:lnTo>
                    <a:pt x="5279495" y="9461604"/>
                  </a:lnTo>
                  <a:lnTo>
                    <a:pt x="5217953" y="9485125"/>
                  </a:lnTo>
                  <a:lnTo>
                    <a:pt x="5207866" y="9502576"/>
                  </a:lnTo>
                  <a:lnTo>
                    <a:pt x="5197562" y="9520110"/>
                  </a:lnTo>
                  <a:lnTo>
                    <a:pt x="5174509" y="9556112"/>
                  </a:lnTo>
                  <a:lnTo>
                    <a:pt x="4913781" y="9655759"/>
                  </a:lnTo>
                  <a:lnTo>
                    <a:pt x="4823689" y="9717383"/>
                  </a:lnTo>
                  <a:lnTo>
                    <a:pt x="4780037" y="9761258"/>
                  </a:lnTo>
                  <a:lnTo>
                    <a:pt x="4686290" y="9824279"/>
                  </a:lnTo>
                  <a:lnTo>
                    <a:pt x="4647888" y="9866148"/>
                  </a:lnTo>
                  <a:lnTo>
                    <a:pt x="4606471" y="9881977"/>
                  </a:lnTo>
                  <a:lnTo>
                    <a:pt x="4594671" y="9900082"/>
                  </a:lnTo>
                  <a:lnTo>
                    <a:pt x="4580087" y="9905656"/>
                  </a:lnTo>
                  <a:lnTo>
                    <a:pt x="4539862" y="9948221"/>
                  </a:lnTo>
                  <a:lnTo>
                    <a:pt x="4519203" y="9969713"/>
                  </a:lnTo>
                  <a:lnTo>
                    <a:pt x="4368734" y="10027221"/>
                  </a:lnTo>
                  <a:lnTo>
                    <a:pt x="4333046" y="10054456"/>
                  </a:lnTo>
                  <a:lnTo>
                    <a:pt x="4294573" y="10069160"/>
                  </a:lnTo>
                  <a:lnTo>
                    <a:pt x="4263034" y="10094810"/>
                  </a:lnTo>
                  <a:lnTo>
                    <a:pt x="4239082" y="10131155"/>
                  </a:lnTo>
                  <a:lnTo>
                    <a:pt x="4223371" y="10177948"/>
                  </a:lnTo>
                  <a:lnTo>
                    <a:pt x="4219587" y="10192990"/>
                  </a:lnTo>
                  <a:lnTo>
                    <a:pt x="4116616" y="10232344"/>
                  </a:lnTo>
                  <a:lnTo>
                    <a:pt x="4081702" y="10259284"/>
                  </a:lnTo>
                  <a:lnTo>
                    <a:pt x="4048099" y="10285722"/>
                  </a:lnTo>
                  <a:close/>
                </a:path>
                <a:path w="9429115" h="10288270">
                  <a:moveTo>
                    <a:pt x="7119168" y="8092304"/>
                  </a:moveTo>
                  <a:lnTo>
                    <a:pt x="7086451" y="8091212"/>
                  </a:lnTo>
                  <a:lnTo>
                    <a:pt x="7141505" y="8070171"/>
                  </a:lnTo>
                  <a:lnTo>
                    <a:pt x="7119168" y="8092304"/>
                  </a:lnTo>
                  <a:close/>
                </a:path>
                <a:path w="9429115" h="10288270">
                  <a:moveTo>
                    <a:pt x="5109711" y="9608069"/>
                  </a:moveTo>
                  <a:lnTo>
                    <a:pt x="5066494" y="9610990"/>
                  </a:lnTo>
                  <a:lnTo>
                    <a:pt x="5012044" y="9618204"/>
                  </a:lnTo>
                  <a:lnTo>
                    <a:pt x="5174509" y="9556112"/>
                  </a:lnTo>
                  <a:lnTo>
                    <a:pt x="5143204" y="9581673"/>
                  </a:lnTo>
                  <a:lnTo>
                    <a:pt x="5109711" y="9608069"/>
                  </a:lnTo>
                  <a:close/>
                </a:path>
                <a:path w="9429115" h="10288270">
                  <a:moveTo>
                    <a:pt x="4188712" y="10259174"/>
                  </a:moveTo>
                  <a:lnTo>
                    <a:pt x="4163724" y="10255128"/>
                  </a:lnTo>
                  <a:lnTo>
                    <a:pt x="4142018" y="10249828"/>
                  </a:lnTo>
                  <a:lnTo>
                    <a:pt x="4132635" y="10239818"/>
                  </a:lnTo>
                  <a:lnTo>
                    <a:pt x="4128442" y="10241420"/>
                  </a:lnTo>
                  <a:lnTo>
                    <a:pt x="4120153" y="10230992"/>
                  </a:lnTo>
                  <a:lnTo>
                    <a:pt x="4219587" y="10192990"/>
                  </a:lnTo>
                  <a:lnTo>
                    <a:pt x="4212019" y="10223074"/>
                  </a:lnTo>
                  <a:lnTo>
                    <a:pt x="4203319" y="10239995"/>
                  </a:lnTo>
                  <a:lnTo>
                    <a:pt x="4188712" y="10259174"/>
                  </a:lnTo>
                  <a:close/>
                </a:path>
              </a:pathLst>
            </a:custGeom>
            <a:solidFill>
              <a:srgbClr val="008000"/>
            </a:solidFill>
          </p:spPr>
          <p:txBody>
            <a:bodyPr wrap="square" lIns="0" tIns="0" rIns="0" bIns="0" rtlCol="0"/>
            <a:lstStyle/>
            <a:p>
              <a:endParaRPr/>
            </a:p>
          </p:txBody>
        </p:sp>
        <p:sp>
          <p:nvSpPr>
            <p:cNvPr id="5" name="object 5"/>
            <p:cNvSpPr/>
            <p:nvPr/>
          </p:nvSpPr>
          <p:spPr>
            <a:xfrm>
              <a:off x="10730302" y="26612"/>
              <a:ext cx="7557770" cy="9251950"/>
            </a:xfrm>
            <a:custGeom>
              <a:avLst/>
              <a:gdLst/>
              <a:ahLst/>
              <a:cxnLst/>
              <a:rect l="l" t="t" r="r" b="b"/>
              <a:pathLst>
                <a:path w="7557769" h="9251950">
                  <a:moveTo>
                    <a:pt x="18933" y="4362632"/>
                  </a:moveTo>
                  <a:lnTo>
                    <a:pt x="0" y="4327085"/>
                  </a:lnTo>
                  <a:lnTo>
                    <a:pt x="7557697" y="0"/>
                  </a:lnTo>
                  <a:lnTo>
                    <a:pt x="7557697" y="47004"/>
                  </a:lnTo>
                  <a:lnTo>
                    <a:pt x="18933" y="4362632"/>
                  </a:lnTo>
                  <a:close/>
                </a:path>
                <a:path w="7557769" h="9251950">
                  <a:moveTo>
                    <a:pt x="575297" y="5342561"/>
                  </a:moveTo>
                  <a:lnTo>
                    <a:pt x="556363" y="5307014"/>
                  </a:lnTo>
                  <a:lnTo>
                    <a:pt x="7557697" y="1299451"/>
                  </a:lnTo>
                  <a:lnTo>
                    <a:pt x="7557697" y="1345427"/>
                  </a:lnTo>
                  <a:lnTo>
                    <a:pt x="575297" y="5342561"/>
                  </a:lnTo>
                  <a:close/>
                </a:path>
                <a:path w="7557769" h="9251950">
                  <a:moveTo>
                    <a:pt x="1135434" y="6318373"/>
                  </a:moveTo>
                  <a:lnTo>
                    <a:pt x="1116500" y="6282827"/>
                  </a:lnTo>
                  <a:lnTo>
                    <a:pt x="7557697" y="2596451"/>
                  </a:lnTo>
                  <a:lnTo>
                    <a:pt x="7557697" y="2642224"/>
                  </a:lnTo>
                  <a:lnTo>
                    <a:pt x="1135434" y="6318373"/>
                  </a:lnTo>
                  <a:close/>
                </a:path>
                <a:path w="7557769" h="9251950">
                  <a:moveTo>
                    <a:pt x="1696464" y="7296519"/>
                  </a:moveTo>
                  <a:lnTo>
                    <a:pt x="1677530" y="7260972"/>
                  </a:lnTo>
                  <a:lnTo>
                    <a:pt x="7557697" y="3895054"/>
                  </a:lnTo>
                  <a:lnTo>
                    <a:pt x="7557697" y="3941674"/>
                  </a:lnTo>
                  <a:lnTo>
                    <a:pt x="1696464" y="7296519"/>
                  </a:lnTo>
                  <a:close/>
                </a:path>
                <a:path w="7557769" h="9251950">
                  <a:moveTo>
                    <a:pt x="2255161" y="8275555"/>
                  </a:moveTo>
                  <a:lnTo>
                    <a:pt x="2236227" y="8240009"/>
                  </a:lnTo>
                  <a:lnTo>
                    <a:pt x="7394760" y="5287157"/>
                  </a:lnTo>
                  <a:lnTo>
                    <a:pt x="7376702" y="5344864"/>
                  </a:lnTo>
                  <a:lnTo>
                    <a:pt x="2255161" y="8275555"/>
                  </a:lnTo>
                  <a:close/>
                </a:path>
                <a:path w="7557769" h="9251950">
                  <a:moveTo>
                    <a:pt x="2815299" y="9251367"/>
                  </a:moveTo>
                  <a:lnTo>
                    <a:pt x="2796365" y="9215821"/>
                  </a:lnTo>
                  <a:lnTo>
                    <a:pt x="5717518" y="7545893"/>
                  </a:lnTo>
                  <a:lnTo>
                    <a:pt x="5661575" y="7623426"/>
                  </a:lnTo>
                  <a:lnTo>
                    <a:pt x="2815299" y="9251367"/>
                  </a:lnTo>
                  <a:close/>
                </a:path>
              </a:pathLst>
            </a:custGeom>
            <a:solidFill>
              <a:srgbClr val="F5F6F0"/>
            </a:solidFill>
          </p:spPr>
          <p:txBody>
            <a:bodyPr wrap="square" lIns="0" tIns="0" rIns="0" bIns="0" rtlCol="0"/>
            <a:lstStyle/>
            <a:p>
              <a:endParaRPr/>
            </a:p>
          </p:txBody>
        </p:sp>
        <p:sp>
          <p:nvSpPr>
            <p:cNvPr id="6" name="object 6"/>
            <p:cNvSpPr/>
            <p:nvPr/>
          </p:nvSpPr>
          <p:spPr>
            <a:xfrm>
              <a:off x="10354729" y="11"/>
              <a:ext cx="7933690" cy="10287000"/>
            </a:xfrm>
            <a:custGeom>
              <a:avLst/>
              <a:gdLst/>
              <a:ahLst/>
              <a:cxnLst/>
              <a:rect l="l" t="t" r="r" b="b"/>
              <a:pathLst>
                <a:path w="7933690" h="10287000">
                  <a:moveTo>
                    <a:pt x="3379254" y="8826284"/>
                  </a:moveTo>
                  <a:lnTo>
                    <a:pt x="3349358" y="8720061"/>
                  </a:lnTo>
                  <a:lnTo>
                    <a:pt x="3249803" y="8557552"/>
                  </a:lnTo>
                  <a:lnTo>
                    <a:pt x="3248952" y="8548980"/>
                  </a:lnTo>
                  <a:lnTo>
                    <a:pt x="3236709" y="8493747"/>
                  </a:lnTo>
                  <a:lnTo>
                    <a:pt x="3221685" y="8456003"/>
                  </a:lnTo>
                  <a:lnTo>
                    <a:pt x="3186950" y="8393074"/>
                  </a:lnTo>
                  <a:lnTo>
                    <a:pt x="3117202" y="8343519"/>
                  </a:lnTo>
                  <a:lnTo>
                    <a:pt x="3078543" y="8312467"/>
                  </a:lnTo>
                  <a:lnTo>
                    <a:pt x="3060585" y="8273237"/>
                  </a:lnTo>
                  <a:lnTo>
                    <a:pt x="3050692" y="8235455"/>
                  </a:lnTo>
                  <a:lnTo>
                    <a:pt x="3036239" y="8208683"/>
                  </a:lnTo>
                  <a:lnTo>
                    <a:pt x="3014548" y="8179117"/>
                  </a:lnTo>
                  <a:lnTo>
                    <a:pt x="2994774" y="8134286"/>
                  </a:lnTo>
                  <a:lnTo>
                    <a:pt x="2982112" y="8085734"/>
                  </a:lnTo>
                  <a:lnTo>
                    <a:pt x="2981718" y="8045018"/>
                  </a:lnTo>
                  <a:lnTo>
                    <a:pt x="2981007" y="8013332"/>
                  </a:lnTo>
                  <a:lnTo>
                    <a:pt x="2972028" y="7985544"/>
                  </a:lnTo>
                  <a:lnTo>
                    <a:pt x="2961614" y="7965846"/>
                  </a:lnTo>
                  <a:lnTo>
                    <a:pt x="2956623" y="7958353"/>
                  </a:lnTo>
                  <a:lnTo>
                    <a:pt x="1706105" y="8933624"/>
                  </a:lnTo>
                  <a:lnTo>
                    <a:pt x="1564817" y="8920785"/>
                  </a:lnTo>
                  <a:lnTo>
                    <a:pt x="0" y="9941306"/>
                  </a:lnTo>
                  <a:lnTo>
                    <a:pt x="175856" y="10058603"/>
                  </a:lnTo>
                  <a:lnTo>
                    <a:pt x="268008" y="10159746"/>
                  </a:lnTo>
                  <a:lnTo>
                    <a:pt x="267741" y="10160686"/>
                  </a:lnTo>
                  <a:lnTo>
                    <a:pt x="267614" y="10166591"/>
                  </a:lnTo>
                  <a:lnTo>
                    <a:pt x="268643" y="10182073"/>
                  </a:lnTo>
                  <a:lnTo>
                    <a:pt x="271843" y="10211765"/>
                  </a:lnTo>
                  <a:lnTo>
                    <a:pt x="283375" y="10241077"/>
                  </a:lnTo>
                  <a:lnTo>
                    <a:pt x="304393" y="10258476"/>
                  </a:lnTo>
                  <a:lnTo>
                    <a:pt x="328422" y="10273233"/>
                  </a:lnTo>
                  <a:lnTo>
                    <a:pt x="341642" y="10286987"/>
                  </a:lnTo>
                  <a:lnTo>
                    <a:pt x="1220711" y="10286987"/>
                  </a:lnTo>
                  <a:lnTo>
                    <a:pt x="2549321" y="9544558"/>
                  </a:lnTo>
                  <a:lnTo>
                    <a:pt x="3379254" y="8826284"/>
                  </a:lnTo>
                  <a:close/>
                </a:path>
                <a:path w="7933690" h="10287000">
                  <a:moveTo>
                    <a:pt x="7933258" y="0"/>
                  </a:moveTo>
                  <a:lnTo>
                    <a:pt x="7590739" y="0"/>
                  </a:lnTo>
                  <a:lnTo>
                    <a:pt x="7590358" y="508"/>
                  </a:lnTo>
                  <a:lnTo>
                    <a:pt x="7564717" y="37477"/>
                  </a:lnTo>
                  <a:lnTo>
                    <a:pt x="7540498" y="75323"/>
                  </a:lnTo>
                  <a:lnTo>
                    <a:pt x="7517739" y="114007"/>
                  </a:lnTo>
                  <a:lnTo>
                    <a:pt x="7496442" y="153504"/>
                  </a:lnTo>
                  <a:lnTo>
                    <a:pt x="7476630" y="193738"/>
                  </a:lnTo>
                  <a:lnTo>
                    <a:pt x="7458329" y="234670"/>
                  </a:lnTo>
                  <a:lnTo>
                    <a:pt x="7441552" y="276263"/>
                  </a:lnTo>
                  <a:lnTo>
                    <a:pt x="7426338" y="318477"/>
                  </a:lnTo>
                  <a:lnTo>
                    <a:pt x="7412685" y="361238"/>
                  </a:lnTo>
                  <a:lnTo>
                    <a:pt x="7400633" y="404520"/>
                  </a:lnTo>
                  <a:lnTo>
                    <a:pt x="7390181" y="448271"/>
                  </a:lnTo>
                  <a:lnTo>
                    <a:pt x="7381380" y="492442"/>
                  </a:lnTo>
                  <a:lnTo>
                    <a:pt x="7374217" y="536994"/>
                  </a:lnTo>
                  <a:lnTo>
                    <a:pt x="7368743" y="581875"/>
                  </a:lnTo>
                  <a:lnTo>
                    <a:pt x="7364958" y="627037"/>
                  </a:lnTo>
                  <a:lnTo>
                    <a:pt x="7362888" y="672439"/>
                  </a:lnTo>
                  <a:lnTo>
                    <a:pt x="7362571" y="718032"/>
                  </a:lnTo>
                  <a:lnTo>
                    <a:pt x="7363993" y="763765"/>
                  </a:lnTo>
                  <a:lnTo>
                    <a:pt x="7367206" y="809586"/>
                  </a:lnTo>
                  <a:lnTo>
                    <a:pt x="7372223" y="855472"/>
                  </a:lnTo>
                  <a:lnTo>
                    <a:pt x="7379055" y="901344"/>
                  </a:lnTo>
                  <a:lnTo>
                    <a:pt x="7387730" y="947191"/>
                  </a:lnTo>
                  <a:lnTo>
                    <a:pt x="7398271" y="992936"/>
                  </a:lnTo>
                  <a:lnTo>
                    <a:pt x="7410704" y="1038555"/>
                  </a:lnTo>
                  <a:lnTo>
                    <a:pt x="7425029" y="1083983"/>
                  </a:lnTo>
                  <a:lnTo>
                    <a:pt x="7441285" y="1129182"/>
                  </a:lnTo>
                  <a:lnTo>
                    <a:pt x="7459319" y="1173695"/>
                  </a:lnTo>
                  <a:lnTo>
                    <a:pt x="7478928" y="1217104"/>
                  </a:lnTo>
                  <a:lnTo>
                    <a:pt x="7500074" y="1259382"/>
                  </a:lnTo>
                  <a:lnTo>
                    <a:pt x="7522705" y="1300518"/>
                  </a:lnTo>
                  <a:lnTo>
                    <a:pt x="7546784" y="1340472"/>
                  </a:lnTo>
                  <a:lnTo>
                    <a:pt x="7572248" y="1379232"/>
                  </a:lnTo>
                  <a:lnTo>
                    <a:pt x="7599070" y="1416773"/>
                  </a:lnTo>
                  <a:lnTo>
                    <a:pt x="7627201" y="1453083"/>
                  </a:lnTo>
                  <a:lnTo>
                    <a:pt x="7656589" y="1488122"/>
                  </a:lnTo>
                  <a:lnTo>
                    <a:pt x="7687183" y="1521891"/>
                  </a:lnTo>
                  <a:lnTo>
                    <a:pt x="7718946" y="1554365"/>
                  </a:lnTo>
                  <a:lnTo>
                    <a:pt x="7751826" y="1585518"/>
                  </a:lnTo>
                  <a:lnTo>
                    <a:pt x="7785786" y="1615325"/>
                  </a:lnTo>
                  <a:lnTo>
                    <a:pt x="7820774" y="1643761"/>
                  </a:lnTo>
                  <a:lnTo>
                    <a:pt x="7856753" y="1670824"/>
                  </a:lnTo>
                  <a:lnTo>
                    <a:pt x="7893647" y="1696478"/>
                  </a:lnTo>
                  <a:lnTo>
                    <a:pt x="7931455" y="1720710"/>
                  </a:lnTo>
                  <a:lnTo>
                    <a:pt x="7933258" y="1721777"/>
                  </a:lnTo>
                  <a:lnTo>
                    <a:pt x="7933258" y="0"/>
                  </a:lnTo>
                  <a:close/>
                </a:path>
              </a:pathLst>
            </a:custGeom>
            <a:solidFill>
              <a:srgbClr val="A6F004"/>
            </a:solidFill>
          </p:spPr>
          <p:txBody>
            <a:bodyPr wrap="square" lIns="0" tIns="0" rIns="0" bIns="0" rtlCol="0"/>
            <a:lstStyle/>
            <a:p>
              <a:endParaRPr/>
            </a:p>
          </p:txBody>
        </p:sp>
        <p:sp>
          <p:nvSpPr>
            <p:cNvPr id="7" name="object 7"/>
            <p:cNvSpPr/>
            <p:nvPr/>
          </p:nvSpPr>
          <p:spPr>
            <a:xfrm>
              <a:off x="18230653" y="890786"/>
              <a:ext cx="57785" cy="108585"/>
            </a:xfrm>
            <a:custGeom>
              <a:avLst/>
              <a:gdLst/>
              <a:ahLst/>
              <a:cxnLst/>
              <a:rect l="l" t="t" r="r" b="b"/>
              <a:pathLst>
                <a:path w="57784" h="108584">
                  <a:moveTo>
                    <a:pt x="57346" y="108403"/>
                  </a:moveTo>
                  <a:lnTo>
                    <a:pt x="29074" y="73086"/>
                  </a:lnTo>
                  <a:lnTo>
                    <a:pt x="0" y="32176"/>
                  </a:lnTo>
                  <a:lnTo>
                    <a:pt x="49209" y="0"/>
                  </a:lnTo>
                  <a:lnTo>
                    <a:pt x="57346" y="11403"/>
                  </a:lnTo>
                  <a:lnTo>
                    <a:pt x="57346" y="108403"/>
                  </a:lnTo>
                  <a:close/>
                </a:path>
              </a:pathLst>
            </a:custGeom>
            <a:solidFill>
              <a:srgbClr val="000000"/>
            </a:solidFill>
          </p:spPr>
          <p:txBody>
            <a:bodyPr wrap="square" lIns="0" tIns="0" rIns="0" bIns="0" rtlCol="0"/>
            <a:lstStyle/>
            <a:p>
              <a:endParaRPr/>
            </a:p>
          </p:txBody>
        </p:sp>
      </p:grpSp>
      <p:grpSp>
        <p:nvGrpSpPr>
          <p:cNvPr id="8" name="object 8"/>
          <p:cNvGrpSpPr/>
          <p:nvPr/>
        </p:nvGrpSpPr>
        <p:grpSpPr>
          <a:xfrm>
            <a:off x="-2828" y="4085942"/>
            <a:ext cx="4127500" cy="6201410"/>
            <a:chOff x="-2828" y="4085942"/>
            <a:chExt cx="4127500" cy="6201410"/>
          </a:xfrm>
        </p:grpSpPr>
        <p:sp>
          <p:nvSpPr>
            <p:cNvPr id="9" name="object 9"/>
            <p:cNvSpPr/>
            <p:nvPr/>
          </p:nvSpPr>
          <p:spPr>
            <a:xfrm>
              <a:off x="-2828" y="4085942"/>
              <a:ext cx="4124960" cy="6198235"/>
            </a:xfrm>
            <a:custGeom>
              <a:avLst/>
              <a:gdLst/>
              <a:ahLst/>
              <a:cxnLst/>
              <a:rect l="l" t="t" r="r" b="b"/>
              <a:pathLst>
                <a:path w="4124960" h="6198234">
                  <a:moveTo>
                    <a:pt x="2794013" y="6195728"/>
                  </a:moveTo>
                  <a:lnTo>
                    <a:pt x="2445649" y="6189834"/>
                  </a:lnTo>
                  <a:lnTo>
                    <a:pt x="2445924" y="6189766"/>
                  </a:lnTo>
                  <a:lnTo>
                    <a:pt x="2429889" y="6141395"/>
                  </a:lnTo>
                  <a:lnTo>
                    <a:pt x="2405993" y="6108036"/>
                  </a:lnTo>
                  <a:lnTo>
                    <a:pt x="2372699" y="6076987"/>
                  </a:lnTo>
                  <a:lnTo>
                    <a:pt x="2334531" y="6060215"/>
                  </a:lnTo>
                  <a:lnTo>
                    <a:pt x="2292985" y="6057352"/>
                  </a:lnTo>
                  <a:lnTo>
                    <a:pt x="2246521" y="6055698"/>
                  </a:lnTo>
                  <a:lnTo>
                    <a:pt x="1669618" y="6197542"/>
                  </a:lnTo>
                  <a:lnTo>
                    <a:pt x="1625039" y="6182346"/>
                  </a:lnTo>
                  <a:lnTo>
                    <a:pt x="1561062" y="6198076"/>
                  </a:lnTo>
                  <a:lnTo>
                    <a:pt x="0" y="6189550"/>
                  </a:lnTo>
                  <a:lnTo>
                    <a:pt x="2829" y="591366"/>
                  </a:lnTo>
                  <a:lnTo>
                    <a:pt x="135131" y="558837"/>
                  </a:lnTo>
                  <a:lnTo>
                    <a:pt x="286491" y="534700"/>
                  </a:lnTo>
                  <a:lnTo>
                    <a:pt x="308607" y="646967"/>
                  </a:lnTo>
                  <a:lnTo>
                    <a:pt x="321609" y="683004"/>
                  </a:lnTo>
                  <a:lnTo>
                    <a:pt x="348532" y="728698"/>
                  </a:lnTo>
                  <a:lnTo>
                    <a:pt x="381813" y="759750"/>
                  </a:lnTo>
                  <a:lnTo>
                    <a:pt x="419953" y="776529"/>
                  </a:lnTo>
                  <a:lnTo>
                    <a:pt x="461455" y="779403"/>
                  </a:lnTo>
                  <a:lnTo>
                    <a:pt x="507853" y="781073"/>
                  </a:lnTo>
                  <a:lnTo>
                    <a:pt x="1084763" y="639227"/>
                  </a:lnTo>
                  <a:lnTo>
                    <a:pt x="1129336" y="654424"/>
                  </a:lnTo>
                  <a:lnTo>
                    <a:pt x="1744198" y="503247"/>
                  </a:lnTo>
                  <a:lnTo>
                    <a:pt x="1791052" y="517884"/>
                  </a:lnTo>
                  <a:lnTo>
                    <a:pt x="1840713" y="518752"/>
                  </a:lnTo>
                  <a:lnTo>
                    <a:pt x="2417617" y="376908"/>
                  </a:lnTo>
                  <a:lnTo>
                    <a:pt x="2459163" y="379771"/>
                  </a:lnTo>
                  <a:lnTo>
                    <a:pt x="2505627" y="381425"/>
                  </a:lnTo>
                  <a:lnTo>
                    <a:pt x="2991995" y="261841"/>
                  </a:lnTo>
                  <a:lnTo>
                    <a:pt x="3031664" y="461339"/>
                  </a:lnTo>
                  <a:lnTo>
                    <a:pt x="2798115" y="518762"/>
                  </a:lnTo>
                  <a:lnTo>
                    <a:pt x="2764196" y="553258"/>
                  </a:lnTo>
                  <a:lnTo>
                    <a:pt x="2732812" y="574053"/>
                  </a:lnTo>
                  <a:lnTo>
                    <a:pt x="2714705" y="617740"/>
                  </a:lnTo>
                  <a:lnTo>
                    <a:pt x="2705457" y="659248"/>
                  </a:lnTo>
                  <a:lnTo>
                    <a:pt x="2709747" y="710507"/>
                  </a:lnTo>
                  <a:lnTo>
                    <a:pt x="2722749" y="746545"/>
                  </a:lnTo>
                  <a:lnTo>
                    <a:pt x="2749672" y="792238"/>
                  </a:lnTo>
                  <a:lnTo>
                    <a:pt x="2779920" y="810957"/>
                  </a:lnTo>
                  <a:lnTo>
                    <a:pt x="2821093" y="840069"/>
                  </a:lnTo>
                  <a:lnTo>
                    <a:pt x="2862595" y="842943"/>
                  </a:lnTo>
                  <a:lnTo>
                    <a:pt x="2908992" y="844613"/>
                  </a:lnTo>
                  <a:lnTo>
                    <a:pt x="3098086" y="798120"/>
                  </a:lnTo>
                  <a:lnTo>
                    <a:pt x="3167548" y="1147233"/>
                  </a:lnTo>
                  <a:lnTo>
                    <a:pt x="2978059" y="1193822"/>
                  </a:lnTo>
                  <a:lnTo>
                    <a:pt x="2937134" y="1216963"/>
                  </a:lnTo>
                  <a:lnTo>
                    <a:pt x="2900163" y="1239131"/>
                  </a:lnTo>
                  <a:lnTo>
                    <a:pt x="2871809" y="1272259"/>
                  </a:lnTo>
                  <a:lnTo>
                    <a:pt x="2841398" y="1345128"/>
                  </a:lnTo>
                  <a:lnTo>
                    <a:pt x="2845632" y="1396400"/>
                  </a:lnTo>
                  <a:lnTo>
                    <a:pt x="2858635" y="1432437"/>
                  </a:lnTo>
                  <a:lnTo>
                    <a:pt x="2885563" y="1478130"/>
                  </a:lnTo>
                  <a:lnTo>
                    <a:pt x="2915826" y="1496845"/>
                  </a:lnTo>
                  <a:lnTo>
                    <a:pt x="2957025" y="1525950"/>
                  </a:lnTo>
                  <a:lnTo>
                    <a:pt x="2998572" y="1528813"/>
                  </a:lnTo>
                  <a:lnTo>
                    <a:pt x="3045035" y="1530468"/>
                  </a:lnTo>
                  <a:lnTo>
                    <a:pt x="3138171" y="1507568"/>
                  </a:lnTo>
                  <a:lnTo>
                    <a:pt x="3237004" y="1496346"/>
                  </a:lnTo>
                  <a:lnTo>
                    <a:pt x="3300947" y="1820659"/>
                  </a:lnTo>
                  <a:lnTo>
                    <a:pt x="3061970" y="1879416"/>
                  </a:lnTo>
                  <a:lnTo>
                    <a:pt x="3026739" y="1901157"/>
                  </a:lnTo>
                  <a:lnTo>
                    <a:pt x="2999984" y="1933892"/>
                  </a:lnTo>
                  <a:lnTo>
                    <a:pt x="2983213" y="1977250"/>
                  </a:lnTo>
                  <a:lnTo>
                    <a:pt x="2974899" y="2018529"/>
                  </a:lnTo>
                  <a:lnTo>
                    <a:pt x="2976551" y="2057357"/>
                  </a:lnTo>
                  <a:lnTo>
                    <a:pt x="2992586" y="2105728"/>
                  </a:lnTo>
                  <a:lnTo>
                    <a:pt x="3016482" y="2139087"/>
                  </a:lnTo>
                  <a:lnTo>
                    <a:pt x="3049777" y="2170136"/>
                  </a:lnTo>
                  <a:lnTo>
                    <a:pt x="3087944" y="2186908"/>
                  </a:lnTo>
                  <a:lnTo>
                    <a:pt x="3132523" y="2202104"/>
                  </a:lnTo>
                  <a:lnTo>
                    <a:pt x="3175954" y="2191425"/>
                  </a:lnTo>
                  <a:lnTo>
                    <a:pt x="3367923" y="2157304"/>
                  </a:lnTo>
                  <a:lnTo>
                    <a:pt x="3432418" y="2481481"/>
                  </a:lnTo>
                  <a:lnTo>
                    <a:pt x="3198870" y="2538903"/>
                  </a:lnTo>
                  <a:lnTo>
                    <a:pt x="3161920" y="2561067"/>
                  </a:lnTo>
                  <a:lnTo>
                    <a:pt x="3133568" y="2594194"/>
                  </a:lnTo>
                  <a:lnTo>
                    <a:pt x="3115461" y="2637881"/>
                  </a:lnTo>
                  <a:lnTo>
                    <a:pt x="3106213" y="2679389"/>
                  </a:lnTo>
                  <a:lnTo>
                    <a:pt x="3110502" y="2730648"/>
                  </a:lnTo>
                  <a:lnTo>
                    <a:pt x="3127291" y="2778833"/>
                  </a:lnTo>
                  <a:lnTo>
                    <a:pt x="3153466" y="2811632"/>
                  </a:lnTo>
                  <a:lnTo>
                    <a:pt x="3190215" y="2841831"/>
                  </a:lnTo>
                  <a:lnTo>
                    <a:pt x="3232662" y="2857551"/>
                  </a:lnTo>
                  <a:lnTo>
                    <a:pt x="3278963" y="2859245"/>
                  </a:lnTo>
                  <a:lnTo>
                    <a:pt x="3285816" y="2857560"/>
                  </a:lnTo>
                  <a:lnTo>
                    <a:pt x="3295774" y="2868190"/>
                  </a:lnTo>
                  <a:lnTo>
                    <a:pt x="3498842" y="2818261"/>
                  </a:lnTo>
                  <a:lnTo>
                    <a:pt x="3503652" y="2843235"/>
                  </a:lnTo>
                  <a:lnTo>
                    <a:pt x="3378225" y="2991778"/>
                  </a:lnTo>
                  <a:lnTo>
                    <a:pt x="3369772" y="3190030"/>
                  </a:lnTo>
                  <a:lnTo>
                    <a:pt x="3329736" y="3212952"/>
                  </a:lnTo>
                  <a:lnTo>
                    <a:pt x="3293664" y="3234900"/>
                  </a:lnTo>
                  <a:lnTo>
                    <a:pt x="3266147" y="3267822"/>
                  </a:lnTo>
                  <a:lnTo>
                    <a:pt x="3248744" y="3311335"/>
                  </a:lnTo>
                  <a:lnTo>
                    <a:pt x="3239983" y="3352724"/>
                  </a:lnTo>
                  <a:lnTo>
                    <a:pt x="3241421" y="3391605"/>
                  </a:lnTo>
                  <a:lnTo>
                    <a:pt x="3257455" y="3439976"/>
                  </a:lnTo>
                  <a:lnTo>
                    <a:pt x="3281346" y="3473337"/>
                  </a:lnTo>
                  <a:lnTo>
                    <a:pt x="3314627" y="3504389"/>
                  </a:lnTo>
                  <a:lnTo>
                    <a:pt x="3352767" y="3521167"/>
                  </a:lnTo>
                  <a:lnTo>
                    <a:pt x="3394269" y="3524041"/>
                  </a:lnTo>
                  <a:lnTo>
                    <a:pt x="3440667" y="3525712"/>
                  </a:lnTo>
                  <a:lnTo>
                    <a:pt x="3499151" y="3511332"/>
                  </a:lnTo>
                  <a:lnTo>
                    <a:pt x="3529888" y="3582244"/>
                  </a:lnTo>
                  <a:lnTo>
                    <a:pt x="3582579" y="3686993"/>
                  </a:lnTo>
                  <a:lnTo>
                    <a:pt x="3651423" y="3827006"/>
                  </a:lnTo>
                  <a:lnTo>
                    <a:pt x="3457849" y="3874600"/>
                  </a:lnTo>
                  <a:lnTo>
                    <a:pt x="3422573" y="3896351"/>
                  </a:lnTo>
                  <a:lnTo>
                    <a:pt x="3395792" y="3929093"/>
                  </a:lnTo>
                  <a:lnTo>
                    <a:pt x="3379007" y="3972454"/>
                  </a:lnTo>
                  <a:lnTo>
                    <a:pt x="3370688" y="4013734"/>
                  </a:lnTo>
                  <a:lnTo>
                    <a:pt x="3372339" y="4052563"/>
                  </a:lnTo>
                  <a:lnTo>
                    <a:pt x="3388308" y="4100950"/>
                  </a:lnTo>
                  <a:lnTo>
                    <a:pt x="3412160" y="4134320"/>
                  </a:lnTo>
                  <a:lnTo>
                    <a:pt x="3445428" y="4165375"/>
                  </a:lnTo>
                  <a:lnTo>
                    <a:pt x="3483581" y="4182151"/>
                  </a:lnTo>
                  <a:lnTo>
                    <a:pt x="3528155" y="4197348"/>
                  </a:lnTo>
                  <a:lnTo>
                    <a:pt x="3571585" y="4186670"/>
                  </a:lnTo>
                  <a:lnTo>
                    <a:pt x="3763711" y="4152510"/>
                  </a:lnTo>
                  <a:lnTo>
                    <a:pt x="3828055" y="4476724"/>
                  </a:lnTo>
                  <a:lnTo>
                    <a:pt x="3594603" y="4534123"/>
                  </a:lnTo>
                  <a:lnTo>
                    <a:pt x="3560665" y="4568624"/>
                  </a:lnTo>
                  <a:lnTo>
                    <a:pt x="3532310" y="4601752"/>
                  </a:lnTo>
                  <a:lnTo>
                    <a:pt x="3511168" y="4633106"/>
                  </a:lnTo>
                  <a:lnTo>
                    <a:pt x="3501900" y="4674620"/>
                  </a:lnTo>
                  <a:lnTo>
                    <a:pt x="3506134" y="4725892"/>
                  </a:lnTo>
                  <a:lnTo>
                    <a:pt x="3519137" y="4761930"/>
                  </a:lnTo>
                  <a:lnTo>
                    <a:pt x="3546065" y="4807622"/>
                  </a:lnTo>
                  <a:lnTo>
                    <a:pt x="3576327" y="4826338"/>
                  </a:lnTo>
                  <a:lnTo>
                    <a:pt x="3617527" y="4855443"/>
                  </a:lnTo>
                  <a:lnTo>
                    <a:pt x="3659073" y="4858306"/>
                  </a:lnTo>
                  <a:lnTo>
                    <a:pt x="3705537" y="4859960"/>
                  </a:lnTo>
                  <a:lnTo>
                    <a:pt x="3894631" y="4813467"/>
                  </a:lnTo>
                  <a:lnTo>
                    <a:pt x="3961450" y="5150151"/>
                  </a:lnTo>
                  <a:lnTo>
                    <a:pt x="3728544" y="5207416"/>
                  </a:lnTo>
                  <a:lnTo>
                    <a:pt x="3691550" y="5229590"/>
                  </a:lnTo>
                  <a:lnTo>
                    <a:pt x="3663171" y="5262724"/>
                  </a:lnTo>
                  <a:lnTo>
                    <a:pt x="3645050" y="5306414"/>
                  </a:lnTo>
                  <a:lnTo>
                    <a:pt x="3635797" y="5347924"/>
                  </a:lnTo>
                  <a:lnTo>
                    <a:pt x="3637054" y="5386849"/>
                  </a:lnTo>
                  <a:lnTo>
                    <a:pt x="3653089" y="5435220"/>
                  </a:lnTo>
                  <a:lnTo>
                    <a:pt x="3676984" y="5468579"/>
                  </a:lnTo>
                  <a:lnTo>
                    <a:pt x="3710279" y="5499628"/>
                  </a:lnTo>
                  <a:lnTo>
                    <a:pt x="3748446" y="5516400"/>
                  </a:lnTo>
                  <a:lnTo>
                    <a:pt x="3793025" y="5531596"/>
                  </a:lnTo>
                  <a:lnTo>
                    <a:pt x="3836456" y="5520917"/>
                  </a:lnTo>
                  <a:lnTo>
                    <a:pt x="4028426" y="5486796"/>
                  </a:lnTo>
                  <a:lnTo>
                    <a:pt x="4058059" y="5636449"/>
                  </a:lnTo>
                  <a:lnTo>
                    <a:pt x="2911435" y="5918371"/>
                  </a:lnTo>
                  <a:lnTo>
                    <a:pt x="2870510" y="5941512"/>
                  </a:lnTo>
                  <a:lnTo>
                    <a:pt x="2833539" y="5963680"/>
                  </a:lnTo>
                  <a:lnTo>
                    <a:pt x="2805185" y="5996808"/>
                  </a:lnTo>
                  <a:lnTo>
                    <a:pt x="2787075" y="6040495"/>
                  </a:lnTo>
                  <a:lnTo>
                    <a:pt x="2777806" y="6082009"/>
                  </a:lnTo>
                  <a:lnTo>
                    <a:pt x="2779008" y="6120948"/>
                  </a:lnTo>
                  <a:lnTo>
                    <a:pt x="2794013" y="6195728"/>
                  </a:lnTo>
                  <a:close/>
                </a:path>
                <a:path w="4124960" h="6198234">
                  <a:moveTo>
                    <a:pt x="1084763" y="639227"/>
                  </a:moveTo>
                  <a:lnTo>
                    <a:pt x="551821" y="770262"/>
                  </a:lnTo>
                  <a:lnTo>
                    <a:pt x="585784" y="735756"/>
                  </a:lnTo>
                  <a:lnTo>
                    <a:pt x="614162" y="702622"/>
                  </a:lnTo>
                  <a:lnTo>
                    <a:pt x="635315" y="671264"/>
                  </a:lnTo>
                  <a:lnTo>
                    <a:pt x="644569" y="629754"/>
                  </a:lnTo>
                  <a:lnTo>
                    <a:pt x="640280" y="578496"/>
                  </a:lnTo>
                  <a:lnTo>
                    <a:pt x="618164" y="466229"/>
                  </a:lnTo>
                  <a:lnTo>
                    <a:pt x="951405" y="397373"/>
                  </a:lnTo>
                  <a:lnTo>
                    <a:pt x="973521" y="509640"/>
                  </a:lnTo>
                  <a:lnTo>
                    <a:pt x="989490" y="558026"/>
                  </a:lnTo>
                  <a:lnTo>
                    <a:pt x="1013341" y="591397"/>
                  </a:lnTo>
                  <a:lnTo>
                    <a:pt x="1046609" y="622452"/>
                  </a:lnTo>
                  <a:lnTo>
                    <a:pt x="1084763" y="639227"/>
                  </a:lnTo>
                  <a:close/>
                </a:path>
                <a:path w="4124960" h="6198234">
                  <a:moveTo>
                    <a:pt x="1744198" y="503247"/>
                  </a:moveTo>
                  <a:lnTo>
                    <a:pt x="1216724" y="632938"/>
                  </a:lnTo>
                  <a:lnTo>
                    <a:pt x="1253695" y="610770"/>
                  </a:lnTo>
                  <a:lnTo>
                    <a:pt x="1282050" y="577642"/>
                  </a:lnTo>
                  <a:lnTo>
                    <a:pt x="1300159" y="533954"/>
                  </a:lnTo>
                  <a:lnTo>
                    <a:pt x="1309428" y="492441"/>
                  </a:lnTo>
                  <a:lnTo>
                    <a:pt x="1308226" y="453502"/>
                  </a:lnTo>
                  <a:lnTo>
                    <a:pt x="1283078" y="328902"/>
                  </a:lnTo>
                  <a:lnTo>
                    <a:pt x="1616319" y="260046"/>
                  </a:lnTo>
                  <a:lnTo>
                    <a:pt x="1641310" y="384684"/>
                  </a:lnTo>
                  <a:lnTo>
                    <a:pt x="1641154" y="384722"/>
                  </a:lnTo>
                  <a:lnTo>
                    <a:pt x="1644186" y="397055"/>
                  </a:lnTo>
                  <a:lnTo>
                    <a:pt x="1644656" y="396939"/>
                  </a:lnTo>
                  <a:lnTo>
                    <a:pt x="1648473" y="409079"/>
                  </a:lnTo>
                  <a:lnTo>
                    <a:pt x="1672536" y="455476"/>
                  </a:lnTo>
                  <a:lnTo>
                    <a:pt x="1705074" y="486710"/>
                  </a:lnTo>
                  <a:lnTo>
                    <a:pt x="1744198" y="503247"/>
                  </a:lnTo>
                  <a:close/>
                </a:path>
                <a:path w="4124960" h="6198234">
                  <a:moveTo>
                    <a:pt x="2417617" y="376908"/>
                  </a:moveTo>
                  <a:lnTo>
                    <a:pt x="1840713" y="518752"/>
                  </a:lnTo>
                  <a:lnTo>
                    <a:pt x="1881638" y="495611"/>
                  </a:lnTo>
                  <a:lnTo>
                    <a:pt x="1918603" y="473444"/>
                  </a:lnTo>
                  <a:lnTo>
                    <a:pt x="1946944" y="440320"/>
                  </a:lnTo>
                  <a:lnTo>
                    <a:pt x="1968059" y="408972"/>
                  </a:lnTo>
                  <a:lnTo>
                    <a:pt x="1974251" y="355136"/>
                  </a:lnTo>
                  <a:lnTo>
                    <a:pt x="1972983" y="316213"/>
                  </a:lnTo>
                  <a:lnTo>
                    <a:pt x="1951024" y="203908"/>
                  </a:lnTo>
                  <a:lnTo>
                    <a:pt x="2284108" y="135091"/>
                  </a:lnTo>
                  <a:lnTo>
                    <a:pt x="2306224" y="247357"/>
                  </a:lnTo>
                  <a:lnTo>
                    <a:pt x="2322259" y="295727"/>
                  </a:lnTo>
                  <a:lnTo>
                    <a:pt x="2346155" y="329087"/>
                  </a:lnTo>
                  <a:lnTo>
                    <a:pt x="2379450" y="360135"/>
                  </a:lnTo>
                  <a:lnTo>
                    <a:pt x="2417617" y="376908"/>
                  </a:lnTo>
                  <a:close/>
                </a:path>
                <a:path w="4124960" h="6198234">
                  <a:moveTo>
                    <a:pt x="2991995" y="261841"/>
                  </a:moveTo>
                  <a:lnTo>
                    <a:pt x="2549529" y="370631"/>
                  </a:lnTo>
                  <a:lnTo>
                    <a:pt x="2586480" y="348467"/>
                  </a:lnTo>
                  <a:lnTo>
                    <a:pt x="2614832" y="315340"/>
                  </a:lnTo>
                  <a:lnTo>
                    <a:pt x="2632939" y="271653"/>
                  </a:lnTo>
                  <a:lnTo>
                    <a:pt x="2642187" y="230145"/>
                  </a:lnTo>
                  <a:lnTo>
                    <a:pt x="2637897" y="178886"/>
                  </a:lnTo>
                  <a:lnTo>
                    <a:pt x="2615781" y="66620"/>
                  </a:lnTo>
                  <a:lnTo>
                    <a:pt x="2939928" y="0"/>
                  </a:lnTo>
                  <a:lnTo>
                    <a:pt x="2991995" y="261841"/>
                  </a:lnTo>
                  <a:close/>
                </a:path>
                <a:path w="4124960" h="6198234">
                  <a:moveTo>
                    <a:pt x="3034144" y="473808"/>
                  </a:moveTo>
                  <a:lnTo>
                    <a:pt x="2842018" y="507968"/>
                  </a:lnTo>
                  <a:lnTo>
                    <a:pt x="3031664" y="461339"/>
                  </a:lnTo>
                  <a:lnTo>
                    <a:pt x="3034144" y="473808"/>
                  </a:lnTo>
                  <a:close/>
                </a:path>
                <a:path w="4124960" h="6198234">
                  <a:moveTo>
                    <a:pt x="3170029" y="1159701"/>
                  </a:moveTo>
                  <a:lnTo>
                    <a:pt x="2978059" y="1193822"/>
                  </a:lnTo>
                  <a:lnTo>
                    <a:pt x="3167548" y="1147233"/>
                  </a:lnTo>
                  <a:lnTo>
                    <a:pt x="3170029" y="1159701"/>
                  </a:lnTo>
                  <a:close/>
                </a:path>
                <a:path w="4124960" h="6198234">
                  <a:moveTo>
                    <a:pt x="3434899" y="2493949"/>
                  </a:moveTo>
                  <a:lnTo>
                    <a:pt x="3242772" y="2528109"/>
                  </a:lnTo>
                  <a:lnTo>
                    <a:pt x="3432418" y="2481481"/>
                  </a:lnTo>
                  <a:lnTo>
                    <a:pt x="3434899" y="2493949"/>
                  </a:lnTo>
                  <a:close/>
                </a:path>
                <a:path w="4124960" h="6198234">
                  <a:moveTo>
                    <a:pt x="3830530" y="4489193"/>
                  </a:moveTo>
                  <a:lnTo>
                    <a:pt x="3638561" y="4523315"/>
                  </a:lnTo>
                  <a:lnTo>
                    <a:pt x="3828055" y="4476724"/>
                  </a:lnTo>
                  <a:lnTo>
                    <a:pt x="3830530" y="4489193"/>
                  </a:lnTo>
                  <a:close/>
                </a:path>
                <a:path w="4124960" h="6198234">
                  <a:moveTo>
                    <a:pt x="2113146" y="6193117"/>
                  </a:moveTo>
                  <a:lnTo>
                    <a:pt x="1671048" y="6197191"/>
                  </a:lnTo>
                  <a:lnTo>
                    <a:pt x="2202565" y="6066506"/>
                  </a:lnTo>
                  <a:lnTo>
                    <a:pt x="2168631" y="6101005"/>
                  </a:lnTo>
                  <a:lnTo>
                    <a:pt x="2137258" y="6121797"/>
                  </a:lnTo>
                  <a:lnTo>
                    <a:pt x="2119175" y="6165478"/>
                  </a:lnTo>
                  <a:lnTo>
                    <a:pt x="2113146" y="6193117"/>
                  </a:lnTo>
                  <a:close/>
                </a:path>
                <a:path w="4124960" h="6198234">
                  <a:moveTo>
                    <a:pt x="3469070" y="6108220"/>
                  </a:moveTo>
                  <a:lnTo>
                    <a:pt x="3135829" y="6177077"/>
                  </a:lnTo>
                  <a:lnTo>
                    <a:pt x="3110681" y="6052477"/>
                  </a:lnTo>
                  <a:lnTo>
                    <a:pt x="3110838" y="6052439"/>
                  </a:lnTo>
                  <a:lnTo>
                    <a:pt x="3093202" y="6004462"/>
                  </a:lnTo>
                  <a:lnTo>
                    <a:pt x="3068503" y="5971300"/>
                  </a:lnTo>
                  <a:lnTo>
                    <a:pt x="3038116" y="5952615"/>
                  </a:lnTo>
                  <a:lnTo>
                    <a:pt x="2997354" y="5923402"/>
                  </a:lnTo>
                  <a:lnTo>
                    <a:pt x="2956690" y="5920322"/>
                  </a:lnTo>
                  <a:lnTo>
                    <a:pt x="2911435" y="5918371"/>
                  </a:lnTo>
                  <a:lnTo>
                    <a:pt x="4058059" y="5636449"/>
                  </a:lnTo>
                  <a:lnTo>
                    <a:pt x="4065467" y="5673862"/>
                  </a:lnTo>
                  <a:lnTo>
                    <a:pt x="3535412" y="5804187"/>
                  </a:lnTo>
                  <a:lnTo>
                    <a:pt x="3498418" y="5826362"/>
                  </a:lnTo>
                  <a:lnTo>
                    <a:pt x="3470039" y="5859496"/>
                  </a:lnTo>
                  <a:lnTo>
                    <a:pt x="3451918" y="5903186"/>
                  </a:lnTo>
                  <a:lnTo>
                    <a:pt x="3442665" y="5944696"/>
                  </a:lnTo>
                  <a:lnTo>
                    <a:pt x="3446954" y="5995954"/>
                  </a:lnTo>
                  <a:lnTo>
                    <a:pt x="3469070" y="6108220"/>
                  </a:lnTo>
                  <a:close/>
                </a:path>
                <a:path w="4124960" h="6198234">
                  <a:moveTo>
                    <a:pt x="4124733" y="5973168"/>
                  </a:moveTo>
                  <a:lnTo>
                    <a:pt x="3800743" y="6039750"/>
                  </a:lnTo>
                  <a:lnTo>
                    <a:pt x="3778627" y="5927483"/>
                  </a:lnTo>
                  <a:lnTo>
                    <a:pt x="3762592" y="5879113"/>
                  </a:lnTo>
                  <a:lnTo>
                    <a:pt x="3738702" y="5845752"/>
                  </a:lnTo>
                  <a:lnTo>
                    <a:pt x="3705421" y="5814700"/>
                  </a:lnTo>
                  <a:lnTo>
                    <a:pt x="3667280" y="5797921"/>
                  </a:lnTo>
                  <a:lnTo>
                    <a:pt x="3622746" y="5782715"/>
                  </a:lnTo>
                  <a:lnTo>
                    <a:pt x="4065467" y="5673862"/>
                  </a:lnTo>
                  <a:lnTo>
                    <a:pt x="4124733" y="5973168"/>
                  </a:lnTo>
                  <a:close/>
                </a:path>
              </a:pathLst>
            </a:custGeom>
            <a:solidFill>
              <a:srgbClr val="04CFCC">
                <a:alpha val="63919"/>
              </a:srgbClr>
            </a:solidFill>
          </p:spPr>
          <p:txBody>
            <a:bodyPr wrap="square" lIns="0" tIns="0" rIns="0" bIns="0" rtlCol="0"/>
            <a:lstStyle/>
            <a:p>
              <a:endParaRPr/>
            </a:p>
          </p:txBody>
        </p:sp>
        <p:sp>
          <p:nvSpPr>
            <p:cNvPr id="10" name="object 10"/>
            <p:cNvSpPr/>
            <p:nvPr/>
          </p:nvSpPr>
          <p:spPr>
            <a:xfrm>
              <a:off x="0" y="4650713"/>
              <a:ext cx="4124960" cy="5636895"/>
            </a:xfrm>
            <a:custGeom>
              <a:avLst/>
              <a:gdLst/>
              <a:ahLst/>
              <a:cxnLst/>
              <a:rect l="l" t="t" r="r" b="b"/>
              <a:pathLst>
                <a:path w="4124960" h="5636895">
                  <a:moveTo>
                    <a:pt x="1977270" y="3578259"/>
                  </a:moveTo>
                  <a:lnTo>
                    <a:pt x="2046106" y="3374699"/>
                  </a:lnTo>
                  <a:lnTo>
                    <a:pt x="2289883" y="3157708"/>
                  </a:lnTo>
                  <a:lnTo>
                    <a:pt x="2456652" y="2955497"/>
                  </a:lnTo>
                  <a:lnTo>
                    <a:pt x="2597467" y="2751191"/>
                  </a:lnTo>
                  <a:lnTo>
                    <a:pt x="3278522" y="2304866"/>
                  </a:lnTo>
                  <a:lnTo>
                    <a:pt x="3285692" y="2304472"/>
                  </a:lnTo>
                  <a:lnTo>
                    <a:pt x="3292873" y="2303809"/>
                  </a:lnTo>
                  <a:lnTo>
                    <a:pt x="3300078" y="2302861"/>
                  </a:lnTo>
                  <a:lnTo>
                    <a:pt x="3307318" y="2301608"/>
                  </a:lnTo>
                  <a:lnTo>
                    <a:pt x="3498374" y="2263774"/>
                  </a:lnTo>
                  <a:lnTo>
                    <a:pt x="3503709" y="2290881"/>
                  </a:lnTo>
                  <a:lnTo>
                    <a:pt x="3376539" y="2432335"/>
                  </a:lnTo>
                  <a:lnTo>
                    <a:pt x="3369457" y="2636168"/>
                  </a:lnTo>
                  <a:lnTo>
                    <a:pt x="3327595" y="2651373"/>
                  </a:lnTo>
                  <a:lnTo>
                    <a:pt x="3292257" y="2676113"/>
                  </a:lnTo>
                  <a:lnTo>
                    <a:pt x="3264655" y="2708572"/>
                  </a:lnTo>
                  <a:lnTo>
                    <a:pt x="3246000" y="2746934"/>
                  </a:lnTo>
                  <a:lnTo>
                    <a:pt x="3237503" y="2789381"/>
                  </a:lnTo>
                  <a:lnTo>
                    <a:pt x="3237633" y="2791396"/>
                  </a:lnTo>
                  <a:lnTo>
                    <a:pt x="2675425" y="2929627"/>
                  </a:lnTo>
                  <a:lnTo>
                    <a:pt x="2551640" y="2978676"/>
                  </a:lnTo>
                  <a:lnTo>
                    <a:pt x="2432996" y="3152103"/>
                  </a:lnTo>
                  <a:lnTo>
                    <a:pt x="2268464" y="3294434"/>
                  </a:lnTo>
                  <a:lnTo>
                    <a:pt x="2115128" y="3378835"/>
                  </a:lnTo>
                  <a:lnTo>
                    <a:pt x="2076585" y="3498664"/>
                  </a:lnTo>
                  <a:lnTo>
                    <a:pt x="1977270" y="3578259"/>
                  </a:lnTo>
                  <a:close/>
                </a:path>
                <a:path w="4124960" h="5636895">
                  <a:moveTo>
                    <a:pt x="1361502" y="5636286"/>
                  </a:moveTo>
                  <a:lnTo>
                    <a:pt x="632994" y="5636286"/>
                  </a:lnTo>
                  <a:lnTo>
                    <a:pt x="645856" y="5612221"/>
                  </a:lnTo>
                  <a:lnTo>
                    <a:pt x="713521" y="5491820"/>
                  </a:lnTo>
                  <a:lnTo>
                    <a:pt x="745701" y="5433020"/>
                  </a:lnTo>
                  <a:lnTo>
                    <a:pt x="771551" y="5381747"/>
                  </a:lnTo>
                  <a:lnTo>
                    <a:pt x="787146" y="5342947"/>
                  </a:lnTo>
                  <a:lnTo>
                    <a:pt x="788563" y="5321565"/>
                  </a:lnTo>
                  <a:lnTo>
                    <a:pt x="785999" y="5300418"/>
                  </a:lnTo>
                  <a:lnTo>
                    <a:pt x="790036" y="5260083"/>
                  </a:lnTo>
                  <a:lnTo>
                    <a:pt x="799428" y="5205449"/>
                  </a:lnTo>
                  <a:lnTo>
                    <a:pt x="812928" y="5141403"/>
                  </a:lnTo>
                  <a:lnTo>
                    <a:pt x="829291" y="5072834"/>
                  </a:lnTo>
                  <a:lnTo>
                    <a:pt x="847271" y="5004631"/>
                  </a:lnTo>
                  <a:lnTo>
                    <a:pt x="865620" y="4941682"/>
                  </a:lnTo>
                  <a:lnTo>
                    <a:pt x="883093" y="4888874"/>
                  </a:lnTo>
                  <a:lnTo>
                    <a:pt x="898444" y="4851098"/>
                  </a:lnTo>
                  <a:lnTo>
                    <a:pt x="1273091" y="4606795"/>
                  </a:lnTo>
                  <a:lnTo>
                    <a:pt x="1315231" y="4579730"/>
                  </a:lnTo>
                  <a:lnTo>
                    <a:pt x="1356606" y="4551611"/>
                  </a:lnTo>
                  <a:lnTo>
                    <a:pt x="1397197" y="4522456"/>
                  </a:lnTo>
                  <a:lnTo>
                    <a:pt x="1436986" y="4492282"/>
                  </a:lnTo>
                  <a:lnTo>
                    <a:pt x="1475954" y="4461106"/>
                  </a:lnTo>
                  <a:lnTo>
                    <a:pt x="1514082" y="4428946"/>
                  </a:lnTo>
                  <a:lnTo>
                    <a:pt x="1551351" y="4395819"/>
                  </a:lnTo>
                  <a:lnTo>
                    <a:pt x="1587743" y="4361741"/>
                  </a:lnTo>
                  <a:lnTo>
                    <a:pt x="1623240" y="4326731"/>
                  </a:lnTo>
                  <a:lnTo>
                    <a:pt x="1657822" y="4290806"/>
                  </a:lnTo>
                  <a:lnTo>
                    <a:pt x="1691472" y="4253982"/>
                  </a:lnTo>
                  <a:lnTo>
                    <a:pt x="1724169" y="4216277"/>
                  </a:lnTo>
                  <a:lnTo>
                    <a:pt x="1755896" y="4177709"/>
                  </a:lnTo>
                  <a:lnTo>
                    <a:pt x="1786634" y="4138294"/>
                  </a:lnTo>
                  <a:lnTo>
                    <a:pt x="1816365" y="4098049"/>
                  </a:lnTo>
                  <a:lnTo>
                    <a:pt x="1845069" y="4056993"/>
                  </a:lnTo>
                  <a:lnTo>
                    <a:pt x="1991252" y="3842061"/>
                  </a:lnTo>
                  <a:lnTo>
                    <a:pt x="2111737" y="3756596"/>
                  </a:lnTo>
                  <a:lnTo>
                    <a:pt x="2152311" y="3726785"/>
                  </a:lnTo>
                  <a:lnTo>
                    <a:pt x="2191796" y="3695693"/>
                  </a:lnTo>
                  <a:lnTo>
                    <a:pt x="2230166" y="3663351"/>
                  </a:lnTo>
                  <a:lnTo>
                    <a:pt x="2267392" y="3629789"/>
                  </a:lnTo>
                  <a:lnTo>
                    <a:pt x="2303446" y="3595037"/>
                  </a:lnTo>
                  <a:lnTo>
                    <a:pt x="2338301" y="3559126"/>
                  </a:lnTo>
                  <a:lnTo>
                    <a:pt x="2371929" y="3522087"/>
                  </a:lnTo>
                  <a:lnTo>
                    <a:pt x="2404302" y="3483949"/>
                  </a:lnTo>
                  <a:lnTo>
                    <a:pt x="2435392" y="3444744"/>
                  </a:lnTo>
                  <a:lnTo>
                    <a:pt x="2465172" y="3404501"/>
                  </a:lnTo>
                  <a:lnTo>
                    <a:pt x="2493613" y="3363252"/>
                  </a:lnTo>
                  <a:lnTo>
                    <a:pt x="2520688" y="3321026"/>
                  </a:lnTo>
                  <a:lnTo>
                    <a:pt x="2546370" y="3277855"/>
                  </a:lnTo>
                  <a:lnTo>
                    <a:pt x="2570630" y="3233767"/>
                  </a:lnTo>
                  <a:lnTo>
                    <a:pt x="2682375" y="3022815"/>
                  </a:lnTo>
                  <a:lnTo>
                    <a:pt x="2675425" y="2929627"/>
                  </a:lnTo>
                  <a:lnTo>
                    <a:pt x="3237633" y="2791396"/>
                  </a:lnTo>
                  <a:lnTo>
                    <a:pt x="3240377" y="2834097"/>
                  </a:lnTo>
                  <a:lnTo>
                    <a:pt x="3255072" y="2877018"/>
                  </a:lnTo>
                  <a:lnTo>
                    <a:pt x="3279692" y="2913344"/>
                  </a:lnTo>
                  <a:lnTo>
                    <a:pt x="3312334" y="2941798"/>
                  </a:lnTo>
                  <a:lnTo>
                    <a:pt x="3351095" y="2961102"/>
                  </a:lnTo>
                  <a:lnTo>
                    <a:pt x="3394073" y="2969980"/>
                  </a:lnTo>
                  <a:lnTo>
                    <a:pt x="3439365" y="2967153"/>
                  </a:lnTo>
                  <a:lnTo>
                    <a:pt x="3498505" y="2955438"/>
                  </a:lnTo>
                  <a:lnTo>
                    <a:pt x="3527386" y="3018803"/>
                  </a:lnTo>
                  <a:lnTo>
                    <a:pt x="3581532" y="3129471"/>
                  </a:lnTo>
                  <a:lnTo>
                    <a:pt x="3412526" y="3225203"/>
                  </a:lnTo>
                  <a:lnTo>
                    <a:pt x="3212168" y="3299395"/>
                  </a:lnTo>
                  <a:lnTo>
                    <a:pt x="3191738" y="3304418"/>
                  </a:lnTo>
                  <a:lnTo>
                    <a:pt x="3147259" y="3319572"/>
                  </a:lnTo>
                  <a:lnTo>
                    <a:pt x="3106762" y="3341801"/>
                  </a:lnTo>
                  <a:lnTo>
                    <a:pt x="3070960" y="3370352"/>
                  </a:lnTo>
                  <a:lnTo>
                    <a:pt x="3040569" y="3404474"/>
                  </a:lnTo>
                  <a:lnTo>
                    <a:pt x="3016301" y="3443417"/>
                  </a:lnTo>
                  <a:lnTo>
                    <a:pt x="2998872" y="3486429"/>
                  </a:lnTo>
                  <a:lnTo>
                    <a:pt x="2988994" y="3532759"/>
                  </a:lnTo>
                  <a:lnTo>
                    <a:pt x="2972764" y="3664220"/>
                  </a:lnTo>
                  <a:lnTo>
                    <a:pt x="2796608" y="3853949"/>
                  </a:lnTo>
                  <a:lnTo>
                    <a:pt x="2755400" y="3876399"/>
                  </a:lnTo>
                  <a:lnTo>
                    <a:pt x="2716470" y="3902154"/>
                  </a:lnTo>
                  <a:lnTo>
                    <a:pt x="2679994" y="3931045"/>
                  </a:lnTo>
                  <a:lnTo>
                    <a:pt x="2646150" y="3962904"/>
                  </a:lnTo>
                  <a:lnTo>
                    <a:pt x="2615111" y="3997433"/>
                  </a:lnTo>
                  <a:lnTo>
                    <a:pt x="2587094" y="4034553"/>
                  </a:lnTo>
                  <a:lnTo>
                    <a:pt x="2562254" y="4074070"/>
                  </a:lnTo>
                  <a:lnTo>
                    <a:pt x="2540746" y="4115792"/>
                  </a:lnTo>
                  <a:lnTo>
                    <a:pt x="2523212" y="4152308"/>
                  </a:lnTo>
                  <a:lnTo>
                    <a:pt x="2507667" y="4181511"/>
                  </a:lnTo>
                  <a:lnTo>
                    <a:pt x="2495397" y="4199812"/>
                  </a:lnTo>
                  <a:lnTo>
                    <a:pt x="2487685" y="4203625"/>
                  </a:lnTo>
                  <a:lnTo>
                    <a:pt x="2467713" y="4249214"/>
                  </a:lnTo>
                  <a:lnTo>
                    <a:pt x="2439713" y="4364226"/>
                  </a:lnTo>
                  <a:lnTo>
                    <a:pt x="2414778" y="4482067"/>
                  </a:lnTo>
                  <a:lnTo>
                    <a:pt x="2404001" y="4536146"/>
                  </a:lnTo>
                  <a:lnTo>
                    <a:pt x="2149848" y="4694030"/>
                  </a:lnTo>
                  <a:lnTo>
                    <a:pt x="2102102" y="4717728"/>
                  </a:lnTo>
                  <a:lnTo>
                    <a:pt x="2055623" y="4743440"/>
                  </a:lnTo>
                  <a:lnTo>
                    <a:pt x="2010467" y="4771109"/>
                  </a:lnTo>
                  <a:lnTo>
                    <a:pt x="1966691" y="4800679"/>
                  </a:lnTo>
                  <a:lnTo>
                    <a:pt x="1924349" y="4832093"/>
                  </a:lnTo>
                  <a:lnTo>
                    <a:pt x="1883500" y="4865294"/>
                  </a:lnTo>
                  <a:lnTo>
                    <a:pt x="1844198" y="4900226"/>
                  </a:lnTo>
                  <a:lnTo>
                    <a:pt x="1806500" y="4936832"/>
                  </a:lnTo>
                  <a:lnTo>
                    <a:pt x="1770405" y="4975076"/>
                  </a:lnTo>
                  <a:lnTo>
                    <a:pt x="1736026" y="5014895"/>
                  </a:lnTo>
                  <a:lnTo>
                    <a:pt x="1703415" y="5056231"/>
                  </a:lnTo>
                  <a:lnTo>
                    <a:pt x="1672624" y="5099026"/>
                  </a:lnTo>
                  <a:lnTo>
                    <a:pt x="1643705" y="5143222"/>
                  </a:lnTo>
                  <a:lnTo>
                    <a:pt x="1616711" y="5188763"/>
                  </a:lnTo>
                  <a:lnTo>
                    <a:pt x="1591693" y="5235590"/>
                  </a:lnTo>
                  <a:lnTo>
                    <a:pt x="1568703" y="5283645"/>
                  </a:lnTo>
                  <a:lnTo>
                    <a:pt x="1511098" y="5411153"/>
                  </a:lnTo>
                  <a:lnTo>
                    <a:pt x="1360214" y="5626577"/>
                  </a:lnTo>
                  <a:lnTo>
                    <a:pt x="1361502" y="5636286"/>
                  </a:lnTo>
                  <a:close/>
                </a:path>
                <a:path w="4124960" h="5636895">
                  <a:moveTo>
                    <a:pt x="3208161" y="3300879"/>
                  </a:moveTo>
                  <a:lnTo>
                    <a:pt x="3202596" y="3301915"/>
                  </a:lnTo>
                  <a:lnTo>
                    <a:pt x="3197226" y="3303069"/>
                  </a:lnTo>
                  <a:lnTo>
                    <a:pt x="3212168" y="3299395"/>
                  </a:lnTo>
                  <a:lnTo>
                    <a:pt x="3208161" y="3300879"/>
                  </a:lnTo>
                  <a:close/>
                </a:path>
                <a:path w="4124960" h="5636895">
                  <a:moveTo>
                    <a:pt x="763135" y="4640273"/>
                  </a:moveTo>
                  <a:lnTo>
                    <a:pt x="554206" y="4691643"/>
                  </a:lnTo>
                  <a:lnTo>
                    <a:pt x="696850" y="4529266"/>
                  </a:lnTo>
                  <a:lnTo>
                    <a:pt x="987274" y="4398528"/>
                  </a:lnTo>
                  <a:lnTo>
                    <a:pt x="763135" y="4640273"/>
                  </a:lnTo>
                  <a:close/>
                </a:path>
                <a:path w="4124960" h="5636895">
                  <a:moveTo>
                    <a:pt x="152500" y="5112993"/>
                  </a:moveTo>
                  <a:lnTo>
                    <a:pt x="225499" y="4857388"/>
                  </a:lnTo>
                  <a:lnTo>
                    <a:pt x="388213" y="4690077"/>
                  </a:lnTo>
                  <a:lnTo>
                    <a:pt x="554206" y="4691643"/>
                  </a:lnTo>
                  <a:lnTo>
                    <a:pt x="763135" y="4640273"/>
                  </a:lnTo>
                  <a:lnTo>
                    <a:pt x="650966" y="4761253"/>
                  </a:lnTo>
                  <a:lnTo>
                    <a:pt x="445416" y="4888241"/>
                  </a:lnTo>
                  <a:lnTo>
                    <a:pt x="152500" y="5112993"/>
                  </a:lnTo>
                  <a:close/>
                </a:path>
                <a:path w="4124960" h="5636895">
                  <a:moveTo>
                    <a:pt x="336518" y="5513147"/>
                  </a:moveTo>
                  <a:lnTo>
                    <a:pt x="334713" y="5386785"/>
                  </a:lnTo>
                  <a:lnTo>
                    <a:pt x="439627" y="5297504"/>
                  </a:lnTo>
                  <a:lnTo>
                    <a:pt x="541151" y="5214042"/>
                  </a:lnTo>
                  <a:lnTo>
                    <a:pt x="633892" y="5015739"/>
                  </a:lnTo>
                  <a:lnTo>
                    <a:pt x="659901" y="5121525"/>
                  </a:lnTo>
                  <a:lnTo>
                    <a:pt x="595607" y="5237381"/>
                  </a:lnTo>
                  <a:lnTo>
                    <a:pt x="520592" y="5331277"/>
                  </a:lnTo>
                  <a:lnTo>
                    <a:pt x="336518" y="5513147"/>
                  </a:lnTo>
                  <a:close/>
                </a:path>
                <a:path w="4124960" h="5636895">
                  <a:moveTo>
                    <a:pt x="4086531" y="5227813"/>
                  </a:moveTo>
                  <a:lnTo>
                    <a:pt x="3897233" y="5274356"/>
                  </a:lnTo>
                  <a:lnTo>
                    <a:pt x="3905734" y="5136486"/>
                  </a:lnTo>
                  <a:lnTo>
                    <a:pt x="3916139" y="5117381"/>
                  </a:lnTo>
                  <a:lnTo>
                    <a:pt x="3941848" y="5068400"/>
                  </a:lnTo>
                  <a:lnTo>
                    <a:pt x="3974601" y="5002044"/>
                  </a:lnTo>
                  <a:lnTo>
                    <a:pt x="4006141" y="4930814"/>
                  </a:lnTo>
                  <a:lnTo>
                    <a:pt x="4026755" y="4926743"/>
                  </a:lnTo>
                  <a:lnTo>
                    <a:pt x="4086531" y="5227813"/>
                  </a:lnTo>
                  <a:close/>
                </a:path>
                <a:path w="4124960" h="5636895">
                  <a:moveTo>
                    <a:pt x="3467606" y="5549009"/>
                  </a:moveTo>
                  <a:lnTo>
                    <a:pt x="3133737" y="5615309"/>
                  </a:lnTo>
                  <a:lnTo>
                    <a:pt x="3293447" y="5493941"/>
                  </a:lnTo>
                  <a:lnTo>
                    <a:pt x="3373136" y="5318292"/>
                  </a:lnTo>
                  <a:lnTo>
                    <a:pt x="3622424" y="5123712"/>
                  </a:lnTo>
                  <a:lnTo>
                    <a:pt x="3735156" y="5135881"/>
                  </a:lnTo>
                  <a:lnTo>
                    <a:pt x="3788023" y="5181050"/>
                  </a:lnTo>
                  <a:lnTo>
                    <a:pt x="3577579" y="5232792"/>
                  </a:lnTo>
                  <a:lnTo>
                    <a:pt x="3534571" y="5247507"/>
                  </a:lnTo>
                  <a:lnTo>
                    <a:pt x="3498181" y="5272140"/>
                  </a:lnTo>
                  <a:lnTo>
                    <a:pt x="3469685" y="5304795"/>
                  </a:lnTo>
                  <a:lnTo>
                    <a:pt x="3450356" y="5343575"/>
                  </a:lnTo>
                  <a:lnTo>
                    <a:pt x="3441471" y="5386582"/>
                  </a:lnTo>
                  <a:lnTo>
                    <a:pt x="3444304" y="5431921"/>
                  </a:lnTo>
                  <a:lnTo>
                    <a:pt x="3467606" y="5549009"/>
                  </a:lnTo>
                  <a:close/>
                </a:path>
                <a:path w="4124960" h="5636895">
                  <a:moveTo>
                    <a:pt x="4124410" y="5418597"/>
                  </a:moveTo>
                  <a:lnTo>
                    <a:pt x="3799907" y="5483093"/>
                  </a:lnTo>
                  <a:lnTo>
                    <a:pt x="3776605" y="5366005"/>
                  </a:lnTo>
                  <a:lnTo>
                    <a:pt x="3761895" y="5323018"/>
                  </a:lnTo>
                  <a:lnTo>
                    <a:pt x="3737264" y="5286648"/>
                  </a:lnTo>
                  <a:lnTo>
                    <a:pt x="3704615" y="5258167"/>
                  </a:lnTo>
                  <a:lnTo>
                    <a:pt x="3665851" y="5238849"/>
                  </a:lnTo>
                  <a:lnTo>
                    <a:pt x="3622871" y="5229967"/>
                  </a:lnTo>
                  <a:lnTo>
                    <a:pt x="3577579" y="5232792"/>
                  </a:lnTo>
                  <a:lnTo>
                    <a:pt x="3788023" y="5181050"/>
                  </a:lnTo>
                  <a:lnTo>
                    <a:pt x="3897233" y="5274356"/>
                  </a:lnTo>
                  <a:lnTo>
                    <a:pt x="4086531" y="5227813"/>
                  </a:lnTo>
                  <a:lnTo>
                    <a:pt x="4124410" y="5418597"/>
                  </a:lnTo>
                  <a:close/>
                </a:path>
                <a:path w="4124960" h="5636895">
                  <a:moveTo>
                    <a:pt x="2142435" y="811907"/>
                  </a:moveTo>
                  <a:lnTo>
                    <a:pt x="2224766" y="543537"/>
                  </a:lnTo>
                  <a:lnTo>
                    <a:pt x="2245753" y="387473"/>
                  </a:lnTo>
                  <a:lnTo>
                    <a:pt x="2276928" y="259318"/>
                  </a:lnTo>
                  <a:lnTo>
                    <a:pt x="2508269" y="145932"/>
                  </a:lnTo>
                  <a:lnTo>
                    <a:pt x="2291844" y="407219"/>
                  </a:lnTo>
                  <a:lnTo>
                    <a:pt x="2275525" y="649221"/>
                  </a:lnTo>
                  <a:lnTo>
                    <a:pt x="2142435" y="811907"/>
                  </a:lnTo>
                  <a:close/>
                </a:path>
                <a:path w="4124960" h="5636895">
                  <a:moveTo>
                    <a:pt x="0" y="100309"/>
                  </a:moveTo>
                  <a:lnTo>
                    <a:pt x="0" y="26596"/>
                  </a:lnTo>
                  <a:lnTo>
                    <a:pt x="133761" y="0"/>
                  </a:lnTo>
                  <a:lnTo>
                    <a:pt x="79191" y="53968"/>
                  </a:lnTo>
                  <a:lnTo>
                    <a:pt x="0" y="100309"/>
                  </a:lnTo>
                  <a:close/>
                </a:path>
                <a:path w="4124960" h="5636895">
                  <a:moveTo>
                    <a:pt x="3300460" y="1265414"/>
                  </a:moveTo>
                  <a:lnTo>
                    <a:pt x="3173795" y="1290574"/>
                  </a:lnTo>
                  <a:lnTo>
                    <a:pt x="3166091" y="1092205"/>
                  </a:lnTo>
                  <a:lnTo>
                    <a:pt x="3137364" y="951023"/>
                  </a:lnTo>
                  <a:lnTo>
                    <a:pt x="3234244" y="931857"/>
                  </a:lnTo>
                  <a:lnTo>
                    <a:pt x="3300460" y="1265414"/>
                  </a:lnTo>
                  <a:close/>
                </a:path>
                <a:path w="4124960" h="5636895">
                  <a:moveTo>
                    <a:pt x="3168374" y="599710"/>
                  </a:moveTo>
                  <a:lnTo>
                    <a:pt x="3001734" y="632705"/>
                  </a:lnTo>
                  <a:lnTo>
                    <a:pt x="2995971" y="602704"/>
                  </a:lnTo>
                  <a:lnTo>
                    <a:pt x="2992489" y="576083"/>
                  </a:lnTo>
                  <a:lnTo>
                    <a:pt x="2990775" y="557037"/>
                  </a:lnTo>
                  <a:lnTo>
                    <a:pt x="2990318" y="549756"/>
                  </a:lnTo>
                  <a:lnTo>
                    <a:pt x="2992978" y="519574"/>
                  </a:lnTo>
                  <a:lnTo>
                    <a:pt x="2999945" y="445035"/>
                  </a:lnTo>
                  <a:lnTo>
                    <a:pt x="3009703" y="350146"/>
                  </a:lnTo>
                  <a:lnTo>
                    <a:pt x="3020734" y="258917"/>
                  </a:lnTo>
                  <a:lnTo>
                    <a:pt x="3097784" y="243629"/>
                  </a:lnTo>
                  <a:lnTo>
                    <a:pt x="3168374" y="599710"/>
                  </a:lnTo>
                  <a:close/>
                </a:path>
              </a:pathLst>
            </a:custGeom>
            <a:solidFill>
              <a:srgbClr val="F5F6F0">
                <a:alpha val="79998"/>
              </a:srgbClr>
            </a:solidFill>
          </p:spPr>
          <p:txBody>
            <a:bodyPr wrap="square" lIns="0" tIns="0" rIns="0" bIns="0" rtlCol="0"/>
            <a:lstStyle/>
            <a:p>
              <a:endParaRPr/>
            </a:p>
          </p:txBody>
        </p:sp>
        <p:sp>
          <p:nvSpPr>
            <p:cNvPr id="11" name="object 11"/>
            <p:cNvSpPr/>
            <p:nvPr/>
          </p:nvSpPr>
          <p:spPr>
            <a:xfrm>
              <a:off x="58432" y="5750643"/>
              <a:ext cx="2303145" cy="3740785"/>
            </a:xfrm>
            <a:custGeom>
              <a:avLst/>
              <a:gdLst/>
              <a:ahLst/>
              <a:cxnLst/>
              <a:rect l="l" t="t" r="r" b="b"/>
              <a:pathLst>
                <a:path w="2303145" h="3740784">
                  <a:moveTo>
                    <a:pt x="1824414" y="1541111"/>
                  </a:moveTo>
                  <a:lnTo>
                    <a:pt x="1833229" y="1496474"/>
                  </a:lnTo>
                  <a:lnTo>
                    <a:pt x="1845435" y="1453332"/>
                  </a:lnTo>
                  <a:lnTo>
                    <a:pt x="1861831" y="1398956"/>
                  </a:lnTo>
                  <a:lnTo>
                    <a:pt x="1881556" y="1335672"/>
                  </a:lnTo>
                  <a:lnTo>
                    <a:pt x="1903916" y="1265264"/>
                  </a:lnTo>
                  <a:lnTo>
                    <a:pt x="2006974" y="945292"/>
                  </a:lnTo>
                  <a:lnTo>
                    <a:pt x="2062552" y="745137"/>
                  </a:lnTo>
                  <a:lnTo>
                    <a:pt x="2104709" y="555886"/>
                  </a:lnTo>
                  <a:lnTo>
                    <a:pt x="2131459" y="414920"/>
                  </a:lnTo>
                  <a:lnTo>
                    <a:pt x="2140816" y="359624"/>
                  </a:lnTo>
                  <a:lnTo>
                    <a:pt x="2302968" y="0"/>
                  </a:lnTo>
                  <a:lnTo>
                    <a:pt x="2158628" y="938585"/>
                  </a:lnTo>
                  <a:lnTo>
                    <a:pt x="2107155" y="1035771"/>
                  </a:lnTo>
                  <a:lnTo>
                    <a:pt x="1993515" y="1247958"/>
                  </a:lnTo>
                  <a:lnTo>
                    <a:pt x="1878879" y="1456090"/>
                  </a:lnTo>
                  <a:lnTo>
                    <a:pt x="1824414" y="1541111"/>
                  </a:lnTo>
                  <a:close/>
                </a:path>
                <a:path w="2303145" h="3740784">
                  <a:moveTo>
                    <a:pt x="563109" y="2970211"/>
                  </a:moveTo>
                  <a:lnTo>
                    <a:pt x="581186" y="2929097"/>
                  </a:lnTo>
                  <a:lnTo>
                    <a:pt x="613343" y="2865786"/>
                  </a:lnTo>
                  <a:lnTo>
                    <a:pt x="633990" y="2826971"/>
                  </a:lnTo>
                  <a:lnTo>
                    <a:pt x="657302" y="2784005"/>
                  </a:lnTo>
                  <a:lnTo>
                    <a:pt x="682996" y="2737353"/>
                  </a:lnTo>
                  <a:lnTo>
                    <a:pt x="740390" y="2634855"/>
                  </a:lnTo>
                  <a:lnTo>
                    <a:pt x="803891" y="2523205"/>
                  </a:lnTo>
                  <a:lnTo>
                    <a:pt x="974425" y="2228496"/>
                  </a:lnTo>
                  <a:lnTo>
                    <a:pt x="1244975" y="1770290"/>
                  </a:lnTo>
                  <a:lnTo>
                    <a:pt x="1401289" y="1512190"/>
                  </a:lnTo>
                  <a:lnTo>
                    <a:pt x="1427193" y="1467679"/>
                  </a:lnTo>
                  <a:lnTo>
                    <a:pt x="1451344" y="1422339"/>
                  </a:lnTo>
                  <a:lnTo>
                    <a:pt x="1473725" y="1376229"/>
                  </a:lnTo>
                  <a:lnTo>
                    <a:pt x="1494320" y="1329409"/>
                  </a:lnTo>
                  <a:lnTo>
                    <a:pt x="1513112" y="1281940"/>
                  </a:lnTo>
                  <a:lnTo>
                    <a:pt x="1729080" y="704333"/>
                  </a:lnTo>
                  <a:lnTo>
                    <a:pt x="1938462" y="431980"/>
                  </a:lnTo>
                  <a:lnTo>
                    <a:pt x="1688133" y="1160630"/>
                  </a:lnTo>
                  <a:lnTo>
                    <a:pt x="1672056" y="1204727"/>
                  </a:lnTo>
                  <a:lnTo>
                    <a:pt x="1654338" y="1248292"/>
                  </a:lnTo>
                  <a:lnTo>
                    <a:pt x="1635005" y="1291276"/>
                  </a:lnTo>
                  <a:lnTo>
                    <a:pt x="1614085" y="1333634"/>
                  </a:lnTo>
                  <a:lnTo>
                    <a:pt x="1591603" y="1375317"/>
                  </a:lnTo>
                  <a:lnTo>
                    <a:pt x="1567585" y="1416279"/>
                  </a:lnTo>
                  <a:lnTo>
                    <a:pt x="1542057" y="1456473"/>
                  </a:lnTo>
                  <a:lnTo>
                    <a:pt x="1312521" y="1803748"/>
                  </a:lnTo>
                  <a:lnTo>
                    <a:pt x="973051" y="2428174"/>
                  </a:lnTo>
                  <a:lnTo>
                    <a:pt x="563109" y="2970211"/>
                  </a:lnTo>
                  <a:close/>
                </a:path>
                <a:path w="2303145" h="3740784">
                  <a:moveTo>
                    <a:pt x="0" y="3740699"/>
                  </a:moveTo>
                  <a:lnTo>
                    <a:pt x="101926" y="3616524"/>
                  </a:lnTo>
                  <a:lnTo>
                    <a:pt x="173046" y="3527847"/>
                  </a:lnTo>
                  <a:lnTo>
                    <a:pt x="207570" y="3480591"/>
                  </a:lnTo>
                  <a:lnTo>
                    <a:pt x="251083" y="3429869"/>
                  </a:lnTo>
                  <a:lnTo>
                    <a:pt x="343373" y="3328685"/>
                  </a:lnTo>
                  <a:lnTo>
                    <a:pt x="476530" y="3184782"/>
                  </a:lnTo>
                  <a:lnTo>
                    <a:pt x="719492" y="3024663"/>
                  </a:lnTo>
                  <a:lnTo>
                    <a:pt x="0" y="3740699"/>
                  </a:lnTo>
                  <a:close/>
                </a:path>
              </a:pathLst>
            </a:custGeom>
            <a:solidFill>
              <a:srgbClr val="000000">
                <a:alpha val="34899"/>
              </a:srgbClr>
            </a:solidFill>
          </p:spPr>
          <p:txBody>
            <a:bodyPr wrap="square" lIns="0" tIns="0" rIns="0" bIns="0" rtlCol="0"/>
            <a:lstStyle/>
            <a:p>
              <a:endParaRPr/>
            </a:p>
          </p:txBody>
        </p:sp>
      </p:grpSp>
      <p:grpSp>
        <p:nvGrpSpPr>
          <p:cNvPr id="12" name="object 12"/>
          <p:cNvGrpSpPr/>
          <p:nvPr/>
        </p:nvGrpSpPr>
        <p:grpSpPr>
          <a:xfrm>
            <a:off x="2017819" y="673431"/>
            <a:ext cx="14307185" cy="9613900"/>
            <a:chOff x="2017819" y="673431"/>
            <a:chExt cx="14307185" cy="9613900"/>
          </a:xfrm>
        </p:grpSpPr>
        <p:sp>
          <p:nvSpPr>
            <p:cNvPr id="13" name="object 13"/>
            <p:cNvSpPr/>
            <p:nvPr/>
          </p:nvSpPr>
          <p:spPr>
            <a:xfrm>
              <a:off x="2017814" y="673442"/>
              <a:ext cx="14307185" cy="9613900"/>
            </a:xfrm>
            <a:custGeom>
              <a:avLst/>
              <a:gdLst/>
              <a:ahLst/>
              <a:cxnLst/>
              <a:rect l="l" t="t" r="r" b="b"/>
              <a:pathLst>
                <a:path w="14307185" h="9613900">
                  <a:moveTo>
                    <a:pt x="2540025" y="2267508"/>
                  </a:moveTo>
                  <a:lnTo>
                    <a:pt x="2222525" y="2267508"/>
                  </a:lnTo>
                  <a:lnTo>
                    <a:pt x="2222525" y="9613570"/>
                  </a:lnTo>
                  <a:lnTo>
                    <a:pt x="2540025" y="9613570"/>
                  </a:lnTo>
                  <a:lnTo>
                    <a:pt x="2540025" y="2267508"/>
                  </a:lnTo>
                  <a:close/>
                </a:path>
                <a:path w="14307185" h="9613900">
                  <a:moveTo>
                    <a:pt x="3101365" y="2267508"/>
                  </a:moveTo>
                  <a:lnTo>
                    <a:pt x="2783865" y="2267508"/>
                  </a:lnTo>
                  <a:lnTo>
                    <a:pt x="2783865" y="9613570"/>
                  </a:lnTo>
                  <a:lnTo>
                    <a:pt x="3101365" y="9613570"/>
                  </a:lnTo>
                  <a:lnTo>
                    <a:pt x="3101365" y="2267508"/>
                  </a:lnTo>
                  <a:close/>
                </a:path>
                <a:path w="14307185" h="9613900">
                  <a:moveTo>
                    <a:pt x="3662718" y="2267508"/>
                  </a:moveTo>
                  <a:lnTo>
                    <a:pt x="3345205" y="2267508"/>
                  </a:lnTo>
                  <a:lnTo>
                    <a:pt x="3345205" y="9613570"/>
                  </a:lnTo>
                  <a:lnTo>
                    <a:pt x="3662718" y="9613570"/>
                  </a:lnTo>
                  <a:lnTo>
                    <a:pt x="3662718" y="2267508"/>
                  </a:lnTo>
                  <a:close/>
                </a:path>
                <a:path w="14307185" h="9613900">
                  <a:moveTo>
                    <a:pt x="4224058" y="2267508"/>
                  </a:moveTo>
                  <a:lnTo>
                    <a:pt x="3906558" y="2267508"/>
                  </a:lnTo>
                  <a:lnTo>
                    <a:pt x="3906558" y="9613570"/>
                  </a:lnTo>
                  <a:lnTo>
                    <a:pt x="4224058" y="9613570"/>
                  </a:lnTo>
                  <a:lnTo>
                    <a:pt x="4224058" y="2267508"/>
                  </a:lnTo>
                  <a:close/>
                </a:path>
                <a:path w="14307185" h="9613900">
                  <a:moveTo>
                    <a:pt x="4785398" y="2267508"/>
                  </a:moveTo>
                  <a:lnTo>
                    <a:pt x="4467898" y="2267508"/>
                  </a:lnTo>
                  <a:lnTo>
                    <a:pt x="4467898" y="9613570"/>
                  </a:lnTo>
                  <a:lnTo>
                    <a:pt x="4785398" y="9613570"/>
                  </a:lnTo>
                  <a:lnTo>
                    <a:pt x="4785398" y="2267508"/>
                  </a:lnTo>
                  <a:close/>
                </a:path>
                <a:path w="14307185" h="9613900">
                  <a:moveTo>
                    <a:pt x="5346751" y="2267508"/>
                  </a:moveTo>
                  <a:lnTo>
                    <a:pt x="5029251" y="2267508"/>
                  </a:lnTo>
                  <a:lnTo>
                    <a:pt x="5029251" y="9613570"/>
                  </a:lnTo>
                  <a:lnTo>
                    <a:pt x="5346751" y="9613570"/>
                  </a:lnTo>
                  <a:lnTo>
                    <a:pt x="5346751" y="2267508"/>
                  </a:lnTo>
                  <a:close/>
                </a:path>
                <a:path w="14307185" h="9613900">
                  <a:moveTo>
                    <a:pt x="5908091" y="2267508"/>
                  </a:moveTo>
                  <a:lnTo>
                    <a:pt x="5590591" y="2267508"/>
                  </a:lnTo>
                  <a:lnTo>
                    <a:pt x="5590591" y="9613570"/>
                  </a:lnTo>
                  <a:lnTo>
                    <a:pt x="5908091" y="9613570"/>
                  </a:lnTo>
                  <a:lnTo>
                    <a:pt x="5908091" y="2267508"/>
                  </a:lnTo>
                  <a:close/>
                </a:path>
                <a:path w="14307185" h="9613900">
                  <a:moveTo>
                    <a:pt x="6469443" y="2267508"/>
                  </a:moveTo>
                  <a:lnTo>
                    <a:pt x="6151931" y="2267508"/>
                  </a:lnTo>
                  <a:lnTo>
                    <a:pt x="6151931" y="9613570"/>
                  </a:lnTo>
                  <a:lnTo>
                    <a:pt x="6469443" y="9613570"/>
                  </a:lnTo>
                  <a:lnTo>
                    <a:pt x="6469443" y="2267508"/>
                  </a:lnTo>
                  <a:close/>
                </a:path>
                <a:path w="14307185" h="9613900">
                  <a:moveTo>
                    <a:pt x="7030783" y="2267508"/>
                  </a:moveTo>
                  <a:lnTo>
                    <a:pt x="6714553" y="2267508"/>
                  </a:lnTo>
                  <a:lnTo>
                    <a:pt x="6714553" y="9613570"/>
                  </a:lnTo>
                  <a:lnTo>
                    <a:pt x="7030783" y="9613570"/>
                  </a:lnTo>
                  <a:lnTo>
                    <a:pt x="7030783" y="2267508"/>
                  </a:lnTo>
                  <a:close/>
                </a:path>
                <a:path w="14307185" h="9613900">
                  <a:moveTo>
                    <a:pt x="7593393" y="2267508"/>
                  </a:moveTo>
                  <a:lnTo>
                    <a:pt x="7275893" y="2267508"/>
                  </a:lnTo>
                  <a:lnTo>
                    <a:pt x="7275893" y="9613570"/>
                  </a:lnTo>
                  <a:lnTo>
                    <a:pt x="7593393" y="9613570"/>
                  </a:lnTo>
                  <a:lnTo>
                    <a:pt x="7593393" y="2267508"/>
                  </a:lnTo>
                  <a:close/>
                </a:path>
                <a:path w="14307185" h="9613900">
                  <a:moveTo>
                    <a:pt x="8154746" y="2267508"/>
                  </a:moveTo>
                  <a:lnTo>
                    <a:pt x="7837246" y="2267508"/>
                  </a:lnTo>
                  <a:lnTo>
                    <a:pt x="7837246" y="9613570"/>
                  </a:lnTo>
                  <a:lnTo>
                    <a:pt x="8154746" y="9613570"/>
                  </a:lnTo>
                  <a:lnTo>
                    <a:pt x="8154746" y="2267508"/>
                  </a:lnTo>
                  <a:close/>
                </a:path>
                <a:path w="14307185" h="9613900">
                  <a:moveTo>
                    <a:pt x="8716086" y="2267508"/>
                  </a:moveTo>
                  <a:lnTo>
                    <a:pt x="8398586" y="2267508"/>
                  </a:lnTo>
                  <a:lnTo>
                    <a:pt x="8398586" y="9613570"/>
                  </a:lnTo>
                  <a:lnTo>
                    <a:pt x="8716086" y="9613570"/>
                  </a:lnTo>
                  <a:lnTo>
                    <a:pt x="8716086" y="2267508"/>
                  </a:lnTo>
                  <a:close/>
                </a:path>
                <a:path w="14307185" h="9613900">
                  <a:moveTo>
                    <a:pt x="9277439" y="2267508"/>
                  </a:moveTo>
                  <a:lnTo>
                    <a:pt x="8959926" y="2267508"/>
                  </a:lnTo>
                  <a:lnTo>
                    <a:pt x="8959926" y="9613570"/>
                  </a:lnTo>
                  <a:lnTo>
                    <a:pt x="9277439" y="9613570"/>
                  </a:lnTo>
                  <a:lnTo>
                    <a:pt x="9277439" y="2267508"/>
                  </a:lnTo>
                  <a:close/>
                </a:path>
                <a:path w="14307185" h="9613900">
                  <a:moveTo>
                    <a:pt x="9838779" y="2267508"/>
                  </a:moveTo>
                  <a:lnTo>
                    <a:pt x="9521279" y="2267508"/>
                  </a:lnTo>
                  <a:lnTo>
                    <a:pt x="9521279" y="9613570"/>
                  </a:lnTo>
                  <a:lnTo>
                    <a:pt x="9838779" y="9613570"/>
                  </a:lnTo>
                  <a:lnTo>
                    <a:pt x="9838779" y="2267508"/>
                  </a:lnTo>
                  <a:close/>
                </a:path>
                <a:path w="14307185" h="9613900">
                  <a:moveTo>
                    <a:pt x="10400132" y="2267508"/>
                  </a:moveTo>
                  <a:lnTo>
                    <a:pt x="10082619" y="2267508"/>
                  </a:lnTo>
                  <a:lnTo>
                    <a:pt x="10082619" y="9613570"/>
                  </a:lnTo>
                  <a:lnTo>
                    <a:pt x="10400132" y="9613570"/>
                  </a:lnTo>
                  <a:lnTo>
                    <a:pt x="10400132" y="2267508"/>
                  </a:lnTo>
                  <a:close/>
                </a:path>
                <a:path w="14307185" h="9613900">
                  <a:moveTo>
                    <a:pt x="10961472" y="2267508"/>
                  </a:moveTo>
                  <a:lnTo>
                    <a:pt x="10643972" y="2267508"/>
                  </a:lnTo>
                  <a:lnTo>
                    <a:pt x="10643972" y="9613570"/>
                  </a:lnTo>
                  <a:lnTo>
                    <a:pt x="10961472" y="9613570"/>
                  </a:lnTo>
                  <a:lnTo>
                    <a:pt x="10961472" y="2267508"/>
                  </a:lnTo>
                  <a:close/>
                </a:path>
                <a:path w="14307185" h="9613900">
                  <a:moveTo>
                    <a:pt x="11522812" y="2267508"/>
                  </a:moveTo>
                  <a:lnTo>
                    <a:pt x="11205312" y="2267508"/>
                  </a:lnTo>
                  <a:lnTo>
                    <a:pt x="11205312" y="9613570"/>
                  </a:lnTo>
                  <a:lnTo>
                    <a:pt x="11522812" y="9613570"/>
                  </a:lnTo>
                  <a:lnTo>
                    <a:pt x="11522812" y="2267508"/>
                  </a:lnTo>
                  <a:close/>
                </a:path>
                <a:path w="14307185" h="9613900">
                  <a:moveTo>
                    <a:pt x="12084164" y="2267508"/>
                  </a:moveTo>
                  <a:lnTo>
                    <a:pt x="11767934" y="2267508"/>
                  </a:lnTo>
                  <a:lnTo>
                    <a:pt x="11767934" y="9613570"/>
                  </a:lnTo>
                  <a:lnTo>
                    <a:pt x="12084164" y="9613570"/>
                  </a:lnTo>
                  <a:lnTo>
                    <a:pt x="12084164" y="2267508"/>
                  </a:lnTo>
                  <a:close/>
                </a:path>
                <a:path w="14307185" h="9613900">
                  <a:moveTo>
                    <a:pt x="14306677" y="0"/>
                  </a:moveTo>
                  <a:lnTo>
                    <a:pt x="14306677" y="0"/>
                  </a:lnTo>
                  <a:lnTo>
                    <a:pt x="0" y="0"/>
                  </a:lnTo>
                  <a:lnTo>
                    <a:pt x="0" y="9613557"/>
                  </a:lnTo>
                  <a:lnTo>
                    <a:pt x="293370" y="9613557"/>
                  </a:lnTo>
                  <a:lnTo>
                    <a:pt x="293370" y="459028"/>
                  </a:lnTo>
                  <a:lnTo>
                    <a:pt x="537210" y="459028"/>
                  </a:lnTo>
                  <a:lnTo>
                    <a:pt x="537210" y="9613557"/>
                  </a:lnTo>
                  <a:lnTo>
                    <a:pt x="854722" y="9613557"/>
                  </a:lnTo>
                  <a:lnTo>
                    <a:pt x="854722" y="459028"/>
                  </a:lnTo>
                  <a:lnTo>
                    <a:pt x="1098562" y="459028"/>
                  </a:lnTo>
                  <a:lnTo>
                    <a:pt x="1098562" y="9613557"/>
                  </a:lnTo>
                  <a:lnTo>
                    <a:pt x="1416062" y="9613557"/>
                  </a:lnTo>
                  <a:lnTo>
                    <a:pt x="1416062" y="459028"/>
                  </a:lnTo>
                  <a:lnTo>
                    <a:pt x="1661172" y="459028"/>
                  </a:lnTo>
                  <a:lnTo>
                    <a:pt x="1661172" y="9613557"/>
                  </a:lnTo>
                  <a:lnTo>
                    <a:pt x="1977402" y="9613557"/>
                  </a:lnTo>
                  <a:lnTo>
                    <a:pt x="1977402" y="459028"/>
                  </a:lnTo>
                  <a:lnTo>
                    <a:pt x="2222525" y="459028"/>
                  </a:lnTo>
                  <a:lnTo>
                    <a:pt x="2222525" y="2181783"/>
                  </a:lnTo>
                  <a:lnTo>
                    <a:pt x="2540025" y="2181783"/>
                  </a:lnTo>
                  <a:lnTo>
                    <a:pt x="2540025" y="459028"/>
                  </a:lnTo>
                  <a:lnTo>
                    <a:pt x="2783865" y="459028"/>
                  </a:lnTo>
                  <a:lnTo>
                    <a:pt x="2783865" y="2181783"/>
                  </a:lnTo>
                  <a:lnTo>
                    <a:pt x="3101365" y="2181783"/>
                  </a:lnTo>
                  <a:lnTo>
                    <a:pt x="3101365" y="459028"/>
                  </a:lnTo>
                  <a:lnTo>
                    <a:pt x="3345205" y="459028"/>
                  </a:lnTo>
                  <a:lnTo>
                    <a:pt x="3345205" y="2181783"/>
                  </a:lnTo>
                  <a:lnTo>
                    <a:pt x="3662718" y="2181783"/>
                  </a:lnTo>
                  <a:lnTo>
                    <a:pt x="3662718" y="459028"/>
                  </a:lnTo>
                  <a:lnTo>
                    <a:pt x="3906558" y="459028"/>
                  </a:lnTo>
                  <a:lnTo>
                    <a:pt x="3906558" y="2181783"/>
                  </a:lnTo>
                  <a:lnTo>
                    <a:pt x="4224058" y="2181783"/>
                  </a:lnTo>
                  <a:lnTo>
                    <a:pt x="4224058" y="459028"/>
                  </a:lnTo>
                  <a:lnTo>
                    <a:pt x="4467898" y="459028"/>
                  </a:lnTo>
                  <a:lnTo>
                    <a:pt x="4467898" y="2181783"/>
                  </a:lnTo>
                  <a:lnTo>
                    <a:pt x="4785398" y="2181783"/>
                  </a:lnTo>
                  <a:lnTo>
                    <a:pt x="4785398" y="459028"/>
                  </a:lnTo>
                  <a:lnTo>
                    <a:pt x="5029251" y="459028"/>
                  </a:lnTo>
                  <a:lnTo>
                    <a:pt x="5029251" y="2181783"/>
                  </a:lnTo>
                  <a:lnTo>
                    <a:pt x="5346751" y="2181783"/>
                  </a:lnTo>
                  <a:lnTo>
                    <a:pt x="5346751" y="459028"/>
                  </a:lnTo>
                  <a:lnTo>
                    <a:pt x="5590591" y="459028"/>
                  </a:lnTo>
                  <a:lnTo>
                    <a:pt x="5590591" y="2181783"/>
                  </a:lnTo>
                  <a:lnTo>
                    <a:pt x="5908091" y="2181783"/>
                  </a:lnTo>
                  <a:lnTo>
                    <a:pt x="5908091" y="459028"/>
                  </a:lnTo>
                  <a:lnTo>
                    <a:pt x="6151931" y="459028"/>
                  </a:lnTo>
                  <a:lnTo>
                    <a:pt x="6151931" y="2181783"/>
                  </a:lnTo>
                  <a:lnTo>
                    <a:pt x="6469443" y="2181783"/>
                  </a:lnTo>
                  <a:lnTo>
                    <a:pt x="6469443" y="459028"/>
                  </a:lnTo>
                  <a:lnTo>
                    <a:pt x="6714553" y="459028"/>
                  </a:lnTo>
                  <a:lnTo>
                    <a:pt x="6714553" y="2181783"/>
                  </a:lnTo>
                  <a:lnTo>
                    <a:pt x="7030783" y="2181783"/>
                  </a:lnTo>
                  <a:lnTo>
                    <a:pt x="7030783" y="459028"/>
                  </a:lnTo>
                  <a:lnTo>
                    <a:pt x="7275893" y="459028"/>
                  </a:lnTo>
                  <a:lnTo>
                    <a:pt x="7275893" y="2181783"/>
                  </a:lnTo>
                  <a:lnTo>
                    <a:pt x="7593393" y="2181783"/>
                  </a:lnTo>
                  <a:lnTo>
                    <a:pt x="7593393" y="459028"/>
                  </a:lnTo>
                  <a:lnTo>
                    <a:pt x="7837246" y="459028"/>
                  </a:lnTo>
                  <a:lnTo>
                    <a:pt x="7837246" y="2181783"/>
                  </a:lnTo>
                  <a:lnTo>
                    <a:pt x="8154746" y="2181783"/>
                  </a:lnTo>
                  <a:lnTo>
                    <a:pt x="8154746" y="459028"/>
                  </a:lnTo>
                  <a:lnTo>
                    <a:pt x="8398586" y="459028"/>
                  </a:lnTo>
                  <a:lnTo>
                    <a:pt x="8398586" y="2181783"/>
                  </a:lnTo>
                  <a:lnTo>
                    <a:pt x="8716086" y="2181783"/>
                  </a:lnTo>
                  <a:lnTo>
                    <a:pt x="8716086" y="459028"/>
                  </a:lnTo>
                  <a:lnTo>
                    <a:pt x="8959926" y="459028"/>
                  </a:lnTo>
                  <a:lnTo>
                    <a:pt x="8959926" y="2181783"/>
                  </a:lnTo>
                  <a:lnTo>
                    <a:pt x="9277439" y="2181783"/>
                  </a:lnTo>
                  <a:lnTo>
                    <a:pt x="9277439" y="459028"/>
                  </a:lnTo>
                  <a:lnTo>
                    <a:pt x="9521279" y="459028"/>
                  </a:lnTo>
                  <a:lnTo>
                    <a:pt x="9521279" y="2181783"/>
                  </a:lnTo>
                  <a:lnTo>
                    <a:pt x="9838779" y="2181783"/>
                  </a:lnTo>
                  <a:lnTo>
                    <a:pt x="9838779" y="459028"/>
                  </a:lnTo>
                  <a:lnTo>
                    <a:pt x="10082619" y="459028"/>
                  </a:lnTo>
                  <a:lnTo>
                    <a:pt x="10082619" y="2181783"/>
                  </a:lnTo>
                  <a:lnTo>
                    <a:pt x="10400132" y="2181783"/>
                  </a:lnTo>
                  <a:lnTo>
                    <a:pt x="10400132" y="459028"/>
                  </a:lnTo>
                  <a:lnTo>
                    <a:pt x="10643972" y="459028"/>
                  </a:lnTo>
                  <a:lnTo>
                    <a:pt x="10643972" y="2181783"/>
                  </a:lnTo>
                  <a:lnTo>
                    <a:pt x="10961472" y="2181783"/>
                  </a:lnTo>
                  <a:lnTo>
                    <a:pt x="10961472" y="459028"/>
                  </a:lnTo>
                  <a:lnTo>
                    <a:pt x="11205312" y="459028"/>
                  </a:lnTo>
                  <a:lnTo>
                    <a:pt x="11205312" y="2181783"/>
                  </a:lnTo>
                  <a:lnTo>
                    <a:pt x="11522812" y="2181783"/>
                  </a:lnTo>
                  <a:lnTo>
                    <a:pt x="11522812" y="459028"/>
                  </a:lnTo>
                  <a:lnTo>
                    <a:pt x="11767934" y="459028"/>
                  </a:lnTo>
                  <a:lnTo>
                    <a:pt x="11767934" y="2181783"/>
                  </a:lnTo>
                  <a:lnTo>
                    <a:pt x="12084164" y="2181783"/>
                  </a:lnTo>
                  <a:lnTo>
                    <a:pt x="12084164" y="459028"/>
                  </a:lnTo>
                  <a:lnTo>
                    <a:pt x="12329274" y="459028"/>
                  </a:lnTo>
                  <a:lnTo>
                    <a:pt x="12329274" y="9613557"/>
                  </a:lnTo>
                  <a:lnTo>
                    <a:pt x="12646774" y="9613557"/>
                  </a:lnTo>
                  <a:lnTo>
                    <a:pt x="12646774" y="459028"/>
                  </a:lnTo>
                  <a:lnTo>
                    <a:pt x="12890614" y="459028"/>
                  </a:lnTo>
                  <a:lnTo>
                    <a:pt x="12890614" y="9613557"/>
                  </a:lnTo>
                  <a:lnTo>
                    <a:pt x="13207759" y="9613557"/>
                  </a:lnTo>
                  <a:lnTo>
                    <a:pt x="13208127" y="9613557"/>
                  </a:lnTo>
                  <a:lnTo>
                    <a:pt x="13451866" y="9613557"/>
                  </a:lnTo>
                  <a:lnTo>
                    <a:pt x="13451866" y="703122"/>
                  </a:lnTo>
                  <a:lnTo>
                    <a:pt x="13208127" y="703122"/>
                  </a:lnTo>
                  <a:lnTo>
                    <a:pt x="13208127" y="459028"/>
                  </a:lnTo>
                  <a:lnTo>
                    <a:pt x="13451967" y="459028"/>
                  </a:lnTo>
                  <a:lnTo>
                    <a:pt x="13451967" y="9613557"/>
                  </a:lnTo>
                  <a:lnTo>
                    <a:pt x="13769175" y="9613557"/>
                  </a:lnTo>
                  <a:lnTo>
                    <a:pt x="13769467" y="9613557"/>
                  </a:lnTo>
                  <a:lnTo>
                    <a:pt x="14013282" y="9613557"/>
                  </a:lnTo>
                  <a:lnTo>
                    <a:pt x="14013282" y="703122"/>
                  </a:lnTo>
                  <a:lnTo>
                    <a:pt x="13769467" y="703122"/>
                  </a:lnTo>
                  <a:lnTo>
                    <a:pt x="13769467" y="459028"/>
                  </a:lnTo>
                  <a:lnTo>
                    <a:pt x="14013307" y="459028"/>
                  </a:lnTo>
                  <a:lnTo>
                    <a:pt x="14013307" y="9613557"/>
                  </a:lnTo>
                  <a:lnTo>
                    <a:pt x="14306677" y="9613557"/>
                  </a:lnTo>
                  <a:lnTo>
                    <a:pt x="14306677" y="0"/>
                  </a:lnTo>
                  <a:close/>
                </a:path>
              </a:pathLst>
            </a:custGeom>
            <a:solidFill>
              <a:srgbClr val="F5F6F0"/>
            </a:solidFill>
          </p:spPr>
          <p:txBody>
            <a:bodyPr wrap="square" lIns="0" tIns="0" rIns="0" bIns="0" rtlCol="0"/>
            <a:lstStyle/>
            <a:p>
              <a:endParaRPr/>
            </a:p>
          </p:txBody>
        </p:sp>
        <p:sp>
          <p:nvSpPr>
            <p:cNvPr id="14" name="object 14"/>
            <p:cNvSpPr/>
            <p:nvPr/>
          </p:nvSpPr>
          <p:spPr>
            <a:xfrm>
              <a:off x="2311349" y="1376565"/>
              <a:ext cx="13158469" cy="8910955"/>
            </a:xfrm>
            <a:custGeom>
              <a:avLst/>
              <a:gdLst/>
              <a:ahLst/>
              <a:cxnLst/>
              <a:rect l="l" t="t" r="r" b="b"/>
              <a:pathLst>
                <a:path w="13158469" h="8910955">
                  <a:moveTo>
                    <a:pt x="244094" y="0"/>
                  </a:moveTo>
                  <a:lnTo>
                    <a:pt x="0" y="0"/>
                  </a:lnTo>
                  <a:lnTo>
                    <a:pt x="0" y="8910434"/>
                  </a:lnTo>
                  <a:lnTo>
                    <a:pt x="244094" y="8910434"/>
                  </a:lnTo>
                  <a:lnTo>
                    <a:pt x="244094" y="0"/>
                  </a:lnTo>
                  <a:close/>
                </a:path>
                <a:path w="13158469" h="8910955">
                  <a:moveTo>
                    <a:pt x="805522" y="0"/>
                  </a:moveTo>
                  <a:lnTo>
                    <a:pt x="561416" y="0"/>
                  </a:lnTo>
                  <a:lnTo>
                    <a:pt x="561416" y="8910434"/>
                  </a:lnTo>
                  <a:lnTo>
                    <a:pt x="805522" y="8910434"/>
                  </a:lnTo>
                  <a:lnTo>
                    <a:pt x="805522" y="0"/>
                  </a:lnTo>
                  <a:close/>
                </a:path>
                <a:path w="13158469" h="8910955">
                  <a:moveTo>
                    <a:pt x="1367053" y="0"/>
                  </a:moveTo>
                  <a:lnTo>
                    <a:pt x="1122946" y="0"/>
                  </a:lnTo>
                  <a:lnTo>
                    <a:pt x="1122946" y="8910434"/>
                  </a:lnTo>
                  <a:lnTo>
                    <a:pt x="1367053" y="8910434"/>
                  </a:lnTo>
                  <a:lnTo>
                    <a:pt x="1367053" y="0"/>
                  </a:lnTo>
                  <a:close/>
                </a:path>
                <a:path w="13158469" h="8910955">
                  <a:moveTo>
                    <a:pt x="1928583" y="0"/>
                  </a:moveTo>
                  <a:lnTo>
                    <a:pt x="1684362" y="0"/>
                  </a:lnTo>
                  <a:lnTo>
                    <a:pt x="1684362" y="8910434"/>
                  </a:lnTo>
                  <a:lnTo>
                    <a:pt x="1928583" y="8910434"/>
                  </a:lnTo>
                  <a:lnTo>
                    <a:pt x="1928583" y="0"/>
                  </a:lnTo>
                  <a:close/>
                </a:path>
                <a:path w="13158469" h="8910955">
                  <a:moveTo>
                    <a:pt x="2490000" y="1564386"/>
                  </a:moveTo>
                  <a:lnTo>
                    <a:pt x="2245893" y="1564386"/>
                  </a:lnTo>
                  <a:lnTo>
                    <a:pt x="2245893" y="8910447"/>
                  </a:lnTo>
                  <a:lnTo>
                    <a:pt x="2490000" y="8910447"/>
                  </a:lnTo>
                  <a:lnTo>
                    <a:pt x="2490000" y="1564386"/>
                  </a:lnTo>
                  <a:close/>
                </a:path>
                <a:path w="13158469" h="8910955">
                  <a:moveTo>
                    <a:pt x="2490000" y="0"/>
                  </a:moveTo>
                  <a:lnTo>
                    <a:pt x="2245893" y="0"/>
                  </a:lnTo>
                  <a:lnTo>
                    <a:pt x="2245893" y="1478661"/>
                  </a:lnTo>
                  <a:lnTo>
                    <a:pt x="2490000" y="1478661"/>
                  </a:lnTo>
                  <a:lnTo>
                    <a:pt x="2490000" y="0"/>
                  </a:lnTo>
                  <a:close/>
                </a:path>
                <a:path w="13158469" h="8910955">
                  <a:moveTo>
                    <a:pt x="3051530" y="1564386"/>
                  </a:moveTo>
                  <a:lnTo>
                    <a:pt x="2807436" y="1564386"/>
                  </a:lnTo>
                  <a:lnTo>
                    <a:pt x="2807436" y="8910447"/>
                  </a:lnTo>
                  <a:lnTo>
                    <a:pt x="3051530" y="8910447"/>
                  </a:lnTo>
                  <a:lnTo>
                    <a:pt x="3051530" y="1564386"/>
                  </a:lnTo>
                  <a:close/>
                </a:path>
                <a:path w="13158469" h="8910955">
                  <a:moveTo>
                    <a:pt x="3051530" y="0"/>
                  </a:moveTo>
                  <a:lnTo>
                    <a:pt x="2807436" y="0"/>
                  </a:lnTo>
                  <a:lnTo>
                    <a:pt x="2807436" y="1478661"/>
                  </a:lnTo>
                  <a:lnTo>
                    <a:pt x="3051530" y="1478661"/>
                  </a:lnTo>
                  <a:lnTo>
                    <a:pt x="3051530" y="0"/>
                  </a:lnTo>
                  <a:close/>
                </a:path>
                <a:path w="13158469" h="8910955">
                  <a:moveTo>
                    <a:pt x="3612959" y="1564386"/>
                  </a:moveTo>
                  <a:lnTo>
                    <a:pt x="3368852" y="1564386"/>
                  </a:lnTo>
                  <a:lnTo>
                    <a:pt x="3368852" y="8910447"/>
                  </a:lnTo>
                  <a:lnTo>
                    <a:pt x="3612959" y="8910447"/>
                  </a:lnTo>
                  <a:lnTo>
                    <a:pt x="3612959" y="1564386"/>
                  </a:lnTo>
                  <a:close/>
                </a:path>
                <a:path w="13158469" h="8910955">
                  <a:moveTo>
                    <a:pt x="3612959" y="0"/>
                  </a:moveTo>
                  <a:lnTo>
                    <a:pt x="3368852" y="0"/>
                  </a:lnTo>
                  <a:lnTo>
                    <a:pt x="3368852" y="1478661"/>
                  </a:lnTo>
                  <a:lnTo>
                    <a:pt x="3612959" y="1478661"/>
                  </a:lnTo>
                  <a:lnTo>
                    <a:pt x="3612959" y="0"/>
                  </a:lnTo>
                  <a:close/>
                </a:path>
                <a:path w="13158469" h="8910955">
                  <a:moveTo>
                    <a:pt x="4174490" y="1564386"/>
                  </a:moveTo>
                  <a:lnTo>
                    <a:pt x="3930383" y="1564386"/>
                  </a:lnTo>
                  <a:lnTo>
                    <a:pt x="3930383" y="8910447"/>
                  </a:lnTo>
                  <a:lnTo>
                    <a:pt x="4174490" y="8910447"/>
                  </a:lnTo>
                  <a:lnTo>
                    <a:pt x="4174490" y="1564386"/>
                  </a:lnTo>
                  <a:close/>
                </a:path>
                <a:path w="13158469" h="8910955">
                  <a:moveTo>
                    <a:pt x="4174490" y="0"/>
                  </a:moveTo>
                  <a:lnTo>
                    <a:pt x="3930383" y="0"/>
                  </a:lnTo>
                  <a:lnTo>
                    <a:pt x="3930383" y="1478661"/>
                  </a:lnTo>
                  <a:lnTo>
                    <a:pt x="4174490" y="1478661"/>
                  </a:lnTo>
                  <a:lnTo>
                    <a:pt x="4174490" y="0"/>
                  </a:lnTo>
                  <a:close/>
                </a:path>
                <a:path w="13158469" h="8910955">
                  <a:moveTo>
                    <a:pt x="4736020" y="1564386"/>
                  </a:moveTo>
                  <a:lnTo>
                    <a:pt x="4491799" y="1564386"/>
                  </a:lnTo>
                  <a:lnTo>
                    <a:pt x="4491799" y="8910447"/>
                  </a:lnTo>
                  <a:lnTo>
                    <a:pt x="4736020" y="8910447"/>
                  </a:lnTo>
                  <a:lnTo>
                    <a:pt x="4736020" y="1564386"/>
                  </a:lnTo>
                  <a:close/>
                </a:path>
                <a:path w="13158469" h="8910955">
                  <a:moveTo>
                    <a:pt x="4736020" y="0"/>
                  </a:moveTo>
                  <a:lnTo>
                    <a:pt x="4491799" y="0"/>
                  </a:lnTo>
                  <a:lnTo>
                    <a:pt x="4491799" y="1478661"/>
                  </a:lnTo>
                  <a:lnTo>
                    <a:pt x="4736020" y="1478661"/>
                  </a:lnTo>
                  <a:lnTo>
                    <a:pt x="4736020" y="0"/>
                  </a:lnTo>
                  <a:close/>
                </a:path>
                <a:path w="13158469" h="8910955">
                  <a:moveTo>
                    <a:pt x="5297436" y="1564386"/>
                  </a:moveTo>
                  <a:lnTo>
                    <a:pt x="5053330" y="1564386"/>
                  </a:lnTo>
                  <a:lnTo>
                    <a:pt x="5053330" y="8910447"/>
                  </a:lnTo>
                  <a:lnTo>
                    <a:pt x="5297436" y="8910447"/>
                  </a:lnTo>
                  <a:lnTo>
                    <a:pt x="5297436" y="1564386"/>
                  </a:lnTo>
                  <a:close/>
                </a:path>
                <a:path w="13158469" h="8910955">
                  <a:moveTo>
                    <a:pt x="5297436" y="0"/>
                  </a:moveTo>
                  <a:lnTo>
                    <a:pt x="5053330" y="0"/>
                  </a:lnTo>
                  <a:lnTo>
                    <a:pt x="5053330" y="1478661"/>
                  </a:lnTo>
                  <a:lnTo>
                    <a:pt x="5297436" y="1478661"/>
                  </a:lnTo>
                  <a:lnTo>
                    <a:pt x="5297436" y="0"/>
                  </a:lnTo>
                  <a:close/>
                </a:path>
                <a:path w="13158469" h="8910955">
                  <a:moveTo>
                    <a:pt x="5858967" y="1564386"/>
                  </a:moveTo>
                  <a:lnTo>
                    <a:pt x="5614873" y="1564386"/>
                  </a:lnTo>
                  <a:lnTo>
                    <a:pt x="5614873" y="8910447"/>
                  </a:lnTo>
                  <a:lnTo>
                    <a:pt x="5858967" y="8910447"/>
                  </a:lnTo>
                  <a:lnTo>
                    <a:pt x="5858967" y="1564386"/>
                  </a:lnTo>
                  <a:close/>
                </a:path>
                <a:path w="13158469" h="8910955">
                  <a:moveTo>
                    <a:pt x="5858967" y="0"/>
                  </a:moveTo>
                  <a:lnTo>
                    <a:pt x="5614873" y="0"/>
                  </a:lnTo>
                  <a:lnTo>
                    <a:pt x="5614873" y="1478661"/>
                  </a:lnTo>
                  <a:lnTo>
                    <a:pt x="5858967" y="1478661"/>
                  </a:lnTo>
                  <a:lnTo>
                    <a:pt x="5858967" y="0"/>
                  </a:lnTo>
                  <a:close/>
                </a:path>
                <a:path w="13158469" h="8910955">
                  <a:moveTo>
                    <a:pt x="6420510" y="1564386"/>
                  </a:moveTo>
                  <a:lnTo>
                    <a:pt x="6176289" y="1564386"/>
                  </a:lnTo>
                  <a:lnTo>
                    <a:pt x="6176289" y="8910447"/>
                  </a:lnTo>
                  <a:lnTo>
                    <a:pt x="6420510" y="8910447"/>
                  </a:lnTo>
                  <a:lnTo>
                    <a:pt x="6420510" y="1564386"/>
                  </a:lnTo>
                  <a:close/>
                </a:path>
                <a:path w="13158469" h="8910955">
                  <a:moveTo>
                    <a:pt x="6420510" y="0"/>
                  </a:moveTo>
                  <a:lnTo>
                    <a:pt x="6176289" y="0"/>
                  </a:lnTo>
                  <a:lnTo>
                    <a:pt x="6176289" y="1478661"/>
                  </a:lnTo>
                  <a:lnTo>
                    <a:pt x="6420510" y="1478661"/>
                  </a:lnTo>
                  <a:lnTo>
                    <a:pt x="6420510" y="0"/>
                  </a:lnTo>
                  <a:close/>
                </a:path>
                <a:path w="13158469" h="8910955">
                  <a:moveTo>
                    <a:pt x="6981926" y="1564386"/>
                  </a:moveTo>
                  <a:lnTo>
                    <a:pt x="6737820" y="1564386"/>
                  </a:lnTo>
                  <a:lnTo>
                    <a:pt x="6737820" y="8910447"/>
                  </a:lnTo>
                  <a:lnTo>
                    <a:pt x="6981926" y="8910447"/>
                  </a:lnTo>
                  <a:lnTo>
                    <a:pt x="6981926" y="1564386"/>
                  </a:lnTo>
                  <a:close/>
                </a:path>
                <a:path w="13158469" h="8910955">
                  <a:moveTo>
                    <a:pt x="6981926" y="0"/>
                  </a:moveTo>
                  <a:lnTo>
                    <a:pt x="6737820" y="0"/>
                  </a:lnTo>
                  <a:lnTo>
                    <a:pt x="6737820" y="1478661"/>
                  </a:lnTo>
                  <a:lnTo>
                    <a:pt x="6981926" y="1478661"/>
                  </a:lnTo>
                  <a:lnTo>
                    <a:pt x="6981926" y="0"/>
                  </a:lnTo>
                  <a:close/>
                </a:path>
                <a:path w="13158469" h="8910955">
                  <a:moveTo>
                    <a:pt x="7543457" y="1564386"/>
                  </a:moveTo>
                  <a:lnTo>
                    <a:pt x="7299236" y="1564386"/>
                  </a:lnTo>
                  <a:lnTo>
                    <a:pt x="7299236" y="8910447"/>
                  </a:lnTo>
                  <a:lnTo>
                    <a:pt x="7543457" y="8910447"/>
                  </a:lnTo>
                  <a:lnTo>
                    <a:pt x="7543457" y="1564386"/>
                  </a:lnTo>
                  <a:close/>
                </a:path>
                <a:path w="13158469" h="8910955">
                  <a:moveTo>
                    <a:pt x="7543457" y="0"/>
                  </a:moveTo>
                  <a:lnTo>
                    <a:pt x="7299236" y="0"/>
                  </a:lnTo>
                  <a:lnTo>
                    <a:pt x="7299236" y="1478661"/>
                  </a:lnTo>
                  <a:lnTo>
                    <a:pt x="7543457" y="1478661"/>
                  </a:lnTo>
                  <a:lnTo>
                    <a:pt x="7543457" y="0"/>
                  </a:lnTo>
                  <a:close/>
                </a:path>
                <a:path w="13158469" h="8910955">
                  <a:moveTo>
                    <a:pt x="8104873" y="1564386"/>
                  </a:moveTo>
                  <a:lnTo>
                    <a:pt x="7860766" y="1564386"/>
                  </a:lnTo>
                  <a:lnTo>
                    <a:pt x="7860766" y="8910447"/>
                  </a:lnTo>
                  <a:lnTo>
                    <a:pt x="8104873" y="8910447"/>
                  </a:lnTo>
                  <a:lnTo>
                    <a:pt x="8104873" y="1564386"/>
                  </a:lnTo>
                  <a:close/>
                </a:path>
                <a:path w="13158469" h="8910955">
                  <a:moveTo>
                    <a:pt x="8104873" y="0"/>
                  </a:moveTo>
                  <a:lnTo>
                    <a:pt x="7860766" y="0"/>
                  </a:lnTo>
                  <a:lnTo>
                    <a:pt x="7860766" y="1478661"/>
                  </a:lnTo>
                  <a:lnTo>
                    <a:pt x="8104873" y="1478661"/>
                  </a:lnTo>
                  <a:lnTo>
                    <a:pt x="8104873" y="0"/>
                  </a:lnTo>
                  <a:close/>
                </a:path>
                <a:path w="13158469" h="8910955">
                  <a:moveTo>
                    <a:pt x="8666404" y="1564386"/>
                  </a:moveTo>
                  <a:lnTo>
                    <a:pt x="8422310" y="1564386"/>
                  </a:lnTo>
                  <a:lnTo>
                    <a:pt x="8422310" y="8910447"/>
                  </a:lnTo>
                  <a:lnTo>
                    <a:pt x="8666404" y="8910447"/>
                  </a:lnTo>
                  <a:lnTo>
                    <a:pt x="8666404" y="1564386"/>
                  </a:lnTo>
                  <a:close/>
                </a:path>
                <a:path w="13158469" h="8910955">
                  <a:moveTo>
                    <a:pt x="8666404" y="0"/>
                  </a:moveTo>
                  <a:lnTo>
                    <a:pt x="8422310" y="0"/>
                  </a:lnTo>
                  <a:lnTo>
                    <a:pt x="8422310" y="1478661"/>
                  </a:lnTo>
                  <a:lnTo>
                    <a:pt x="8666404" y="1478661"/>
                  </a:lnTo>
                  <a:lnTo>
                    <a:pt x="8666404" y="0"/>
                  </a:lnTo>
                  <a:close/>
                </a:path>
                <a:path w="13158469" h="8910955">
                  <a:moveTo>
                    <a:pt x="9227947" y="1564386"/>
                  </a:moveTo>
                  <a:lnTo>
                    <a:pt x="8983726" y="1564386"/>
                  </a:lnTo>
                  <a:lnTo>
                    <a:pt x="8983726" y="8910447"/>
                  </a:lnTo>
                  <a:lnTo>
                    <a:pt x="9227947" y="8910447"/>
                  </a:lnTo>
                  <a:lnTo>
                    <a:pt x="9227947" y="1564386"/>
                  </a:lnTo>
                  <a:close/>
                </a:path>
                <a:path w="13158469" h="8910955">
                  <a:moveTo>
                    <a:pt x="9227947" y="0"/>
                  </a:moveTo>
                  <a:lnTo>
                    <a:pt x="8983726" y="0"/>
                  </a:lnTo>
                  <a:lnTo>
                    <a:pt x="8983726" y="1478661"/>
                  </a:lnTo>
                  <a:lnTo>
                    <a:pt x="9227947" y="1478661"/>
                  </a:lnTo>
                  <a:lnTo>
                    <a:pt x="9227947" y="0"/>
                  </a:lnTo>
                  <a:close/>
                </a:path>
                <a:path w="13158469" h="8910955">
                  <a:moveTo>
                    <a:pt x="9789363" y="1564386"/>
                  </a:moveTo>
                  <a:lnTo>
                    <a:pt x="9545256" y="1564386"/>
                  </a:lnTo>
                  <a:lnTo>
                    <a:pt x="9545256" y="8910447"/>
                  </a:lnTo>
                  <a:lnTo>
                    <a:pt x="9789363" y="8910447"/>
                  </a:lnTo>
                  <a:lnTo>
                    <a:pt x="9789363" y="1564386"/>
                  </a:lnTo>
                  <a:close/>
                </a:path>
                <a:path w="13158469" h="8910955">
                  <a:moveTo>
                    <a:pt x="9789363" y="0"/>
                  </a:moveTo>
                  <a:lnTo>
                    <a:pt x="9545256" y="0"/>
                  </a:lnTo>
                  <a:lnTo>
                    <a:pt x="9545256" y="1478661"/>
                  </a:lnTo>
                  <a:lnTo>
                    <a:pt x="9789363" y="1478661"/>
                  </a:lnTo>
                  <a:lnTo>
                    <a:pt x="9789363" y="0"/>
                  </a:lnTo>
                  <a:close/>
                </a:path>
                <a:path w="13158469" h="8910955">
                  <a:moveTo>
                    <a:pt x="10350894" y="1564386"/>
                  </a:moveTo>
                  <a:lnTo>
                    <a:pt x="10106787" y="1564386"/>
                  </a:lnTo>
                  <a:lnTo>
                    <a:pt x="10106787" y="8910447"/>
                  </a:lnTo>
                  <a:lnTo>
                    <a:pt x="10350894" y="8910447"/>
                  </a:lnTo>
                  <a:lnTo>
                    <a:pt x="10350894" y="1564386"/>
                  </a:lnTo>
                  <a:close/>
                </a:path>
                <a:path w="13158469" h="8910955">
                  <a:moveTo>
                    <a:pt x="10350894" y="0"/>
                  </a:moveTo>
                  <a:lnTo>
                    <a:pt x="10106787" y="0"/>
                  </a:lnTo>
                  <a:lnTo>
                    <a:pt x="10106787" y="1478661"/>
                  </a:lnTo>
                  <a:lnTo>
                    <a:pt x="10350894" y="1478661"/>
                  </a:lnTo>
                  <a:lnTo>
                    <a:pt x="10350894" y="0"/>
                  </a:lnTo>
                  <a:close/>
                </a:path>
                <a:path w="13158469" h="8910955">
                  <a:moveTo>
                    <a:pt x="10912310" y="1564386"/>
                  </a:moveTo>
                  <a:lnTo>
                    <a:pt x="10668203" y="1564386"/>
                  </a:lnTo>
                  <a:lnTo>
                    <a:pt x="10668203" y="8910447"/>
                  </a:lnTo>
                  <a:lnTo>
                    <a:pt x="10912310" y="8910447"/>
                  </a:lnTo>
                  <a:lnTo>
                    <a:pt x="10912310" y="1564386"/>
                  </a:lnTo>
                  <a:close/>
                </a:path>
                <a:path w="13158469" h="8910955">
                  <a:moveTo>
                    <a:pt x="10912310" y="0"/>
                  </a:moveTo>
                  <a:lnTo>
                    <a:pt x="10668203" y="0"/>
                  </a:lnTo>
                  <a:lnTo>
                    <a:pt x="10668203" y="1478661"/>
                  </a:lnTo>
                  <a:lnTo>
                    <a:pt x="10912310" y="1478661"/>
                  </a:lnTo>
                  <a:lnTo>
                    <a:pt x="10912310" y="0"/>
                  </a:lnTo>
                  <a:close/>
                </a:path>
                <a:path w="13158469" h="8910955">
                  <a:moveTo>
                    <a:pt x="11473840" y="1564386"/>
                  </a:moveTo>
                  <a:lnTo>
                    <a:pt x="11229746" y="1564386"/>
                  </a:lnTo>
                  <a:lnTo>
                    <a:pt x="11229746" y="8910447"/>
                  </a:lnTo>
                  <a:lnTo>
                    <a:pt x="11473840" y="8910447"/>
                  </a:lnTo>
                  <a:lnTo>
                    <a:pt x="11473840" y="1564386"/>
                  </a:lnTo>
                  <a:close/>
                </a:path>
                <a:path w="13158469" h="8910955">
                  <a:moveTo>
                    <a:pt x="11473840" y="0"/>
                  </a:moveTo>
                  <a:lnTo>
                    <a:pt x="11229746" y="0"/>
                  </a:lnTo>
                  <a:lnTo>
                    <a:pt x="11229746" y="1478661"/>
                  </a:lnTo>
                  <a:lnTo>
                    <a:pt x="11473840" y="1478661"/>
                  </a:lnTo>
                  <a:lnTo>
                    <a:pt x="11473840" y="0"/>
                  </a:lnTo>
                  <a:close/>
                </a:path>
                <a:path w="13158469" h="8910955">
                  <a:moveTo>
                    <a:pt x="12035384" y="0"/>
                  </a:moveTo>
                  <a:lnTo>
                    <a:pt x="11791163" y="0"/>
                  </a:lnTo>
                  <a:lnTo>
                    <a:pt x="11791163" y="8910434"/>
                  </a:lnTo>
                  <a:lnTo>
                    <a:pt x="12035384" y="8910434"/>
                  </a:lnTo>
                  <a:lnTo>
                    <a:pt x="12035384" y="0"/>
                  </a:lnTo>
                  <a:close/>
                </a:path>
                <a:path w="13158469" h="8910955">
                  <a:moveTo>
                    <a:pt x="12596800" y="0"/>
                  </a:moveTo>
                  <a:lnTo>
                    <a:pt x="12352693" y="0"/>
                  </a:lnTo>
                  <a:lnTo>
                    <a:pt x="12352693" y="8910434"/>
                  </a:lnTo>
                  <a:lnTo>
                    <a:pt x="12596800" y="8910434"/>
                  </a:lnTo>
                  <a:lnTo>
                    <a:pt x="12596800" y="0"/>
                  </a:lnTo>
                  <a:close/>
                </a:path>
                <a:path w="13158469" h="8910955">
                  <a:moveTo>
                    <a:pt x="13158330" y="0"/>
                  </a:moveTo>
                  <a:lnTo>
                    <a:pt x="12914224" y="0"/>
                  </a:lnTo>
                  <a:lnTo>
                    <a:pt x="12914224" y="8910434"/>
                  </a:lnTo>
                  <a:lnTo>
                    <a:pt x="13158330" y="8910434"/>
                  </a:lnTo>
                  <a:lnTo>
                    <a:pt x="13158330" y="0"/>
                  </a:lnTo>
                  <a:close/>
                </a:path>
              </a:pathLst>
            </a:custGeom>
            <a:solidFill>
              <a:srgbClr val="F5F6F0"/>
            </a:solidFill>
          </p:spPr>
          <p:txBody>
            <a:bodyPr wrap="square" lIns="0" tIns="0" rIns="0" bIns="0" rtlCol="0"/>
            <a:lstStyle/>
            <a:p>
              <a:endParaRPr/>
            </a:p>
          </p:txBody>
        </p:sp>
      </p:grpSp>
      <p:sp>
        <p:nvSpPr>
          <p:cNvPr id="15" name="object 15"/>
          <p:cNvSpPr/>
          <p:nvPr/>
        </p:nvSpPr>
        <p:spPr>
          <a:xfrm>
            <a:off x="2017941" y="11"/>
            <a:ext cx="14306550" cy="375920"/>
          </a:xfrm>
          <a:custGeom>
            <a:avLst/>
            <a:gdLst/>
            <a:ahLst/>
            <a:cxnLst/>
            <a:rect l="l" t="t" r="r" b="b"/>
            <a:pathLst>
              <a:path w="14306550" h="375920">
                <a:moveTo>
                  <a:pt x="14306550" y="0"/>
                </a:moveTo>
                <a:lnTo>
                  <a:pt x="523760" y="0"/>
                </a:lnTo>
                <a:lnTo>
                  <a:pt x="480275" y="0"/>
                </a:lnTo>
                <a:lnTo>
                  <a:pt x="0" y="0"/>
                </a:lnTo>
                <a:lnTo>
                  <a:pt x="0" y="375335"/>
                </a:lnTo>
                <a:lnTo>
                  <a:pt x="480275" y="375335"/>
                </a:lnTo>
                <a:lnTo>
                  <a:pt x="523760" y="375335"/>
                </a:lnTo>
                <a:lnTo>
                  <a:pt x="14306550" y="375335"/>
                </a:lnTo>
                <a:lnTo>
                  <a:pt x="14306550" y="0"/>
                </a:lnTo>
                <a:close/>
              </a:path>
            </a:pathLst>
          </a:custGeom>
          <a:solidFill>
            <a:srgbClr val="F5F6F0"/>
          </a:solidFill>
        </p:spPr>
        <p:txBody>
          <a:bodyPr wrap="square" lIns="0" tIns="0" rIns="0" bIns="0" rtlCol="0"/>
          <a:lstStyle/>
          <a:p>
            <a:endParaRPr/>
          </a:p>
        </p:txBody>
      </p:sp>
      <p:sp>
        <p:nvSpPr>
          <p:cNvPr id="16" name="object 16"/>
          <p:cNvSpPr/>
          <p:nvPr/>
        </p:nvSpPr>
        <p:spPr>
          <a:xfrm>
            <a:off x="2498228" y="1376562"/>
            <a:ext cx="43815" cy="8910955"/>
          </a:xfrm>
          <a:custGeom>
            <a:avLst/>
            <a:gdLst/>
            <a:ahLst/>
            <a:cxnLst/>
            <a:rect l="l" t="t" r="r" b="b"/>
            <a:pathLst>
              <a:path w="43814" h="8910955">
                <a:moveTo>
                  <a:pt x="0" y="8910436"/>
                </a:moveTo>
                <a:lnTo>
                  <a:pt x="0" y="0"/>
                </a:lnTo>
                <a:lnTo>
                  <a:pt x="43478" y="0"/>
                </a:lnTo>
                <a:lnTo>
                  <a:pt x="43478" y="8910436"/>
                </a:lnTo>
                <a:lnTo>
                  <a:pt x="0" y="8910436"/>
                </a:lnTo>
                <a:close/>
              </a:path>
            </a:pathLst>
          </a:custGeom>
          <a:solidFill>
            <a:srgbClr val="F5F6F0"/>
          </a:solidFill>
        </p:spPr>
        <p:txBody>
          <a:bodyPr wrap="square" lIns="0" tIns="0" rIns="0" bIns="0" rtlCol="0"/>
          <a:lstStyle/>
          <a:p>
            <a:endParaRPr/>
          </a:p>
        </p:txBody>
      </p:sp>
      <p:sp>
        <p:nvSpPr>
          <p:cNvPr id="17" name="object 17"/>
          <p:cNvSpPr/>
          <p:nvPr/>
        </p:nvSpPr>
        <p:spPr>
          <a:xfrm>
            <a:off x="2498228" y="673431"/>
            <a:ext cx="43815" cy="459105"/>
          </a:xfrm>
          <a:custGeom>
            <a:avLst/>
            <a:gdLst/>
            <a:ahLst/>
            <a:cxnLst/>
            <a:rect l="l" t="t" r="r" b="b"/>
            <a:pathLst>
              <a:path w="43814" h="459105">
                <a:moveTo>
                  <a:pt x="0" y="459030"/>
                </a:moveTo>
                <a:lnTo>
                  <a:pt x="0" y="0"/>
                </a:lnTo>
                <a:lnTo>
                  <a:pt x="43478" y="0"/>
                </a:lnTo>
                <a:lnTo>
                  <a:pt x="43478" y="459030"/>
                </a:lnTo>
                <a:lnTo>
                  <a:pt x="0" y="459030"/>
                </a:lnTo>
                <a:close/>
              </a:path>
            </a:pathLst>
          </a:custGeom>
          <a:solidFill>
            <a:srgbClr val="F5F6F0"/>
          </a:solidFill>
        </p:spPr>
        <p:txBody>
          <a:bodyPr wrap="square" lIns="0" tIns="0" rIns="0" bIns="0" rtlCol="0"/>
          <a:lstStyle/>
          <a:p>
            <a:endParaRPr/>
          </a:p>
        </p:txBody>
      </p:sp>
      <p:sp>
        <p:nvSpPr>
          <p:cNvPr id="18" name="object 18"/>
          <p:cNvSpPr/>
          <p:nvPr/>
        </p:nvSpPr>
        <p:spPr>
          <a:xfrm>
            <a:off x="3325549" y="673431"/>
            <a:ext cx="43815" cy="9613900"/>
          </a:xfrm>
          <a:custGeom>
            <a:avLst/>
            <a:gdLst/>
            <a:ahLst/>
            <a:cxnLst/>
            <a:rect l="l" t="t" r="r" b="b"/>
            <a:pathLst>
              <a:path w="43814" h="9613900">
                <a:moveTo>
                  <a:pt x="0" y="9613568"/>
                </a:moveTo>
                <a:lnTo>
                  <a:pt x="0" y="0"/>
                </a:lnTo>
                <a:lnTo>
                  <a:pt x="43478" y="0"/>
                </a:lnTo>
                <a:lnTo>
                  <a:pt x="43478" y="9613568"/>
                </a:lnTo>
                <a:lnTo>
                  <a:pt x="0" y="9613568"/>
                </a:lnTo>
                <a:close/>
              </a:path>
            </a:pathLst>
          </a:custGeom>
          <a:solidFill>
            <a:srgbClr val="F5F6F0"/>
          </a:solidFill>
        </p:spPr>
        <p:txBody>
          <a:bodyPr wrap="square" lIns="0" tIns="0" rIns="0" bIns="0" rtlCol="0"/>
          <a:lstStyle/>
          <a:p>
            <a:endParaRPr/>
          </a:p>
        </p:txBody>
      </p:sp>
      <p:sp>
        <p:nvSpPr>
          <p:cNvPr id="19" name="object 19"/>
          <p:cNvSpPr/>
          <p:nvPr/>
        </p:nvSpPr>
        <p:spPr>
          <a:xfrm>
            <a:off x="4152870" y="2940944"/>
            <a:ext cx="43815" cy="7346315"/>
          </a:xfrm>
          <a:custGeom>
            <a:avLst/>
            <a:gdLst/>
            <a:ahLst/>
            <a:cxnLst/>
            <a:rect l="l" t="t" r="r" b="b"/>
            <a:pathLst>
              <a:path w="43814" h="7346315">
                <a:moveTo>
                  <a:pt x="0" y="7346055"/>
                </a:moveTo>
                <a:lnTo>
                  <a:pt x="43478" y="7346055"/>
                </a:lnTo>
                <a:lnTo>
                  <a:pt x="43478" y="0"/>
                </a:lnTo>
                <a:lnTo>
                  <a:pt x="0" y="0"/>
                </a:lnTo>
                <a:lnTo>
                  <a:pt x="0" y="7346055"/>
                </a:lnTo>
                <a:close/>
              </a:path>
            </a:pathLst>
          </a:custGeom>
          <a:solidFill>
            <a:srgbClr val="F5F6F0"/>
          </a:solidFill>
        </p:spPr>
        <p:txBody>
          <a:bodyPr wrap="square" lIns="0" tIns="0" rIns="0" bIns="0" rtlCol="0"/>
          <a:lstStyle/>
          <a:p>
            <a:endParaRPr/>
          </a:p>
        </p:txBody>
      </p:sp>
      <p:sp>
        <p:nvSpPr>
          <p:cNvPr id="20" name="object 20"/>
          <p:cNvSpPr/>
          <p:nvPr/>
        </p:nvSpPr>
        <p:spPr>
          <a:xfrm>
            <a:off x="4152870" y="1376562"/>
            <a:ext cx="43815" cy="1478915"/>
          </a:xfrm>
          <a:custGeom>
            <a:avLst/>
            <a:gdLst/>
            <a:ahLst/>
            <a:cxnLst/>
            <a:rect l="l" t="t" r="r" b="b"/>
            <a:pathLst>
              <a:path w="43814" h="1478914">
                <a:moveTo>
                  <a:pt x="0" y="1478656"/>
                </a:moveTo>
                <a:lnTo>
                  <a:pt x="43478" y="1478656"/>
                </a:lnTo>
                <a:lnTo>
                  <a:pt x="43478" y="0"/>
                </a:lnTo>
                <a:lnTo>
                  <a:pt x="0" y="0"/>
                </a:lnTo>
                <a:lnTo>
                  <a:pt x="0" y="1478656"/>
                </a:lnTo>
                <a:close/>
              </a:path>
            </a:pathLst>
          </a:custGeom>
          <a:solidFill>
            <a:srgbClr val="F5F6F0"/>
          </a:solidFill>
        </p:spPr>
        <p:txBody>
          <a:bodyPr wrap="square" lIns="0" tIns="0" rIns="0" bIns="0" rtlCol="0"/>
          <a:lstStyle/>
          <a:p>
            <a:endParaRPr/>
          </a:p>
        </p:txBody>
      </p:sp>
      <p:sp>
        <p:nvSpPr>
          <p:cNvPr id="21" name="object 21"/>
          <p:cNvSpPr/>
          <p:nvPr/>
        </p:nvSpPr>
        <p:spPr>
          <a:xfrm>
            <a:off x="4980191" y="2940944"/>
            <a:ext cx="43815" cy="7346315"/>
          </a:xfrm>
          <a:custGeom>
            <a:avLst/>
            <a:gdLst/>
            <a:ahLst/>
            <a:cxnLst/>
            <a:rect l="l" t="t" r="r" b="b"/>
            <a:pathLst>
              <a:path w="43814" h="7346315">
                <a:moveTo>
                  <a:pt x="0" y="7346055"/>
                </a:moveTo>
                <a:lnTo>
                  <a:pt x="43478" y="7346055"/>
                </a:lnTo>
                <a:lnTo>
                  <a:pt x="43478" y="0"/>
                </a:lnTo>
                <a:lnTo>
                  <a:pt x="0" y="0"/>
                </a:lnTo>
                <a:lnTo>
                  <a:pt x="0" y="7346055"/>
                </a:lnTo>
                <a:close/>
              </a:path>
            </a:pathLst>
          </a:custGeom>
          <a:solidFill>
            <a:srgbClr val="F5F6F0"/>
          </a:solidFill>
        </p:spPr>
        <p:txBody>
          <a:bodyPr wrap="square" lIns="0" tIns="0" rIns="0" bIns="0" rtlCol="0"/>
          <a:lstStyle/>
          <a:p>
            <a:endParaRPr/>
          </a:p>
        </p:txBody>
      </p:sp>
      <p:sp>
        <p:nvSpPr>
          <p:cNvPr id="22" name="object 22"/>
          <p:cNvSpPr/>
          <p:nvPr/>
        </p:nvSpPr>
        <p:spPr>
          <a:xfrm>
            <a:off x="4980191" y="673431"/>
            <a:ext cx="43815" cy="2181860"/>
          </a:xfrm>
          <a:custGeom>
            <a:avLst/>
            <a:gdLst/>
            <a:ahLst/>
            <a:cxnLst/>
            <a:rect l="l" t="t" r="r" b="b"/>
            <a:pathLst>
              <a:path w="43814" h="2181860">
                <a:moveTo>
                  <a:pt x="0" y="2181788"/>
                </a:moveTo>
                <a:lnTo>
                  <a:pt x="43478" y="2181788"/>
                </a:lnTo>
                <a:lnTo>
                  <a:pt x="43478" y="0"/>
                </a:lnTo>
                <a:lnTo>
                  <a:pt x="0" y="0"/>
                </a:lnTo>
                <a:lnTo>
                  <a:pt x="0" y="2181788"/>
                </a:lnTo>
                <a:close/>
              </a:path>
            </a:pathLst>
          </a:custGeom>
          <a:solidFill>
            <a:srgbClr val="F5F6F0"/>
          </a:solidFill>
        </p:spPr>
        <p:txBody>
          <a:bodyPr wrap="square" lIns="0" tIns="0" rIns="0" bIns="0" rtlCol="0"/>
          <a:lstStyle/>
          <a:p>
            <a:endParaRPr/>
          </a:p>
        </p:txBody>
      </p:sp>
      <p:sp>
        <p:nvSpPr>
          <p:cNvPr id="23" name="object 23"/>
          <p:cNvSpPr/>
          <p:nvPr/>
        </p:nvSpPr>
        <p:spPr>
          <a:xfrm>
            <a:off x="5807512" y="2940944"/>
            <a:ext cx="43815" cy="7346315"/>
          </a:xfrm>
          <a:custGeom>
            <a:avLst/>
            <a:gdLst/>
            <a:ahLst/>
            <a:cxnLst/>
            <a:rect l="l" t="t" r="r" b="b"/>
            <a:pathLst>
              <a:path w="43814" h="7346315">
                <a:moveTo>
                  <a:pt x="0" y="7346055"/>
                </a:moveTo>
                <a:lnTo>
                  <a:pt x="43478" y="7346055"/>
                </a:lnTo>
                <a:lnTo>
                  <a:pt x="43478" y="0"/>
                </a:lnTo>
                <a:lnTo>
                  <a:pt x="0" y="0"/>
                </a:lnTo>
                <a:lnTo>
                  <a:pt x="0" y="7346055"/>
                </a:lnTo>
                <a:close/>
              </a:path>
            </a:pathLst>
          </a:custGeom>
          <a:solidFill>
            <a:srgbClr val="F5F6F0"/>
          </a:solidFill>
        </p:spPr>
        <p:txBody>
          <a:bodyPr wrap="square" lIns="0" tIns="0" rIns="0" bIns="0" rtlCol="0"/>
          <a:lstStyle/>
          <a:p>
            <a:endParaRPr/>
          </a:p>
        </p:txBody>
      </p:sp>
      <p:sp>
        <p:nvSpPr>
          <p:cNvPr id="24" name="object 24"/>
          <p:cNvSpPr/>
          <p:nvPr/>
        </p:nvSpPr>
        <p:spPr>
          <a:xfrm>
            <a:off x="5807512" y="1376562"/>
            <a:ext cx="43815" cy="1478915"/>
          </a:xfrm>
          <a:custGeom>
            <a:avLst/>
            <a:gdLst/>
            <a:ahLst/>
            <a:cxnLst/>
            <a:rect l="l" t="t" r="r" b="b"/>
            <a:pathLst>
              <a:path w="43814" h="1478914">
                <a:moveTo>
                  <a:pt x="0" y="1478656"/>
                </a:moveTo>
                <a:lnTo>
                  <a:pt x="43478" y="1478656"/>
                </a:lnTo>
                <a:lnTo>
                  <a:pt x="43478" y="0"/>
                </a:lnTo>
                <a:lnTo>
                  <a:pt x="0" y="0"/>
                </a:lnTo>
                <a:lnTo>
                  <a:pt x="0" y="1478656"/>
                </a:lnTo>
                <a:close/>
              </a:path>
            </a:pathLst>
          </a:custGeom>
          <a:solidFill>
            <a:srgbClr val="F5F6F0"/>
          </a:solidFill>
        </p:spPr>
        <p:txBody>
          <a:bodyPr wrap="square" lIns="0" tIns="0" rIns="0" bIns="0" rtlCol="0"/>
          <a:lstStyle/>
          <a:p>
            <a:endParaRPr/>
          </a:p>
        </p:txBody>
      </p:sp>
      <p:sp>
        <p:nvSpPr>
          <p:cNvPr id="25" name="object 25"/>
          <p:cNvSpPr/>
          <p:nvPr/>
        </p:nvSpPr>
        <p:spPr>
          <a:xfrm>
            <a:off x="6634833" y="2940944"/>
            <a:ext cx="43815" cy="7346315"/>
          </a:xfrm>
          <a:custGeom>
            <a:avLst/>
            <a:gdLst/>
            <a:ahLst/>
            <a:cxnLst/>
            <a:rect l="l" t="t" r="r" b="b"/>
            <a:pathLst>
              <a:path w="43815" h="7346315">
                <a:moveTo>
                  <a:pt x="0" y="7346055"/>
                </a:moveTo>
                <a:lnTo>
                  <a:pt x="43478" y="7346055"/>
                </a:lnTo>
                <a:lnTo>
                  <a:pt x="43478" y="0"/>
                </a:lnTo>
                <a:lnTo>
                  <a:pt x="0" y="0"/>
                </a:lnTo>
                <a:lnTo>
                  <a:pt x="0" y="7346055"/>
                </a:lnTo>
                <a:close/>
              </a:path>
            </a:pathLst>
          </a:custGeom>
          <a:solidFill>
            <a:srgbClr val="F5F6F0"/>
          </a:solidFill>
        </p:spPr>
        <p:txBody>
          <a:bodyPr wrap="square" lIns="0" tIns="0" rIns="0" bIns="0" rtlCol="0"/>
          <a:lstStyle/>
          <a:p>
            <a:endParaRPr/>
          </a:p>
        </p:txBody>
      </p:sp>
      <p:sp>
        <p:nvSpPr>
          <p:cNvPr id="26" name="object 26"/>
          <p:cNvSpPr/>
          <p:nvPr/>
        </p:nvSpPr>
        <p:spPr>
          <a:xfrm>
            <a:off x="6634833" y="673431"/>
            <a:ext cx="43815" cy="2181860"/>
          </a:xfrm>
          <a:custGeom>
            <a:avLst/>
            <a:gdLst/>
            <a:ahLst/>
            <a:cxnLst/>
            <a:rect l="l" t="t" r="r" b="b"/>
            <a:pathLst>
              <a:path w="43815" h="2181860">
                <a:moveTo>
                  <a:pt x="0" y="2181788"/>
                </a:moveTo>
                <a:lnTo>
                  <a:pt x="43478" y="2181788"/>
                </a:lnTo>
                <a:lnTo>
                  <a:pt x="43478" y="0"/>
                </a:lnTo>
                <a:lnTo>
                  <a:pt x="0" y="0"/>
                </a:lnTo>
                <a:lnTo>
                  <a:pt x="0" y="2181788"/>
                </a:lnTo>
                <a:close/>
              </a:path>
            </a:pathLst>
          </a:custGeom>
          <a:solidFill>
            <a:srgbClr val="F5F6F0"/>
          </a:solidFill>
        </p:spPr>
        <p:txBody>
          <a:bodyPr wrap="square" lIns="0" tIns="0" rIns="0" bIns="0" rtlCol="0"/>
          <a:lstStyle/>
          <a:p>
            <a:endParaRPr/>
          </a:p>
        </p:txBody>
      </p:sp>
      <p:sp>
        <p:nvSpPr>
          <p:cNvPr id="27" name="object 27"/>
          <p:cNvSpPr/>
          <p:nvPr/>
        </p:nvSpPr>
        <p:spPr>
          <a:xfrm>
            <a:off x="7462153" y="2940944"/>
            <a:ext cx="43815" cy="7346315"/>
          </a:xfrm>
          <a:custGeom>
            <a:avLst/>
            <a:gdLst/>
            <a:ahLst/>
            <a:cxnLst/>
            <a:rect l="l" t="t" r="r" b="b"/>
            <a:pathLst>
              <a:path w="43815" h="7346315">
                <a:moveTo>
                  <a:pt x="0" y="7346055"/>
                </a:moveTo>
                <a:lnTo>
                  <a:pt x="43478" y="7346055"/>
                </a:lnTo>
                <a:lnTo>
                  <a:pt x="43478" y="0"/>
                </a:lnTo>
                <a:lnTo>
                  <a:pt x="0" y="0"/>
                </a:lnTo>
                <a:lnTo>
                  <a:pt x="0" y="7346055"/>
                </a:lnTo>
                <a:close/>
              </a:path>
            </a:pathLst>
          </a:custGeom>
          <a:solidFill>
            <a:srgbClr val="F5F6F0"/>
          </a:solidFill>
        </p:spPr>
        <p:txBody>
          <a:bodyPr wrap="square" lIns="0" tIns="0" rIns="0" bIns="0" rtlCol="0"/>
          <a:lstStyle/>
          <a:p>
            <a:endParaRPr/>
          </a:p>
        </p:txBody>
      </p:sp>
      <p:sp>
        <p:nvSpPr>
          <p:cNvPr id="28" name="object 28"/>
          <p:cNvSpPr/>
          <p:nvPr/>
        </p:nvSpPr>
        <p:spPr>
          <a:xfrm>
            <a:off x="7462153" y="1376562"/>
            <a:ext cx="43815" cy="1478915"/>
          </a:xfrm>
          <a:custGeom>
            <a:avLst/>
            <a:gdLst/>
            <a:ahLst/>
            <a:cxnLst/>
            <a:rect l="l" t="t" r="r" b="b"/>
            <a:pathLst>
              <a:path w="43815" h="1478914">
                <a:moveTo>
                  <a:pt x="0" y="1478656"/>
                </a:moveTo>
                <a:lnTo>
                  <a:pt x="43478" y="1478656"/>
                </a:lnTo>
                <a:lnTo>
                  <a:pt x="43478" y="0"/>
                </a:lnTo>
                <a:lnTo>
                  <a:pt x="0" y="0"/>
                </a:lnTo>
                <a:lnTo>
                  <a:pt x="0" y="1478656"/>
                </a:lnTo>
                <a:close/>
              </a:path>
            </a:pathLst>
          </a:custGeom>
          <a:solidFill>
            <a:srgbClr val="F5F6F0"/>
          </a:solidFill>
        </p:spPr>
        <p:txBody>
          <a:bodyPr wrap="square" lIns="0" tIns="0" rIns="0" bIns="0" rtlCol="0"/>
          <a:lstStyle/>
          <a:p>
            <a:endParaRPr/>
          </a:p>
        </p:txBody>
      </p:sp>
      <p:sp>
        <p:nvSpPr>
          <p:cNvPr id="29" name="object 29"/>
          <p:cNvSpPr/>
          <p:nvPr/>
        </p:nvSpPr>
        <p:spPr>
          <a:xfrm>
            <a:off x="8289587"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30" name="object 30"/>
          <p:cNvSpPr/>
          <p:nvPr/>
        </p:nvSpPr>
        <p:spPr>
          <a:xfrm>
            <a:off x="8289587" y="673431"/>
            <a:ext cx="43815" cy="2181860"/>
          </a:xfrm>
          <a:custGeom>
            <a:avLst/>
            <a:gdLst/>
            <a:ahLst/>
            <a:cxnLst/>
            <a:rect l="l" t="t" r="r" b="b"/>
            <a:pathLst>
              <a:path w="43815" h="2181860">
                <a:moveTo>
                  <a:pt x="0" y="2181788"/>
                </a:moveTo>
                <a:lnTo>
                  <a:pt x="43366" y="2181788"/>
                </a:lnTo>
                <a:lnTo>
                  <a:pt x="43366" y="0"/>
                </a:lnTo>
                <a:lnTo>
                  <a:pt x="0" y="0"/>
                </a:lnTo>
                <a:lnTo>
                  <a:pt x="0" y="2181788"/>
                </a:lnTo>
                <a:close/>
              </a:path>
            </a:pathLst>
          </a:custGeom>
          <a:solidFill>
            <a:srgbClr val="F5F6F0"/>
          </a:solidFill>
        </p:spPr>
        <p:txBody>
          <a:bodyPr wrap="square" lIns="0" tIns="0" rIns="0" bIns="0" rtlCol="0"/>
          <a:lstStyle/>
          <a:p>
            <a:endParaRPr/>
          </a:p>
        </p:txBody>
      </p:sp>
      <p:sp>
        <p:nvSpPr>
          <p:cNvPr id="31" name="object 31"/>
          <p:cNvSpPr/>
          <p:nvPr/>
        </p:nvSpPr>
        <p:spPr>
          <a:xfrm>
            <a:off x="9116907"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32" name="object 32"/>
          <p:cNvSpPr/>
          <p:nvPr/>
        </p:nvSpPr>
        <p:spPr>
          <a:xfrm>
            <a:off x="9116907" y="1376562"/>
            <a:ext cx="43815" cy="1478915"/>
          </a:xfrm>
          <a:custGeom>
            <a:avLst/>
            <a:gdLst/>
            <a:ahLst/>
            <a:cxnLst/>
            <a:rect l="l" t="t" r="r" b="b"/>
            <a:pathLst>
              <a:path w="43815" h="1478914">
                <a:moveTo>
                  <a:pt x="0" y="1478656"/>
                </a:moveTo>
                <a:lnTo>
                  <a:pt x="43366" y="1478656"/>
                </a:lnTo>
                <a:lnTo>
                  <a:pt x="43366" y="0"/>
                </a:lnTo>
                <a:lnTo>
                  <a:pt x="0" y="0"/>
                </a:lnTo>
                <a:lnTo>
                  <a:pt x="0" y="1478656"/>
                </a:lnTo>
                <a:close/>
              </a:path>
            </a:pathLst>
          </a:custGeom>
          <a:solidFill>
            <a:srgbClr val="F5F6F0"/>
          </a:solidFill>
        </p:spPr>
        <p:txBody>
          <a:bodyPr wrap="square" lIns="0" tIns="0" rIns="0" bIns="0" rtlCol="0"/>
          <a:lstStyle/>
          <a:p>
            <a:endParaRPr/>
          </a:p>
        </p:txBody>
      </p:sp>
      <p:sp>
        <p:nvSpPr>
          <p:cNvPr id="33" name="object 33"/>
          <p:cNvSpPr/>
          <p:nvPr/>
        </p:nvSpPr>
        <p:spPr>
          <a:xfrm>
            <a:off x="9944228"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34" name="object 34"/>
          <p:cNvSpPr/>
          <p:nvPr/>
        </p:nvSpPr>
        <p:spPr>
          <a:xfrm>
            <a:off x="9944228" y="673431"/>
            <a:ext cx="43815" cy="2181860"/>
          </a:xfrm>
          <a:custGeom>
            <a:avLst/>
            <a:gdLst/>
            <a:ahLst/>
            <a:cxnLst/>
            <a:rect l="l" t="t" r="r" b="b"/>
            <a:pathLst>
              <a:path w="43815" h="2181860">
                <a:moveTo>
                  <a:pt x="0" y="2181788"/>
                </a:moveTo>
                <a:lnTo>
                  <a:pt x="43366" y="2181788"/>
                </a:lnTo>
                <a:lnTo>
                  <a:pt x="43366" y="0"/>
                </a:lnTo>
                <a:lnTo>
                  <a:pt x="0" y="0"/>
                </a:lnTo>
                <a:lnTo>
                  <a:pt x="0" y="2181788"/>
                </a:lnTo>
                <a:close/>
              </a:path>
            </a:pathLst>
          </a:custGeom>
          <a:solidFill>
            <a:srgbClr val="F5F6F0"/>
          </a:solidFill>
        </p:spPr>
        <p:txBody>
          <a:bodyPr wrap="square" lIns="0" tIns="0" rIns="0" bIns="0" rtlCol="0"/>
          <a:lstStyle/>
          <a:p>
            <a:endParaRPr/>
          </a:p>
        </p:txBody>
      </p:sp>
      <p:sp>
        <p:nvSpPr>
          <p:cNvPr id="35" name="object 35"/>
          <p:cNvSpPr/>
          <p:nvPr/>
        </p:nvSpPr>
        <p:spPr>
          <a:xfrm>
            <a:off x="10771549"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36" name="object 36"/>
          <p:cNvSpPr/>
          <p:nvPr/>
        </p:nvSpPr>
        <p:spPr>
          <a:xfrm>
            <a:off x="10771549" y="1376562"/>
            <a:ext cx="43815" cy="1478915"/>
          </a:xfrm>
          <a:custGeom>
            <a:avLst/>
            <a:gdLst/>
            <a:ahLst/>
            <a:cxnLst/>
            <a:rect l="l" t="t" r="r" b="b"/>
            <a:pathLst>
              <a:path w="43815" h="1478914">
                <a:moveTo>
                  <a:pt x="0" y="1478656"/>
                </a:moveTo>
                <a:lnTo>
                  <a:pt x="43366" y="1478656"/>
                </a:lnTo>
                <a:lnTo>
                  <a:pt x="43366" y="0"/>
                </a:lnTo>
                <a:lnTo>
                  <a:pt x="0" y="0"/>
                </a:lnTo>
                <a:lnTo>
                  <a:pt x="0" y="1478656"/>
                </a:lnTo>
                <a:close/>
              </a:path>
            </a:pathLst>
          </a:custGeom>
          <a:solidFill>
            <a:srgbClr val="F5F6F0"/>
          </a:solidFill>
        </p:spPr>
        <p:txBody>
          <a:bodyPr wrap="square" lIns="0" tIns="0" rIns="0" bIns="0" rtlCol="0"/>
          <a:lstStyle/>
          <a:p>
            <a:endParaRPr/>
          </a:p>
        </p:txBody>
      </p:sp>
      <p:sp>
        <p:nvSpPr>
          <p:cNvPr id="37" name="object 37"/>
          <p:cNvSpPr/>
          <p:nvPr/>
        </p:nvSpPr>
        <p:spPr>
          <a:xfrm>
            <a:off x="11598870"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38" name="object 38"/>
          <p:cNvSpPr/>
          <p:nvPr/>
        </p:nvSpPr>
        <p:spPr>
          <a:xfrm>
            <a:off x="11598870" y="673431"/>
            <a:ext cx="43815" cy="2181860"/>
          </a:xfrm>
          <a:custGeom>
            <a:avLst/>
            <a:gdLst/>
            <a:ahLst/>
            <a:cxnLst/>
            <a:rect l="l" t="t" r="r" b="b"/>
            <a:pathLst>
              <a:path w="43815" h="2181860">
                <a:moveTo>
                  <a:pt x="0" y="2181788"/>
                </a:moveTo>
                <a:lnTo>
                  <a:pt x="43366" y="2181788"/>
                </a:lnTo>
                <a:lnTo>
                  <a:pt x="43366" y="0"/>
                </a:lnTo>
                <a:lnTo>
                  <a:pt x="0" y="0"/>
                </a:lnTo>
                <a:lnTo>
                  <a:pt x="0" y="2181788"/>
                </a:lnTo>
                <a:close/>
              </a:path>
            </a:pathLst>
          </a:custGeom>
          <a:solidFill>
            <a:srgbClr val="F5F6F0"/>
          </a:solidFill>
        </p:spPr>
        <p:txBody>
          <a:bodyPr wrap="square" lIns="0" tIns="0" rIns="0" bIns="0" rtlCol="0"/>
          <a:lstStyle/>
          <a:p>
            <a:endParaRPr/>
          </a:p>
        </p:txBody>
      </p:sp>
      <p:sp>
        <p:nvSpPr>
          <p:cNvPr id="39" name="object 39"/>
          <p:cNvSpPr/>
          <p:nvPr/>
        </p:nvSpPr>
        <p:spPr>
          <a:xfrm>
            <a:off x="12426191"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40" name="object 40"/>
          <p:cNvSpPr/>
          <p:nvPr/>
        </p:nvSpPr>
        <p:spPr>
          <a:xfrm>
            <a:off x="12426191"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41" name="object 41"/>
          <p:cNvSpPr/>
          <p:nvPr/>
        </p:nvSpPr>
        <p:spPr>
          <a:xfrm>
            <a:off x="12426191" y="1376562"/>
            <a:ext cx="43815" cy="1478915"/>
          </a:xfrm>
          <a:custGeom>
            <a:avLst/>
            <a:gdLst/>
            <a:ahLst/>
            <a:cxnLst/>
            <a:rect l="l" t="t" r="r" b="b"/>
            <a:pathLst>
              <a:path w="43815" h="1478914">
                <a:moveTo>
                  <a:pt x="0" y="1478656"/>
                </a:moveTo>
                <a:lnTo>
                  <a:pt x="43366" y="1478656"/>
                </a:lnTo>
                <a:lnTo>
                  <a:pt x="43366" y="0"/>
                </a:lnTo>
                <a:lnTo>
                  <a:pt x="0" y="0"/>
                </a:lnTo>
                <a:lnTo>
                  <a:pt x="0" y="1478656"/>
                </a:lnTo>
                <a:close/>
              </a:path>
            </a:pathLst>
          </a:custGeom>
          <a:solidFill>
            <a:srgbClr val="F5F6F0"/>
          </a:solidFill>
        </p:spPr>
        <p:txBody>
          <a:bodyPr wrap="square" lIns="0" tIns="0" rIns="0" bIns="0" rtlCol="0"/>
          <a:lstStyle/>
          <a:p>
            <a:endParaRPr/>
          </a:p>
        </p:txBody>
      </p:sp>
      <p:sp>
        <p:nvSpPr>
          <p:cNvPr id="42" name="object 42"/>
          <p:cNvSpPr/>
          <p:nvPr/>
        </p:nvSpPr>
        <p:spPr>
          <a:xfrm>
            <a:off x="12426191" y="673431"/>
            <a:ext cx="43815" cy="459105"/>
          </a:xfrm>
          <a:custGeom>
            <a:avLst/>
            <a:gdLst/>
            <a:ahLst/>
            <a:cxnLst/>
            <a:rect l="l" t="t" r="r" b="b"/>
            <a:pathLst>
              <a:path w="43815" h="459105">
                <a:moveTo>
                  <a:pt x="0" y="459030"/>
                </a:moveTo>
                <a:lnTo>
                  <a:pt x="0" y="0"/>
                </a:lnTo>
                <a:lnTo>
                  <a:pt x="43366" y="0"/>
                </a:lnTo>
                <a:lnTo>
                  <a:pt x="43366" y="459030"/>
                </a:lnTo>
                <a:lnTo>
                  <a:pt x="0" y="459030"/>
                </a:lnTo>
                <a:close/>
              </a:path>
            </a:pathLst>
          </a:custGeom>
          <a:solidFill>
            <a:srgbClr val="F5F6F0"/>
          </a:solidFill>
        </p:spPr>
        <p:txBody>
          <a:bodyPr wrap="square" lIns="0" tIns="0" rIns="0" bIns="0" rtlCol="0"/>
          <a:lstStyle/>
          <a:p>
            <a:endParaRPr/>
          </a:p>
        </p:txBody>
      </p:sp>
      <p:sp>
        <p:nvSpPr>
          <p:cNvPr id="43" name="object 43"/>
          <p:cNvSpPr/>
          <p:nvPr/>
        </p:nvSpPr>
        <p:spPr>
          <a:xfrm>
            <a:off x="13253511" y="2940944"/>
            <a:ext cx="43815" cy="7346315"/>
          </a:xfrm>
          <a:custGeom>
            <a:avLst/>
            <a:gdLst/>
            <a:ahLst/>
            <a:cxnLst/>
            <a:rect l="l" t="t" r="r" b="b"/>
            <a:pathLst>
              <a:path w="43815" h="7346315">
                <a:moveTo>
                  <a:pt x="0" y="7346055"/>
                </a:moveTo>
                <a:lnTo>
                  <a:pt x="43366" y="7346055"/>
                </a:lnTo>
                <a:lnTo>
                  <a:pt x="43366" y="0"/>
                </a:lnTo>
                <a:lnTo>
                  <a:pt x="0" y="0"/>
                </a:lnTo>
                <a:lnTo>
                  <a:pt x="0" y="7346055"/>
                </a:lnTo>
                <a:close/>
              </a:path>
            </a:pathLst>
          </a:custGeom>
          <a:solidFill>
            <a:srgbClr val="F5F6F0"/>
          </a:solidFill>
        </p:spPr>
        <p:txBody>
          <a:bodyPr wrap="square" lIns="0" tIns="0" rIns="0" bIns="0" rtlCol="0"/>
          <a:lstStyle/>
          <a:p>
            <a:endParaRPr/>
          </a:p>
        </p:txBody>
      </p:sp>
      <p:sp>
        <p:nvSpPr>
          <p:cNvPr id="44" name="object 44"/>
          <p:cNvSpPr/>
          <p:nvPr/>
        </p:nvSpPr>
        <p:spPr>
          <a:xfrm>
            <a:off x="13253511" y="673431"/>
            <a:ext cx="43815" cy="2181860"/>
          </a:xfrm>
          <a:custGeom>
            <a:avLst/>
            <a:gdLst/>
            <a:ahLst/>
            <a:cxnLst/>
            <a:rect l="l" t="t" r="r" b="b"/>
            <a:pathLst>
              <a:path w="43815" h="2181860">
                <a:moveTo>
                  <a:pt x="0" y="2181788"/>
                </a:moveTo>
                <a:lnTo>
                  <a:pt x="43366" y="2181788"/>
                </a:lnTo>
                <a:lnTo>
                  <a:pt x="43366" y="0"/>
                </a:lnTo>
                <a:lnTo>
                  <a:pt x="0" y="0"/>
                </a:lnTo>
                <a:lnTo>
                  <a:pt x="0" y="2181788"/>
                </a:lnTo>
                <a:close/>
              </a:path>
            </a:pathLst>
          </a:custGeom>
          <a:solidFill>
            <a:srgbClr val="F5F6F0"/>
          </a:solidFill>
        </p:spPr>
        <p:txBody>
          <a:bodyPr wrap="square" lIns="0" tIns="0" rIns="0" bIns="0" rtlCol="0"/>
          <a:lstStyle/>
          <a:p>
            <a:endParaRPr/>
          </a:p>
        </p:txBody>
      </p:sp>
      <p:sp>
        <p:nvSpPr>
          <p:cNvPr id="45" name="object 45"/>
          <p:cNvSpPr/>
          <p:nvPr/>
        </p:nvSpPr>
        <p:spPr>
          <a:xfrm>
            <a:off x="14101981" y="673431"/>
            <a:ext cx="22860" cy="459105"/>
          </a:xfrm>
          <a:custGeom>
            <a:avLst/>
            <a:gdLst/>
            <a:ahLst/>
            <a:cxnLst/>
            <a:rect l="l" t="t" r="r" b="b"/>
            <a:pathLst>
              <a:path w="22859" h="459105">
                <a:moveTo>
                  <a:pt x="22860" y="0"/>
                </a:moveTo>
                <a:lnTo>
                  <a:pt x="22860" y="459030"/>
                </a:lnTo>
                <a:lnTo>
                  <a:pt x="0" y="459030"/>
                </a:lnTo>
                <a:lnTo>
                  <a:pt x="0" y="0"/>
                </a:lnTo>
                <a:lnTo>
                  <a:pt x="22860" y="0"/>
                </a:lnTo>
                <a:close/>
              </a:path>
            </a:pathLst>
          </a:custGeom>
          <a:solidFill>
            <a:srgbClr val="F5F6F0"/>
          </a:solidFill>
        </p:spPr>
        <p:txBody>
          <a:bodyPr wrap="square" lIns="0" tIns="0" rIns="0" bIns="0" rtlCol="0"/>
          <a:lstStyle/>
          <a:p>
            <a:endParaRPr/>
          </a:p>
        </p:txBody>
      </p:sp>
      <p:sp>
        <p:nvSpPr>
          <p:cNvPr id="46" name="object 46"/>
          <p:cNvSpPr/>
          <p:nvPr/>
        </p:nvSpPr>
        <p:spPr>
          <a:xfrm>
            <a:off x="14080391" y="2940944"/>
            <a:ext cx="21590" cy="7346315"/>
          </a:xfrm>
          <a:custGeom>
            <a:avLst/>
            <a:gdLst/>
            <a:ahLst/>
            <a:cxnLst/>
            <a:rect l="l" t="t" r="r" b="b"/>
            <a:pathLst>
              <a:path w="21590" h="7346315">
                <a:moveTo>
                  <a:pt x="0" y="7346055"/>
                </a:moveTo>
                <a:lnTo>
                  <a:pt x="21590" y="7346055"/>
                </a:lnTo>
                <a:lnTo>
                  <a:pt x="21590" y="0"/>
                </a:lnTo>
                <a:lnTo>
                  <a:pt x="0" y="0"/>
                </a:lnTo>
                <a:lnTo>
                  <a:pt x="0" y="7346055"/>
                </a:lnTo>
                <a:close/>
              </a:path>
            </a:pathLst>
          </a:custGeom>
          <a:solidFill>
            <a:srgbClr val="F5F6F0"/>
          </a:solidFill>
        </p:spPr>
        <p:txBody>
          <a:bodyPr wrap="square" lIns="0" tIns="0" rIns="0" bIns="0" rtlCol="0"/>
          <a:lstStyle/>
          <a:p>
            <a:endParaRPr/>
          </a:p>
        </p:txBody>
      </p:sp>
      <p:sp>
        <p:nvSpPr>
          <p:cNvPr id="47" name="object 47"/>
          <p:cNvSpPr/>
          <p:nvPr/>
        </p:nvSpPr>
        <p:spPr>
          <a:xfrm>
            <a:off x="14080391" y="673431"/>
            <a:ext cx="21590" cy="2181860"/>
          </a:xfrm>
          <a:custGeom>
            <a:avLst/>
            <a:gdLst/>
            <a:ahLst/>
            <a:cxnLst/>
            <a:rect l="l" t="t" r="r" b="b"/>
            <a:pathLst>
              <a:path w="21590" h="2181860">
                <a:moveTo>
                  <a:pt x="0" y="2181788"/>
                </a:moveTo>
                <a:lnTo>
                  <a:pt x="21590" y="2181788"/>
                </a:lnTo>
                <a:lnTo>
                  <a:pt x="21590" y="0"/>
                </a:lnTo>
                <a:lnTo>
                  <a:pt x="0" y="0"/>
                </a:lnTo>
                <a:lnTo>
                  <a:pt x="0" y="2181788"/>
                </a:lnTo>
                <a:close/>
              </a:path>
            </a:pathLst>
          </a:custGeom>
          <a:solidFill>
            <a:srgbClr val="F5F6F0"/>
          </a:solidFill>
        </p:spPr>
        <p:txBody>
          <a:bodyPr wrap="square" lIns="0" tIns="0" rIns="0" bIns="0" rtlCol="0"/>
          <a:lstStyle/>
          <a:p>
            <a:endParaRPr/>
          </a:p>
        </p:txBody>
      </p:sp>
      <p:sp>
        <p:nvSpPr>
          <p:cNvPr id="48" name="object 48"/>
          <p:cNvSpPr/>
          <p:nvPr/>
        </p:nvSpPr>
        <p:spPr>
          <a:xfrm>
            <a:off x="14102515" y="2940944"/>
            <a:ext cx="22225" cy="7346315"/>
          </a:xfrm>
          <a:custGeom>
            <a:avLst/>
            <a:gdLst/>
            <a:ahLst/>
            <a:cxnLst/>
            <a:rect l="l" t="t" r="r" b="b"/>
            <a:pathLst>
              <a:path w="22225" h="7346315">
                <a:moveTo>
                  <a:pt x="0" y="7346055"/>
                </a:moveTo>
                <a:lnTo>
                  <a:pt x="21795" y="7346055"/>
                </a:lnTo>
                <a:lnTo>
                  <a:pt x="21795" y="0"/>
                </a:lnTo>
                <a:lnTo>
                  <a:pt x="0" y="0"/>
                </a:lnTo>
                <a:lnTo>
                  <a:pt x="0" y="7346055"/>
                </a:lnTo>
                <a:close/>
              </a:path>
            </a:pathLst>
          </a:custGeom>
          <a:solidFill>
            <a:srgbClr val="F5F6F0"/>
          </a:solidFill>
        </p:spPr>
        <p:txBody>
          <a:bodyPr wrap="square" lIns="0" tIns="0" rIns="0" bIns="0" rtlCol="0"/>
          <a:lstStyle/>
          <a:p>
            <a:endParaRPr/>
          </a:p>
        </p:txBody>
      </p:sp>
      <p:sp>
        <p:nvSpPr>
          <p:cNvPr id="49" name="object 49"/>
          <p:cNvSpPr/>
          <p:nvPr/>
        </p:nvSpPr>
        <p:spPr>
          <a:xfrm>
            <a:off x="14102515" y="1376562"/>
            <a:ext cx="22225" cy="1478915"/>
          </a:xfrm>
          <a:custGeom>
            <a:avLst/>
            <a:gdLst/>
            <a:ahLst/>
            <a:cxnLst/>
            <a:rect l="l" t="t" r="r" b="b"/>
            <a:pathLst>
              <a:path w="22225" h="1478914">
                <a:moveTo>
                  <a:pt x="0" y="1478656"/>
                </a:moveTo>
                <a:lnTo>
                  <a:pt x="21795" y="1478656"/>
                </a:lnTo>
                <a:lnTo>
                  <a:pt x="21795" y="0"/>
                </a:lnTo>
                <a:lnTo>
                  <a:pt x="0" y="0"/>
                </a:lnTo>
                <a:lnTo>
                  <a:pt x="0" y="1478656"/>
                </a:lnTo>
                <a:close/>
              </a:path>
            </a:pathLst>
          </a:custGeom>
          <a:solidFill>
            <a:srgbClr val="F5F6F0"/>
          </a:solidFill>
        </p:spPr>
        <p:txBody>
          <a:bodyPr wrap="square" lIns="0" tIns="0" rIns="0" bIns="0" rtlCol="0"/>
          <a:lstStyle/>
          <a:p>
            <a:endParaRPr/>
          </a:p>
        </p:txBody>
      </p:sp>
      <p:sp>
        <p:nvSpPr>
          <p:cNvPr id="50" name="object 50"/>
          <p:cNvSpPr/>
          <p:nvPr/>
        </p:nvSpPr>
        <p:spPr>
          <a:xfrm>
            <a:off x="14080833" y="1"/>
            <a:ext cx="43815" cy="375920"/>
          </a:xfrm>
          <a:custGeom>
            <a:avLst/>
            <a:gdLst/>
            <a:ahLst/>
            <a:cxnLst/>
            <a:rect l="l" t="t" r="r" b="b"/>
            <a:pathLst>
              <a:path w="43815"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51" name="object 51"/>
          <p:cNvSpPr/>
          <p:nvPr/>
        </p:nvSpPr>
        <p:spPr>
          <a:xfrm>
            <a:off x="13253511"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52" name="object 52"/>
          <p:cNvSpPr/>
          <p:nvPr/>
        </p:nvSpPr>
        <p:spPr>
          <a:xfrm>
            <a:off x="11598870"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53" name="object 53"/>
          <p:cNvSpPr/>
          <p:nvPr/>
        </p:nvSpPr>
        <p:spPr>
          <a:xfrm>
            <a:off x="9944228"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54" name="object 54"/>
          <p:cNvSpPr/>
          <p:nvPr/>
        </p:nvSpPr>
        <p:spPr>
          <a:xfrm>
            <a:off x="8289587" y="1"/>
            <a:ext cx="43815" cy="375920"/>
          </a:xfrm>
          <a:custGeom>
            <a:avLst/>
            <a:gdLst/>
            <a:ahLst/>
            <a:cxnLst/>
            <a:rect l="l" t="t" r="r" b="b"/>
            <a:pathLst>
              <a:path w="43815" h="375920">
                <a:moveTo>
                  <a:pt x="0" y="375344"/>
                </a:moveTo>
                <a:lnTo>
                  <a:pt x="0" y="0"/>
                </a:lnTo>
                <a:lnTo>
                  <a:pt x="43366" y="0"/>
                </a:lnTo>
                <a:lnTo>
                  <a:pt x="43366" y="375344"/>
                </a:lnTo>
                <a:lnTo>
                  <a:pt x="0" y="375344"/>
                </a:lnTo>
                <a:close/>
              </a:path>
            </a:pathLst>
          </a:custGeom>
          <a:solidFill>
            <a:srgbClr val="F5F6F0"/>
          </a:solidFill>
        </p:spPr>
        <p:txBody>
          <a:bodyPr wrap="square" lIns="0" tIns="0" rIns="0" bIns="0" rtlCol="0"/>
          <a:lstStyle/>
          <a:p>
            <a:endParaRPr/>
          </a:p>
        </p:txBody>
      </p:sp>
      <p:sp>
        <p:nvSpPr>
          <p:cNvPr id="55" name="object 55"/>
          <p:cNvSpPr/>
          <p:nvPr/>
        </p:nvSpPr>
        <p:spPr>
          <a:xfrm>
            <a:off x="6634833" y="1"/>
            <a:ext cx="43815" cy="375920"/>
          </a:xfrm>
          <a:custGeom>
            <a:avLst/>
            <a:gdLst/>
            <a:ahLst/>
            <a:cxnLst/>
            <a:rect l="l" t="t" r="r" b="b"/>
            <a:pathLst>
              <a:path w="43815"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56" name="object 56"/>
          <p:cNvSpPr/>
          <p:nvPr/>
        </p:nvSpPr>
        <p:spPr>
          <a:xfrm>
            <a:off x="4980191" y="1"/>
            <a:ext cx="43815" cy="375920"/>
          </a:xfrm>
          <a:custGeom>
            <a:avLst/>
            <a:gdLst/>
            <a:ahLst/>
            <a:cxnLst/>
            <a:rect l="l" t="t" r="r" b="b"/>
            <a:pathLst>
              <a:path w="43814"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grpSp>
        <p:nvGrpSpPr>
          <p:cNvPr id="57" name="object 57"/>
          <p:cNvGrpSpPr/>
          <p:nvPr/>
        </p:nvGrpSpPr>
        <p:grpSpPr>
          <a:xfrm>
            <a:off x="2376846" y="1"/>
            <a:ext cx="13589000" cy="1254760"/>
            <a:chOff x="2376846" y="1"/>
            <a:chExt cx="13589000" cy="1254760"/>
          </a:xfrm>
        </p:grpSpPr>
        <p:sp>
          <p:nvSpPr>
            <p:cNvPr id="58" name="object 58"/>
            <p:cNvSpPr/>
            <p:nvPr/>
          </p:nvSpPr>
          <p:spPr>
            <a:xfrm>
              <a:off x="3325549" y="1"/>
              <a:ext cx="43815" cy="375920"/>
            </a:xfrm>
            <a:custGeom>
              <a:avLst/>
              <a:gdLst/>
              <a:ahLst/>
              <a:cxnLst/>
              <a:rect l="l" t="t" r="r" b="b"/>
              <a:pathLst>
                <a:path w="43814" h="375920">
                  <a:moveTo>
                    <a:pt x="0" y="375344"/>
                  </a:moveTo>
                  <a:lnTo>
                    <a:pt x="0" y="0"/>
                  </a:lnTo>
                  <a:lnTo>
                    <a:pt x="43478" y="0"/>
                  </a:lnTo>
                  <a:lnTo>
                    <a:pt x="43478" y="375344"/>
                  </a:lnTo>
                  <a:lnTo>
                    <a:pt x="0" y="375344"/>
                  </a:lnTo>
                  <a:close/>
                </a:path>
              </a:pathLst>
            </a:custGeom>
            <a:solidFill>
              <a:srgbClr val="F5F6F0"/>
            </a:solidFill>
          </p:spPr>
          <p:txBody>
            <a:bodyPr wrap="square" lIns="0" tIns="0" rIns="0" bIns="0" rtlCol="0"/>
            <a:lstStyle/>
            <a:p>
              <a:endParaRPr/>
            </a:p>
          </p:txBody>
        </p:sp>
        <p:sp>
          <p:nvSpPr>
            <p:cNvPr id="59" name="object 59"/>
            <p:cNvSpPr/>
            <p:nvPr/>
          </p:nvSpPr>
          <p:spPr>
            <a:xfrm>
              <a:off x="2376846" y="1"/>
              <a:ext cx="13589000" cy="1254760"/>
            </a:xfrm>
            <a:custGeom>
              <a:avLst/>
              <a:gdLst/>
              <a:ahLst/>
              <a:cxnLst/>
              <a:rect l="l" t="t" r="r" b="b"/>
              <a:pathLst>
                <a:path w="13589000" h="1254760">
                  <a:moveTo>
                    <a:pt x="0" y="1199632"/>
                  </a:moveTo>
                  <a:lnTo>
                    <a:pt x="0" y="0"/>
                  </a:lnTo>
                  <a:lnTo>
                    <a:pt x="112999" y="0"/>
                  </a:lnTo>
                  <a:lnTo>
                    <a:pt x="112999" y="1199632"/>
                  </a:lnTo>
                  <a:lnTo>
                    <a:pt x="108684" y="1220985"/>
                  </a:lnTo>
                  <a:lnTo>
                    <a:pt x="96918" y="1238430"/>
                  </a:lnTo>
                  <a:lnTo>
                    <a:pt x="79473" y="1250195"/>
                  </a:lnTo>
                  <a:lnTo>
                    <a:pt x="58120" y="1254510"/>
                  </a:lnTo>
                  <a:lnTo>
                    <a:pt x="54879" y="1254510"/>
                  </a:lnTo>
                  <a:lnTo>
                    <a:pt x="33525" y="1250195"/>
                  </a:lnTo>
                  <a:lnTo>
                    <a:pt x="16080" y="1238430"/>
                  </a:lnTo>
                  <a:lnTo>
                    <a:pt x="4315" y="1220985"/>
                  </a:lnTo>
                  <a:lnTo>
                    <a:pt x="0" y="1199632"/>
                  </a:lnTo>
                  <a:close/>
                </a:path>
                <a:path w="13589000" h="1254760">
                  <a:moveTo>
                    <a:pt x="561532" y="1199632"/>
                  </a:moveTo>
                  <a:lnTo>
                    <a:pt x="561532" y="0"/>
                  </a:lnTo>
                  <a:lnTo>
                    <a:pt x="674531" y="0"/>
                  </a:lnTo>
                  <a:lnTo>
                    <a:pt x="674531" y="1199632"/>
                  </a:lnTo>
                  <a:lnTo>
                    <a:pt x="670214" y="1220985"/>
                  </a:lnTo>
                  <a:lnTo>
                    <a:pt x="658436" y="1238430"/>
                  </a:lnTo>
                  <a:lnTo>
                    <a:pt x="640958" y="1250195"/>
                  </a:lnTo>
                  <a:lnTo>
                    <a:pt x="619540" y="1254510"/>
                  </a:lnTo>
                  <a:lnTo>
                    <a:pt x="616411" y="1254510"/>
                  </a:lnTo>
                  <a:lnTo>
                    <a:pt x="595010" y="1250195"/>
                  </a:lnTo>
                  <a:lnTo>
                    <a:pt x="577571" y="1238430"/>
                  </a:lnTo>
                  <a:lnTo>
                    <a:pt x="565831" y="1220985"/>
                  </a:lnTo>
                  <a:lnTo>
                    <a:pt x="561532" y="1199632"/>
                  </a:lnTo>
                  <a:close/>
                </a:path>
                <a:path w="13589000" h="1254760">
                  <a:moveTo>
                    <a:pt x="1122952" y="1199632"/>
                  </a:moveTo>
                  <a:lnTo>
                    <a:pt x="1122952" y="0"/>
                  </a:lnTo>
                  <a:lnTo>
                    <a:pt x="1235951" y="0"/>
                  </a:lnTo>
                  <a:lnTo>
                    <a:pt x="1235951" y="1199632"/>
                  </a:lnTo>
                  <a:lnTo>
                    <a:pt x="1231636" y="1220985"/>
                  </a:lnTo>
                  <a:lnTo>
                    <a:pt x="1219870" y="1238430"/>
                  </a:lnTo>
                  <a:lnTo>
                    <a:pt x="1202425" y="1250195"/>
                  </a:lnTo>
                  <a:lnTo>
                    <a:pt x="1181072" y="1254510"/>
                  </a:lnTo>
                  <a:lnTo>
                    <a:pt x="1177943" y="1254510"/>
                  </a:lnTo>
                  <a:lnTo>
                    <a:pt x="1156525" y="1250195"/>
                  </a:lnTo>
                  <a:lnTo>
                    <a:pt x="1139047" y="1238430"/>
                  </a:lnTo>
                  <a:lnTo>
                    <a:pt x="1127269" y="1220985"/>
                  </a:lnTo>
                  <a:lnTo>
                    <a:pt x="1122952" y="1199632"/>
                  </a:lnTo>
                  <a:close/>
                </a:path>
                <a:path w="13589000" h="1254760">
                  <a:moveTo>
                    <a:pt x="1684484" y="1199632"/>
                  </a:moveTo>
                  <a:lnTo>
                    <a:pt x="1684484" y="0"/>
                  </a:lnTo>
                  <a:lnTo>
                    <a:pt x="1797483" y="0"/>
                  </a:lnTo>
                  <a:lnTo>
                    <a:pt x="1797483" y="1199632"/>
                  </a:lnTo>
                  <a:lnTo>
                    <a:pt x="1793168" y="1220985"/>
                  </a:lnTo>
                  <a:lnTo>
                    <a:pt x="1781402" y="1238430"/>
                  </a:lnTo>
                  <a:lnTo>
                    <a:pt x="1763957" y="1250195"/>
                  </a:lnTo>
                  <a:lnTo>
                    <a:pt x="1742604" y="1254510"/>
                  </a:lnTo>
                  <a:lnTo>
                    <a:pt x="1739363" y="1254510"/>
                  </a:lnTo>
                  <a:lnTo>
                    <a:pt x="1718010" y="1250195"/>
                  </a:lnTo>
                  <a:lnTo>
                    <a:pt x="1700565" y="1238430"/>
                  </a:lnTo>
                  <a:lnTo>
                    <a:pt x="1688799" y="1220985"/>
                  </a:lnTo>
                  <a:lnTo>
                    <a:pt x="1684484" y="1199632"/>
                  </a:lnTo>
                  <a:close/>
                </a:path>
                <a:path w="13589000" h="1254760">
                  <a:moveTo>
                    <a:pt x="2245904" y="1199632"/>
                  </a:moveTo>
                  <a:lnTo>
                    <a:pt x="2245904" y="0"/>
                  </a:lnTo>
                  <a:lnTo>
                    <a:pt x="2358903" y="0"/>
                  </a:lnTo>
                  <a:lnTo>
                    <a:pt x="2358903" y="1199632"/>
                  </a:lnTo>
                  <a:lnTo>
                    <a:pt x="2354604" y="1220985"/>
                  </a:lnTo>
                  <a:lnTo>
                    <a:pt x="2342864" y="1238430"/>
                  </a:lnTo>
                  <a:lnTo>
                    <a:pt x="2325425" y="1250195"/>
                  </a:lnTo>
                  <a:lnTo>
                    <a:pt x="2304025" y="1254510"/>
                  </a:lnTo>
                  <a:lnTo>
                    <a:pt x="2300895" y="1254510"/>
                  </a:lnTo>
                  <a:lnTo>
                    <a:pt x="2279477" y="1250195"/>
                  </a:lnTo>
                  <a:lnTo>
                    <a:pt x="2261999" y="1238430"/>
                  </a:lnTo>
                  <a:lnTo>
                    <a:pt x="2250221" y="1220985"/>
                  </a:lnTo>
                  <a:lnTo>
                    <a:pt x="2245904" y="1199632"/>
                  </a:lnTo>
                  <a:close/>
                </a:path>
                <a:path w="13589000" h="1254760">
                  <a:moveTo>
                    <a:pt x="2807436" y="1199632"/>
                  </a:moveTo>
                  <a:lnTo>
                    <a:pt x="2807436" y="0"/>
                  </a:lnTo>
                  <a:lnTo>
                    <a:pt x="2920435" y="0"/>
                  </a:lnTo>
                  <a:lnTo>
                    <a:pt x="2920435" y="1199632"/>
                  </a:lnTo>
                  <a:lnTo>
                    <a:pt x="2916120" y="1220985"/>
                  </a:lnTo>
                  <a:lnTo>
                    <a:pt x="2904355" y="1238430"/>
                  </a:lnTo>
                  <a:lnTo>
                    <a:pt x="2886910" y="1250195"/>
                  </a:lnTo>
                  <a:lnTo>
                    <a:pt x="2865557" y="1254510"/>
                  </a:lnTo>
                  <a:lnTo>
                    <a:pt x="2862315" y="1254510"/>
                  </a:lnTo>
                  <a:lnTo>
                    <a:pt x="2840962" y="1250195"/>
                  </a:lnTo>
                  <a:lnTo>
                    <a:pt x="2823517" y="1238430"/>
                  </a:lnTo>
                  <a:lnTo>
                    <a:pt x="2811752" y="1220985"/>
                  </a:lnTo>
                  <a:lnTo>
                    <a:pt x="2807436" y="1199632"/>
                  </a:lnTo>
                  <a:close/>
                </a:path>
                <a:path w="13589000" h="1254760">
                  <a:moveTo>
                    <a:pt x="3368968" y="1199632"/>
                  </a:moveTo>
                  <a:lnTo>
                    <a:pt x="3368968" y="0"/>
                  </a:lnTo>
                  <a:lnTo>
                    <a:pt x="3481967" y="0"/>
                  </a:lnTo>
                  <a:lnTo>
                    <a:pt x="3481967" y="1199632"/>
                  </a:lnTo>
                  <a:lnTo>
                    <a:pt x="3477650" y="1220985"/>
                  </a:lnTo>
                  <a:lnTo>
                    <a:pt x="3465873" y="1238430"/>
                  </a:lnTo>
                  <a:lnTo>
                    <a:pt x="3448395" y="1250195"/>
                  </a:lnTo>
                  <a:lnTo>
                    <a:pt x="3426977" y="1254510"/>
                  </a:lnTo>
                  <a:lnTo>
                    <a:pt x="3423847" y="1254510"/>
                  </a:lnTo>
                  <a:lnTo>
                    <a:pt x="3402494" y="1250195"/>
                  </a:lnTo>
                  <a:lnTo>
                    <a:pt x="3385049" y="1238430"/>
                  </a:lnTo>
                  <a:lnTo>
                    <a:pt x="3373284" y="1220985"/>
                  </a:lnTo>
                  <a:lnTo>
                    <a:pt x="3368968" y="1199632"/>
                  </a:lnTo>
                  <a:close/>
                </a:path>
                <a:path w="13589000" h="1254760">
                  <a:moveTo>
                    <a:pt x="3930388" y="1199632"/>
                  </a:moveTo>
                  <a:lnTo>
                    <a:pt x="3930388" y="0"/>
                  </a:lnTo>
                  <a:lnTo>
                    <a:pt x="4043388" y="0"/>
                  </a:lnTo>
                  <a:lnTo>
                    <a:pt x="4043388" y="1199632"/>
                  </a:lnTo>
                  <a:lnTo>
                    <a:pt x="4039072" y="1220985"/>
                  </a:lnTo>
                  <a:lnTo>
                    <a:pt x="4027307" y="1238430"/>
                  </a:lnTo>
                  <a:lnTo>
                    <a:pt x="4009862" y="1250195"/>
                  </a:lnTo>
                  <a:lnTo>
                    <a:pt x="3988509" y="1254510"/>
                  </a:lnTo>
                  <a:lnTo>
                    <a:pt x="3985268" y="1254510"/>
                  </a:lnTo>
                  <a:lnTo>
                    <a:pt x="3963914" y="1250195"/>
                  </a:lnTo>
                  <a:lnTo>
                    <a:pt x="3946469" y="1238430"/>
                  </a:lnTo>
                  <a:lnTo>
                    <a:pt x="3934704" y="1220985"/>
                  </a:lnTo>
                  <a:lnTo>
                    <a:pt x="3930388" y="1199632"/>
                  </a:lnTo>
                  <a:close/>
                </a:path>
                <a:path w="13589000" h="1254760">
                  <a:moveTo>
                    <a:pt x="4491921" y="1199632"/>
                  </a:moveTo>
                  <a:lnTo>
                    <a:pt x="4491921" y="0"/>
                  </a:lnTo>
                  <a:lnTo>
                    <a:pt x="4604920" y="0"/>
                  </a:lnTo>
                  <a:lnTo>
                    <a:pt x="4604920" y="1199632"/>
                  </a:lnTo>
                  <a:lnTo>
                    <a:pt x="4600605" y="1220985"/>
                  </a:lnTo>
                  <a:lnTo>
                    <a:pt x="4588839" y="1238430"/>
                  </a:lnTo>
                  <a:lnTo>
                    <a:pt x="4571394" y="1250195"/>
                  </a:lnTo>
                  <a:lnTo>
                    <a:pt x="4550041" y="1254510"/>
                  </a:lnTo>
                  <a:lnTo>
                    <a:pt x="4546800" y="1254510"/>
                  </a:lnTo>
                  <a:lnTo>
                    <a:pt x="4525446" y="1250195"/>
                  </a:lnTo>
                  <a:lnTo>
                    <a:pt x="4508001" y="1238430"/>
                  </a:lnTo>
                  <a:lnTo>
                    <a:pt x="4496236" y="1220985"/>
                  </a:lnTo>
                  <a:lnTo>
                    <a:pt x="4491921" y="1199632"/>
                  </a:lnTo>
                  <a:close/>
                </a:path>
                <a:path w="13589000" h="1254760">
                  <a:moveTo>
                    <a:pt x="5053341" y="1199632"/>
                  </a:moveTo>
                  <a:lnTo>
                    <a:pt x="5053341" y="0"/>
                  </a:lnTo>
                  <a:lnTo>
                    <a:pt x="5166452" y="0"/>
                  </a:lnTo>
                  <a:lnTo>
                    <a:pt x="5166452" y="1199632"/>
                  </a:lnTo>
                  <a:lnTo>
                    <a:pt x="5162135" y="1220985"/>
                  </a:lnTo>
                  <a:lnTo>
                    <a:pt x="5150357" y="1238430"/>
                  </a:lnTo>
                  <a:lnTo>
                    <a:pt x="5132879" y="1250195"/>
                  </a:lnTo>
                  <a:lnTo>
                    <a:pt x="5111461" y="1254510"/>
                  </a:lnTo>
                  <a:lnTo>
                    <a:pt x="5108332" y="1254510"/>
                  </a:lnTo>
                  <a:lnTo>
                    <a:pt x="5086961" y="1250195"/>
                  </a:lnTo>
                  <a:lnTo>
                    <a:pt x="5069477" y="1238430"/>
                  </a:lnTo>
                  <a:lnTo>
                    <a:pt x="5057674" y="1220985"/>
                  </a:lnTo>
                  <a:lnTo>
                    <a:pt x="5053341" y="1199632"/>
                  </a:lnTo>
                  <a:close/>
                </a:path>
                <a:path w="13589000" h="1254760">
                  <a:moveTo>
                    <a:pt x="5614873" y="1199632"/>
                  </a:moveTo>
                  <a:lnTo>
                    <a:pt x="5614873" y="0"/>
                  </a:lnTo>
                  <a:lnTo>
                    <a:pt x="5727872" y="0"/>
                  </a:lnTo>
                  <a:lnTo>
                    <a:pt x="5727872" y="1199632"/>
                  </a:lnTo>
                  <a:lnTo>
                    <a:pt x="5723557" y="1220985"/>
                  </a:lnTo>
                  <a:lnTo>
                    <a:pt x="5711791" y="1238430"/>
                  </a:lnTo>
                  <a:lnTo>
                    <a:pt x="5694346" y="1250195"/>
                  </a:lnTo>
                  <a:lnTo>
                    <a:pt x="5672993" y="1254510"/>
                  </a:lnTo>
                  <a:lnTo>
                    <a:pt x="5669752" y="1254510"/>
                  </a:lnTo>
                  <a:lnTo>
                    <a:pt x="5648399" y="1250195"/>
                  </a:lnTo>
                  <a:lnTo>
                    <a:pt x="5630954" y="1238430"/>
                  </a:lnTo>
                  <a:lnTo>
                    <a:pt x="5619188" y="1220985"/>
                  </a:lnTo>
                  <a:lnTo>
                    <a:pt x="5614873" y="1199632"/>
                  </a:lnTo>
                  <a:close/>
                </a:path>
                <a:path w="13589000" h="1254760">
                  <a:moveTo>
                    <a:pt x="6176405" y="1199632"/>
                  </a:moveTo>
                  <a:lnTo>
                    <a:pt x="6176405" y="0"/>
                  </a:lnTo>
                  <a:lnTo>
                    <a:pt x="6289404" y="0"/>
                  </a:lnTo>
                  <a:lnTo>
                    <a:pt x="6289404" y="1199632"/>
                  </a:lnTo>
                  <a:lnTo>
                    <a:pt x="6285089" y="1220985"/>
                  </a:lnTo>
                  <a:lnTo>
                    <a:pt x="6273323" y="1238430"/>
                  </a:lnTo>
                  <a:lnTo>
                    <a:pt x="6255878" y="1250195"/>
                  </a:lnTo>
                  <a:lnTo>
                    <a:pt x="6234525" y="1254510"/>
                  </a:lnTo>
                  <a:lnTo>
                    <a:pt x="6231284" y="1254510"/>
                  </a:lnTo>
                  <a:lnTo>
                    <a:pt x="6209931" y="1250195"/>
                  </a:lnTo>
                  <a:lnTo>
                    <a:pt x="6192486" y="1238430"/>
                  </a:lnTo>
                  <a:lnTo>
                    <a:pt x="6180720" y="1220985"/>
                  </a:lnTo>
                  <a:lnTo>
                    <a:pt x="6176405" y="1199632"/>
                  </a:lnTo>
                  <a:close/>
                </a:path>
                <a:path w="13589000" h="1254760">
                  <a:moveTo>
                    <a:pt x="6737825" y="1199632"/>
                  </a:moveTo>
                  <a:lnTo>
                    <a:pt x="6737825" y="0"/>
                  </a:lnTo>
                  <a:lnTo>
                    <a:pt x="6850825" y="0"/>
                  </a:lnTo>
                  <a:lnTo>
                    <a:pt x="6850825" y="1199632"/>
                  </a:lnTo>
                  <a:lnTo>
                    <a:pt x="6846509" y="1220985"/>
                  </a:lnTo>
                  <a:lnTo>
                    <a:pt x="6834744" y="1238430"/>
                  </a:lnTo>
                  <a:lnTo>
                    <a:pt x="6817299" y="1250195"/>
                  </a:lnTo>
                  <a:lnTo>
                    <a:pt x="6795946" y="1254510"/>
                  </a:lnTo>
                  <a:lnTo>
                    <a:pt x="6792816" y="1254510"/>
                  </a:lnTo>
                  <a:lnTo>
                    <a:pt x="6771398" y="1250195"/>
                  </a:lnTo>
                  <a:lnTo>
                    <a:pt x="6753920" y="1238430"/>
                  </a:lnTo>
                  <a:lnTo>
                    <a:pt x="6742142" y="1220985"/>
                  </a:lnTo>
                  <a:lnTo>
                    <a:pt x="6737825" y="1199632"/>
                  </a:lnTo>
                  <a:close/>
                </a:path>
                <a:path w="13589000" h="1254760">
                  <a:moveTo>
                    <a:pt x="7299357" y="1199632"/>
                  </a:moveTo>
                  <a:lnTo>
                    <a:pt x="7299357" y="0"/>
                  </a:lnTo>
                  <a:lnTo>
                    <a:pt x="7412357" y="0"/>
                  </a:lnTo>
                  <a:lnTo>
                    <a:pt x="7412357" y="1199632"/>
                  </a:lnTo>
                  <a:lnTo>
                    <a:pt x="7408041" y="1220985"/>
                  </a:lnTo>
                  <a:lnTo>
                    <a:pt x="7396276" y="1238430"/>
                  </a:lnTo>
                  <a:lnTo>
                    <a:pt x="7378831" y="1250195"/>
                  </a:lnTo>
                  <a:lnTo>
                    <a:pt x="7357478" y="1254510"/>
                  </a:lnTo>
                  <a:lnTo>
                    <a:pt x="7354236" y="1254510"/>
                  </a:lnTo>
                  <a:lnTo>
                    <a:pt x="7332883" y="1250195"/>
                  </a:lnTo>
                  <a:lnTo>
                    <a:pt x="7315438" y="1238430"/>
                  </a:lnTo>
                  <a:lnTo>
                    <a:pt x="7303673" y="1220985"/>
                  </a:lnTo>
                  <a:lnTo>
                    <a:pt x="7299357" y="1199632"/>
                  </a:lnTo>
                  <a:close/>
                </a:path>
                <a:path w="13589000" h="1254760">
                  <a:moveTo>
                    <a:pt x="7860889" y="1199632"/>
                  </a:moveTo>
                  <a:lnTo>
                    <a:pt x="7860889" y="0"/>
                  </a:lnTo>
                  <a:lnTo>
                    <a:pt x="7973889" y="0"/>
                  </a:lnTo>
                  <a:lnTo>
                    <a:pt x="7973889" y="1199632"/>
                  </a:lnTo>
                  <a:lnTo>
                    <a:pt x="7969572" y="1220985"/>
                  </a:lnTo>
                  <a:lnTo>
                    <a:pt x="7957794" y="1238430"/>
                  </a:lnTo>
                  <a:lnTo>
                    <a:pt x="7940316" y="1250195"/>
                  </a:lnTo>
                  <a:lnTo>
                    <a:pt x="7918898" y="1254510"/>
                  </a:lnTo>
                  <a:lnTo>
                    <a:pt x="7915768" y="1254510"/>
                  </a:lnTo>
                  <a:lnTo>
                    <a:pt x="7894415" y="1250195"/>
                  </a:lnTo>
                  <a:lnTo>
                    <a:pt x="7876970" y="1238430"/>
                  </a:lnTo>
                  <a:lnTo>
                    <a:pt x="7865205" y="1220985"/>
                  </a:lnTo>
                  <a:lnTo>
                    <a:pt x="7860889" y="1199632"/>
                  </a:lnTo>
                  <a:close/>
                </a:path>
                <a:path w="13589000" h="1254760">
                  <a:moveTo>
                    <a:pt x="8422309" y="1199632"/>
                  </a:moveTo>
                  <a:lnTo>
                    <a:pt x="8422309" y="0"/>
                  </a:lnTo>
                  <a:lnTo>
                    <a:pt x="8535309" y="0"/>
                  </a:lnTo>
                  <a:lnTo>
                    <a:pt x="8535309" y="1199632"/>
                  </a:lnTo>
                  <a:lnTo>
                    <a:pt x="8530994" y="1220985"/>
                  </a:lnTo>
                  <a:lnTo>
                    <a:pt x="8519228" y="1238430"/>
                  </a:lnTo>
                  <a:lnTo>
                    <a:pt x="8501783" y="1250195"/>
                  </a:lnTo>
                  <a:lnTo>
                    <a:pt x="8480430" y="1254510"/>
                  </a:lnTo>
                  <a:lnTo>
                    <a:pt x="8477189" y="1254510"/>
                  </a:lnTo>
                  <a:lnTo>
                    <a:pt x="8455835" y="1250195"/>
                  </a:lnTo>
                  <a:lnTo>
                    <a:pt x="8438390" y="1238430"/>
                  </a:lnTo>
                  <a:lnTo>
                    <a:pt x="8426625" y="1220985"/>
                  </a:lnTo>
                  <a:lnTo>
                    <a:pt x="8422309" y="1199632"/>
                  </a:lnTo>
                  <a:close/>
                </a:path>
                <a:path w="13589000" h="1254760">
                  <a:moveTo>
                    <a:pt x="8983842" y="1199632"/>
                  </a:moveTo>
                  <a:lnTo>
                    <a:pt x="8983842" y="0"/>
                  </a:lnTo>
                  <a:lnTo>
                    <a:pt x="9096841" y="0"/>
                  </a:lnTo>
                  <a:lnTo>
                    <a:pt x="9096841" y="1199632"/>
                  </a:lnTo>
                  <a:lnTo>
                    <a:pt x="9092526" y="1220985"/>
                  </a:lnTo>
                  <a:lnTo>
                    <a:pt x="9080760" y="1238430"/>
                  </a:lnTo>
                  <a:lnTo>
                    <a:pt x="9063315" y="1250195"/>
                  </a:lnTo>
                  <a:lnTo>
                    <a:pt x="9041962" y="1254510"/>
                  </a:lnTo>
                  <a:lnTo>
                    <a:pt x="9038721" y="1254510"/>
                  </a:lnTo>
                  <a:lnTo>
                    <a:pt x="9017367" y="1250195"/>
                  </a:lnTo>
                  <a:lnTo>
                    <a:pt x="8999922" y="1238430"/>
                  </a:lnTo>
                  <a:lnTo>
                    <a:pt x="8988157" y="1220985"/>
                  </a:lnTo>
                  <a:lnTo>
                    <a:pt x="8983842" y="1199632"/>
                  </a:lnTo>
                  <a:close/>
                </a:path>
                <a:path w="13589000" h="1254760">
                  <a:moveTo>
                    <a:pt x="9545374" y="1199632"/>
                  </a:moveTo>
                  <a:lnTo>
                    <a:pt x="9545374" y="0"/>
                  </a:lnTo>
                  <a:lnTo>
                    <a:pt x="9658373" y="0"/>
                  </a:lnTo>
                  <a:lnTo>
                    <a:pt x="9658373" y="1199632"/>
                  </a:lnTo>
                  <a:lnTo>
                    <a:pt x="9654040" y="1220985"/>
                  </a:lnTo>
                  <a:lnTo>
                    <a:pt x="9642236" y="1238430"/>
                  </a:lnTo>
                  <a:lnTo>
                    <a:pt x="9624753" y="1250195"/>
                  </a:lnTo>
                  <a:lnTo>
                    <a:pt x="9603382" y="1254510"/>
                  </a:lnTo>
                  <a:lnTo>
                    <a:pt x="9600253" y="1254510"/>
                  </a:lnTo>
                  <a:lnTo>
                    <a:pt x="9578852" y="1250195"/>
                  </a:lnTo>
                  <a:lnTo>
                    <a:pt x="9561413" y="1238430"/>
                  </a:lnTo>
                  <a:lnTo>
                    <a:pt x="9549673" y="1220985"/>
                  </a:lnTo>
                  <a:lnTo>
                    <a:pt x="9545374" y="1199632"/>
                  </a:lnTo>
                  <a:close/>
                </a:path>
                <a:path w="13589000" h="1254760">
                  <a:moveTo>
                    <a:pt x="10106794" y="1199632"/>
                  </a:moveTo>
                  <a:lnTo>
                    <a:pt x="10106794" y="0"/>
                  </a:lnTo>
                  <a:lnTo>
                    <a:pt x="10219793" y="0"/>
                  </a:lnTo>
                  <a:lnTo>
                    <a:pt x="10219793" y="1199632"/>
                  </a:lnTo>
                  <a:lnTo>
                    <a:pt x="10215478" y="1220985"/>
                  </a:lnTo>
                  <a:lnTo>
                    <a:pt x="10203712" y="1238430"/>
                  </a:lnTo>
                  <a:lnTo>
                    <a:pt x="10186268" y="1250195"/>
                  </a:lnTo>
                  <a:lnTo>
                    <a:pt x="10164914" y="1254510"/>
                  </a:lnTo>
                  <a:lnTo>
                    <a:pt x="10161673" y="1254510"/>
                  </a:lnTo>
                  <a:lnTo>
                    <a:pt x="10140320" y="1250195"/>
                  </a:lnTo>
                  <a:lnTo>
                    <a:pt x="10122875" y="1238430"/>
                  </a:lnTo>
                  <a:lnTo>
                    <a:pt x="10111109" y="1220985"/>
                  </a:lnTo>
                  <a:lnTo>
                    <a:pt x="10106794" y="1199632"/>
                  </a:lnTo>
                  <a:close/>
                </a:path>
                <a:path w="13589000" h="1254760">
                  <a:moveTo>
                    <a:pt x="10668326" y="1199632"/>
                  </a:moveTo>
                  <a:lnTo>
                    <a:pt x="10668326" y="0"/>
                  </a:lnTo>
                  <a:lnTo>
                    <a:pt x="10781325" y="0"/>
                  </a:lnTo>
                  <a:lnTo>
                    <a:pt x="10781325" y="1199632"/>
                  </a:lnTo>
                  <a:lnTo>
                    <a:pt x="10777010" y="1220985"/>
                  </a:lnTo>
                  <a:lnTo>
                    <a:pt x="10765244" y="1238430"/>
                  </a:lnTo>
                  <a:lnTo>
                    <a:pt x="10747800" y="1250195"/>
                  </a:lnTo>
                  <a:lnTo>
                    <a:pt x="10726446" y="1254510"/>
                  </a:lnTo>
                  <a:lnTo>
                    <a:pt x="10723205" y="1254510"/>
                  </a:lnTo>
                  <a:lnTo>
                    <a:pt x="10701852" y="1250195"/>
                  </a:lnTo>
                  <a:lnTo>
                    <a:pt x="10684407" y="1238430"/>
                  </a:lnTo>
                  <a:lnTo>
                    <a:pt x="10672641" y="1220985"/>
                  </a:lnTo>
                  <a:lnTo>
                    <a:pt x="10668326" y="1199632"/>
                  </a:lnTo>
                  <a:close/>
                </a:path>
                <a:path w="13589000" h="1254760">
                  <a:moveTo>
                    <a:pt x="11229746" y="1199632"/>
                  </a:moveTo>
                  <a:lnTo>
                    <a:pt x="11229746" y="0"/>
                  </a:lnTo>
                  <a:lnTo>
                    <a:pt x="11342857" y="0"/>
                  </a:lnTo>
                  <a:lnTo>
                    <a:pt x="11342857" y="1199632"/>
                  </a:lnTo>
                  <a:lnTo>
                    <a:pt x="11338525" y="1220985"/>
                  </a:lnTo>
                  <a:lnTo>
                    <a:pt x="11326721" y="1238430"/>
                  </a:lnTo>
                  <a:lnTo>
                    <a:pt x="11309237" y="1250195"/>
                  </a:lnTo>
                  <a:lnTo>
                    <a:pt x="11287867" y="1254510"/>
                  </a:lnTo>
                  <a:lnTo>
                    <a:pt x="11284737" y="1254510"/>
                  </a:lnTo>
                  <a:lnTo>
                    <a:pt x="11263319" y="1250195"/>
                  </a:lnTo>
                  <a:lnTo>
                    <a:pt x="11245841" y="1238430"/>
                  </a:lnTo>
                  <a:lnTo>
                    <a:pt x="11234063" y="1220985"/>
                  </a:lnTo>
                  <a:lnTo>
                    <a:pt x="11229746" y="1199632"/>
                  </a:lnTo>
                  <a:close/>
                </a:path>
                <a:path w="13589000" h="1254760">
                  <a:moveTo>
                    <a:pt x="11791278" y="1199632"/>
                  </a:moveTo>
                  <a:lnTo>
                    <a:pt x="11791278" y="0"/>
                  </a:lnTo>
                  <a:lnTo>
                    <a:pt x="11904278" y="0"/>
                  </a:lnTo>
                  <a:lnTo>
                    <a:pt x="11904278" y="1199632"/>
                  </a:lnTo>
                  <a:lnTo>
                    <a:pt x="11899962" y="1220985"/>
                  </a:lnTo>
                  <a:lnTo>
                    <a:pt x="11888197" y="1238430"/>
                  </a:lnTo>
                  <a:lnTo>
                    <a:pt x="11870752" y="1250195"/>
                  </a:lnTo>
                  <a:lnTo>
                    <a:pt x="11849399" y="1254510"/>
                  </a:lnTo>
                  <a:lnTo>
                    <a:pt x="11846157" y="1254510"/>
                  </a:lnTo>
                  <a:lnTo>
                    <a:pt x="11824804" y="1250195"/>
                  </a:lnTo>
                  <a:lnTo>
                    <a:pt x="11807359" y="1238430"/>
                  </a:lnTo>
                  <a:lnTo>
                    <a:pt x="11795594" y="1220985"/>
                  </a:lnTo>
                  <a:lnTo>
                    <a:pt x="11791278" y="1199632"/>
                  </a:lnTo>
                  <a:close/>
                </a:path>
                <a:path w="13589000" h="1254760">
                  <a:moveTo>
                    <a:pt x="12352810" y="1199632"/>
                  </a:moveTo>
                  <a:lnTo>
                    <a:pt x="12352810" y="0"/>
                  </a:lnTo>
                  <a:lnTo>
                    <a:pt x="12465810" y="0"/>
                  </a:lnTo>
                  <a:lnTo>
                    <a:pt x="12465810" y="1199632"/>
                  </a:lnTo>
                  <a:lnTo>
                    <a:pt x="12461493" y="1220985"/>
                  </a:lnTo>
                  <a:lnTo>
                    <a:pt x="12449715" y="1238430"/>
                  </a:lnTo>
                  <a:lnTo>
                    <a:pt x="12432237" y="1250195"/>
                  </a:lnTo>
                  <a:lnTo>
                    <a:pt x="12410819" y="1254510"/>
                  </a:lnTo>
                  <a:lnTo>
                    <a:pt x="12407689" y="1254510"/>
                  </a:lnTo>
                  <a:lnTo>
                    <a:pt x="12386289" y="1250195"/>
                  </a:lnTo>
                  <a:lnTo>
                    <a:pt x="12368849" y="1238430"/>
                  </a:lnTo>
                  <a:lnTo>
                    <a:pt x="12357110" y="1220985"/>
                  </a:lnTo>
                  <a:lnTo>
                    <a:pt x="12352810" y="1199632"/>
                  </a:lnTo>
                  <a:close/>
                </a:path>
                <a:path w="13589000" h="1254760">
                  <a:moveTo>
                    <a:pt x="12914231" y="1199632"/>
                  </a:moveTo>
                  <a:lnTo>
                    <a:pt x="12914231" y="0"/>
                  </a:lnTo>
                  <a:lnTo>
                    <a:pt x="13027230" y="0"/>
                  </a:lnTo>
                  <a:lnTo>
                    <a:pt x="13027230" y="1199632"/>
                  </a:lnTo>
                  <a:lnTo>
                    <a:pt x="13022915" y="1220985"/>
                  </a:lnTo>
                  <a:lnTo>
                    <a:pt x="13011149" y="1238430"/>
                  </a:lnTo>
                  <a:lnTo>
                    <a:pt x="12993704" y="1250195"/>
                  </a:lnTo>
                  <a:lnTo>
                    <a:pt x="12972351" y="1254510"/>
                  </a:lnTo>
                  <a:lnTo>
                    <a:pt x="12969110" y="1254510"/>
                  </a:lnTo>
                  <a:lnTo>
                    <a:pt x="12947756" y="1250195"/>
                  </a:lnTo>
                  <a:lnTo>
                    <a:pt x="12930311" y="1238430"/>
                  </a:lnTo>
                  <a:lnTo>
                    <a:pt x="12918546" y="1220985"/>
                  </a:lnTo>
                  <a:lnTo>
                    <a:pt x="12914231" y="1199632"/>
                  </a:lnTo>
                  <a:close/>
                </a:path>
                <a:path w="13589000" h="1254760">
                  <a:moveTo>
                    <a:pt x="13475763" y="1199632"/>
                  </a:moveTo>
                  <a:lnTo>
                    <a:pt x="13475763" y="0"/>
                  </a:lnTo>
                  <a:lnTo>
                    <a:pt x="13588762" y="0"/>
                  </a:lnTo>
                  <a:lnTo>
                    <a:pt x="13588762" y="1199632"/>
                  </a:lnTo>
                  <a:lnTo>
                    <a:pt x="13584447" y="1220985"/>
                  </a:lnTo>
                  <a:lnTo>
                    <a:pt x="13572681" y="1238430"/>
                  </a:lnTo>
                  <a:lnTo>
                    <a:pt x="13555236" y="1250195"/>
                  </a:lnTo>
                  <a:lnTo>
                    <a:pt x="13533883" y="1254510"/>
                  </a:lnTo>
                  <a:lnTo>
                    <a:pt x="13530642" y="1254510"/>
                  </a:lnTo>
                  <a:lnTo>
                    <a:pt x="13509288" y="1250195"/>
                  </a:lnTo>
                  <a:lnTo>
                    <a:pt x="13491844" y="1238430"/>
                  </a:lnTo>
                  <a:lnTo>
                    <a:pt x="13480078" y="1220985"/>
                  </a:lnTo>
                  <a:lnTo>
                    <a:pt x="13475763" y="1199632"/>
                  </a:lnTo>
                  <a:close/>
                </a:path>
              </a:pathLst>
            </a:custGeom>
            <a:solidFill>
              <a:srgbClr val="000000"/>
            </a:solidFill>
          </p:spPr>
          <p:txBody>
            <a:bodyPr wrap="square" lIns="0" tIns="0" rIns="0" bIns="0" rtlCol="0"/>
            <a:lstStyle/>
            <a:p>
              <a:endParaRPr/>
            </a:p>
          </p:txBody>
        </p:sp>
      </p:grpSp>
      <p:pic>
        <p:nvPicPr>
          <p:cNvPr id="60" name="object 60"/>
          <p:cNvPicPr/>
          <p:nvPr/>
        </p:nvPicPr>
        <p:blipFill>
          <a:blip r:embed="rId2" cstate="print"/>
          <a:stretch>
            <a:fillRect/>
          </a:stretch>
        </p:blipFill>
        <p:spPr>
          <a:xfrm>
            <a:off x="13791711" y="6834718"/>
            <a:ext cx="4549060" cy="3460259"/>
          </a:xfrm>
          <a:prstGeom prst="rect">
            <a:avLst/>
          </a:prstGeom>
        </p:spPr>
      </p:pic>
      <p:sp>
        <p:nvSpPr>
          <p:cNvPr id="61" name="object 61"/>
          <p:cNvSpPr/>
          <p:nvPr/>
        </p:nvSpPr>
        <p:spPr>
          <a:xfrm>
            <a:off x="4145687" y="2855219"/>
            <a:ext cx="10049510" cy="85725"/>
          </a:xfrm>
          <a:custGeom>
            <a:avLst/>
            <a:gdLst/>
            <a:ahLst/>
            <a:cxnLst/>
            <a:rect l="l" t="t" r="r" b="b"/>
            <a:pathLst>
              <a:path w="10049510" h="85725">
                <a:moveTo>
                  <a:pt x="10049171" y="85724"/>
                </a:moveTo>
                <a:lnTo>
                  <a:pt x="0" y="85724"/>
                </a:lnTo>
                <a:lnTo>
                  <a:pt x="0" y="0"/>
                </a:lnTo>
                <a:lnTo>
                  <a:pt x="10049171" y="0"/>
                </a:lnTo>
                <a:lnTo>
                  <a:pt x="10049171" y="85724"/>
                </a:lnTo>
                <a:close/>
              </a:path>
            </a:pathLst>
          </a:custGeom>
          <a:solidFill>
            <a:srgbClr val="000000"/>
          </a:solidFill>
        </p:spPr>
        <p:txBody>
          <a:bodyPr wrap="square" lIns="0" tIns="0" rIns="0" bIns="0" rtlCol="0"/>
          <a:lstStyle/>
          <a:p>
            <a:endParaRPr/>
          </a:p>
        </p:txBody>
      </p:sp>
      <p:sp>
        <p:nvSpPr>
          <p:cNvPr id="62" name="object 62"/>
          <p:cNvSpPr txBox="1">
            <a:spLocks noGrp="1"/>
          </p:cNvSpPr>
          <p:nvPr>
            <p:ph type="title"/>
          </p:nvPr>
        </p:nvSpPr>
        <p:spPr>
          <a:xfrm>
            <a:off x="4132987" y="1893258"/>
            <a:ext cx="10074910" cy="1107440"/>
          </a:xfrm>
          <a:prstGeom prst="rect">
            <a:avLst/>
          </a:prstGeom>
        </p:spPr>
        <p:txBody>
          <a:bodyPr vert="horz" wrap="square" lIns="0" tIns="12700" rIns="0" bIns="0" rtlCol="0">
            <a:spAutoFit/>
          </a:bodyPr>
          <a:lstStyle/>
          <a:p>
            <a:pPr marL="12700">
              <a:lnSpc>
                <a:spcPct val="100000"/>
              </a:lnSpc>
              <a:spcBef>
                <a:spcPts val="100"/>
              </a:spcBef>
            </a:pPr>
            <a:r>
              <a:rPr sz="7100" spc="-360" dirty="0">
                <a:solidFill>
                  <a:srgbClr val="000000"/>
                </a:solidFill>
              </a:rPr>
              <a:t>Movie</a:t>
            </a:r>
            <a:r>
              <a:rPr sz="7100" spc="-550" dirty="0">
                <a:solidFill>
                  <a:srgbClr val="000000"/>
                </a:solidFill>
              </a:rPr>
              <a:t> </a:t>
            </a:r>
            <a:r>
              <a:rPr sz="7100" spc="-320" dirty="0">
                <a:solidFill>
                  <a:srgbClr val="000000"/>
                </a:solidFill>
              </a:rPr>
              <a:t>Recommendations</a:t>
            </a:r>
            <a:endParaRPr sz="7100"/>
          </a:p>
        </p:txBody>
      </p:sp>
      <p:pic>
        <p:nvPicPr>
          <p:cNvPr id="63" name="object 63"/>
          <p:cNvPicPr/>
          <p:nvPr/>
        </p:nvPicPr>
        <p:blipFill>
          <a:blip r:embed="rId3" cstate="print"/>
          <a:stretch>
            <a:fillRect/>
          </a:stretch>
        </p:blipFill>
        <p:spPr>
          <a:xfrm>
            <a:off x="-9061" y="-9059"/>
            <a:ext cx="4243751" cy="3864599"/>
          </a:xfrm>
          <a:prstGeom prst="rect">
            <a:avLst/>
          </a:prstGeom>
        </p:spPr>
      </p:pic>
      <p:sp>
        <p:nvSpPr>
          <p:cNvPr id="64" name="object 64"/>
          <p:cNvSpPr txBox="1"/>
          <p:nvPr/>
        </p:nvSpPr>
        <p:spPr>
          <a:xfrm>
            <a:off x="6939323" y="3435213"/>
            <a:ext cx="5537835" cy="5826125"/>
          </a:xfrm>
          <a:prstGeom prst="rect">
            <a:avLst/>
          </a:prstGeom>
        </p:spPr>
        <p:txBody>
          <a:bodyPr vert="horz" wrap="square" lIns="0" tIns="12700" rIns="0" bIns="0" rtlCol="0">
            <a:spAutoFit/>
          </a:bodyPr>
          <a:lstStyle/>
          <a:p>
            <a:pPr marL="1188720" marR="1180465" indent="-635" algn="ctr">
              <a:lnSpc>
                <a:spcPct val="115700"/>
              </a:lnSpc>
              <a:spcBef>
                <a:spcPts val="100"/>
              </a:spcBef>
            </a:pPr>
            <a:r>
              <a:rPr sz="4700" b="1" spc="-110" dirty="0">
                <a:latin typeface="Arial"/>
                <a:cs typeface="Arial"/>
              </a:rPr>
              <a:t>Wall-</a:t>
            </a:r>
            <a:r>
              <a:rPr sz="4700" b="1" spc="-459" dirty="0">
                <a:latin typeface="Arial"/>
                <a:cs typeface="Arial"/>
              </a:rPr>
              <a:t>E </a:t>
            </a:r>
            <a:r>
              <a:rPr sz="4700" b="1" spc="-225" dirty="0">
                <a:latin typeface="Arial"/>
                <a:cs typeface="Arial"/>
              </a:rPr>
              <a:t>Whale</a:t>
            </a:r>
            <a:r>
              <a:rPr sz="4700" b="1" spc="-335" dirty="0">
                <a:latin typeface="Arial"/>
                <a:cs typeface="Arial"/>
              </a:rPr>
              <a:t> </a:t>
            </a:r>
            <a:r>
              <a:rPr sz="4700" b="1" spc="-180" dirty="0">
                <a:latin typeface="Arial"/>
                <a:cs typeface="Arial"/>
              </a:rPr>
              <a:t>Rider</a:t>
            </a:r>
            <a:endParaRPr sz="4700">
              <a:latin typeface="Arial"/>
              <a:cs typeface="Arial"/>
            </a:endParaRPr>
          </a:p>
          <a:p>
            <a:pPr marL="467359" marR="459740" algn="ctr">
              <a:lnSpc>
                <a:spcPct val="115700"/>
              </a:lnSpc>
            </a:pPr>
            <a:r>
              <a:rPr sz="4700" b="1" spc="-240" dirty="0">
                <a:latin typeface="Arial"/>
                <a:cs typeface="Arial"/>
              </a:rPr>
              <a:t>Winged</a:t>
            </a:r>
            <a:r>
              <a:rPr sz="4700" b="1" spc="-335" dirty="0">
                <a:latin typeface="Arial"/>
                <a:cs typeface="Arial"/>
              </a:rPr>
              <a:t> </a:t>
            </a:r>
            <a:r>
              <a:rPr sz="4700" b="1" spc="-170" dirty="0">
                <a:latin typeface="Arial"/>
                <a:cs typeface="Arial"/>
              </a:rPr>
              <a:t>Migration </a:t>
            </a:r>
            <a:r>
              <a:rPr sz="4700" b="1" spc="-120" dirty="0">
                <a:latin typeface="Arial"/>
                <a:cs typeface="Arial"/>
              </a:rPr>
              <a:t>Before</a:t>
            </a:r>
            <a:r>
              <a:rPr sz="4700" b="1" spc="-345" dirty="0">
                <a:latin typeface="Arial"/>
                <a:cs typeface="Arial"/>
              </a:rPr>
              <a:t> </a:t>
            </a:r>
            <a:r>
              <a:rPr sz="4700" b="1" spc="-60" dirty="0">
                <a:latin typeface="Arial"/>
                <a:cs typeface="Arial"/>
              </a:rPr>
              <a:t>the</a:t>
            </a:r>
            <a:r>
              <a:rPr sz="4700" b="1" spc="-340" dirty="0">
                <a:latin typeface="Arial"/>
                <a:cs typeface="Arial"/>
              </a:rPr>
              <a:t> </a:t>
            </a:r>
            <a:r>
              <a:rPr sz="4700" b="1" spc="-30" dirty="0">
                <a:latin typeface="Arial"/>
                <a:cs typeface="Arial"/>
              </a:rPr>
              <a:t>Flood </a:t>
            </a:r>
            <a:r>
              <a:rPr sz="4700" b="1" spc="50" dirty="0">
                <a:latin typeface="Arial"/>
                <a:cs typeface="Arial"/>
              </a:rPr>
              <a:t>2040</a:t>
            </a:r>
            <a:endParaRPr sz="4700">
              <a:latin typeface="Arial"/>
              <a:cs typeface="Arial"/>
            </a:endParaRPr>
          </a:p>
          <a:p>
            <a:pPr algn="ctr">
              <a:lnSpc>
                <a:spcPct val="100000"/>
              </a:lnSpc>
              <a:spcBef>
                <a:spcPts val="885"/>
              </a:spcBef>
            </a:pPr>
            <a:r>
              <a:rPr sz="4700" b="1" spc="-185" dirty="0">
                <a:latin typeface="Arial"/>
                <a:cs typeface="Arial"/>
              </a:rPr>
              <a:t>River</a:t>
            </a:r>
            <a:r>
              <a:rPr sz="4700" b="1" spc="-340" dirty="0">
                <a:latin typeface="Arial"/>
                <a:cs typeface="Arial"/>
              </a:rPr>
              <a:t> </a:t>
            </a:r>
            <a:r>
              <a:rPr sz="4700" b="1" spc="-280" dirty="0">
                <a:latin typeface="Arial"/>
                <a:cs typeface="Arial"/>
              </a:rPr>
              <a:t>Blue</a:t>
            </a:r>
            <a:endParaRPr sz="4700">
              <a:latin typeface="Arial"/>
              <a:cs typeface="Arial"/>
            </a:endParaRPr>
          </a:p>
          <a:p>
            <a:pPr algn="ctr">
              <a:lnSpc>
                <a:spcPct val="100000"/>
              </a:lnSpc>
              <a:spcBef>
                <a:spcPts val="885"/>
              </a:spcBef>
            </a:pPr>
            <a:r>
              <a:rPr sz="4700" b="1" spc="-195" dirty="0">
                <a:latin typeface="Arial"/>
                <a:cs typeface="Arial"/>
              </a:rPr>
              <a:t>All</a:t>
            </a:r>
            <a:r>
              <a:rPr sz="4700" b="1" spc="-360" dirty="0">
                <a:latin typeface="Arial"/>
                <a:cs typeface="Arial"/>
              </a:rPr>
              <a:t> </a:t>
            </a:r>
            <a:r>
              <a:rPr sz="4700" b="1" spc="-35" dirty="0">
                <a:latin typeface="Arial"/>
                <a:cs typeface="Arial"/>
              </a:rPr>
              <a:t>Life</a:t>
            </a:r>
            <a:r>
              <a:rPr sz="4700" b="1" spc="-355" dirty="0">
                <a:latin typeface="Arial"/>
                <a:cs typeface="Arial"/>
              </a:rPr>
              <a:t> </a:t>
            </a:r>
            <a:r>
              <a:rPr sz="4700" b="1" spc="-290" dirty="0">
                <a:latin typeface="Arial"/>
                <a:cs typeface="Arial"/>
              </a:rPr>
              <a:t>on</a:t>
            </a:r>
            <a:r>
              <a:rPr sz="4700" b="1" spc="-355" dirty="0">
                <a:latin typeface="Arial"/>
                <a:cs typeface="Arial"/>
              </a:rPr>
              <a:t> </a:t>
            </a:r>
            <a:r>
              <a:rPr sz="4700" b="1" spc="-380" dirty="0">
                <a:latin typeface="Arial"/>
                <a:cs typeface="Arial"/>
              </a:rPr>
              <a:t>Our</a:t>
            </a:r>
            <a:r>
              <a:rPr sz="4700" b="1" spc="-355" dirty="0">
                <a:latin typeface="Arial"/>
                <a:cs typeface="Arial"/>
              </a:rPr>
              <a:t> </a:t>
            </a:r>
            <a:r>
              <a:rPr sz="4700" b="1" spc="-70" dirty="0">
                <a:latin typeface="Arial"/>
                <a:cs typeface="Arial"/>
              </a:rPr>
              <a:t>Planet</a:t>
            </a:r>
            <a:endParaRPr sz="47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9200" y="1257300"/>
            <a:ext cx="8304507" cy="8304507"/>
          </a:xfrm>
          <a:prstGeom prst="rect">
            <a:avLst/>
          </a:prstGeom>
        </p:spPr>
      </p:pic>
      <p:sp>
        <p:nvSpPr>
          <p:cNvPr id="3" name="object 3"/>
          <p:cNvSpPr txBox="1"/>
          <p:nvPr/>
        </p:nvSpPr>
        <p:spPr>
          <a:xfrm>
            <a:off x="12254279" y="1739236"/>
            <a:ext cx="3747770" cy="2592705"/>
          </a:xfrm>
          <a:prstGeom prst="rect">
            <a:avLst/>
          </a:prstGeom>
        </p:spPr>
        <p:txBody>
          <a:bodyPr vert="horz" wrap="square" lIns="0" tIns="11430" rIns="0" bIns="0" rtlCol="0">
            <a:spAutoFit/>
          </a:bodyPr>
          <a:lstStyle/>
          <a:p>
            <a:pPr marL="12700">
              <a:lnSpc>
                <a:spcPct val="100000"/>
              </a:lnSpc>
              <a:spcBef>
                <a:spcPts val="90"/>
              </a:spcBef>
            </a:pPr>
            <a:r>
              <a:rPr sz="16850" b="1" spc="-1230" dirty="0">
                <a:solidFill>
                  <a:srgbClr val="0D7377"/>
                </a:solidFill>
                <a:latin typeface="Arial"/>
                <a:cs typeface="Arial"/>
              </a:rPr>
              <a:t>FLC</a:t>
            </a:r>
            <a:endParaRPr sz="16850">
              <a:latin typeface="Arial"/>
              <a:cs typeface="Arial"/>
            </a:endParaRPr>
          </a:p>
        </p:txBody>
      </p:sp>
      <p:sp>
        <p:nvSpPr>
          <p:cNvPr id="4" name="object 4"/>
          <p:cNvSpPr txBox="1"/>
          <p:nvPr/>
        </p:nvSpPr>
        <p:spPr>
          <a:xfrm>
            <a:off x="11305058" y="4291001"/>
            <a:ext cx="6073775" cy="4211955"/>
          </a:xfrm>
          <a:prstGeom prst="rect">
            <a:avLst/>
          </a:prstGeom>
        </p:spPr>
        <p:txBody>
          <a:bodyPr vert="horz" wrap="square" lIns="0" tIns="281940" rIns="0" bIns="0" rtlCol="0">
            <a:spAutoFit/>
          </a:bodyPr>
          <a:lstStyle/>
          <a:p>
            <a:pPr marL="12700" marR="5080" algn="ctr">
              <a:lnSpc>
                <a:spcPts val="10280"/>
              </a:lnSpc>
              <a:spcBef>
                <a:spcPts val="2220"/>
              </a:spcBef>
            </a:pPr>
            <a:r>
              <a:rPr sz="10350" b="1" spc="-860" dirty="0">
                <a:solidFill>
                  <a:srgbClr val="0D7377"/>
                </a:solidFill>
                <a:latin typeface="Arial"/>
                <a:cs typeface="Arial"/>
              </a:rPr>
              <a:t>CREATION </a:t>
            </a:r>
            <a:r>
              <a:rPr sz="10350" b="1" spc="-1000" dirty="0">
                <a:solidFill>
                  <a:srgbClr val="0D7377"/>
                </a:solidFill>
                <a:latin typeface="Arial"/>
                <a:cs typeface="Arial"/>
              </a:rPr>
              <a:t>CARE </a:t>
            </a:r>
            <a:r>
              <a:rPr sz="10350" b="1" spc="-1445" dirty="0">
                <a:solidFill>
                  <a:srgbClr val="0D7377"/>
                </a:solidFill>
                <a:latin typeface="Arial"/>
                <a:cs typeface="Arial"/>
              </a:rPr>
              <a:t>LOGO</a:t>
            </a:r>
            <a:endParaRPr sz="1035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D7377"/>
          </a:solidFill>
        </p:spPr>
        <p:txBody>
          <a:bodyPr wrap="square" lIns="914400" tIns="914400" rIns="914400" bIns="0" rtlCol="0"/>
          <a:lstStyle/>
          <a:p>
            <a:endParaRPr/>
          </a:p>
        </p:txBody>
      </p:sp>
      <p:pic>
        <p:nvPicPr>
          <p:cNvPr id="6" name="object 6"/>
          <p:cNvPicPr/>
          <p:nvPr/>
        </p:nvPicPr>
        <p:blipFill>
          <a:blip r:embed="rId2" cstate="print"/>
          <a:stretch>
            <a:fillRect/>
          </a:stretch>
        </p:blipFill>
        <p:spPr>
          <a:xfrm>
            <a:off x="4800600" y="6165639"/>
            <a:ext cx="3842379" cy="3658526"/>
          </a:xfrm>
          <a:prstGeom prst="rect">
            <a:avLst/>
          </a:prstGeom>
        </p:spPr>
      </p:pic>
      <p:sp>
        <p:nvSpPr>
          <p:cNvPr id="7" name="object 7"/>
          <p:cNvSpPr txBox="1">
            <a:spLocks noGrp="1"/>
          </p:cNvSpPr>
          <p:nvPr>
            <p:ph type="title"/>
          </p:nvPr>
        </p:nvSpPr>
        <p:spPr>
          <a:xfrm>
            <a:off x="3581400" y="2268289"/>
            <a:ext cx="6817995" cy="3706143"/>
          </a:xfrm>
          <a:prstGeom prst="rect">
            <a:avLst/>
          </a:prstGeom>
        </p:spPr>
        <p:txBody>
          <a:bodyPr vert="horz" wrap="square" lIns="0" tIns="12700" rIns="0" bIns="0" rtlCol="0">
            <a:spAutoFit/>
          </a:bodyPr>
          <a:lstStyle/>
          <a:p>
            <a:pPr marL="12700">
              <a:lnSpc>
                <a:spcPct val="100000"/>
              </a:lnSpc>
              <a:spcBef>
                <a:spcPts val="100"/>
              </a:spcBef>
            </a:pPr>
            <a:r>
              <a:rPr lang="en-US" sz="8000" spc="-575" dirty="0"/>
              <a:t>Creation </a:t>
            </a:r>
            <a:br>
              <a:rPr lang="en-US" sz="8000" spc="-575" dirty="0"/>
            </a:br>
            <a:r>
              <a:rPr lang="en-US" sz="8000" spc="-575" dirty="0"/>
              <a:t>Care</a:t>
            </a:r>
            <a:br>
              <a:rPr lang="en-US" sz="8000" spc="-575" dirty="0"/>
            </a:br>
            <a:r>
              <a:rPr lang="en-US" sz="8000" spc="-575" dirty="0"/>
              <a:t>Logo</a:t>
            </a:r>
            <a:endParaRPr sz="8000" dirty="0"/>
          </a:p>
        </p:txBody>
      </p:sp>
      <p:sp>
        <p:nvSpPr>
          <p:cNvPr id="9" name="Rectangle 8">
            <a:extLst>
              <a:ext uri="{FF2B5EF4-FFF2-40B4-BE49-F238E27FC236}">
                <a16:creationId xmlns:a16="http://schemas.microsoft.com/office/drawing/2014/main" id="{094E8D36-698A-7217-3BF9-1C1B8FB33681}"/>
              </a:ext>
            </a:extLst>
          </p:cNvPr>
          <p:cNvSpPr/>
          <p:nvPr/>
        </p:nvSpPr>
        <p:spPr>
          <a:xfrm>
            <a:off x="8333413" y="2292098"/>
            <a:ext cx="9115437" cy="40626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5760" tIns="365760" rIns="365760" bIns="365760" rtlCol="0" anchor="ctr">
            <a:spAutoFit/>
          </a:bodyPr>
          <a:lstStyle/>
          <a:p>
            <a:pPr algn="l"/>
            <a:r>
              <a:rPr lang="en-US" sz="2400" b="0" i="0" u="none" strike="noStrike" dirty="0">
                <a:solidFill>
                  <a:srgbClr val="000000"/>
                </a:solidFill>
                <a:effectLst/>
                <a:latin typeface="-webkit-standard"/>
              </a:rPr>
              <a:t>The FLC Creation Care team would like to introduce a new logo that supports our Social Statement and our church’s work on the care of God’s creation. The blue arrow at the top represents the sky and the heavens while the green arrow on the bottom represents the earth. The hands of a 7-year-old child are holding a seedling of a bay laurel. Our future and the future of our earth are in the hands of the generations to come. The bay laurel, mentioned in the Bible, symbolizes victory. The Creation Care team designed the logo and has gifted it to FLC.</a:t>
            </a:r>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D7377"/>
          </a:solidFill>
        </p:spPr>
        <p:txBody>
          <a:bodyPr wrap="square" lIns="0" tIns="0" rIns="0" bIns="0" rtlCol="0"/>
          <a:lstStyle/>
          <a:p>
            <a:endParaRPr/>
          </a:p>
        </p:txBody>
      </p:sp>
      <p:grpSp>
        <p:nvGrpSpPr>
          <p:cNvPr id="3" name="object 3"/>
          <p:cNvGrpSpPr/>
          <p:nvPr/>
        </p:nvGrpSpPr>
        <p:grpSpPr>
          <a:xfrm>
            <a:off x="8786133" y="1003673"/>
            <a:ext cx="8907145" cy="8416925"/>
            <a:chOff x="8786133" y="1003673"/>
            <a:chExt cx="8907145" cy="8416925"/>
          </a:xfrm>
        </p:grpSpPr>
        <p:sp>
          <p:nvSpPr>
            <p:cNvPr id="4" name="object 4"/>
            <p:cNvSpPr/>
            <p:nvPr/>
          </p:nvSpPr>
          <p:spPr>
            <a:xfrm>
              <a:off x="8786133" y="1003673"/>
              <a:ext cx="8907145" cy="8416925"/>
            </a:xfrm>
            <a:custGeom>
              <a:avLst/>
              <a:gdLst/>
              <a:ahLst/>
              <a:cxnLst/>
              <a:rect l="l" t="t" r="r" b="b"/>
              <a:pathLst>
                <a:path w="8907144" h="8416925">
                  <a:moveTo>
                    <a:pt x="0" y="0"/>
                  </a:moveTo>
                  <a:lnTo>
                    <a:pt x="8906780" y="0"/>
                  </a:lnTo>
                  <a:lnTo>
                    <a:pt x="8906780" y="8416920"/>
                  </a:lnTo>
                  <a:lnTo>
                    <a:pt x="0" y="8416920"/>
                  </a:lnTo>
                  <a:lnTo>
                    <a:pt x="0" y="0"/>
                  </a:lnTo>
                  <a:close/>
                </a:path>
              </a:pathLst>
            </a:custGeom>
            <a:solidFill>
              <a:srgbClr val="006600"/>
            </a:solidFill>
          </p:spPr>
          <p:txBody>
            <a:bodyPr wrap="square" lIns="0" tIns="0" rIns="0" bIns="0" rtlCol="0"/>
            <a:lstStyle/>
            <a:p>
              <a:endParaRPr/>
            </a:p>
          </p:txBody>
        </p:sp>
        <p:pic>
          <p:nvPicPr>
            <p:cNvPr id="5" name="object 5"/>
            <p:cNvPicPr/>
            <p:nvPr/>
          </p:nvPicPr>
          <p:blipFill>
            <a:blip r:embed="rId2" cstate="print"/>
            <a:stretch>
              <a:fillRect/>
            </a:stretch>
          </p:blipFill>
          <p:spPr>
            <a:xfrm>
              <a:off x="9421160" y="1694030"/>
              <a:ext cx="7639049" cy="6896099"/>
            </a:xfrm>
            <a:prstGeom prst="rect">
              <a:avLst/>
            </a:prstGeom>
          </p:spPr>
        </p:pic>
      </p:grpSp>
      <p:pic>
        <p:nvPicPr>
          <p:cNvPr id="6" name="object 6"/>
          <p:cNvPicPr/>
          <p:nvPr/>
        </p:nvPicPr>
        <p:blipFill>
          <a:blip r:embed="rId3" cstate="print"/>
          <a:stretch>
            <a:fillRect/>
          </a:stretch>
        </p:blipFill>
        <p:spPr>
          <a:xfrm>
            <a:off x="3168021" y="2094574"/>
            <a:ext cx="2228849" cy="2228849"/>
          </a:xfrm>
          <a:prstGeom prst="rect">
            <a:avLst/>
          </a:prstGeom>
        </p:spPr>
      </p:pic>
      <p:sp>
        <p:nvSpPr>
          <p:cNvPr id="7" name="object 7"/>
          <p:cNvSpPr txBox="1">
            <a:spLocks noGrp="1"/>
          </p:cNvSpPr>
          <p:nvPr>
            <p:ph type="title"/>
          </p:nvPr>
        </p:nvSpPr>
        <p:spPr>
          <a:xfrm>
            <a:off x="1073673" y="5580989"/>
            <a:ext cx="6817995" cy="1245235"/>
          </a:xfrm>
          <a:prstGeom prst="rect">
            <a:avLst/>
          </a:prstGeom>
        </p:spPr>
        <p:txBody>
          <a:bodyPr vert="horz" wrap="square" lIns="0" tIns="12700" rIns="0" bIns="0" rtlCol="0">
            <a:spAutoFit/>
          </a:bodyPr>
          <a:lstStyle/>
          <a:p>
            <a:pPr marL="12700">
              <a:lnSpc>
                <a:spcPct val="100000"/>
              </a:lnSpc>
              <a:spcBef>
                <a:spcPts val="100"/>
              </a:spcBef>
            </a:pPr>
            <a:r>
              <a:rPr sz="8000" spc="-575" dirty="0"/>
              <a:t>WHAT'S</a:t>
            </a:r>
            <a:r>
              <a:rPr sz="8000" spc="-610" dirty="0"/>
              <a:t> </a:t>
            </a:r>
            <a:r>
              <a:rPr sz="8000" spc="-520" dirty="0"/>
              <a:t>NEXT?</a:t>
            </a:r>
            <a:endParaRPr sz="8000"/>
          </a:p>
        </p:txBody>
      </p:sp>
    </p:spTree>
    <p:extLst>
      <p:ext uri="{BB962C8B-B14F-4D97-AF65-F5344CB8AC3E}">
        <p14:creationId xmlns:p14="http://schemas.microsoft.com/office/powerpoint/2010/main" val="172621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12445" y="1698688"/>
            <a:ext cx="3590290" cy="7067550"/>
          </a:xfrm>
          <a:prstGeom prst="rect">
            <a:avLst/>
          </a:prstGeom>
        </p:spPr>
        <p:txBody>
          <a:bodyPr vert="horz" wrap="square" lIns="0" tIns="0" rIns="0" bIns="0" rtlCol="0">
            <a:spAutoFit/>
          </a:bodyPr>
          <a:lstStyle/>
          <a:p>
            <a:pPr algn="ctr">
              <a:lnSpc>
                <a:spcPct val="100000"/>
              </a:lnSpc>
            </a:pPr>
            <a:r>
              <a:rPr sz="2000" b="1" spc="-185" dirty="0">
                <a:solidFill>
                  <a:srgbClr val="FFFFFF"/>
                </a:solidFill>
                <a:latin typeface="Arial"/>
                <a:cs typeface="Arial"/>
              </a:rPr>
              <a:t>COMMUNITY</a:t>
            </a:r>
            <a:r>
              <a:rPr sz="2000" b="1" spc="-114" dirty="0">
                <a:solidFill>
                  <a:srgbClr val="FFFFFF"/>
                </a:solidFill>
                <a:latin typeface="Arial"/>
                <a:cs typeface="Arial"/>
              </a:rPr>
              <a:t> </a:t>
            </a:r>
            <a:r>
              <a:rPr sz="2000" b="1" spc="-95" dirty="0">
                <a:solidFill>
                  <a:srgbClr val="FFFFFF"/>
                </a:solidFill>
                <a:latin typeface="Arial"/>
                <a:cs typeface="Arial"/>
              </a:rPr>
              <a:t>ENGAGEMENT</a:t>
            </a:r>
            <a:endParaRPr sz="20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spcBef>
                <a:spcPts val="30"/>
              </a:spcBef>
            </a:pPr>
            <a:endParaRPr sz="2500">
              <a:latin typeface="Arial"/>
              <a:cs typeface="Arial"/>
            </a:endParaRPr>
          </a:p>
          <a:p>
            <a:pPr algn="ctr">
              <a:lnSpc>
                <a:spcPct val="100000"/>
              </a:lnSpc>
            </a:pPr>
            <a:r>
              <a:rPr sz="2000" b="1" spc="-185" dirty="0">
                <a:solidFill>
                  <a:srgbClr val="FFFFFF"/>
                </a:solidFill>
                <a:latin typeface="Arial"/>
                <a:cs typeface="Arial"/>
              </a:rPr>
              <a:t>COMMUNITY</a:t>
            </a:r>
            <a:r>
              <a:rPr sz="2000" b="1" spc="-114" dirty="0">
                <a:solidFill>
                  <a:srgbClr val="FFFFFF"/>
                </a:solidFill>
                <a:latin typeface="Arial"/>
                <a:cs typeface="Arial"/>
              </a:rPr>
              <a:t> </a:t>
            </a:r>
            <a:r>
              <a:rPr sz="2000" b="1" spc="-70" dirty="0">
                <a:solidFill>
                  <a:srgbClr val="FFFFFF"/>
                </a:solidFill>
                <a:latin typeface="Arial"/>
                <a:cs typeface="Arial"/>
              </a:rPr>
              <a:t>PARTNERSHIPS</a:t>
            </a:r>
            <a:endParaRPr sz="20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algn="ctr">
              <a:lnSpc>
                <a:spcPct val="100000"/>
              </a:lnSpc>
              <a:spcBef>
                <a:spcPts val="1385"/>
              </a:spcBef>
            </a:pPr>
            <a:r>
              <a:rPr sz="2000" b="1" spc="-185" dirty="0">
                <a:solidFill>
                  <a:srgbClr val="FFFFFF"/>
                </a:solidFill>
                <a:latin typeface="Arial"/>
                <a:cs typeface="Arial"/>
              </a:rPr>
              <a:t>EXPLORE</a:t>
            </a:r>
            <a:r>
              <a:rPr sz="2000" b="1" spc="-110" dirty="0">
                <a:solidFill>
                  <a:srgbClr val="FFFFFF"/>
                </a:solidFill>
                <a:latin typeface="Arial"/>
                <a:cs typeface="Arial"/>
              </a:rPr>
              <a:t> </a:t>
            </a:r>
            <a:r>
              <a:rPr sz="2000" b="1" spc="-190" dirty="0">
                <a:solidFill>
                  <a:srgbClr val="FFFFFF"/>
                </a:solidFill>
                <a:latin typeface="Arial"/>
                <a:cs typeface="Arial"/>
              </a:rPr>
              <a:t>YOUTH</a:t>
            </a:r>
            <a:r>
              <a:rPr sz="2000" b="1" spc="-105" dirty="0">
                <a:solidFill>
                  <a:srgbClr val="FFFFFF"/>
                </a:solidFill>
                <a:latin typeface="Arial"/>
                <a:cs typeface="Arial"/>
              </a:rPr>
              <a:t> </a:t>
            </a:r>
            <a:r>
              <a:rPr sz="2000" b="1" spc="-170" dirty="0">
                <a:solidFill>
                  <a:srgbClr val="FFFFFF"/>
                </a:solidFill>
                <a:latin typeface="Arial"/>
                <a:cs typeface="Arial"/>
              </a:rPr>
              <a:t>CONNECTIONS</a:t>
            </a:r>
            <a:endParaRPr sz="2000">
              <a:latin typeface="Arial"/>
              <a:cs typeface="Arial"/>
            </a:endParaRPr>
          </a:p>
        </p:txBody>
      </p:sp>
      <p:sp>
        <p:nvSpPr>
          <p:cNvPr id="3" name="object 3"/>
          <p:cNvSpPr txBox="1"/>
          <p:nvPr/>
        </p:nvSpPr>
        <p:spPr>
          <a:xfrm>
            <a:off x="12631804" y="1562100"/>
            <a:ext cx="5444490" cy="7513320"/>
          </a:xfrm>
          <a:prstGeom prst="rect">
            <a:avLst/>
          </a:prstGeom>
        </p:spPr>
        <p:txBody>
          <a:bodyPr vert="horz" wrap="square" lIns="0" tIns="0" rIns="0" bIns="0" rtlCol="0">
            <a:spAutoFit/>
          </a:bodyPr>
          <a:lstStyle/>
          <a:p>
            <a:pPr algn="ctr">
              <a:lnSpc>
                <a:spcPct val="100000"/>
              </a:lnSpc>
            </a:pPr>
            <a:r>
              <a:rPr sz="1800" b="1" spc="-95" dirty="0">
                <a:latin typeface="Arial"/>
                <a:cs typeface="Arial"/>
              </a:rPr>
              <a:t>We</a:t>
            </a:r>
            <a:r>
              <a:rPr sz="1800" b="1" spc="-125" dirty="0">
                <a:latin typeface="Arial"/>
                <a:cs typeface="Arial"/>
              </a:rPr>
              <a:t> </a:t>
            </a:r>
            <a:r>
              <a:rPr sz="1800" b="1" spc="-90" dirty="0">
                <a:latin typeface="Arial"/>
                <a:cs typeface="Arial"/>
              </a:rPr>
              <a:t>hope</a:t>
            </a:r>
            <a:r>
              <a:rPr sz="1800" b="1" spc="-120" dirty="0">
                <a:latin typeface="Arial"/>
                <a:cs typeface="Arial"/>
              </a:rPr>
              <a:t> </a:t>
            </a:r>
            <a:r>
              <a:rPr sz="1800" b="1" spc="-10" dirty="0">
                <a:latin typeface="Arial"/>
                <a:cs typeface="Arial"/>
              </a:rPr>
              <a:t>to</a:t>
            </a:r>
            <a:r>
              <a:rPr sz="1800" b="1" spc="-120" dirty="0">
                <a:latin typeface="Arial"/>
                <a:cs typeface="Arial"/>
              </a:rPr>
              <a:t> </a:t>
            </a:r>
            <a:r>
              <a:rPr sz="1800" b="1" spc="-65" dirty="0">
                <a:latin typeface="Arial"/>
                <a:cs typeface="Arial"/>
              </a:rPr>
              <a:t>organize</a:t>
            </a:r>
            <a:r>
              <a:rPr sz="1800" b="1" spc="-120" dirty="0">
                <a:latin typeface="Arial"/>
                <a:cs typeface="Arial"/>
              </a:rPr>
              <a:t> </a:t>
            </a:r>
            <a:r>
              <a:rPr sz="1800" b="1" spc="-70" dirty="0">
                <a:latin typeface="Arial"/>
                <a:cs typeface="Arial"/>
              </a:rPr>
              <a:t>a</a:t>
            </a:r>
            <a:r>
              <a:rPr sz="1800" b="1" spc="-120" dirty="0">
                <a:latin typeface="Arial"/>
                <a:cs typeface="Arial"/>
              </a:rPr>
              <a:t> </a:t>
            </a:r>
            <a:r>
              <a:rPr sz="1800" b="1" spc="-75" dirty="0">
                <a:latin typeface="Arial"/>
                <a:cs typeface="Arial"/>
              </a:rPr>
              <a:t>Bothell</a:t>
            </a:r>
            <a:r>
              <a:rPr sz="1800" b="1" spc="-120" dirty="0">
                <a:latin typeface="Arial"/>
                <a:cs typeface="Arial"/>
              </a:rPr>
              <a:t> </a:t>
            </a:r>
            <a:r>
              <a:rPr sz="1800" b="1" spc="-10" dirty="0">
                <a:latin typeface="Arial"/>
                <a:cs typeface="Arial"/>
              </a:rPr>
              <a:t>Street</a:t>
            </a:r>
            <a:r>
              <a:rPr sz="1800" b="1" spc="-120" dirty="0">
                <a:latin typeface="Arial"/>
                <a:cs typeface="Arial"/>
              </a:rPr>
              <a:t> </a:t>
            </a:r>
            <a:r>
              <a:rPr sz="1800" b="1" spc="-105" dirty="0">
                <a:latin typeface="Arial"/>
                <a:cs typeface="Arial"/>
              </a:rPr>
              <a:t>Cleanup</a:t>
            </a:r>
            <a:r>
              <a:rPr sz="1800" b="1" spc="-120" dirty="0">
                <a:latin typeface="Arial"/>
                <a:cs typeface="Arial"/>
              </a:rPr>
              <a:t> </a:t>
            </a:r>
            <a:r>
              <a:rPr sz="1800" b="1" spc="-10" dirty="0">
                <a:latin typeface="Arial"/>
                <a:cs typeface="Arial"/>
              </a:rPr>
              <a:t>Project</a:t>
            </a:r>
            <a:endParaRPr sz="1800">
              <a:latin typeface="Arial"/>
              <a:cs typeface="Arial"/>
            </a:endParaRPr>
          </a:p>
          <a:p>
            <a:pPr algn="ctr">
              <a:lnSpc>
                <a:spcPct val="100000"/>
              </a:lnSpc>
              <a:spcBef>
                <a:spcPts val="315"/>
              </a:spcBef>
            </a:pPr>
            <a:r>
              <a:rPr sz="1800" b="1" spc="-90" dirty="0">
                <a:latin typeface="Arial"/>
                <a:cs typeface="Arial"/>
              </a:rPr>
              <a:t>as</a:t>
            </a:r>
            <a:r>
              <a:rPr sz="1800" b="1" spc="-125" dirty="0">
                <a:latin typeface="Arial"/>
                <a:cs typeface="Arial"/>
              </a:rPr>
              <a:t> </a:t>
            </a:r>
            <a:r>
              <a:rPr sz="1800" b="1" spc="-100" dirty="0">
                <a:latin typeface="Arial"/>
                <a:cs typeface="Arial"/>
              </a:rPr>
              <a:t>an</a:t>
            </a:r>
            <a:r>
              <a:rPr sz="1800" b="1" spc="-120" dirty="0">
                <a:latin typeface="Arial"/>
                <a:cs typeface="Arial"/>
              </a:rPr>
              <a:t> </a:t>
            </a:r>
            <a:r>
              <a:rPr sz="1800" b="1" spc="-95" dirty="0">
                <a:latin typeface="Arial"/>
                <a:cs typeface="Arial"/>
              </a:rPr>
              <a:t>annual</a:t>
            </a:r>
            <a:r>
              <a:rPr sz="1800" b="1" spc="-120" dirty="0">
                <a:latin typeface="Arial"/>
                <a:cs typeface="Arial"/>
              </a:rPr>
              <a:t> </a:t>
            </a:r>
            <a:r>
              <a:rPr sz="1800" b="1" spc="-10" dirty="0">
                <a:latin typeface="Arial"/>
                <a:cs typeface="Arial"/>
              </a:rPr>
              <a:t>event.</a:t>
            </a:r>
            <a:endParaRPr sz="18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spcBef>
                <a:spcPts val="10"/>
              </a:spcBef>
            </a:pPr>
            <a:endParaRPr sz="2650">
              <a:latin typeface="Arial"/>
              <a:cs typeface="Arial"/>
            </a:endParaRPr>
          </a:p>
          <a:p>
            <a:pPr indent="-635" algn="ctr">
              <a:lnSpc>
                <a:spcPct val="114599"/>
              </a:lnSpc>
            </a:pPr>
            <a:r>
              <a:rPr sz="1800" b="1" spc="-95" dirty="0">
                <a:latin typeface="Arial"/>
                <a:cs typeface="Arial"/>
              </a:rPr>
              <a:t>We</a:t>
            </a:r>
            <a:r>
              <a:rPr sz="1800" b="1" spc="-114" dirty="0">
                <a:latin typeface="Arial"/>
                <a:cs typeface="Arial"/>
              </a:rPr>
              <a:t> </a:t>
            </a:r>
            <a:r>
              <a:rPr sz="1800" b="1" spc="-90" dirty="0">
                <a:latin typeface="Arial"/>
                <a:cs typeface="Arial"/>
              </a:rPr>
              <a:t>hope</a:t>
            </a:r>
            <a:r>
              <a:rPr sz="1800" b="1" spc="-110" dirty="0">
                <a:latin typeface="Arial"/>
                <a:cs typeface="Arial"/>
              </a:rPr>
              <a:t> </a:t>
            </a:r>
            <a:r>
              <a:rPr sz="1800" b="1" spc="-10" dirty="0">
                <a:latin typeface="Arial"/>
                <a:cs typeface="Arial"/>
              </a:rPr>
              <a:t>to</a:t>
            </a:r>
            <a:r>
              <a:rPr sz="1800" b="1" spc="-110" dirty="0">
                <a:latin typeface="Arial"/>
                <a:cs typeface="Arial"/>
              </a:rPr>
              <a:t> </a:t>
            </a:r>
            <a:r>
              <a:rPr sz="1800" b="1" spc="-20" dirty="0">
                <a:latin typeface="Arial"/>
                <a:cs typeface="Arial"/>
              </a:rPr>
              <a:t>create</a:t>
            </a:r>
            <a:r>
              <a:rPr sz="1800" b="1" spc="-114" dirty="0">
                <a:latin typeface="Arial"/>
                <a:cs typeface="Arial"/>
              </a:rPr>
              <a:t> </a:t>
            </a:r>
            <a:r>
              <a:rPr sz="1800" b="1" spc="-65" dirty="0">
                <a:latin typeface="Arial"/>
                <a:cs typeface="Arial"/>
              </a:rPr>
              <a:t>partnerships</a:t>
            </a:r>
            <a:r>
              <a:rPr sz="1800" b="1" spc="-110" dirty="0">
                <a:latin typeface="Arial"/>
                <a:cs typeface="Arial"/>
              </a:rPr>
              <a:t> </a:t>
            </a:r>
            <a:r>
              <a:rPr sz="1800" b="1" spc="-25" dirty="0">
                <a:latin typeface="Arial"/>
                <a:cs typeface="Arial"/>
              </a:rPr>
              <a:t>with</a:t>
            </a:r>
            <a:r>
              <a:rPr sz="1800" b="1" spc="-110" dirty="0">
                <a:latin typeface="Arial"/>
                <a:cs typeface="Arial"/>
              </a:rPr>
              <a:t> </a:t>
            </a:r>
            <a:r>
              <a:rPr sz="1800" b="1" spc="-10" dirty="0">
                <a:latin typeface="Arial"/>
                <a:cs typeface="Arial"/>
              </a:rPr>
              <a:t>local </a:t>
            </a:r>
            <a:r>
              <a:rPr sz="1800" b="1" spc="-65" dirty="0">
                <a:latin typeface="Arial"/>
                <a:cs typeface="Arial"/>
              </a:rPr>
              <a:t>conservation</a:t>
            </a:r>
            <a:r>
              <a:rPr sz="1800" b="1" spc="-95" dirty="0">
                <a:latin typeface="Arial"/>
                <a:cs typeface="Arial"/>
              </a:rPr>
              <a:t> groups</a:t>
            </a:r>
            <a:r>
              <a:rPr sz="1800" b="1" spc="-90" dirty="0">
                <a:latin typeface="Arial"/>
                <a:cs typeface="Arial"/>
              </a:rPr>
              <a:t> </a:t>
            </a:r>
            <a:r>
              <a:rPr sz="1800" b="1" spc="-100" dirty="0">
                <a:latin typeface="Arial"/>
                <a:cs typeface="Arial"/>
              </a:rPr>
              <a:t>and</a:t>
            </a:r>
            <a:r>
              <a:rPr sz="1800" b="1" spc="-95" dirty="0">
                <a:latin typeface="Arial"/>
                <a:cs typeface="Arial"/>
              </a:rPr>
              <a:t> </a:t>
            </a:r>
            <a:r>
              <a:rPr sz="1800" b="1" spc="-45" dirty="0">
                <a:latin typeface="Arial"/>
                <a:cs typeface="Arial"/>
              </a:rPr>
              <a:t>educate</a:t>
            </a:r>
            <a:r>
              <a:rPr sz="1800" b="1" spc="-90" dirty="0">
                <a:latin typeface="Arial"/>
                <a:cs typeface="Arial"/>
              </a:rPr>
              <a:t> </a:t>
            </a:r>
            <a:r>
              <a:rPr sz="1800" b="1" spc="-25" dirty="0">
                <a:latin typeface="Arial"/>
                <a:cs typeface="Arial"/>
              </a:rPr>
              <a:t>the</a:t>
            </a:r>
            <a:r>
              <a:rPr sz="1800" b="1" spc="-95" dirty="0">
                <a:latin typeface="Arial"/>
                <a:cs typeface="Arial"/>
              </a:rPr>
              <a:t> </a:t>
            </a:r>
            <a:r>
              <a:rPr sz="1800" b="1" spc="-70" dirty="0">
                <a:latin typeface="Arial"/>
                <a:cs typeface="Arial"/>
              </a:rPr>
              <a:t>congregation</a:t>
            </a:r>
            <a:r>
              <a:rPr sz="1800" b="1" spc="-90" dirty="0">
                <a:latin typeface="Arial"/>
                <a:cs typeface="Arial"/>
              </a:rPr>
              <a:t> </a:t>
            </a:r>
            <a:r>
              <a:rPr sz="1800" b="1" spc="-25" dirty="0">
                <a:latin typeface="Arial"/>
                <a:cs typeface="Arial"/>
              </a:rPr>
              <a:t>of </a:t>
            </a:r>
            <a:r>
              <a:rPr sz="1800" b="1" spc="-60" dirty="0">
                <a:latin typeface="Arial"/>
                <a:cs typeface="Arial"/>
              </a:rPr>
              <a:t>opportunities</a:t>
            </a:r>
            <a:r>
              <a:rPr sz="1800" b="1" spc="-85" dirty="0">
                <a:latin typeface="Arial"/>
                <a:cs typeface="Arial"/>
              </a:rPr>
              <a:t> </a:t>
            </a:r>
            <a:r>
              <a:rPr sz="1800" b="1" spc="-65" dirty="0">
                <a:latin typeface="Arial"/>
                <a:cs typeface="Arial"/>
              </a:rPr>
              <a:t>available</a:t>
            </a:r>
            <a:r>
              <a:rPr sz="1800" b="1" spc="-80" dirty="0">
                <a:latin typeface="Arial"/>
                <a:cs typeface="Arial"/>
              </a:rPr>
              <a:t> </a:t>
            </a:r>
            <a:r>
              <a:rPr sz="1800" b="1" spc="-50" dirty="0">
                <a:latin typeface="Arial"/>
                <a:cs typeface="Arial"/>
              </a:rPr>
              <a:t>(North</a:t>
            </a:r>
            <a:r>
              <a:rPr sz="1800" b="1" spc="-85" dirty="0">
                <a:latin typeface="Arial"/>
                <a:cs typeface="Arial"/>
              </a:rPr>
              <a:t> </a:t>
            </a:r>
            <a:r>
              <a:rPr sz="1800" b="1" spc="-70" dirty="0">
                <a:latin typeface="Arial"/>
                <a:cs typeface="Arial"/>
              </a:rPr>
              <a:t>Creek</a:t>
            </a:r>
            <a:r>
              <a:rPr sz="1800" b="1" spc="-80" dirty="0">
                <a:latin typeface="Arial"/>
                <a:cs typeface="Arial"/>
              </a:rPr>
              <a:t> </a:t>
            </a:r>
            <a:r>
              <a:rPr sz="1800" b="1" spc="-45" dirty="0">
                <a:latin typeface="Arial"/>
                <a:cs typeface="Arial"/>
              </a:rPr>
              <a:t>Forest,</a:t>
            </a:r>
            <a:r>
              <a:rPr sz="1800" b="1" spc="-85" dirty="0">
                <a:latin typeface="Arial"/>
                <a:cs typeface="Arial"/>
              </a:rPr>
              <a:t> </a:t>
            </a:r>
            <a:r>
              <a:rPr sz="1800" b="1" spc="-10" dirty="0">
                <a:latin typeface="Arial"/>
                <a:cs typeface="Arial"/>
              </a:rPr>
              <a:t>Whale </a:t>
            </a:r>
            <a:r>
              <a:rPr sz="1800" b="1" spc="-70" dirty="0">
                <a:latin typeface="Arial"/>
                <a:cs typeface="Arial"/>
              </a:rPr>
              <a:t>Scouts,</a:t>
            </a:r>
            <a:r>
              <a:rPr sz="1800" b="1" spc="-110" dirty="0">
                <a:latin typeface="Arial"/>
                <a:cs typeface="Arial"/>
              </a:rPr>
              <a:t> </a:t>
            </a:r>
            <a:r>
              <a:rPr sz="1800" b="1" spc="-75" dirty="0">
                <a:latin typeface="Arial"/>
                <a:cs typeface="Arial"/>
              </a:rPr>
              <a:t>Shelton</a:t>
            </a:r>
            <a:r>
              <a:rPr sz="1800" b="1" spc="-105" dirty="0">
                <a:latin typeface="Arial"/>
                <a:cs typeface="Arial"/>
              </a:rPr>
              <a:t> </a:t>
            </a:r>
            <a:r>
              <a:rPr sz="1800" b="1" spc="-40" dirty="0">
                <a:latin typeface="Arial"/>
                <a:cs typeface="Arial"/>
              </a:rPr>
              <a:t>View</a:t>
            </a:r>
            <a:r>
              <a:rPr sz="1800" b="1" spc="-110" dirty="0">
                <a:latin typeface="Arial"/>
                <a:cs typeface="Arial"/>
              </a:rPr>
              <a:t> </a:t>
            </a:r>
            <a:r>
              <a:rPr sz="1800" b="1" spc="-10" dirty="0">
                <a:latin typeface="Arial"/>
                <a:cs typeface="Arial"/>
              </a:rPr>
              <a:t>Woods).</a:t>
            </a:r>
            <a:endParaRPr sz="18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pPr>
            <a:endParaRPr sz="2100">
              <a:latin typeface="Arial"/>
              <a:cs typeface="Arial"/>
            </a:endParaRPr>
          </a:p>
          <a:p>
            <a:pPr>
              <a:lnSpc>
                <a:spcPct val="100000"/>
              </a:lnSpc>
              <a:spcBef>
                <a:spcPts val="40"/>
              </a:spcBef>
            </a:pPr>
            <a:endParaRPr sz="2350">
              <a:latin typeface="Arial"/>
              <a:cs typeface="Arial"/>
            </a:endParaRPr>
          </a:p>
          <a:p>
            <a:pPr marL="120014" marR="112395" algn="ctr">
              <a:lnSpc>
                <a:spcPct val="114599"/>
              </a:lnSpc>
            </a:pPr>
            <a:r>
              <a:rPr sz="1800" b="1" spc="-75" dirty="0">
                <a:latin typeface="Arial"/>
                <a:cs typeface="Arial"/>
              </a:rPr>
              <a:t>Explore</a:t>
            </a:r>
            <a:r>
              <a:rPr sz="1800" b="1" spc="-114" dirty="0">
                <a:latin typeface="Arial"/>
                <a:cs typeface="Arial"/>
              </a:rPr>
              <a:t> </a:t>
            </a:r>
            <a:r>
              <a:rPr sz="1800" b="1" spc="-75" dirty="0">
                <a:latin typeface="Arial"/>
                <a:cs typeface="Arial"/>
              </a:rPr>
              <a:t>ways</a:t>
            </a:r>
            <a:r>
              <a:rPr sz="1800" b="1" spc="-110" dirty="0">
                <a:latin typeface="Arial"/>
                <a:cs typeface="Arial"/>
              </a:rPr>
              <a:t> </a:t>
            </a:r>
            <a:r>
              <a:rPr sz="1800" b="1" spc="-10" dirty="0">
                <a:latin typeface="Arial"/>
                <a:cs typeface="Arial"/>
              </a:rPr>
              <a:t>to</a:t>
            </a:r>
            <a:r>
              <a:rPr sz="1800" b="1" spc="-114" dirty="0">
                <a:latin typeface="Arial"/>
                <a:cs typeface="Arial"/>
              </a:rPr>
              <a:t> </a:t>
            </a:r>
            <a:r>
              <a:rPr sz="1800" b="1" spc="-55" dirty="0">
                <a:latin typeface="Arial"/>
                <a:cs typeface="Arial"/>
              </a:rPr>
              <a:t>carry</a:t>
            </a:r>
            <a:r>
              <a:rPr sz="1800" b="1" spc="-110" dirty="0">
                <a:latin typeface="Arial"/>
                <a:cs typeface="Arial"/>
              </a:rPr>
              <a:t> </a:t>
            </a:r>
            <a:r>
              <a:rPr sz="1800" b="1" spc="-50" dirty="0">
                <a:latin typeface="Arial"/>
                <a:cs typeface="Arial"/>
              </a:rPr>
              <a:t>work</a:t>
            </a:r>
            <a:r>
              <a:rPr sz="1800" b="1" spc="-110" dirty="0">
                <a:latin typeface="Arial"/>
                <a:cs typeface="Arial"/>
              </a:rPr>
              <a:t> </a:t>
            </a:r>
            <a:r>
              <a:rPr sz="1800" b="1" spc="-35" dirty="0">
                <a:latin typeface="Arial"/>
                <a:cs typeface="Arial"/>
              </a:rPr>
              <a:t>forward</a:t>
            </a:r>
            <a:r>
              <a:rPr sz="1800" b="1" spc="-114" dirty="0">
                <a:latin typeface="Arial"/>
                <a:cs typeface="Arial"/>
              </a:rPr>
              <a:t> </a:t>
            </a:r>
            <a:r>
              <a:rPr sz="1800" b="1" spc="-10" dirty="0">
                <a:latin typeface="Arial"/>
                <a:cs typeface="Arial"/>
              </a:rPr>
              <a:t>to</a:t>
            </a:r>
            <a:r>
              <a:rPr sz="1800" b="1" spc="-110" dirty="0">
                <a:latin typeface="Arial"/>
                <a:cs typeface="Arial"/>
              </a:rPr>
              <a:t> </a:t>
            </a:r>
            <a:r>
              <a:rPr sz="1800" b="1" spc="-80" dirty="0">
                <a:latin typeface="Arial"/>
                <a:cs typeface="Arial"/>
              </a:rPr>
              <a:t>youth</a:t>
            </a:r>
            <a:r>
              <a:rPr sz="1800" b="1" spc="-114" dirty="0">
                <a:latin typeface="Arial"/>
                <a:cs typeface="Arial"/>
              </a:rPr>
              <a:t> </a:t>
            </a:r>
            <a:r>
              <a:rPr sz="1800" b="1" dirty="0">
                <a:latin typeface="Arial"/>
                <a:cs typeface="Arial"/>
              </a:rPr>
              <a:t>at</a:t>
            </a:r>
            <a:r>
              <a:rPr sz="1800" b="1" spc="-110" dirty="0">
                <a:latin typeface="Arial"/>
                <a:cs typeface="Arial"/>
              </a:rPr>
              <a:t> </a:t>
            </a:r>
            <a:r>
              <a:rPr sz="1800" b="1" spc="-65" dirty="0">
                <a:latin typeface="Arial"/>
                <a:cs typeface="Arial"/>
              </a:rPr>
              <a:t>FLC </a:t>
            </a:r>
            <a:r>
              <a:rPr sz="1800" b="1" spc="-90" dirty="0">
                <a:latin typeface="Arial"/>
                <a:cs typeface="Arial"/>
              </a:rPr>
              <a:t>as</a:t>
            </a:r>
            <a:r>
              <a:rPr sz="1800" b="1" spc="-114" dirty="0">
                <a:latin typeface="Arial"/>
                <a:cs typeface="Arial"/>
              </a:rPr>
              <a:t> </a:t>
            </a:r>
            <a:r>
              <a:rPr sz="1800" b="1" spc="-40" dirty="0">
                <a:latin typeface="Arial"/>
                <a:cs typeface="Arial"/>
              </a:rPr>
              <a:t>well</a:t>
            </a:r>
            <a:r>
              <a:rPr sz="1800" b="1" spc="-114" dirty="0">
                <a:latin typeface="Arial"/>
                <a:cs typeface="Arial"/>
              </a:rPr>
              <a:t> </a:t>
            </a:r>
            <a:r>
              <a:rPr sz="1800" b="1" spc="-90" dirty="0">
                <a:latin typeface="Arial"/>
                <a:cs typeface="Arial"/>
              </a:rPr>
              <a:t>as</a:t>
            </a:r>
            <a:r>
              <a:rPr sz="1800" b="1" spc="-114" dirty="0">
                <a:latin typeface="Arial"/>
                <a:cs typeface="Arial"/>
              </a:rPr>
              <a:t> </a:t>
            </a:r>
            <a:r>
              <a:rPr sz="1800" b="1" spc="-80" dirty="0">
                <a:latin typeface="Arial"/>
                <a:cs typeface="Arial"/>
              </a:rPr>
              <a:t>youth</a:t>
            </a:r>
            <a:r>
              <a:rPr sz="1800" b="1" spc="-114" dirty="0">
                <a:latin typeface="Arial"/>
                <a:cs typeface="Arial"/>
              </a:rPr>
              <a:t> </a:t>
            </a:r>
            <a:r>
              <a:rPr sz="1800" b="1" spc="-95" dirty="0">
                <a:latin typeface="Arial"/>
                <a:cs typeface="Arial"/>
              </a:rPr>
              <a:t>groups</a:t>
            </a:r>
            <a:r>
              <a:rPr sz="1800" b="1" spc="-114" dirty="0">
                <a:latin typeface="Arial"/>
                <a:cs typeface="Arial"/>
              </a:rPr>
              <a:t> </a:t>
            </a:r>
            <a:r>
              <a:rPr sz="1800" b="1" spc="-85" dirty="0">
                <a:latin typeface="Arial"/>
                <a:cs typeface="Arial"/>
              </a:rPr>
              <a:t>(Girl</a:t>
            </a:r>
            <a:r>
              <a:rPr sz="1800" b="1" spc="-114" dirty="0">
                <a:latin typeface="Arial"/>
                <a:cs typeface="Arial"/>
              </a:rPr>
              <a:t> </a:t>
            </a:r>
            <a:r>
              <a:rPr sz="1800" b="1" spc="-80" dirty="0">
                <a:latin typeface="Arial"/>
                <a:cs typeface="Arial"/>
              </a:rPr>
              <a:t>Scouts</a:t>
            </a:r>
            <a:r>
              <a:rPr sz="1800" b="1" spc="-114" dirty="0">
                <a:latin typeface="Arial"/>
                <a:cs typeface="Arial"/>
              </a:rPr>
              <a:t> </a:t>
            </a:r>
            <a:r>
              <a:rPr sz="1800" b="1" spc="-45" dirty="0">
                <a:latin typeface="Arial"/>
                <a:cs typeface="Arial"/>
              </a:rPr>
              <a:t>&amp;</a:t>
            </a:r>
            <a:r>
              <a:rPr sz="1800" b="1" spc="-114" dirty="0">
                <a:latin typeface="Arial"/>
                <a:cs typeface="Arial"/>
              </a:rPr>
              <a:t> </a:t>
            </a:r>
            <a:r>
              <a:rPr sz="1800" b="1" spc="-150" dirty="0">
                <a:latin typeface="Arial"/>
                <a:cs typeface="Arial"/>
              </a:rPr>
              <a:t>Cub</a:t>
            </a:r>
            <a:r>
              <a:rPr sz="1800" b="1" spc="-110" dirty="0">
                <a:latin typeface="Arial"/>
                <a:cs typeface="Arial"/>
              </a:rPr>
              <a:t> </a:t>
            </a:r>
            <a:r>
              <a:rPr sz="1800" b="1" spc="-10" dirty="0">
                <a:latin typeface="Arial"/>
                <a:cs typeface="Arial"/>
              </a:rPr>
              <a:t>Scouts) </a:t>
            </a:r>
            <a:r>
              <a:rPr sz="1800" b="1" spc="-80" dirty="0">
                <a:latin typeface="Arial"/>
                <a:cs typeface="Arial"/>
              </a:rPr>
              <a:t>who</a:t>
            </a:r>
            <a:r>
              <a:rPr sz="1800" b="1" spc="-120" dirty="0">
                <a:latin typeface="Arial"/>
                <a:cs typeface="Arial"/>
              </a:rPr>
              <a:t> </a:t>
            </a:r>
            <a:r>
              <a:rPr sz="1800" b="1" spc="-25" dirty="0">
                <a:latin typeface="Arial"/>
                <a:cs typeface="Arial"/>
              </a:rPr>
              <a:t>meet</a:t>
            </a:r>
            <a:r>
              <a:rPr sz="1800" b="1" spc="-120" dirty="0">
                <a:latin typeface="Arial"/>
                <a:cs typeface="Arial"/>
              </a:rPr>
              <a:t> </a:t>
            </a:r>
            <a:r>
              <a:rPr sz="1800" b="1" dirty="0">
                <a:latin typeface="Arial"/>
                <a:cs typeface="Arial"/>
              </a:rPr>
              <a:t>at</a:t>
            </a:r>
            <a:r>
              <a:rPr sz="1800" b="1" spc="-120" dirty="0">
                <a:latin typeface="Arial"/>
                <a:cs typeface="Arial"/>
              </a:rPr>
              <a:t> </a:t>
            </a:r>
            <a:r>
              <a:rPr sz="1800" b="1" spc="-20" dirty="0">
                <a:latin typeface="Arial"/>
                <a:cs typeface="Arial"/>
              </a:rPr>
              <a:t>FLC.</a:t>
            </a:r>
            <a:endParaRPr sz="1800">
              <a:latin typeface="Arial"/>
              <a:cs typeface="Arial"/>
            </a:endParaRPr>
          </a:p>
        </p:txBody>
      </p:sp>
      <p:grpSp>
        <p:nvGrpSpPr>
          <p:cNvPr id="4" name="object 4"/>
          <p:cNvGrpSpPr/>
          <p:nvPr/>
        </p:nvGrpSpPr>
        <p:grpSpPr>
          <a:xfrm>
            <a:off x="7385718" y="0"/>
            <a:ext cx="10902315" cy="10287000"/>
            <a:chOff x="7385718" y="0"/>
            <a:chExt cx="10902315" cy="10287000"/>
          </a:xfrm>
        </p:grpSpPr>
        <p:sp>
          <p:nvSpPr>
            <p:cNvPr id="5" name="object 5"/>
            <p:cNvSpPr/>
            <p:nvPr/>
          </p:nvSpPr>
          <p:spPr>
            <a:xfrm>
              <a:off x="7390473" y="9536"/>
              <a:ext cx="10892790" cy="10267950"/>
            </a:xfrm>
            <a:custGeom>
              <a:avLst/>
              <a:gdLst/>
              <a:ahLst/>
              <a:cxnLst/>
              <a:rect l="l" t="t" r="r" b="b"/>
              <a:pathLst>
                <a:path w="10892790" h="10267950">
                  <a:moveTo>
                    <a:pt x="10892752" y="0"/>
                  </a:moveTo>
                  <a:lnTo>
                    <a:pt x="5034013" y="0"/>
                  </a:lnTo>
                  <a:lnTo>
                    <a:pt x="0" y="0"/>
                  </a:lnTo>
                  <a:lnTo>
                    <a:pt x="0" y="10267937"/>
                  </a:lnTo>
                  <a:lnTo>
                    <a:pt x="5034013" y="10267937"/>
                  </a:lnTo>
                  <a:lnTo>
                    <a:pt x="10892752" y="10267937"/>
                  </a:lnTo>
                  <a:lnTo>
                    <a:pt x="10892752" y="0"/>
                  </a:lnTo>
                  <a:close/>
                </a:path>
              </a:pathLst>
            </a:custGeom>
            <a:solidFill>
              <a:srgbClr val="000000"/>
            </a:solidFill>
          </p:spPr>
          <p:txBody>
            <a:bodyPr wrap="square" lIns="0" tIns="0" rIns="0" bIns="0" rtlCol="0"/>
            <a:lstStyle/>
            <a:p>
              <a:endParaRPr/>
            </a:p>
          </p:txBody>
        </p:sp>
        <p:sp>
          <p:nvSpPr>
            <p:cNvPr id="6" name="object 6"/>
            <p:cNvSpPr/>
            <p:nvPr/>
          </p:nvSpPr>
          <p:spPr>
            <a:xfrm>
              <a:off x="7385718" y="4762"/>
              <a:ext cx="10902315" cy="10277475"/>
            </a:xfrm>
            <a:custGeom>
              <a:avLst/>
              <a:gdLst/>
              <a:ahLst/>
              <a:cxnLst/>
              <a:rect l="l" t="t" r="r" b="b"/>
              <a:pathLst>
                <a:path w="10902315" h="10277475">
                  <a:moveTo>
                    <a:pt x="4762" y="4762"/>
                  </a:moveTo>
                  <a:lnTo>
                    <a:pt x="4762" y="10272711"/>
                  </a:lnTo>
                </a:path>
                <a:path w="10902315" h="10277475">
                  <a:moveTo>
                    <a:pt x="5038769" y="4762"/>
                  </a:moveTo>
                  <a:lnTo>
                    <a:pt x="5038769" y="10272711"/>
                  </a:lnTo>
                </a:path>
                <a:path w="10902315" h="10277475">
                  <a:moveTo>
                    <a:pt x="10897517" y="4762"/>
                  </a:moveTo>
                  <a:lnTo>
                    <a:pt x="10897517" y="10272711"/>
                  </a:lnTo>
                </a:path>
                <a:path w="10902315" h="10277475">
                  <a:moveTo>
                    <a:pt x="0" y="0"/>
                  </a:moveTo>
                  <a:lnTo>
                    <a:pt x="10902280" y="0"/>
                  </a:lnTo>
                </a:path>
                <a:path w="10902315" h="10277475">
                  <a:moveTo>
                    <a:pt x="0" y="3706662"/>
                  </a:moveTo>
                  <a:lnTo>
                    <a:pt x="10902280" y="3706662"/>
                  </a:lnTo>
                </a:path>
                <a:path w="10902315" h="10277475">
                  <a:moveTo>
                    <a:pt x="0" y="6962329"/>
                  </a:moveTo>
                  <a:lnTo>
                    <a:pt x="10902280" y="6962329"/>
                  </a:lnTo>
                </a:path>
                <a:path w="10902315" h="10277475">
                  <a:moveTo>
                    <a:pt x="0" y="10277474"/>
                  </a:moveTo>
                  <a:lnTo>
                    <a:pt x="10902280" y="10277474"/>
                  </a:lnTo>
                </a:path>
              </a:pathLst>
            </a:custGeom>
            <a:ln w="9524">
              <a:solidFill>
                <a:srgbClr val="000000"/>
              </a:solidFill>
            </a:ln>
          </p:spPr>
          <p:txBody>
            <a:bodyPr wrap="square" lIns="0" tIns="0" rIns="0" bIns="0" rtlCol="0"/>
            <a:lstStyle/>
            <a:p>
              <a:endParaRPr/>
            </a:p>
          </p:txBody>
        </p:sp>
      </p:grpSp>
      <p:pic>
        <p:nvPicPr>
          <p:cNvPr id="7" name="object 7"/>
          <p:cNvPicPr/>
          <p:nvPr/>
        </p:nvPicPr>
        <p:blipFill>
          <a:blip r:embed="rId2" cstate="print"/>
          <a:stretch>
            <a:fillRect/>
          </a:stretch>
        </p:blipFill>
        <p:spPr>
          <a:xfrm>
            <a:off x="258417" y="4941868"/>
            <a:ext cx="6819899" cy="4524374"/>
          </a:xfrm>
          <a:prstGeom prst="rect">
            <a:avLst/>
          </a:prstGeom>
        </p:spPr>
      </p:pic>
      <p:sp>
        <p:nvSpPr>
          <p:cNvPr id="8" name="object 8"/>
          <p:cNvSpPr txBox="1">
            <a:spLocks noGrp="1"/>
          </p:cNvSpPr>
          <p:nvPr>
            <p:ph type="title"/>
          </p:nvPr>
        </p:nvSpPr>
        <p:spPr>
          <a:xfrm>
            <a:off x="712080" y="1016000"/>
            <a:ext cx="5911850" cy="3454400"/>
          </a:xfrm>
          <a:prstGeom prst="rect">
            <a:avLst/>
          </a:prstGeom>
        </p:spPr>
        <p:txBody>
          <a:bodyPr vert="horz" wrap="square" lIns="0" tIns="12700" rIns="0" bIns="0" rtlCol="0">
            <a:spAutoFit/>
          </a:bodyPr>
          <a:lstStyle/>
          <a:p>
            <a:pPr marL="12700" marR="5080" algn="ctr">
              <a:lnSpc>
                <a:spcPct val="100000"/>
              </a:lnSpc>
              <a:spcBef>
                <a:spcPts val="100"/>
              </a:spcBef>
            </a:pPr>
            <a:r>
              <a:rPr sz="7500" spc="-405" dirty="0">
                <a:solidFill>
                  <a:srgbClr val="0D7377"/>
                </a:solidFill>
              </a:rPr>
              <a:t>Brainstorming </a:t>
            </a:r>
            <a:r>
              <a:rPr sz="7500" spc="-320" dirty="0">
                <a:solidFill>
                  <a:srgbClr val="0D7377"/>
                </a:solidFill>
              </a:rPr>
              <a:t>Future </a:t>
            </a:r>
            <a:r>
              <a:rPr sz="7500" spc="-400" dirty="0">
                <a:solidFill>
                  <a:srgbClr val="0D7377"/>
                </a:solidFill>
              </a:rPr>
              <a:t>Opportunities</a:t>
            </a:r>
            <a:endParaRPr sz="7500"/>
          </a:p>
        </p:txBody>
      </p:sp>
      <p:pic>
        <p:nvPicPr>
          <p:cNvPr id="12" name="Picture 11" descr="Graphical user interface&#10;&#10;Description automatically generated with medium confidence">
            <a:extLst>
              <a:ext uri="{FF2B5EF4-FFF2-40B4-BE49-F238E27FC236}">
                <a16:creationId xmlns:a16="http://schemas.microsoft.com/office/drawing/2014/main" id="{E02D2E4F-D22D-7CB8-DAFA-67DA9FA0C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42" y="115168"/>
            <a:ext cx="10681652" cy="10056662"/>
          </a:xfrm>
          <a:prstGeom prst="rect">
            <a:avLst/>
          </a:prstGeom>
        </p:spPr>
      </p:pic>
      <p:sp>
        <p:nvSpPr>
          <p:cNvPr id="9" name="TextBox 8">
            <a:extLst>
              <a:ext uri="{FF2B5EF4-FFF2-40B4-BE49-F238E27FC236}">
                <a16:creationId xmlns:a16="http://schemas.microsoft.com/office/drawing/2014/main" id="{D5BB48B0-D7CF-01E5-F51C-87800A87701E}"/>
              </a:ext>
            </a:extLst>
          </p:cNvPr>
          <p:cNvSpPr txBox="1"/>
          <p:nvPr/>
        </p:nvSpPr>
        <p:spPr>
          <a:xfrm>
            <a:off x="12819762" y="5905500"/>
            <a:ext cx="5029200" cy="923330"/>
          </a:xfrm>
          <a:prstGeom prst="rect">
            <a:avLst/>
          </a:prstGeom>
          <a:noFill/>
        </p:spPr>
        <p:txBody>
          <a:bodyPr wrap="square" rtlCol="0">
            <a:spAutoFit/>
          </a:bodyPr>
          <a:lstStyle/>
          <a:p>
            <a:r>
              <a:rPr lang="en-US" b="1" dirty="0"/>
              <a:t>Let’s take a hike – an opportunity to explore the North Creek Forest with a hike exploring the important conservation 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38578" y="0"/>
            <a:ext cx="10749420" cy="10286998"/>
          </a:xfrm>
          <a:prstGeom prst="rect">
            <a:avLst/>
          </a:prstGeom>
        </p:spPr>
      </p:pic>
      <p:sp>
        <p:nvSpPr>
          <p:cNvPr id="3" name="object 3"/>
          <p:cNvSpPr txBox="1"/>
          <p:nvPr/>
        </p:nvSpPr>
        <p:spPr>
          <a:xfrm>
            <a:off x="660304" y="941711"/>
            <a:ext cx="6028055" cy="2787650"/>
          </a:xfrm>
          <a:prstGeom prst="rect">
            <a:avLst/>
          </a:prstGeom>
        </p:spPr>
        <p:txBody>
          <a:bodyPr vert="horz" wrap="square" lIns="0" tIns="12065" rIns="0" bIns="0" rtlCol="0">
            <a:spAutoFit/>
          </a:bodyPr>
          <a:lstStyle/>
          <a:p>
            <a:pPr marL="904240" marR="5080" indent="-892175">
              <a:lnSpc>
                <a:spcPct val="116199"/>
              </a:lnSpc>
              <a:spcBef>
                <a:spcPts val="95"/>
              </a:spcBef>
            </a:pPr>
            <a:r>
              <a:rPr sz="7800" b="1" spc="190" dirty="0">
                <a:solidFill>
                  <a:srgbClr val="0D7377"/>
                </a:solidFill>
                <a:latin typeface="Arial"/>
                <a:cs typeface="Arial"/>
              </a:rPr>
              <a:t>What</a:t>
            </a:r>
            <a:r>
              <a:rPr sz="7800" b="1" spc="-345" dirty="0">
                <a:solidFill>
                  <a:srgbClr val="0D7377"/>
                </a:solidFill>
                <a:latin typeface="Arial"/>
                <a:cs typeface="Arial"/>
              </a:rPr>
              <a:t> </a:t>
            </a:r>
            <a:r>
              <a:rPr sz="7800" b="1" spc="-180" dirty="0">
                <a:solidFill>
                  <a:srgbClr val="0D7377"/>
                </a:solidFill>
                <a:latin typeface="Arial"/>
                <a:cs typeface="Arial"/>
              </a:rPr>
              <a:t>is</a:t>
            </a:r>
            <a:r>
              <a:rPr sz="7800" b="1" spc="-345" dirty="0">
                <a:solidFill>
                  <a:srgbClr val="0D7377"/>
                </a:solidFill>
                <a:latin typeface="Arial"/>
                <a:cs typeface="Arial"/>
              </a:rPr>
              <a:t> </a:t>
            </a:r>
            <a:r>
              <a:rPr sz="7800" b="1" spc="105" dirty="0">
                <a:solidFill>
                  <a:srgbClr val="0D7377"/>
                </a:solidFill>
                <a:latin typeface="Arial"/>
                <a:cs typeface="Arial"/>
              </a:rPr>
              <a:t>your </a:t>
            </a:r>
            <a:r>
              <a:rPr sz="7800" b="1" spc="-10" dirty="0">
                <a:solidFill>
                  <a:srgbClr val="0D7377"/>
                </a:solidFill>
                <a:latin typeface="Arial"/>
                <a:cs typeface="Arial"/>
              </a:rPr>
              <a:t>passion?</a:t>
            </a:r>
            <a:endParaRPr sz="7800">
              <a:latin typeface="Arial"/>
              <a:cs typeface="Arial"/>
            </a:endParaRPr>
          </a:p>
        </p:txBody>
      </p:sp>
      <p:sp>
        <p:nvSpPr>
          <p:cNvPr id="4" name="object 4"/>
          <p:cNvSpPr txBox="1"/>
          <p:nvPr/>
        </p:nvSpPr>
        <p:spPr>
          <a:xfrm>
            <a:off x="972694" y="5085085"/>
            <a:ext cx="5403215" cy="4168775"/>
          </a:xfrm>
          <a:prstGeom prst="rect">
            <a:avLst/>
          </a:prstGeom>
        </p:spPr>
        <p:txBody>
          <a:bodyPr vert="horz" wrap="square" lIns="0" tIns="12065" rIns="0" bIns="0" rtlCol="0">
            <a:spAutoFit/>
          </a:bodyPr>
          <a:lstStyle/>
          <a:p>
            <a:pPr marL="12700" marR="5080" algn="ctr">
              <a:lnSpc>
                <a:spcPct val="116199"/>
              </a:lnSpc>
              <a:spcBef>
                <a:spcPts val="95"/>
              </a:spcBef>
            </a:pPr>
            <a:r>
              <a:rPr sz="7800" b="1" spc="215" dirty="0">
                <a:solidFill>
                  <a:srgbClr val="61A25C"/>
                </a:solidFill>
                <a:latin typeface="Arial"/>
                <a:cs typeface="Arial"/>
              </a:rPr>
              <a:t>How</a:t>
            </a:r>
            <a:r>
              <a:rPr sz="7800" b="1" spc="-320" dirty="0">
                <a:solidFill>
                  <a:srgbClr val="61A25C"/>
                </a:solidFill>
                <a:latin typeface="Arial"/>
                <a:cs typeface="Arial"/>
              </a:rPr>
              <a:t> </a:t>
            </a:r>
            <a:r>
              <a:rPr sz="7800" b="1" spc="125" dirty="0">
                <a:solidFill>
                  <a:srgbClr val="61A25C"/>
                </a:solidFill>
                <a:latin typeface="Arial"/>
                <a:cs typeface="Arial"/>
              </a:rPr>
              <a:t>would </a:t>
            </a:r>
            <a:r>
              <a:rPr sz="7800" b="1" spc="90" dirty="0">
                <a:solidFill>
                  <a:srgbClr val="61A25C"/>
                </a:solidFill>
                <a:latin typeface="Arial"/>
                <a:cs typeface="Arial"/>
              </a:rPr>
              <a:t>you</a:t>
            </a:r>
            <a:r>
              <a:rPr sz="7800" b="1" spc="-325" dirty="0">
                <a:solidFill>
                  <a:srgbClr val="61A25C"/>
                </a:solidFill>
                <a:latin typeface="Arial"/>
                <a:cs typeface="Arial"/>
              </a:rPr>
              <a:t> </a:t>
            </a:r>
            <a:r>
              <a:rPr sz="7800" b="1" spc="95" dirty="0">
                <a:solidFill>
                  <a:srgbClr val="61A25C"/>
                </a:solidFill>
                <a:latin typeface="Arial"/>
                <a:cs typeface="Arial"/>
              </a:rPr>
              <a:t>like</a:t>
            </a:r>
            <a:r>
              <a:rPr sz="7800" b="1" spc="-320" dirty="0">
                <a:solidFill>
                  <a:srgbClr val="61A25C"/>
                </a:solidFill>
                <a:latin typeface="Arial"/>
                <a:cs typeface="Arial"/>
              </a:rPr>
              <a:t> </a:t>
            </a:r>
            <a:r>
              <a:rPr sz="7800" b="1" spc="340" dirty="0">
                <a:solidFill>
                  <a:srgbClr val="61A25C"/>
                </a:solidFill>
                <a:latin typeface="Arial"/>
                <a:cs typeface="Arial"/>
              </a:rPr>
              <a:t>to </a:t>
            </a:r>
            <a:r>
              <a:rPr sz="7800" b="1" spc="-10" dirty="0">
                <a:solidFill>
                  <a:srgbClr val="61A25C"/>
                </a:solidFill>
                <a:latin typeface="Arial"/>
                <a:cs typeface="Arial"/>
              </a:rPr>
              <a:t>help?</a:t>
            </a:r>
            <a:endParaRPr sz="78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8700" y="1028700"/>
            <a:ext cx="7715249" cy="8229599"/>
          </a:xfrm>
          <a:prstGeom prst="rect">
            <a:avLst/>
          </a:prstGeom>
        </p:spPr>
      </p:pic>
      <p:sp>
        <p:nvSpPr>
          <p:cNvPr id="3" name="object 3"/>
          <p:cNvSpPr txBox="1"/>
          <p:nvPr/>
        </p:nvSpPr>
        <p:spPr>
          <a:xfrm>
            <a:off x="9131300" y="1234980"/>
            <a:ext cx="8445500" cy="7387150"/>
          </a:xfrm>
          <a:prstGeom prst="rect">
            <a:avLst/>
          </a:prstGeom>
        </p:spPr>
        <p:txBody>
          <a:bodyPr vert="horz" wrap="square" lIns="0" tIns="13970" rIns="0" bIns="0" rtlCol="0">
            <a:spAutoFit/>
          </a:bodyPr>
          <a:lstStyle/>
          <a:p>
            <a:pPr marL="515620" indent="-503555">
              <a:lnSpc>
                <a:spcPct val="100000"/>
              </a:lnSpc>
              <a:spcBef>
                <a:spcPts val="110"/>
              </a:spcBef>
              <a:buAutoNum type="alphaUcPeriod"/>
              <a:tabLst>
                <a:tab pos="516255" algn="l"/>
              </a:tabLst>
            </a:pPr>
            <a:r>
              <a:rPr sz="2950" b="1" spc="-150" dirty="0">
                <a:solidFill>
                  <a:srgbClr val="0D7377"/>
                </a:solidFill>
                <a:latin typeface="Arial"/>
                <a:cs typeface="Arial"/>
              </a:rPr>
              <a:t>We</a:t>
            </a:r>
            <a:r>
              <a:rPr sz="2950" b="1" spc="-190" dirty="0">
                <a:solidFill>
                  <a:srgbClr val="0D7377"/>
                </a:solidFill>
                <a:latin typeface="Arial"/>
                <a:cs typeface="Arial"/>
              </a:rPr>
              <a:t> </a:t>
            </a:r>
            <a:r>
              <a:rPr sz="2950" b="1" spc="-60" dirty="0">
                <a:solidFill>
                  <a:srgbClr val="0D7377"/>
                </a:solidFill>
                <a:latin typeface="Arial"/>
                <a:cs typeface="Arial"/>
              </a:rPr>
              <a:t>will</a:t>
            </a:r>
            <a:r>
              <a:rPr sz="2950" b="1" spc="-185" dirty="0">
                <a:solidFill>
                  <a:srgbClr val="0D7377"/>
                </a:solidFill>
                <a:latin typeface="Arial"/>
                <a:cs typeface="Arial"/>
              </a:rPr>
              <a:t> </a:t>
            </a:r>
            <a:r>
              <a:rPr sz="2950" b="1" spc="-95" dirty="0">
                <a:solidFill>
                  <a:srgbClr val="0D7377"/>
                </a:solidFill>
                <a:latin typeface="Arial"/>
                <a:cs typeface="Arial"/>
              </a:rPr>
              <a:t>reduce</a:t>
            </a:r>
            <a:r>
              <a:rPr sz="2950" b="1" spc="-190" dirty="0">
                <a:solidFill>
                  <a:srgbClr val="0D7377"/>
                </a:solidFill>
                <a:latin typeface="Arial"/>
                <a:cs typeface="Arial"/>
              </a:rPr>
              <a:t> </a:t>
            </a:r>
            <a:r>
              <a:rPr sz="2950" b="1" spc="-140" dirty="0">
                <a:solidFill>
                  <a:srgbClr val="0D7377"/>
                </a:solidFill>
                <a:latin typeface="Arial"/>
                <a:cs typeface="Arial"/>
              </a:rPr>
              <a:t>our</a:t>
            </a:r>
            <a:r>
              <a:rPr sz="2950" b="1" spc="-185" dirty="0">
                <a:solidFill>
                  <a:srgbClr val="0D7377"/>
                </a:solidFill>
                <a:latin typeface="Arial"/>
                <a:cs typeface="Arial"/>
              </a:rPr>
              <a:t> </a:t>
            </a:r>
            <a:r>
              <a:rPr sz="2950" b="1" spc="-105" dirty="0">
                <a:solidFill>
                  <a:srgbClr val="0D7377"/>
                </a:solidFill>
                <a:latin typeface="Arial"/>
                <a:cs typeface="Arial"/>
              </a:rPr>
              <a:t>environmental</a:t>
            </a:r>
            <a:r>
              <a:rPr sz="2950" b="1" spc="-185" dirty="0">
                <a:solidFill>
                  <a:srgbClr val="0D7377"/>
                </a:solidFill>
                <a:latin typeface="Arial"/>
                <a:cs typeface="Arial"/>
              </a:rPr>
              <a:t> </a:t>
            </a:r>
            <a:r>
              <a:rPr sz="2950" b="1" spc="-10" dirty="0">
                <a:solidFill>
                  <a:srgbClr val="0D7377"/>
                </a:solidFill>
                <a:latin typeface="Arial"/>
                <a:cs typeface="Arial"/>
              </a:rPr>
              <a:t>footprint.</a:t>
            </a:r>
            <a:endParaRPr sz="2950" dirty="0">
              <a:latin typeface="Arial"/>
              <a:cs typeface="Arial"/>
            </a:endParaRPr>
          </a:p>
          <a:p>
            <a:pPr>
              <a:lnSpc>
                <a:spcPct val="100000"/>
              </a:lnSpc>
              <a:spcBef>
                <a:spcPts val="45"/>
              </a:spcBef>
              <a:buClr>
                <a:srgbClr val="0D7377"/>
              </a:buClr>
              <a:buFont typeface="Arial"/>
              <a:buAutoNum type="alphaUcPeriod"/>
            </a:pPr>
            <a:endParaRPr sz="3550" dirty="0">
              <a:latin typeface="Arial"/>
              <a:cs typeface="Arial"/>
            </a:endParaRPr>
          </a:p>
          <a:p>
            <a:pPr marL="12700" marR="5080" indent="450850">
              <a:lnSpc>
                <a:spcPct val="116500"/>
              </a:lnSpc>
            </a:pPr>
            <a:r>
              <a:rPr sz="2950" b="1" spc="-95" dirty="0">
                <a:solidFill>
                  <a:srgbClr val="0D7377"/>
                </a:solidFill>
                <a:latin typeface="Arial"/>
                <a:cs typeface="Arial"/>
              </a:rPr>
              <a:t>Action</a:t>
            </a:r>
            <a:r>
              <a:rPr sz="2950" b="1" spc="-200" dirty="0">
                <a:solidFill>
                  <a:srgbClr val="0D7377"/>
                </a:solidFill>
                <a:latin typeface="Arial"/>
                <a:cs typeface="Arial"/>
              </a:rPr>
              <a:t> </a:t>
            </a:r>
            <a:r>
              <a:rPr sz="2950" b="1" spc="-280" dirty="0">
                <a:solidFill>
                  <a:srgbClr val="0D7377"/>
                </a:solidFill>
                <a:latin typeface="Arial"/>
                <a:cs typeface="Arial"/>
              </a:rPr>
              <a:t>1:</a:t>
            </a:r>
            <a:r>
              <a:rPr sz="2950" b="1" spc="-200" dirty="0">
                <a:solidFill>
                  <a:srgbClr val="0D7377"/>
                </a:solidFill>
                <a:latin typeface="Arial"/>
                <a:cs typeface="Arial"/>
              </a:rPr>
              <a:t> </a:t>
            </a:r>
            <a:r>
              <a:rPr sz="2950" b="1" spc="-150" dirty="0">
                <a:solidFill>
                  <a:srgbClr val="0D7377"/>
                </a:solidFill>
                <a:latin typeface="Arial"/>
                <a:cs typeface="Arial"/>
              </a:rPr>
              <a:t>We</a:t>
            </a:r>
            <a:r>
              <a:rPr sz="2950" b="1" spc="-200" dirty="0">
                <a:solidFill>
                  <a:srgbClr val="0D7377"/>
                </a:solidFill>
                <a:latin typeface="Arial"/>
                <a:cs typeface="Arial"/>
              </a:rPr>
              <a:t> </a:t>
            </a:r>
            <a:r>
              <a:rPr sz="2950" b="1" spc="-60" dirty="0">
                <a:solidFill>
                  <a:srgbClr val="0D7377"/>
                </a:solidFill>
                <a:latin typeface="Arial"/>
                <a:cs typeface="Arial"/>
              </a:rPr>
              <a:t>will</a:t>
            </a:r>
            <a:r>
              <a:rPr sz="2950" b="1" spc="-200" dirty="0">
                <a:solidFill>
                  <a:srgbClr val="0D7377"/>
                </a:solidFill>
                <a:latin typeface="Arial"/>
                <a:cs typeface="Arial"/>
              </a:rPr>
              <a:t> </a:t>
            </a:r>
            <a:r>
              <a:rPr sz="2950" b="1" spc="-114" dirty="0">
                <a:solidFill>
                  <a:srgbClr val="0D7377"/>
                </a:solidFill>
                <a:latin typeface="Arial"/>
                <a:cs typeface="Arial"/>
              </a:rPr>
              <a:t>become</a:t>
            </a:r>
            <a:r>
              <a:rPr sz="2950" b="1" spc="-200" dirty="0">
                <a:solidFill>
                  <a:srgbClr val="0D7377"/>
                </a:solidFill>
                <a:latin typeface="Arial"/>
                <a:cs typeface="Arial"/>
              </a:rPr>
              <a:t> </a:t>
            </a:r>
            <a:r>
              <a:rPr sz="2950" b="1" spc="-90" dirty="0">
                <a:solidFill>
                  <a:srgbClr val="0D7377"/>
                </a:solidFill>
                <a:latin typeface="Arial"/>
                <a:cs typeface="Arial"/>
              </a:rPr>
              <a:t>a</a:t>
            </a:r>
            <a:r>
              <a:rPr sz="2950" b="1" spc="-200" dirty="0">
                <a:solidFill>
                  <a:srgbClr val="0D7377"/>
                </a:solidFill>
                <a:latin typeface="Arial"/>
                <a:cs typeface="Arial"/>
              </a:rPr>
              <a:t> </a:t>
            </a:r>
            <a:r>
              <a:rPr sz="2950" b="1" spc="-180" dirty="0">
                <a:solidFill>
                  <a:srgbClr val="0D7377"/>
                </a:solidFill>
                <a:latin typeface="Arial"/>
                <a:cs typeface="Arial"/>
              </a:rPr>
              <a:t>‘Green</a:t>
            </a:r>
            <a:r>
              <a:rPr sz="2950" b="1" spc="-200" dirty="0">
                <a:solidFill>
                  <a:srgbClr val="0D7377"/>
                </a:solidFill>
                <a:latin typeface="Arial"/>
                <a:cs typeface="Arial"/>
              </a:rPr>
              <a:t> </a:t>
            </a:r>
            <a:r>
              <a:rPr sz="2950" b="1" spc="-100" dirty="0">
                <a:solidFill>
                  <a:srgbClr val="0D7377"/>
                </a:solidFill>
                <a:latin typeface="Arial"/>
                <a:cs typeface="Arial"/>
              </a:rPr>
              <a:t>Congregation’ </a:t>
            </a:r>
            <a:r>
              <a:rPr sz="2950" b="1" spc="-60" dirty="0">
                <a:solidFill>
                  <a:srgbClr val="0D7377"/>
                </a:solidFill>
                <a:latin typeface="Arial"/>
                <a:cs typeface="Arial"/>
              </a:rPr>
              <a:t>(see</a:t>
            </a:r>
            <a:r>
              <a:rPr sz="2950" b="1" spc="-229" dirty="0">
                <a:solidFill>
                  <a:srgbClr val="0D7377"/>
                </a:solidFill>
                <a:latin typeface="Arial"/>
                <a:cs typeface="Arial"/>
              </a:rPr>
              <a:t> </a:t>
            </a:r>
            <a:r>
              <a:rPr sz="2950" b="1" spc="-10" dirty="0">
                <a:solidFill>
                  <a:srgbClr val="0D7377"/>
                </a:solidFill>
                <a:latin typeface="Arial"/>
                <a:cs typeface="Arial"/>
              </a:rPr>
              <a:t>Earth</a:t>
            </a:r>
            <a:r>
              <a:rPr sz="2950" b="1" spc="-55" dirty="0">
                <a:solidFill>
                  <a:srgbClr val="0D7377"/>
                </a:solidFill>
                <a:latin typeface="Arial"/>
                <a:cs typeface="Arial"/>
              </a:rPr>
              <a:t> </a:t>
            </a:r>
            <a:r>
              <a:rPr sz="2950" b="1" spc="-70" dirty="0">
                <a:solidFill>
                  <a:srgbClr val="0D7377"/>
                </a:solidFill>
                <a:latin typeface="Arial"/>
                <a:cs typeface="Arial"/>
              </a:rPr>
              <a:t>Ministry</a:t>
            </a:r>
            <a:r>
              <a:rPr sz="2950" b="1" spc="80" dirty="0">
                <a:solidFill>
                  <a:srgbClr val="0D7377"/>
                </a:solidFill>
                <a:latin typeface="Arial"/>
                <a:cs typeface="Arial"/>
              </a:rPr>
              <a:t> </a:t>
            </a:r>
            <a:r>
              <a:rPr sz="2950" b="1" spc="-10" dirty="0">
                <a:solidFill>
                  <a:srgbClr val="0D7377"/>
                </a:solidFill>
                <a:latin typeface="Arial"/>
                <a:cs typeface="Arial"/>
              </a:rPr>
              <a:t>guidelines).</a:t>
            </a:r>
            <a:endParaRPr sz="2950" dirty="0">
              <a:latin typeface="Arial"/>
              <a:cs typeface="Arial"/>
            </a:endParaRPr>
          </a:p>
          <a:p>
            <a:pPr>
              <a:lnSpc>
                <a:spcPct val="100000"/>
              </a:lnSpc>
              <a:spcBef>
                <a:spcPts val="45"/>
              </a:spcBef>
            </a:pPr>
            <a:endParaRPr sz="3550" dirty="0">
              <a:latin typeface="Arial"/>
              <a:cs typeface="Arial"/>
            </a:endParaRPr>
          </a:p>
          <a:p>
            <a:pPr marL="12700" marR="82550" indent="450850">
              <a:lnSpc>
                <a:spcPct val="116500"/>
              </a:lnSpc>
            </a:pPr>
            <a:r>
              <a:rPr sz="2950" b="1" spc="-95" dirty="0">
                <a:solidFill>
                  <a:srgbClr val="0D7377"/>
                </a:solidFill>
                <a:latin typeface="Arial"/>
                <a:cs typeface="Arial"/>
              </a:rPr>
              <a:t>Action</a:t>
            </a:r>
            <a:r>
              <a:rPr sz="2950" b="1" spc="-190" dirty="0">
                <a:solidFill>
                  <a:srgbClr val="0D7377"/>
                </a:solidFill>
                <a:latin typeface="Arial"/>
                <a:cs typeface="Arial"/>
              </a:rPr>
              <a:t> </a:t>
            </a:r>
            <a:r>
              <a:rPr sz="2950" b="1" dirty="0">
                <a:solidFill>
                  <a:srgbClr val="0D7377"/>
                </a:solidFill>
                <a:latin typeface="Arial"/>
                <a:cs typeface="Arial"/>
              </a:rPr>
              <a:t>2:</a:t>
            </a:r>
            <a:r>
              <a:rPr sz="2950" b="1" spc="-185" dirty="0">
                <a:solidFill>
                  <a:srgbClr val="0D7377"/>
                </a:solidFill>
                <a:latin typeface="Arial"/>
                <a:cs typeface="Arial"/>
              </a:rPr>
              <a:t> </a:t>
            </a:r>
            <a:r>
              <a:rPr sz="2950" b="1" spc="-150" dirty="0">
                <a:solidFill>
                  <a:srgbClr val="0D7377"/>
                </a:solidFill>
                <a:latin typeface="Arial"/>
                <a:cs typeface="Arial"/>
              </a:rPr>
              <a:t>We</a:t>
            </a:r>
            <a:r>
              <a:rPr sz="2950" b="1" spc="-190" dirty="0">
                <a:solidFill>
                  <a:srgbClr val="0D7377"/>
                </a:solidFill>
                <a:latin typeface="Arial"/>
                <a:cs typeface="Arial"/>
              </a:rPr>
              <a:t> </a:t>
            </a:r>
            <a:r>
              <a:rPr sz="2950" b="1" spc="-60" dirty="0">
                <a:solidFill>
                  <a:srgbClr val="0D7377"/>
                </a:solidFill>
                <a:latin typeface="Arial"/>
                <a:cs typeface="Arial"/>
              </a:rPr>
              <a:t>will</a:t>
            </a:r>
            <a:r>
              <a:rPr sz="2950" b="1" spc="-185" dirty="0">
                <a:solidFill>
                  <a:srgbClr val="0D7377"/>
                </a:solidFill>
                <a:latin typeface="Arial"/>
                <a:cs typeface="Arial"/>
              </a:rPr>
              <a:t> </a:t>
            </a:r>
            <a:r>
              <a:rPr sz="2950" b="1" spc="-75" dirty="0">
                <a:solidFill>
                  <a:srgbClr val="0D7377"/>
                </a:solidFill>
                <a:latin typeface="Arial"/>
                <a:cs typeface="Arial"/>
              </a:rPr>
              <a:t>find</a:t>
            </a:r>
            <a:r>
              <a:rPr sz="2950" b="1" spc="-185" dirty="0">
                <a:solidFill>
                  <a:srgbClr val="0D7377"/>
                </a:solidFill>
                <a:latin typeface="Arial"/>
                <a:cs typeface="Arial"/>
              </a:rPr>
              <a:t> </a:t>
            </a:r>
            <a:r>
              <a:rPr sz="2950" b="1" spc="-100" dirty="0">
                <a:solidFill>
                  <a:srgbClr val="0D7377"/>
                </a:solidFill>
                <a:latin typeface="Arial"/>
                <a:cs typeface="Arial"/>
              </a:rPr>
              <a:t>additional</a:t>
            </a:r>
            <a:r>
              <a:rPr sz="2950" b="1" spc="-190" dirty="0">
                <a:solidFill>
                  <a:srgbClr val="0D7377"/>
                </a:solidFill>
                <a:latin typeface="Arial"/>
                <a:cs typeface="Arial"/>
              </a:rPr>
              <a:t> </a:t>
            </a:r>
            <a:r>
              <a:rPr sz="2950" b="1" spc="-105" dirty="0">
                <a:solidFill>
                  <a:srgbClr val="0D7377"/>
                </a:solidFill>
                <a:latin typeface="Arial"/>
                <a:cs typeface="Arial"/>
              </a:rPr>
              <a:t>ways</a:t>
            </a:r>
            <a:r>
              <a:rPr sz="2950" b="1" spc="-185" dirty="0">
                <a:solidFill>
                  <a:srgbClr val="0D7377"/>
                </a:solidFill>
                <a:latin typeface="Arial"/>
                <a:cs typeface="Arial"/>
              </a:rPr>
              <a:t> </a:t>
            </a:r>
            <a:r>
              <a:rPr sz="2950" b="1" spc="-20" dirty="0">
                <a:solidFill>
                  <a:srgbClr val="0D7377"/>
                </a:solidFill>
                <a:latin typeface="Arial"/>
                <a:cs typeface="Arial"/>
              </a:rPr>
              <a:t>to</a:t>
            </a:r>
            <a:r>
              <a:rPr sz="2950" b="1" spc="-185" dirty="0">
                <a:solidFill>
                  <a:srgbClr val="0D7377"/>
                </a:solidFill>
                <a:latin typeface="Arial"/>
                <a:cs typeface="Arial"/>
              </a:rPr>
              <a:t> </a:t>
            </a:r>
            <a:r>
              <a:rPr sz="2950" b="1" spc="-20" dirty="0">
                <a:solidFill>
                  <a:srgbClr val="0D7377"/>
                </a:solidFill>
                <a:latin typeface="Arial"/>
                <a:cs typeface="Arial"/>
              </a:rPr>
              <a:t>reduce </a:t>
            </a:r>
            <a:r>
              <a:rPr sz="2950" b="1" spc="-140" dirty="0">
                <a:solidFill>
                  <a:srgbClr val="0D7377"/>
                </a:solidFill>
                <a:latin typeface="Arial"/>
                <a:cs typeface="Arial"/>
              </a:rPr>
              <a:t>our</a:t>
            </a:r>
            <a:r>
              <a:rPr sz="2950" b="1" spc="-204" dirty="0">
                <a:solidFill>
                  <a:srgbClr val="0D7377"/>
                </a:solidFill>
                <a:latin typeface="Arial"/>
                <a:cs typeface="Arial"/>
              </a:rPr>
              <a:t> </a:t>
            </a:r>
            <a:r>
              <a:rPr sz="2950" b="1" spc="-10" dirty="0">
                <a:solidFill>
                  <a:srgbClr val="0D7377"/>
                </a:solidFill>
                <a:latin typeface="Arial"/>
                <a:cs typeface="Arial"/>
              </a:rPr>
              <a:t>footprint.</a:t>
            </a:r>
            <a:endParaRPr sz="2950" dirty="0">
              <a:latin typeface="Arial"/>
              <a:cs typeface="Arial"/>
            </a:endParaRPr>
          </a:p>
          <a:p>
            <a:pPr>
              <a:lnSpc>
                <a:spcPct val="100000"/>
              </a:lnSpc>
              <a:spcBef>
                <a:spcPts val="40"/>
              </a:spcBef>
            </a:pPr>
            <a:endParaRPr sz="3550" dirty="0">
              <a:latin typeface="Arial"/>
              <a:cs typeface="Arial"/>
            </a:endParaRPr>
          </a:p>
          <a:p>
            <a:pPr marL="12700" marR="51435" indent="484505">
              <a:lnSpc>
                <a:spcPct val="116500"/>
              </a:lnSpc>
              <a:spcBef>
                <a:spcPts val="5"/>
              </a:spcBef>
              <a:buAutoNum type="alphaUcPeriod" startAt="2"/>
              <a:tabLst>
                <a:tab pos="497205" algn="l"/>
              </a:tabLst>
            </a:pPr>
            <a:r>
              <a:rPr sz="2950" b="1" spc="-150" dirty="0">
                <a:solidFill>
                  <a:srgbClr val="0D7377"/>
                </a:solidFill>
                <a:latin typeface="Arial"/>
                <a:cs typeface="Arial"/>
              </a:rPr>
              <a:t>We</a:t>
            </a:r>
            <a:r>
              <a:rPr sz="2950" b="1" spc="-175" dirty="0">
                <a:solidFill>
                  <a:srgbClr val="0D7377"/>
                </a:solidFill>
                <a:latin typeface="Arial"/>
                <a:cs typeface="Arial"/>
              </a:rPr>
              <a:t> </a:t>
            </a:r>
            <a:r>
              <a:rPr sz="2950" b="1" spc="-60" dirty="0">
                <a:solidFill>
                  <a:srgbClr val="0D7377"/>
                </a:solidFill>
                <a:latin typeface="Arial"/>
                <a:cs typeface="Arial"/>
              </a:rPr>
              <a:t>will</a:t>
            </a:r>
            <a:r>
              <a:rPr sz="2950" b="1" spc="-175" dirty="0">
                <a:solidFill>
                  <a:srgbClr val="0D7377"/>
                </a:solidFill>
                <a:latin typeface="Arial"/>
                <a:cs typeface="Arial"/>
              </a:rPr>
              <a:t> </a:t>
            </a:r>
            <a:r>
              <a:rPr sz="2950" b="1" spc="-114" dirty="0">
                <a:solidFill>
                  <a:srgbClr val="0D7377"/>
                </a:solidFill>
                <a:latin typeface="Arial"/>
                <a:cs typeface="Arial"/>
              </a:rPr>
              <a:t>provide</a:t>
            </a:r>
            <a:r>
              <a:rPr sz="2950" b="1" spc="-175" dirty="0">
                <a:solidFill>
                  <a:srgbClr val="0D7377"/>
                </a:solidFill>
                <a:latin typeface="Arial"/>
                <a:cs typeface="Arial"/>
              </a:rPr>
              <a:t> </a:t>
            </a:r>
            <a:r>
              <a:rPr sz="2950" b="1" spc="-100" dirty="0">
                <a:solidFill>
                  <a:srgbClr val="0D7377"/>
                </a:solidFill>
                <a:latin typeface="Arial"/>
                <a:cs typeface="Arial"/>
              </a:rPr>
              <a:t>educational</a:t>
            </a:r>
            <a:r>
              <a:rPr sz="2950" b="1" spc="-175" dirty="0">
                <a:solidFill>
                  <a:srgbClr val="0D7377"/>
                </a:solidFill>
                <a:latin typeface="Arial"/>
                <a:cs typeface="Arial"/>
              </a:rPr>
              <a:t> </a:t>
            </a:r>
            <a:r>
              <a:rPr sz="2950" b="1" spc="-95" dirty="0">
                <a:solidFill>
                  <a:srgbClr val="0D7377"/>
                </a:solidFill>
                <a:latin typeface="Arial"/>
                <a:cs typeface="Arial"/>
              </a:rPr>
              <a:t>opportunities</a:t>
            </a:r>
            <a:r>
              <a:rPr sz="2950" b="1" spc="-180" dirty="0">
                <a:solidFill>
                  <a:srgbClr val="0D7377"/>
                </a:solidFill>
                <a:latin typeface="Arial"/>
                <a:cs typeface="Arial"/>
              </a:rPr>
              <a:t> </a:t>
            </a:r>
            <a:r>
              <a:rPr sz="2950" b="1" spc="-25" dirty="0">
                <a:solidFill>
                  <a:srgbClr val="0D7377"/>
                </a:solidFill>
                <a:latin typeface="Arial"/>
                <a:cs typeface="Arial"/>
              </a:rPr>
              <a:t>for </a:t>
            </a:r>
            <a:r>
              <a:rPr sz="2950" b="1" spc="-140" dirty="0">
                <a:solidFill>
                  <a:srgbClr val="0D7377"/>
                </a:solidFill>
                <a:latin typeface="Arial"/>
                <a:cs typeface="Arial"/>
              </a:rPr>
              <a:t>our</a:t>
            </a:r>
            <a:r>
              <a:rPr sz="2950" b="1" spc="-185" dirty="0">
                <a:solidFill>
                  <a:srgbClr val="0D7377"/>
                </a:solidFill>
                <a:latin typeface="Arial"/>
                <a:cs typeface="Arial"/>
              </a:rPr>
              <a:t> </a:t>
            </a:r>
            <a:r>
              <a:rPr sz="2950" b="1" spc="-110" dirty="0">
                <a:solidFill>
                  <a:srgbClr val="0D7377"/>
                </a:solidFill>
                <a:latin typeface="Arial"/>
                <a:cs typeface="Arial"/>
              </a:rPr>
              <a:t>congregation</a:t>
            </a:r>
            <a:r>
              <a:rPr sz="2950" b="1" spc="-180" dirty="0">
                <a:solidFill>
                  <a:srgbClr val="0D7377"/>
                </a:solidFill>
                <a:latin typeface="Arial"/>
                <a:cs typeface="Arial"/>
              </a:rPr>
              <a:t> </a:t>
            </a:r>
            <a:r>
              <a:rPr sz="2950" b="1" spc="-160" dirty="0">
                <a:solidFill>
                  <a:srgbClr val="0D7377"/>
                </a:solidFill>
                <a:latin typeface="Arial"/>
                <a:cs typeface="Arial"/>
              </a:rPr>
              <a:t>and</a:t>
            </a:r>
            <a:r>
              <a:rPr sz="2950" b="1" spc="-180" dirty="0">
                <a:solidFill>
                  <a:srgbClr val="0D7377"/>
                </a:solidFill>
                <a:latin typeface="Arial"/>
                <a:cs typeface="Arial"/>
              </a:rPr>
              <a:t> </a:t>
            </a:r>
            <a:r>
              <a:rPr sz="2950" b="1" spc="-125" dirty="0">
                <a:solidFill>
                  <a:srgbClr val="0D7377"/>
                </a:solidFill>
                <a:latin typeface="Arial"/>
                <a:cs typeface="Arial"/>
              </a:rPr>
              <a:t>community</a:t>
            </a:r>
            <a:r>
              <a:rPr sz="2950" b="1" spc="-180" dirty="0">
                <a:solidFill>
                  <a:srgbClr val="0D7377"/>
                </a:solidFill>
                <a:latin typeface="Arial"/>
                <a:cs typeface="Arial"/>
              </a:rPr>
              <a:t> </a:t>
            </a:r>
            <a:r>
              <a:rPr sz="2950" b="1" spc="-20" dirty="0">
                <a:solidFill>
                  <a:srgbClr val="0D7377"/>
                </a:solidFill>
                <a:latin typeface="Arial"/>
                <a:cs typeface="Arial"/>
              </a:rPr>
              <a:t>to</a:t>
            </a:r>
            <a:r>
              <a:rPr sz="2950" b="1" spc="-185" dirty="0">
                <a:solidFill>
                  <a:srgbClr val="0D7377"/>
                </a:solidFill>
                <a:latin typeface="Arial"/>
                <a:cs typeface="Arial"/>
              </a:rPr>
              <a:t> </a:t>
            </a:r>
            <a:r>
              <a:rPr sz="2950" b="1" spc="-90" dirty="0">
                <a:solidFill>
                  <a:srgbClr val="0D7377"/>
                </a:solidFill>
                <a:latin typeface="Arial"/>
                <a:cs typeface="Arial"/>
              </a:rPr>
              <a:t>promote</a:t>
            </a:r>
            <a:r>
              <a:rPr sz="2950" b="1" spc="-180" dirty="0">
                <a:solidFill>
                  <a:srgbClr val="0D7377"/>
                </a:solidFill>
                <a:latin typeface="Arial"/>
                <a:cs typeface="Arial"/>
              </a:rPr>
              <a:t> </a:t>
            </a:r>
            <a:r>
              <a:rPr sz="2950" b="1" spc="-40" dirty="0">
                <a:solidFill>
                  <a:srgbClr val="0D7377"/>
                </a:solidFill>
                <a:latin typeface="Arial"/>
                <a:cs typeface="Arial"/>
              </a:rPr>
              <a:t>good </a:t>
            </a:r>
            <a:r>
              <a:rPr sz="2950" b="1" spc="-90" dirty="0">
                <a:solidFill>
                  <a:srgbClr val="0D7377"/>
                </a:solidFill>
                <a:latin typeface="Arial"/>
                <a:cs typeface="Arial"/>
              </a:rPr>
              <a:t>stewardship</a:t>
            </a:r>
            <a:r>
              <a:rPr sz="2950" b="1" spc="-200" dirty="0">
                <a:solidFill>
                  <a:srgbClr val="0D7377"/>
                </a:solidFill>
                <a:latin typeface="Arial"/>
                <a:cs typeface="Arial"/>
              </a:rPr>
              <a:t> </a:t>
            </a:r>
            <a:r>
              <a:rPr sz="2950" b="1" spc="-10" dirty="0">
                <a:solidFill>
                  <a:srgbClr val="0D7377"/>
                </a:solidFill>
                <a:latin typeface="Arial"/>
                <a:cs typeface="Arial"/>
              </a:rPr>
              <a:t>of</a:t>
            </a:r>
            <a:r>
              <a:rPr sz="2950" b="1" spc="-195" dirty="0">
                <a:solidFill>
                  <a:srgbClr val="0D7377"/>
                </a:solidFill>
                <a:latin typeface="Arial"/>
                <a:cs typeface="Arial"/>
              </a:rPr>
              <a:t> </a:t>
            </a:r>
            <a:r>
              <a:rPr sz="2950" b="1" spc="-140" dirty="0">
                <a:solidFill>
                  <a:srgbClr val="0D7377"/>
                </a:solidFill>
                <a:latin typeface="Arial"/>
                <a:cs typeface="Arial"/>
              </a:rPr>
              <a:t>our</a:t>
            </a:r>
            <a:r>
              <a:rPr sz="2950" b="1" spc="-195" dirty="0">
                <a:solidFill>
                  <a:srgbClr val="0D7377"/>
                </a:solidFill>
                <a:latin typeface="Arial"/>
                <a:cs typeface="Arial"/>
              </a:rPr>
              <a:t> </a:t>
            </a:r>
            <a:r>
              <a:rPr sz="2950" b="1" spc="-85" dirty="0">
                <a:solidFill>
                  <a:srgbClr val="0D7377"/>
                </a:solidFill>
                <a:latin typeface="Arial"/>
                <a:cs typeface="Arial"/>
              </a:rPr>
              <a:t>natural</a:t>
            </a:r>
            <a:r>
              <a:rPr sz="2950" b="1" spc="-195" dirty="0">
                <a:solidFill>
                  <a:srgbClr val="0D7377"/>
                </a:solidFill>
                <a:latin typeface="Arial"/>
                <a:cs typeface="Arial"/>
              </a:rPr>
              <a:t> </a:t>
            </a:r>
            <a:r>
              <a:rPr sz="2950" b="1" spc="-10" dirty="0">
                <a:solidFill>
                  <a:srgbClr val="0D7377"/>
                </a:solidFill>
                <a:latin typeface="Arial"/>
                <a:cs typeface="Arial"/>
              </a:rPr>
              <a:t>resources.</a:t>
            </a:r>
            <a:endParaRPr sz="2950" dirty="0">
              <a:latin typeface="Arial"/>
              <a:cs typeface="Arial"/>
            </a:endParaRPr>
          </a:p>
          <a:p>
            <a:pPr>
              <a:lnSpc>
                <a:spcPct val="100000"/>
              </a:lnSpc>
              <a:spcBef>
                <a:spcPts val="40"/>
              </a:spcBef>
            </a:pPr>
            <a:endParaRPr sz="3550" dirty="0">
              <a:latin typeface="Arial"/>
              <a:cs typeface="Arial"/>
            </a:endParaRPr>
          </a:p>
          <a:p>
            <a:pPr marL="12700" marR="1041400">
              <a:lnSpc>
                <a:spcPct val="116500"/>
              </a:lnSpc>
            </a:pPr>
            <a:r>
              <a:rPr sz="2950" b="1" spc="-95" dirty="0">
                <a:solidFill>
                  <a:srgbClr val="0D7377"/>
                </a:solidFill>
                <a:latin typeface="Arial"/>
                <a:cs typeface="Arial"/>
              </a:rPr>
              <a:t>Action</a:t>
            </a:r>
            <a:r>
              <a:rPr sz="2950" b="1" spc="-185" dirty="0">
                <a:solidFill>
                  <a:srgbClr val="0D7377"/>
                </a:solidFill>
                <a:latin typeface="Arial"/>
                <a:cs typeface="Arial"/>
              </a:rPr>
              <a:t> </a:t>
            </a:r>
            <a:r>
              <a:rPr sz="2950" b="1" spc="-280" dirty="0">
                <a:solidFill>
                  <a:srgbClr val="0D7377"/>
                </a:solidFill>
                <a:latin typeface="Arial"/>
                <a:cs typeface="Arial"/>
              </a:rPr>
              <a:t>1:</a:t>
            </a:r>
            <a:r>
              <a:rPr sz="2950" b="1" spc="-185" dirty="0">
                <a:solidFill>
                  <a:srgbClr val="0D7377"/>
                </a:solidFill>
                <a:latin typeface="Arial"/>
                <a:cs typeface="Arial"/>
              </a:rPr>
              <a:t> </a:t>
            </a:r>
            <a:r>
              <a:rPr sz="2950" b="1" spc="-135" dirty="0">
                <a:solidFill>
                  <a:srgbClr val="0D7377"/>
                </a:solidFill>
                <a:latin typeface="Arial"/>
                <a:cs typeface="Arial"/>
              </a:rPr>
              <a:t>Form</a:t>
            </a:r>
            <a:r>
              <a:rPr sz="2950" b="1" spc="-185" dirty="0">
                <a:solidFill>
                  <a:srgbClr val="0D7377"/>
                </a:solidFill>
                <a:latin typeface="Arial"/>
                <a:cs typeface="Arial"/>
              </a:rPr>
              <a:t> </a:t>
            </a:r>
            <a:r>
              <a:rPr sz="2950" b="1" spc="-90" dirty="0">
                <a:solidFill>
                  <a:srgbClr val="0D7377"/>
                </a:solidFill>
                <a:latin typeface="Arial"/>
                <a:cs typeface="Arial"/>
              </a:rPr>
              <a:t>a</a:t>
            </a:r>
            <a:r>
              <a:rPr sz="2950" b="1" spc="-185" dirty="0">
                <a:solidFill>
                  <a:srgbClr val="0D7377"/>
                </a:solidFill>
                <a:latin typeface="Arial"/>
                <a:cs typeface="Arial"/>
              </a:rPr>
              <a:t> </a:t>
            </a:r>
            <a:r>
              <a:rPr sz="2950" b="1" spc="-105" dirty="0">
                <a:solidFill>
                  <a:srgbClr val="0D7377"/>
                </a:solidFill>
                <a:latin typeface="Arial"/>
                <a:cs typeface="Arial"/>
              </a:rPr>
              <a:t>‘sustainability</a:t>
            </a:r>
            <a:r>
              <a:rPr sz="2950" b="1" spc="-185" dirty="0">
                <a:solidFill>
                  <a:srgbClr val="0D7377"/>
                </a:solidFill>
                <a:latin typeface="Arial"/>
                <a:cs typeface="Arial"/>
              </a:rPr>
              <a:t> </a:t>
            </a:r>
            <a:r>
              <a:rPr sz="2950" b="1" spc="-55" dirty="0">
                <a:solidFill>
                  <a:srgbClr val="0D7377"/>
                </a:solidFill>
                <a:latin typeface="Arial"/>
                <a:cs typeface="Arial"/>
              </a:rPr>
              <a:t>task</a:t>
            </a:r>
            <a:r>
              <a:rPr sz="2950" b="1" spc="-185" dirty="0">
                <a:solidFill>
                  <a:srgbClr val="0D7377"/>
                </a:solidFill>
                <a:latin typeface="Arial"/>
                <a:cs typeface="Arial"/>
              </a:rPr>
              <a:t> </a:t>
            </a:r>
            <a:r>
              <a:rPr sz="2950" b="1" spc="-70" dirty="0">
                <a:solidFill>
                  <a:srgbClr val="0D7377"/>
                </a:solidFill>
                <a:latin typeface="Arial"/>
                <a:cs typeface="Arial"/>
              </a:rPr>
              <a:t>force’</a:t>
            </a:r>
            <a:r>
              <a:rPr sz="2950" b="1" spc="-185" dirty="0">
                <a:solidFill>
                  <a:srgbClr val="0D7377"/>
                </a:solidFill>
                <a:latin typeface="Arial"/>
                <a:cs typeface="Arial"/>
              </a:rPr>
              <a:t> </a:t>
            </a:r>
            <a:r>
              <a:rPr sz="2950" b="1" spc="-25" dirty="0">
                <a:solidFill>
                  <a:srgbClr val="0D7377"/>
                </a:solidFill>
                <a:latin typeface="Arial"/>
                <a:cs typeface="Arial"/>
              </a:rPr>
              <a:t>to </a:t>
            </a:r>
            <a:r>
              <a:rPr sz="2950" b="1" spc="-120" dirty="0">
                <a:solidFill>
                  <a:srgbClr val="0D7377"/>
                </a:solidFill>
                <a:latin typeface="Arial"/>
                <a:cs typeface="Arial"/>
              </a:rPr>
              <a:t>ensure</a:t>
            </a:r>
            <a:r>
              <a:rPr sz="2950" b="1" spc="-200" dirty="0">
                <a:solidFill>
                  <a:srgbClr val="0D7377"/>
                </a:solidFill>
                <a:latin typeface="Arial"/>
                <a:cs typeface="Arial"/>
              </a:rPr>
              <a:t> </a:t>
            </a:r>
            <a:r>
              <a:rPr sz="2950" b="1" spc="-10" dirty="0">
                <a:solidFill>
                  <a:srgbClr val="0D7377"/>
                </a:solidFill>
                <a:latin typeface="Arial"/>
                <a:cs typeface="Arial"/>
              </a:rPr>
              <a:t>that</a:t>
            </a:r>
            <a:r>
              <a:rPr sz="2950" b="1" spc="-195" dirty="0">
                <a:solidFill>
                  <a:srgbClr val="0D7377"/>
                </a:solidFill>
                <a:latin typeface="Arial"/>
                <a:cs typeface="Arial"/>
              </a:rPr>
              <a:t> </a:t>
            </a:r>
            <a:r>
              <a:rPr sz="2950" b="1" spc="-20" dirty="0">
                <a:solidFill>
                  <a:srgbClr val="0D7377"/>
                </a:solidFill>
                <a:latin typeface="Arial"/>
                <a:cs typeface="Arial"/>
              </a:rPr>
              <a:t>this</a:t>
            </a:r>
            <a:r>
              <a:rPr lang="en-US" sz="2950" dirty="0">
                <a:latin typeface="Arial"/>
                <a:cs typeface="Arial"/>
              </a:rPr>
              <a:t> </a:t>
            </a:r>
            <a:r>
              <a:rPr sz="2950" b="1" spc="-10" dirty="0">
                <a:solidFill>
                  <a:srgbClr val="0D7377"/>
                </a:solidFill>
                <a:latin typeface="Arial"/>
                <a:cs typeface="Arial"/>
              </a:rPr>
              <a:t>happens.</a:t>
            </a:r>
            <a:endParaRPr sz="295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72965" y="1006476"/>
            <a:ext cx="6379845" cy="3031490"/>
          </a:xfrm>
          <a:prstGeom prst="rect">
            <a:avLst/>
          </a:prstGeom>
        </p:spPr>
        <p:txBody>
          <a:bodyPr vert="horz" wrap="square" lIns="0" tIns="29209" rIns="0" bIns="0" rtlCol="0">
            <a:spAutoFit/>
          </a:bodyPr>
          <a:lstStyle/>
          <a:p>
            <a:pPr marL="12700" marR="5080" algn="ctr">
              <a:lnSpc>
                <a:spcPts val="7880"/>
              </a:lnSpc>
              <a:spcBef>
                <a:spcPts val="229"/>
              </a:spcBef>
            </a:pPr>
            <a:r>
              <a:rPr sz="6600" spc="-495" dirty="0">
                <a:solidFill>
                  <a:srgbClr val="0D7377"/>
                </a:solidFill>
              </a:rPr>
              <a:t>FLC </a:t>
            </a:r>
            <a:r>
              <a:rPr sz="6600" spc="-365" dirty="0">
                <a:solidFill>
                  <a:srgbClr val="0D7377"/>
                </a:solidFill>
              </a:rPr>
              <a:t>SUSTAINABILITY </a:t>
            </a:r>
            <a:r>
              <a:rPr sz="6600" spc="-445" dirty="0">
                <a:solidFill>
                  <a:srgbClr val="0D7377"/>
                </a:solidFill>
              </a:rPr>
              <a:t>TASK</a:t>
            </a:r>
            <a:r>
              <a:rPr sz="6600" spc="-515" dirty="0">
                <a:solidFill>
                  <a:srgbClr val="0D7377"/>
                </a:solidFill>
              </a:rPr>
              <a:t> </a:t>
            </a:r>
            <a:r>
              <a:rPr sz="6600" spc="-710" dirty="0">
                <a:solidFill>
                  <a:srgbClr val="0D7377"/>
                </a:solidFill>
              </a:rPr>
              <a:t>FORCE</a:t>
            </a:r>
            <a:endParaRPr sz="6600"/>
          </a:p>
        </p:txBody>
      </p:sp>
      <p:pic>
        <p:nvPicPr>
          <p:cNvPr id="3" name="object 3"/>
          <p:cNvPicPr/>
          <p:nvPr/>
        </p:nvPicPr>
        <p:blipFill>
          <a:blip r:embed="rId2" cstate="print"/>
          <a:stretch>
            <a:fillRect/>
          </a:stretch>
        </p:blipFill>
        <p:spPr>
          <a:xfrm>
            <a:off x="0" y="1"/>
            <a:ext cx="9143999" cy="10286998"/>
          </a:xfrm>
          <a:prstGeom prst="rect">
            <a:avLst/>
          </a:prstGeom>
        </p:spPr>
      </p:pic>
      <p:sp>
        <p:nvSpPr>
          <p:cNvPr id="4" name="object 4"/>
          <p:cNvSpPr txBox="1"/>
          <p:nvPr/>
        </p:nvSpPr>
        <p:spPr>
          <a:xfrm>
            <a:off x="10476976" y="5109411"/>
            <a:ext cx="5372624" cy="2637773"/>
          </a:xfrm>
          <a:prstGeom prst="rect">
            <a:avLst/>
          </a:prstGeom>
        </p:spPr>
        <p:txBody>
          <a:bodyPr vert="horz" wrap="square" lIns="0" tIns="12700" rIns="0" bIns="0" rtlCol="0">
            <a:spAutoFit/>
          </a:bodyPr>
          <a:lstStyle/>
          <a:p>
            <a:pPr marL="12700" marR="5080">
              <a:lnSpc>
                <a:spcPct val="123200"/>
              </a:lnSpc>
              <a:spcBef>
                <a:spcPts val="100"/>
              </a:spcBef>
            </a:pPr>
            <a:r>
              <a:rPr sz="3500" b="1" spc="-135" dirty="0">
                <a:solidFill>
                  <a:srgbClr val="0D7377"/>
                </a:solidFill>
                <a:latin typeface="Arial"/>
                <a:cs typeface="Arial"/>
              </a:rPr>
              <a:t>Jo</a:t>
            </a:r>
            <a:r>
              <a:rPr lang="en-US" sz="3500" b="1" spc="-135" dirty="0">
                <a:solidFill>
                  <a:srgbClr val="0D7377"/>
                </a:solidFill>
                <a:latin typeface="Arial"/>
                <a:cs typeface="Arial"/>
              </a:rPr>
              <a:t>e</a:t>
            </a:r>
            <a:r>
              <a:rPr sz="3500" b="1" spc="-229" dirty="0">
                <a:solidFill>
                  <a:srgbClr val="0D7377"/>
                </a:solidFill>
                <a:latin typeface="Arial"/>
                <a:cs typeface="Arial"/>
              </a:rPr>
              <a:t> </a:t>
            </a:r>
            <a:r>
              <a:rPr sz="3500" b="1" spc="-10" dirty="0">
                <a:solidFill>
                  <a:srgbClr val="0D7377"/>
                </a:solidFill>
                <a:latin typeface="Arial"/>
                <a:cs typeface="Arial"/>
              </a:rPr>
              <a:t>Siebert</a:t>
            </a:r>
            <a:r>
              <a:rPr lang="en-US" sz="3500" b="1" spc="-10" dirty="0">
                <a:solidFill>
                  <a:srgbClr val="0D7377"/>
                </a:solidFill>
                <a:latin typeface="Arial"/>
                <a:cs typeface="Arial"/>
              </a:rPr>
              <a:t> (Chair)</a:t>
            </a:r>
            <a:r>
              <a:rPr sz="3500" b="1" spc="-10" dirty="0">
                <a:solidFill>
                  <a:srgbClr val="0D7377"/>
                </a:solidFill>
                <a:latin typeface="Arial"/>
                <a:cs typeface="Arial"/>
              </a:rPr>
              <a:t> </a:t>
            </a:r>
            <a:endParaRPr lang="en-US" sz="3500" b="1" spc="-10" dirty="0">
              <a:solidFill>
                <a:srgbClr val="0D7377"/>
              </a:solidFill>
              <a:latin typeface="Arial"/>
              <a:cs typeface="Arial"/>
            </a:endParaRPr>
          </a:p>
          <a:p>
            <a:pPr marL="12700" marR="5080">
              <a:lnSpc>
                <a:spcPct val="123200"/>
              </a:lnSpc>
              <a:spcBef>
                <a:spcPts val="100"/>
              </a:spcBef>
            </a:pPr>
            <a:r>
              <a:rPr sz="3500" b="1" spc="-225" dirty="0">
                <a:solidFill>
                  <a:srgbClr val="0D7377"/>
                </a:solidFill>
                <a:latin typeface="Arial"/>
                <a:cs typeface="Arial"/>
              </a:rPr>
              <a:t>Susan</a:t>
            </a:r>
            <a:r>
              <a:rPr sz="3500" b="1" spc="-235" dirty="0">
                <a:solidFill>
                  <a:srgbClr val="0D7377"/>
                </a:solidFill>
                <a:latin typeface="Arial"/>
                <a:cs typeface="Arial"/>
              </a:rPr>
              <a:t> </a:t>
            </a:r>
            <a:r>
              <a:rPr sz="3500" b="1" spc="-20" dirty="0">
                <a:solidFill>
                  <a:srgbClr val="0D7377"/>
                </a:solidFill>
                <a:latin typeface="Arial"/>
                <a:cs typeface="Arial"/>
              </a:rPr>
              <a:t>Berg </a:t>
            </a:r>
            <a:endParaRPr lang="en-US" sz="3500" b="1" spc="-20" dirty="0">
              <a:solidFill>
                <a:srgbClr val="0D7377"/>
              </a:solidFill>
              <a:latin typeface="Arial"/>
              <a:cs typeface="Arial"/>
            </a:endParaRPr>
          </a:p>
          <a:p>
            <a:pPr marL="12700" marR="5080">
              <a:lnSpc>
                <a:spcPct val="123200"/>
              </a:lnSpc>
              <a:spcBef>
                <a:spcPts val="100"/>
              </a:spcBef>
            </a:pPr>
            <a:r>
              <a:rPr lang="en-US" sz="3500" b="1" spc="-160" dirty="0">
                <a:solidFill>
                  <a:srgbClr val="0D7377"/>
                </a:solidFill>
                <a:latin typeface="Arial"/>
                <a:cs typeface="Arial"/>
              </a:rPr>
              <a:t>Kathy</a:t>
            </a:r>
            <a:r>
              <a:rPr lang="en-US" sz="3500" b="1" spc="-235" dirty="0">
                <a:solidFill>
                  <a:srgbClr val="0D7377"/>
                </a:solidFill>
                <a:latin typeface="Arial"/>
                <a:cs typeface="Arial"/>
              </a:rPr>
              <a:t> </a:t>
            </a:r>
            <a:r>
              <a:rPr lang="en-US" sz="3500" b="1" spc="-140" dirty="0" err="1">
                <a:solidFill>
                  <a:srgbClr val="0D7377"/>
                </a:solidFill>
                <a:latin typeface="Arial"/>
                <a:cs typeface="Arial"/>
              </a:rPr>
              <a:t>Konieczka</a:t>
            </a:r>
            <a:endParaRPr lang="en-US" sz="3500" b="1" spc="-20" dirty="0">
              <a:solidFill>
                <a:srgbClr val="0D7377"/>
              </a:solidFill>
              <a:latin typeface="Arial"/>
              <a:cs typeface="Arial"/>
            </a:endParaRPr>
          </a:p>
          <a:p>
            <a:pPr marL="12700" marR="5080">
              <a:lnSpc>
                <a:spcPct val="123200"/>
              </a:lnSpc>
              <a:spcBef>
                <a:spcPts val="100"/>
              </a:spcBef>
            </a:pPr>
            <a:r>
              <a:rPr sz="3500" b="1" spc="-165" dirty="0">
                <a:solidFill>
                  <a:srgbClr val="0D7377"/>
                </a:solidFill>
                <a:latin typeface="Arial"/>
                <a:cs typeface="Arial"/>
              </a:rPr>
              <a:t>Karen</a:t>
            </a:r>
            <a:r>
              <a:rPr sz="3500" b="1" spc="-245" dirty="0">
                <a:solidFill>
                  <a:srgbClr val="0D7377"/>
                </a:solidFill>
                <a:latin typeface="Arial"/>
                <a:cs typeface="Arial"/>
              </a:rPr>
              <a:t> </a:t>
            </a:r>
            <a:r>
              <a:rPr sz="3500" b="1" spc="-10" dirty="0">
                <a:solidFill>
                  <a:srgbClr val="0D7377"/>
                </a:solidFill>
                <a:latin typeface="Arial"/>
                <a:cs typeface="Arial"/>
              </a:rPr>
              <a:t>Thomas </a:t>
            </a:r>
            <a:endParaRPr lang="en-US" sz="3500" b="1" spc="-10" dirty="0">
              <a:solidFill>
                <a:srgbClr val="0D7377"/>
              </a:solidFill>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3466071" cy="2418634"/>
          </a:xfrm>
          <a:prstGeom prst="rect">
            <a:avLst/>
          </a:prstGeom>
        </p:spPr>
      </p:pic>
      <p:sp>
        <p:nvSpPr>
          <p:cNvPr id="3" name="object 3"/>
          <p:cNvSpPr/>
          <p:nvPr/>
        </p:nvSpPr>
        <p:spPr>
          <a:xfrm>
            <a:off x="18189923" y="86112"/>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 name="object 4"/>
          <p:cNvSpPr/>
          <p:nvPr/>
        </p:nvSpPr>
        <p:spPr>
          <a:xfrm>
            <a:off x="18061336" y="86112"/>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 name="object 5"/>
          <p:cNvSpPr/>
          <p:nvPr/>
        </p:nvSpPr>
        <p:spPr>
          <a:xfrm>
            <a:off x="17932748" y="86112"/>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 name="object 6"/>
          <p:cNvSpPr/>
          <p:nvPr/>
        </p:nvSpPr>
        <p:spPr>
          <a:xfrm>
            <a:off x="17804161" y="86112"/>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 name="object 7"/>
          <p:cNvSpPr/>
          <p:nvPr/>
        </p:nvSpPr>
        <p:spPr>
          <a:xfrm>
            <a:off x="18189923" y="215397"/>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 name="object 8"/>
          <p:cNvSpPr/>
          <p:nvPr/>
        </p:nvSpPr>
        <p:spPr>
          <a:xfrm>
            <a:off x="18061336" y="215397"/>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9" name="object 9"/>
          <p:cNvSpPr/>
          <p:nvPr/>
        </p:nvSpPr>
        <p:spPr>
          <a:xfrm>
            <a:off x="17932748" y="215397"/>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0" name="object 10"/>
          <p:cNvSpPr/>
          <p:nvPr/>
        </p:nvSpPr>
        <p:spPr>
          <a:xfrm>
            <a:off x="17804161" y="215397"/>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1" name="object 11"/>
          <p:cNvSpPr/>
          <p:nvPr/>
        </p:nvSpPr>
        <p:spPr>
          <a:xfrm>
            <a:off x="18189923" y="344682"/>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2" name="object 12"/>
          <p:cNvSpPr/>
          <p:nvPr/>
        </p:nvSpPr>
        <p:spPr>
          <a:xfrm>
            <a:off x="18061336" y="344682"/>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3" name="object 13"/>
          <p:cNvSpPr/>
          <p:nvPr/>
        </p:nvSpPr>
        <p:spPr>
          <a:xfrm>
            <a:off x="17932748" y="344682"/>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4" name="object 14"/>
          <p:cNvSpPr/>
          <p:nvPr/>
        </p:nvSpPr>
        <p:spPr>
          <a:xfrm>
            <a:off x="17804161" y="344682"/>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15" name="object 15"/>
          <p:cNvSpPr/>
          <p:nvPr/>
        </p:nvSpPr>
        <p:spPr>
          <a:xfrm>
            <a:off x="18189923" y="47396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16" name="object 16"/>
          <p:cNvSpPr/>
          <p:nvPr/>
        </p:nvSpPr>
        <p:spPr>
          <a:xfrm>
            <a:off x="18061336" y="47396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17" name="object 17"/>
          <p:cNvSpPr/>
          <p:nvPr/>
        </p:nvSpPr>
        <p:spPr>
          <a:xfrm>
            <a:off x="17932748" y="47396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18" name="object 18"/>
          <p:cNvSpPr/>
          <p:nvPr/>
        </p:nvSpPr>
        <p:spPr>
          <a:xfrm>
            <a:off x="17804161" y="47396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19" name="object 19"/>
          <p:cNvSpPr/>
          <p:nvPr/>
        </p:nvSpPr>
        <p:spPr>
          <a:xfrm>
            <a:off x="18189923" y="603253"/>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0" name="object 20"/>
          <p:cNvSpPr/>
          <p:nvPr/>
        </p:nvSpPr>
        <p:spPr>
          <a:xfrm>
            <a:off x="18061336" y="603253"/>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1" name="object 21"/>
          <p:cNvSpPr/>
          <p:nvPr/>
        </p:nvSpPr>
        <p:spPr>
          <a:xfrm>
            <a:off x="17932748" y="603253"/>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2" name="object 22"/>
          <p:cNvSpPr/>
          <p:nvPr/>
        </p:nvSpPr>
        <p:spPr>
          <a:xfrm>
            <a:off x="17804161" y="603253"/>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3" name="object 23"/>
          <p:cNvSpPr/>
          <p:nvPr/>
        </p:nvSpPr>
        <p:spPr>
          <a:xfrm>
            <a:off x="18189923" y="73253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4" name="object 24"/>
          <p:cNvSpPr/>
          <p:nvPr/>
        </p:nvSpPr>
        <p:spPr>
          <a:xfrm>
            <a:off x="18061336" y="73253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5" name="object 25"/>
          <p:cNvSpPr/>
          <p:nvPr/>
        </p:nvSpPr>
        <p:spPr>
          <a:xfrm>
            <a:off x="17932748" y="73253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6" name="object 26"/>
          <p:cNvSpPr/>
          <p:nvPr/>
        </p:nvSpPr>
        <p:spPr>
          <a:xfrm>
            <a:off x="17804161" y="73253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7" name="object 27"/>
          <p:cNvSpPr/>
          <p:nvPr/>
        </p:nvSpPr>
        <p:spPr>
          <a:xfrm>
            <a:off x="18189923" y="86182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8" name="object 28"/>
          <p:cNvSpPr/>
          <p:nvPr/>
        </p:nvSpPr>
        <p:spPr>
          <a:xfrm>
            <a:off x="18061336" y="86182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29" name="object 29"/>
          <p:cNvSpPr/>
          <p:nvPr/>
        </p:nvSpPr>
        <p:spPr>
          <a:xfrm>
            <a:off x="17932748" y="86182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0" name="object 30"/>
          <p:cNvSpPr/>
          <p:nvPr/>
        </p:nvSpPr>
        <p:spPr>
          <a:xfrm>
            <a:off x="17804161" y="86182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1" name="object 31"/>
          <p:cNvSpPr/>
          <p:nvPr/>
        </p:nvSpPr>
        <p:spPr>
          <a:xfrm>
            <a:off x="18189923" y="99110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2" name="object 32"/>
          <p:cNvSpPr/>
          <p:nvPr/>
        </p:nvSpPr>
        <p:spPr>
          <a:xfrm>
            <a:off x="18061336" y="99110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3" name="object 33"/>
          <p:cNvSpPr/>
          <p:nvPr/>
        </p:nvSpPr>
        <p:spPr>
          <a:xfrm>
            <a:off x="17932748" y="99110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4" name="object 34"/>
          <p:cNvSpPr/>
          <p:nvPr/>
        </p:nvSpPr>
        <p:spPr>
          <a:xfrm>
            <a:off x="17804161" y="99110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35" name="object 35"/>
          <p:cNvSpPr/>
          <p:nvPr/>
        </p:nvSpPr>
        <p:spPr>
          <a:xfrm>
            <a:off x="18189923" y="112039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36" name="object 36"/>
          <p:cNvSpPr/>
          <p:nvPr/>
        </p:nvSpPr>
        <p:spPr>
          <a:xfrm>
            <a:off x="18061336" y="112039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37" name="object 37"/>
          <p:cNvSpPr/>
          <p:nvPr/>
        </p:nvSpPr>
        <p:spPr>
          <a:xfrm>
            <a:off x="17932748" y="112039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38" name="object 38"/>
          <p:cNvSpPr/>
          <p:nvPr/>
        </p:nvSpPr>
        <p:spPr>
          <a:xfrm>
            <a:off x="17804161" y="112039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39" name="object 39"/>
          <p:cNvSpPr/>
          <p:nvPr/>
        </p:nvSpPr>
        <p:spPr>
          <a:xfrm>
            <a:off x="18189923" y="124967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0" name="object 40"/>
          <p:cNvSpPr/>
          <p:nvPr/>
        </p:nvSpPr>
        <p:spPr>
          <a:xfrm>
            <a:off x="18061336" y="124967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1" name="object 41"/>
          <p:cNvSpPr/>
          <p:nvPr/>
        </p:nvSpPr>
        <p:spPr>
          <a:xfrm>
            <a:off x="17932748" y="124967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2" name="object 42"/>
          <p:cNvSpPr/>
          <p:nvPr/>
        </p:nvSpPr>
        <p:spPr>
          <a:xfrm>
            <a:off x="17804161" y="1249678"/>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3" name="object 43"/>
          <p:cNvSpPr/>
          <p:nvPr/>
        </p:nvSpPr>
        <p:spPr>
          <a:xfrm>
            <a:off x="18189923" y="137896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4" name="object 44"/>
          <p:cNvSpPr/>
          <p:nvPr/>
        </p:nvSpPr>
        <p:spPr>
          <a:xfrm>
            <a:off x="18061336" y="137896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5" name="object 45"/>
          <p:cNvSpPr/>
          <p:nvPr/>
        </p:nvSpPr>
        <p:spPr>
          <a:xfrm>
            <a:off x="17932748" y="137896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6" name="object 46"/>
          <p:cNvSpPr/>
          <p:nvPr/>
        </p:nvSpPr>
        <p:spPr>
          <a:xfrm>
            <a:off x="17804161" y="1378963"/>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7" name="object 47"/>
          <p:cNvSpPr/>
          <p:nvPr/>
        </p:nvSpPr>
        <p:spPr>
          <a:xfrm>
            <a:off x="18189923" y="1508249"/>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8" name="object 48"/>
          <p:cNvSpPr/>
          <p:nvPr/>
        </p:nvSpPr>
        <p:spPr>
          <a:xfrm>
            <a:off x="18061336" y="1508249"/>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49" name="object 49"/>
          <p:cNvSpPr/>
          <p:nvPr/>
        </p:nvSpPr>
        <p:spPr>
          <a:xfrm>
            <a:off x="17932748" y="1508249"/>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0" name="object 50"/>
          <p:cNvSpPr/>
          <p:nvPr/>
        </p:nvSpPr>
        <p:spPr>
          <a:xfrm>
            <a:off x="17804161" y="1508249"/>
            <a:ext cx="43180" cy="43180"/>
          </a:xfrm>
          <a:custGeom>
            <a:avLst/>
            <a:gdLst/>
            <a:ahLst/>
            <a:cxnLst/>
            <a:rect l="l" t="t" r="r" b="b"/>
            <a:pathLst>
              <a:path w="43180" h="43180">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1" name="object 51"/>
          <p:cNvSpPr/>
          <p:nvPr/>
        </p:nvSpPr>
        <p:spPr>
          <a:xfrm>
            <a:off x="419574" y="9079153"/>
            <a:ext cx="43180" cy="43180"/>
          </a:xfrm>
          <a:custGeom>
            <a:avLst/>
            <a:gdLst/>
            <a:ahLst/>
            <a:cxnLst/>
            <a:rect l="l" t="t" r="r" b="b"/>
            <a:pathLst>
              <a:path w="43179" h="43179">
                <a:moveTo>
                  <a:pt x="0" y="24404"/>
                </a:moveTo>
                <a:lnTo>
                  <a:pt x="0" y="18690"/>
                </a:lnTo>
                <a:lnTo>
                  <a:pt x="543" y="15941"/>
                </a:lnTo>
                <a:lnTo>
                  <a:pt x="24273" y="0"/>
                </a:lnTo>
                <a:lnTo>
                  <a:pt x="27007" y="546"/>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2" name="object 52"/>
          <p:cNvSpPr/>
          <p:nvPr/>
        </p:nvSpPr>
        <p:spPr>
          <a:xfrm>
            <a:off x="290987" y="9079153"/>
            <a:ext cx="43180" cy="43180"/>
          </a:xfrm>
          <a:custGeom>
            <a:avLst/>
            <a:gdLst/>
            <a:ahLst/>
            <a:cxnLst/>
            <a:rect l="l" t="t" r="r" b="b"/>
            <a:pathLst>
              <a:path w="43179" h="43179">
                <a:moveTo>
                  <a:pt x="0" y="24404"/>
                </a:moveTo>
                <a:lnTo>
                  <a:pt x="0" y="18690"/>
                </a:lnTo>
                <a:lnTo>
                  <a:pt x="543" y="15941"/>
                </a:lnTo>
                <a:lnTo>
                  <a:pt x="24273" y="0"/>
                </a:lnTo>
                <a:lnTo>
                  <a:pt x="27007" y="546"/>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3" name="object 53"/>
          <p:cNvSpPr/>
          <p:nvPr/>
        </p:nvSpPr>
        <p:spPr>
          <a:xfrm>
            <a:off x="162399" y="9079153"/>
            <a:ext cx="43180" cy="43180"/>
          </a:xfrm>
          <a:custGeom>
            <a:avLst/>
            <a:gdLst/>
            <a:ahLst/>
            <a:cxnLst/>
            <a:rect l="l" t="t" r="r" b="b"/>
            <a:pathLst>
              <a:path w="43179" h="43179">
                <a:moveTo>
                  <a:pt x="0" y="24404"/>
                </a:moveTo>
                <a:lnTo>
                  <a:pt x="0" y="18690"/>
                </a:lnTo>
                <a:lnTo>
                  <a:pt x="543" y="15941"/>
                </a:lnTo>
                <a:lnTo>
                  <a:pt x="24273" y="0"/>
                </a:lnTo>
                <a:lnTo>
                  <a:pt x="27007" y="546"/>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4" name="object 54"/>
          <p:cNvSpPr/>
          <p:nvPr/>
        </p:nvSpPr>
        <p:spPr>
          <a:xfrm>
            <a:off x="33812" y="9079153"/>
            <a:ext cx="43180" cy="43180"/>
          </a:xfrm>
          <a:custGeom>
            <a:avLst/>
            <a:gdLst/>
            <a:ahLst/>
            <a:cxnLst/>
            <a:rect l="l" t="t" r="r" b="b"/>
            <a:pathLst>
              <a:path w="43180" h="43179">
                <a:moveTo>
                  <a:pt x="0" y="24404"/>
                </a:moveTo>
                <a:lnTo>
                  <a:pt x="0" y="18690"/>
                </a:lnTo>
                <a:lnTo>
                  <a:pt x="543" y="15941"/>
                </a:lnTo>
                <a:lnTo>
                  <a:pt x="24273" y="0"/>
                </a:lnTo>
                <a:lnTo>
                  <a:pt x="27007" y="546"/>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5" name="object 55"/>
          <p:cNvSpPr/>
          <p:nvPr/>
        </p:nvSpPr>
        <p:spPr>
          <a:xfrm>
            <a:off x="419574" y="920843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6" name="object 56"/>
          <p:cNvSpPr/>
          <p:nvPr/>
        </p:nvSpPr>
        <p:spPr>
          <a:xfrm>
            <a:off x="290987" y="920843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7" name="object 57"/>
          <p:cNvSpPr/>
          <p:nvPr/>
        </p:nvSpPr>
        <p:spPr>
          <a:xfrm>
            <a:off x="162399" y="920843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8" name="object 58"/>
          <p:cNvSpPr/>
          <p:nvPr/>
        </p:nvSpPr>
        <p:spPr>
          <a:xfrm>
            <a:off x="33812" y="920843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59" name="object 59"/>
          <p:cNvSpPr/>
          <p:nvPr/>
        </p:nvSpPr>
        <p:spPr>
          <a:xfrm>
            <a:off x="419574" y="9337723"/>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0" name="object 60"/>
          <p:cNvSpPr/>
          <p:nvPr/>
        </p:nvSpPr>
        <p:spPr>
          <a:xfrm>
            <a:off x="290987" y="9337723"/>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1" name="object 61"/>
          <p:cNvSpPr/>
          <p:nvPr/>
        </p:nvSpPr>
        <p:spPr>
          <a:xfrm>
            <a:off x="162399" y="9337723"/>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2" name="object 62"/>
          <p:cNvSpPr/>
          <p:nvPr/>
        </p:nvSpPr>
        <p:spPr>
          <a:xfrm>
            <a:off x="33812" y="9337723"/>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3" name="object 63"/>
          <p:cNvSpPr/>
          <p:nvPr/>
        </p:nvSpPr>
        <p:spPr>
          <a:xfrm>
            <a:off x="419574" y="946700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4" name="object 64"/>
          <p:cNvSpPr/>
          <p:nvPr/>
        </p:nvSpPr>
        <p:spPr>
          <a:xfrm>
            <a:off x="290987" y="946700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5" name="object 65"/>
          <p:cNvSpPr/>
          <p:nvPr/>
        </p:nvSpPr>
        <p:spPr>
          <a:xfrm>
            <a:off x="162399" y="9467008"/>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6" name="object 66"/>
          <p:cNvSpPr/>
          <p:nvPr/>
        </p:nvSpPr>
        <p:spPr>
          <a:xfrm>
            <a:off x="33812" y="9467008"/>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7" name="object 67"/>
          <p:cNvSpPr/>
          <p:nvPr/>
        </p:nvSpPr>
        <p:spPr>
          <a:xfrm>
            <a:off x="419574" y="959629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8" name="object 68"/>
          <p:cNvSpPr/>
          <p:nvPr/>
        </p:nvSpPr>
        <p:spPr>
          <a:xfrm>
            <a:off x="290987" y="959629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69" name="object 69"/>
          <p:cNvSpPr/>
          <p:nvPr/>
        </p:nvSpPr>
        <p:spPr>
          <a:xfrm>
            <a:off x="162399" y="959629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0" name="object 70"/>
          <p:cNvSpPr/>
          <p:nvPr/>
        </p:nvSpPr>
        <p:spPr>
          <a:xfrm>
            <a:off x="33812" y="9596294"/>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1" name="object 71"/>
          <p:cNvSpPr/>
          <p:nvPr/>
        </p:nvSpPr>
        <p:spPr>
          <a:xfrm>
            <a:off x="419574" y="972557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72" name="object 72"/>
          <p:cNvSpPr/>
          <p:nvPr/>
        </p:nvSpPr>
        <p:spPr>
          <a:xfrm>
            <a:off x="290987" y="972557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73" name="object 73"/>
          <p:cNvSpPr/>
          <p:nvPr/>
        </p:nvSpPr>
        <p:spPr>
          <a:xfrm>
            <a:off x="162399" y="972557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74" name="object 74"/>
          <p:cNvSpPr/>
          <p:nvPr/>
        </p:nvSpPr>
        <p:spPr>
          <a:xfrm>
            <a:off x="33812" y="9725579"/>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4"/>
                </a:lnTo>
                <a:lnTo>
                  <a:pt x="18589" y="43094"/>
                </a:lnTo>
                <a:lnTo>
                  <a:pt x="543" y="27153"/>
                </a:lnTo>
                <a:lnTo>
                  <a:pt x="0" y="24404"/>
                </a:lnTo>
                <a:close/>
              </a:path>
            </a:pathLst>
          </a:custGeom>
          <a:solidFill>
            <a:srgbClr val="6B5C78"/>
          </a:solidFill>
        </p:spPr>
        <p:txBody>
          <a:bodyPr wrap="square" lIns="0" tIns="0" rIns="0" bIns="0" rtlCol="0"/>
          <a:lstStyle/>
          <a:p>
            <a:endParaRPr/>
          </a:p>
        </p:txBody>
      </p:sp>
      <p:sp>
        <p:nvSpPr>
          <p:cNvPr id="75" name="object 75"/>
          <p:cNvSpPr/>
          <p:nvPr/>
        </p:nvSpPr>
        <p:spPr>
          <a:xfrm>
            <a:off x="419574" y="985486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6" name="object 76"/>
          <p:cNvSpPr/>
          <p:nvPr/>
        </p:nvSpPr>
        <p:spPr>
          <a:xfrm>
            <a:off x="290987" y="985486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7" name="object 77"/>
          <p:cNvSpPr/>
          <p:nvPr/>
        </p:nvSpPr>
        <p:spPr>
          <a:xfrm>
            <a:off x="162399" y="985486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8" name="object 78"/>
          <p:cNvSpPr/>
          <p:nvPr/>
        </p:nvSpPr>
        <p:spPr>
          <a:xfrm>
            <a:off x="33812" y="9854864"/>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79" name="object 79"/>
          <p:cNvSpPr/>
          <p:nvPr/>
        </p:nvSpPr>
        <p:spPr>
          <a:xfrm>
            <a:off x="419574" y="998414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0" name="object 80"/>
          <p:cNvSpPr/>
          <p:nvPr/>
        </p:nvSpPr>
        <p:spPr>
          <a:xfrm>
            <a:off x="290987" y="998414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1" name="object 81"/>
          <p:cNvSpPr/>
          <p:nvPr/>
        </p:nvSpPr>
        <p:spPr>
          <a:xfrm>
            <a:off x="162399" y="998414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2" name="object 82"/>
          <p:cNvSpPr/>
          <p:nvPr/>
        </p:nvSpPr>
        <p:spPr>
          <a:xfrm>
            <a:off x="33812" y="9984149"/>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3" name="object 83"/>
          <p:cNvSpPr/>
          <p:nvPr/>
        </p:nvSpPr>
        <p:spPr>
          <a:xfrm>
            <a:off x="419574" y="1011343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4" name="object 84"/>
          <p:cNvSpPr/>
          <p:nvPr/>
        </p:nvSpPr>
        <p:spPr>
          <a:xfrm>
            <a:off x="290987" y="1011343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5" name="object 85"/>
          <p:cNvSpPr/>
          <p:nvPr/>
        </p:nvSpPr>
        <p:spPr>
          <a:xfrm>
            <a:off x="162399" y="10113434"/>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6" name="object 86"/>
          <p:cNvSpPr/>
          <p:nvPr/>
        </p:nvSpPr>
        <p:spPr>
          <a:xfrm>
            <a:off x="33812" y="10113434"/>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7" name="object 87"/>
          <p:cNvSpPr/>
          <p:nvPr/>
        </p:nvSpPr>
        <p:spPr>
          <a:xfrm>
            <a:off x="419574" y="1024271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8" name="object 88"/>
          <p:cNvSpPr/>
          <p:nvPr/>
        </p:nvSpPr>
        <p:spPr>
          <a:xfrm>
            <a:off x="290987" y="1024271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89" name="object 89"/>
          <p:cNvSpPr/>
          <p:nvPr/>
        </p:nvSpPr>
        <p:spPr>
          <a:xfrm>
            <a:off x="162399" y="10242719"/>
            <a:ext cx="43180" cy="43180"/>
          </a:xfrm>
          <a:custGeom>
            <a:avLst/>
            <a:gdLst/>
            <a:ahLst/>
            <a:cxnLst/>
            <a:rect l="l" t="t" r="r" b="b"/>
            <a:pathLst>
              <a:path w="43179"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sp>
        <p:nvSpPr>
          <p:cNvPr id="90" name="object 90"/>
          <p:cNvSpPr/>
          <p:nvPr/>
        </p:nvSpPr>
        <p:spPr>
          <a:xfrm>
            <a:off x="33812" y="10242719"/>
            <a:ext cx="43180" cy="43180"/>
          </a:xfrm>
          <a:custGeom>
            <a:avLst/>
            <a:gdLst/>
            <a:ahLst/>
            <a:cxnLst/>
            <a:rect l="l" t="t" r="r" b="b"/>
            <a:pathLst>
              <a:path w="43180" h="43179">
                <a:moveTo>
                  <a:pt x="0" y="24404"/>
                </a:moveTo>
                <a:lnTo>
                  <a:pt x="0" y="18690"/>
                </a:lnTo>
                <a:lnTo>
                  <a:pt x="543" y="15941"/>
                </a:lnTo>
                <a:lnTo>
                  <a:pt x="18589" y="0"/>
                </a:lnTo>
                <a:lnTo>
                  <a:pt x="24273" y="0"/>
                </a:lnTo>
                <a:lnTo>
                  <a:pt x="42862" y="18690"/>
                </a:lnTo>
                <a:lnTo>
                  <a:pt x="42862" y="21547"/>
                </a:lnTo>
                <a:lnTo>
                  <a:pt x="42862" y="24404"/>
                </a:lnTo>
                <a:lnTo>
                  <a:pt x="24273" y="43095"/>
                </a:lnTo>
                <a:lnTo>
                  <a:pt x="18589" y="43095"/>
                </a:lnTo>
                <a:lnTo>
                  <a:pt x="543" y="27153"/>
                </a:lnTo>
                <a:lnTo>
                  <a:pt x="0" y="24404"/>
                </a:lnTo>
                <a:close/>
              </a:path>
            </a:pathLst>
          </a:custGeom>
          <a:solidFill>
            <a:srgbClr val="6B5C78"/>
          </a:solidFill>
        </p:spPr>
        <p:txBody>
          <a:bodyPr wrap="square" lIns="0" tIns="0" rIns="0" bIns="0" rtlCol="0"/>
          <a:lstStyle/>
          <a:p>
            <a:endParaRPr/>
          </a:p>
        </p:txBody>
      </p:sp>
      <p:pic>
        <p:nvPicPr>
          <p:cNvPr id="91" name="object 91"/>
          <p:cNvPicPr/>
          <p:nvPr/>
        </p:nvPicPr>
        <p:blipFill>
          <a:blip r:embed="rId3" cstate="print"/>
          <a:stretch>
            <a:fillRect/>
          </a:stretch>
        </p:blipFill>
        <p:spPr>
          <a:xfrm>
            <a:off x="13804369" y="8043212"/>
            <a:ext cx="4483630" cy="2243786"/>
          </a:xfrm>
          <a:prstGeom prst="rect">
            <a:avLst/>
          </a:prstGeom>
        </p:spPr>
      </p:pic>
      <p:pic>
        <p:nvPicPr>
          <p:cNvPr id="92" name="object 92"/>
          <p:cNvPicPr/>
          <p:nvPr/>
        </p:nvPicPr>
        <p:blipFill>
          <a:blip r:embed="rId4" cstate="print"/>
          <a:stretch>
            <a:fillRect/>
          </a:stretch>
        </p:blipFill>
        <p:spPr>
          <a:xfrm>
            <a:off x="6401840" y="2372867"/>
            <a:ext cx="6410324" cy="6524624"/>
          </a:xfrm>
          <a:prstGeom prst="rect">
            <a:avLst/>
          </a:prstGeom>
        </p:spPr>
      </p:pic>
      <p:sp>
        <p:nvSpPr>
          <p:cNvPr id="93" name="object 93"/>
          <p:cNvSpPr txBox="1"/>
          <p:nvPr/>
        </p:nvSpPr>
        <p:spPr>
          <a:xfrm>
            <a:off x="13539578" y="6256608"/>
            <a:ext cx="3577590" cy="2025650"/>
          </a:xfrm>
          <a:prstGeom prst="rect">
            <a:avLst/>
          </a:prstGeom>
        </p:spPr>
        <p:txBody>
          <a:bodyPr vert="horz" wrap="square" lIns="0" tIns="12700" rIns="0" bIns="0" rtlCol="0">
            <a:spAutoFit/>
          </a:bodyPr>
          <a:lstStyle/>
          <a:p>
            <a:pPr marL="12700" marR="5080" algn="ctr">
              <a:lnSpc>
                <a:spcPct val="115100"/>
              </a:lnSpc>
              <a:spcBef>
                <a:spcPts val="100"/>
              </a:spcBef>
            </a:pPr>
            <a:r>
              <a:rPr sz="3800" b="1" spc="-160" dirty="0">
                <a:solidFill>
                  <a:srgbClr val="0D7377"/>
                </a:solidFill>
                <a:latin typeface="Arial"/>
                <a:cs typeface="Arial"/>
              </a:rPr>
              <a:t>Support</a:t>
            </a:r>
            <a:r>
              <a:rPr sz="3800" b="1" spc="-270" dirty="0">
                <a:solidFill>
                  <a:srgbClr val="0D7377"/>
                </a:solidFill>
                <a:latin typeface="Arial"/>
                <a:cs typeface="Arial"/>
              </a:rPr>
              <a:t> </a:t>
            </a:r>
            <a:r>
              <a:rPr sz="3800" b="1" spc="-10" dirty="0">
                <a:solidFill>
                  <a:srgbClr val="0D7377"/>
                </a:solidFill>
                <a:latin typeface="Arial"/>
                <a:cs typeface="Arial"/>
              </a:rPr>
              <a:t>of</a:t>
            </a:r>
            <a:r>
              <a:rPr sz="3800" b="1" spc="-275" dirty="0">
                <a:solidFill>
                  <a:srgbClr val="0D7377"/>
                </a:solidFill>
                <a:latin typeface="Arial"/>
                <a:cs typeface="Arial"/>
              </a:rPr>
              <a:t> </a:t>
            </a:r>
            <a:r>
              <a:rPr sz="3800" b="1" spc="-125" dirty="0">
                <a:solidFill>
                  <a:srgbClr val="0D7377"/>
                </a:solidFill>
                <a:latin typeface="Arial"/>
                <a:cs typeface="Arial"/>
              </a:rPr>
              <a:t>Local </a:t>
            </a:r>
            <a:r>
              <a:rPr sz="3800" b="1" spc="-55" dirty="0">
                <a:solidFill>
                  <a:srgbClr val="0D7377"/>
                </a:solidFill>
                <a:latin typeface="Arial"/>
                <a:cs typeface="Arial"/>
              </a:rPr>
              <a:t>Sustainability </a:t>
            </a:r>
            <a:r>
              <a:rPr sz="3800" b="1" spc="-10" dirty="0">
                <a:solidFill>
                  <a:srgbClr val="0D7377"/>
                </a:solidFill>
                <a:latin typeface="Arial"/>
                <a:cs typeface="Arial"/>
              </a:rPr>
              <a:t>Efforts</a:t>
            </a:r>
            <a:endParaRPr sz="3800">
              <a:latin typeface="Arial"/>
              <a:cs typeface="Arial"/>
            </a:endParaRPr>
          </a:p>
        </p:txBody>
      </p:sp>
      <p:sp>
        <p:nvSpPr>
          <p:cNvPr id="94" name="object 94"/>
          <p:cNvSpPr txBox="1"/>
          <p:nvPr/>
        </p:nvSpPr>
        <p:spPr>
          <a:xfrm>
            <a:off x="13340818" y="3398772"/>
            <a:ext cx="3578225" cy="1358900"/>
          </a:xfrm>
          <a:prstGeom prst="rect">
            <a:avLst/>
          </a:prstGeom>
        </p:spPr>
        <p:txBody>
          <a:bodyPr vert="horz" wrap="square" lIns="0" tIns="12700" rIns="0" bIns="0" rtlCol="0">
            <a:spAutoFit/>
          </a:bodyPr>
          <a:lstStyle/>
          <a:p>
            <a:pPr marL="557530" marR="5080" indent="-545465">
              <a:lnSpc>
                <a:spcPct val="115100"/>
              </a:lnSpc>
              <a:spcBef>
                <a:spcPts val="100"/>
              </a:spcBef>
            </a:pPr>
            <a:r>
              <a:rPr sz="3800" b="1" spc="-145" dirty="0">
                <a:solidFill>
                  <a:srgbClr val="0D7377"/>
                </a:solidFill>
                <a:latin typeface="Arial"/>
                <a:cs typeface="Arial"/>
              </a:rPr>
              <a:t>Trash,</a:t>
            </a:r>
            <a:r>
              <a:rPr sz="3800" b="1" spc="-250" dirty="0">
                <a:solidFill>
                  <a:srgbClr val="0D7377"/>
                </a:solidFill>
                <a:latin typeface="Arial"/>
                <a:cs typeface="Arial"/>
              </a:rPr>
              <a:t> </a:t>
            </a:r>
            <a:r>
              <a:rPr sz="3800" b="1" spc="-160" dirty="0">
                <a:solidFill>
                  <a:srgbClr val="0D7377"/>
                </a:solidFill>
                <a:latin typeface="Arial"/>
                <a:cs typeface="Arial"/>
              </a:rPr>
              <a:t>Recycling </a:t>
            </a:r>
            <a:r>
              <a:rPr sz="3800" b="1" spc="-90" dirty="0">
                <a:solidFill>
                  <a:srgbClr val="0D7377"/>
                </a:solidFill>
                <a:latin typeface="Arial"/>
                <a:cs typeface="Arial"/>
              </a:rPr>
              <a:t>&amp;</a:t>
            </a:r>
            <a:r>
              <a:rPr sz="3800" b="1" spc="-295" dirty="0">
                <a:solidFill>
                  <a:srgbClr val="0D7377"/>
                </a:solidFill>
                <a:latin typeface="Arial"/>
                <a:cs typeface="Arial"/>
              </a:rPr>
              <a:t> </a:t>
            </a:r>
            <a:r>
              <a:rPr sz="3800" b="1" spc="-55" dirty="0">
                <a:solidFill>
                  <a:srgbClr val="0D7377"/>
                </a:solidFill>
                <a:latin typeface="Arial"/>
                <a:cs typeface="Arial"/>
              </a:rPr>
              <a:t>Compost</a:t>
            </a:r>
            <a:endParaRPr sz="3800">
              <a:latin typeface="Arial"/>
              <a:cs typeface="Arial"/>
            </a:endParaRPr>
          </a:p>
        </p:txBody>
      </p:sp>
      <p:sp>
        <p:nvSpPr>
          <p:cNvPr id="95" name="object 95"/>
          <p:cNvSpPr txBox="1"/>
          <p:nvPr/>
        </p:nvSpPr>
        <p:spPr>
          <a:xfrm>
            <a:off x="1984452" y="2906332"/>
            <a:ext cx="2933065" cy="2025650"/>
          </a:xfrm>
          <a:prstGeom prst="rect">
            <a:avLst/>
          </a:prstGeom>
        </p:spPr>
        <p:txBody>
          <a:bodyPr vert="horz" wrap="square" lIns="0" tIns="12700" rIns="0" bIns="0" rtlCol="0">
            <a:spAutoFit/>
          </a:bodyPr>
          <a:lstStyle/>
          <a:p>
            <a:pPr marL="12700" marR="5080" indent="-635" algn="ctr">
              <a:lnSpc>
                <a:spcPct val="115100"/>
              </a:lnSpc>
              <a:spcBef>
                <a:spcPts val="100"/>
              </a:spcBef>
            </a:pPr>
            <a:r>
              <a:rPr sz="3800" b="1" spc="-10" dirty="0">
                <a:solidFill>
                  <a:srgbClr val="0D7377"/>
                </a:solidFill>
                <a:latin typeface="Arial"/>
                <a:cs typeface="Arial"/>
              </a:rPr>
              <a:t>Certified </a:t>
            </a:r>
            <a:r>
              <a:rPr sz="3800" b="1" spc="-80" dirty="0">
                <a:solidFill>
                  <a:srgbClr val="0D7377"/>
                </a:solidFill>
                <a:latin typeface="Arial"/>
                <a:cs typeface="Arial"/>
              </a:rPr>
              <a:t>Greening </a:t>
            </a:r>
            <a:r>
              <a:rPr sz="3800" b="1" spc="-160" dirty="0">
                <a:solidFill>
                  <a:srgbClr val="0D7377"/>
                </a:solidFill>
                <a:latin typeface="Arial"/>
                <a:cs typeface="Arial"/>
              </a:rPr>
              <a:t>Congregation</a:t>
            </a:r>
            <a:endParaRPr sz="3800">
              <a:latin typeface="Arial"/>
              <a:cs typeface="Arial"/>
            </a:endParaRPr>
          </a:p>
        </p:txBody>
      </p:sp>
      <p:sp>
        <p:nvSpPr>
          <p:cNvPr id="96" name="object 96"/>
          <p:cNvSpPr txBox="1"/>
          <p:nvPr/>
        </p:nvSpPr>
        <p:spPr>
          <a:xfrm>
            <a:off x="1281321" y="6264870"/>
            <a:ext cx="3682365" cy="1339850"/>
          </a:xfrm>
          <a:prstGeom prst="rect">
            <a:avLst/>
          </a:prstGeom>
        </p:spPr>
        <p:txBody>
          <a:bodyPr vert="horz" wrap="square" lIns="0" tIns="12065" rIns="0" bIns="0" rtlCol="0">
            <a:spAutoFit/>
          </a:bodyPr>
          <a:lstStyle/>
          <a:p>
            <a:pPr marL="1018540" marR="5080" indent="-1006475">
              <a:lnSpc>
                <a:spcPct val="116599"/>
              </a:lnSpc>
              <a:spcBef>
                <a:spcPts val="95"/>
              </a:spcBef>
            </a:pPr>
            <a:r>
              <a:rPr sz="3700" b="1" spc="-210" dirty="0">
                <a:solidFill>
                  <a:srgbClr val="0D7377"/>
                </a:solidFill>
                <a:latin typeface="Arial"/>
                <a:cs typeface="Arial"/>
              </a:rPr>
              <a:t>Annual</a:t>
            </a:r>
            <a:r>
              <a:rPr sz="3700" b="1" spc="-254" dirty="0">
                <a:solidFill>
                  <a:srgbClr val="0D7377"/>
                </a:solidFill>
                <a:latin typeface="Arial"/>
                <a:cs typeface="Arial"/>
              </a:rPr>
              <a:t> </a:t>
            </a:r>
            <a:r>
              <a:rPr sz="3700" b="1" spc="-140" dirty="0">
                <a:solidFill>
                  <a:srgbClr val="0D7377"/>
                </a:solidFill>
                <a:latin typeface="Arial"/>
                <a:cs typeface="Arial"/>
              </a:rPr>
              <a:t>Education </a:t>
            </a:r>
            <a:r>
              <a:rPr sz="3700" b="1" spc="-185" dirty="0">
                <a:solidFill>
                  <a:srgbClr val="0D7377"/>
                </a:solidFill>
                <a:latin typeface="Arial"/>
                <a:cs typeface="Arial"/>
              </a:rPr>
              <a:t>Components</a:t>
            </a:r>
            <a:endParaRPr sz="3700">
              <a:latin typeface="Arial"/>
              <a:cs typeface="Arial"/>
            </a:endParaRPr>
          </a:p>
        </p:txBody>
      </p:sp>
      <p:sp>
        <p:nvSpPr>
          <p:cNvPr id="97" name="object 97"/>
          <p:cNvSpPr txBox="1">
            <a:spLocks noGrp="1"/>
          </p:cNvSpPr>
          <p:nvPr>
            <p:ph type="title"/>
          </p:nvPr>
        </p:nvSpPr>
        <p:spPr>
          <a:xfrm>
            <a:off x="4599119" y="676353"/>
            <a:ext cx="9515475" cy="878840"/>
          </a:xfrm>
          <a:prstGeom prst="rect">
            <a:avLst/>
          </a:prstGeom>
        </p:spPr>
        <p:txBody>
          <a:bodyPr vert="horz" wrap="square" lIns="0" tIns="12700" rIns="0" bIns="0" rtlCol="0">
            <a:spAutoFit/>
          </a:bodyPr>
          <a:lstStyle/>
          <a:p>
            <a:pPr marL="12700">
              <a:lnSpc>
                <a:spcPct val="100000"/>
              </a:lnSpc>
              <a:spcBef>
                <a:spcPts val="100"/>
              </a:spcBef>
            </a:pPr>
            <a:r>
              <a:rPr sz="5600" spc="-170" dirty="0">
                <a:solidFill>
                  <a:srgbClr val="000000"/>
                </a:solidFill>
              </a:rPr>
              <a:t>Task</a:t>
            </a:r>
            <a:r>
              <a:rPr sz="5600" spc="-409" dirty="0">
                <a:solidFill>
                  <a:srgbClr val="000000"/>
                </a:solidFill>
              </a:rPr>
              <a:t> </a:t>
            </a:r>
            <a:r>
              <a:rPr sz="5600" spc="-160" dirty="0">
                <a:solidFill>
                  <a:srgbClr val="000000"/>
                </a:solidFill>
              </a:rPr>
              <a:t>Force</a:t>
            </a:r>
            <a:r>
              <a:rPr sz="5600" spc="-405" dirty="0">
                <a:solidFill>
                  <a:srgbClr val="000000"/>
                </a:solidFill>
              </a:rPr>
              <a:t> </a:t>
            </a:r>
            <a:r>
              <a:rPr sz="5600" spc="-160" dirty="0">
                <a:solidFill>
                  <a:srgbClr val="000000"/>
                </a:solidFill>
              </a:rPr>
              <a:t>Accomplishments</a:t>
            </a:r>
            <a:endParaRPr sz="5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
            <a:ext cx="18308955" cy="10287000"/>
            <a:chOff x="0" y="3"/>
            <a:chExt cx="18308955" cy="10287000"/>
          </a:xfrm>
        </p:grpSpPr>
        <p:pic>
          <p:nvPicPr>
            <p:cNvPr id="3" name="object 3"/>
            <p:cNvPicPr/>
            <p:nvPr/>
          </p:nvPicPr>
          <p:blipFill>
            <a:blip r:embed="rId2" cstate="print"/>
            <a:stretch>
              <a:fillRect/>
            </a:stretch>
          </p:blipFill>
          <p:spPr>
            <a:xfrm>
              <a:off x="0" y="3"/>
              <a:ext cx="18287999" cy="10286999"/>
            </a:xfrm>
            <a:prstGeom prst="rect">
              <a:avLst/>
            </a:prstGeom>
          </p:spPr>
        </p:pic>
        <p:sp>
          <p:nvSpPr>
            <p:cNvPr id="4" name="object 4"/>
            <p:cNvSpPr/>
            <p:nvPr/>
          </p:nvSpPr>
          <p:spPr>
            <a:xfrm>
              <a:off x="0" y="3"/>
              <a:ext cx="11271885" cy="10287000"/>
            </a:xfrm>
            <a:custGeom>
              <a:avLst/>
              <a:gdLst/>
              <a:ahLst/>
              <a:cxnLst/>
              <a:rect l="l" t="t" r="r" b="b"/>
              <a:pathLst>
                <a:path w="11271885" h="10287000">
                  <a:moveTo>
                    <a:pt x="193397" y="10286996"/>
                  </a:moveTo>
                  <a:lnTo>
                    <a:pt x="0" y="10286996"/>
                  </a:lnTo>
                  <a:lnTo>
                    <a:pt x="0" y="10065461"/>
                  </a:lnTo>
                  <a:lnTo>
                    <a:pt x="14007" y="10065461"/>
                  </a:lnTo>
                  <a:lnTo>
                    <a:pt x="51421" y="10192461"/>
                  </a:lnTo>
                  <a:lnTo>
                    <a:pt x="164924" y="10192461"/>
                  </a:lnTo>
                  <a:lnTo>
                    <a:pt x="193397" y="10286996"/>
                  </a:lnTo>
                  <a:close/>
                </a:path>
                <a:path w="11271885" h="10287000">
                  <a:moveTo>
                    <a:pt x="8918089" y="25400"/>
                  </a:moveTo>
                  <a:lnTo>
                    <a:pt x="8239601" y="25400"/>
                  </a:lnTo>
                  <a:lnTo>
                    <a:pt x="8229466" y="0"/>
                  </a:lnTo>
                  <a:lnTo>
                    <a:pt x="8908449" y="0"/>
                  </a:lnTo>
                  <a:lnTo>
                    <a:pt x="8918089" y="25400"/>
                  </a:lnTo>
                  <a:close/>
                </a:path>
                <a:path w="11271885" h="10287000">
                  <a:moveTo>
                    <a:pt x="9030011" y="152400"/>
                  </a:moveTo>
                  <a:lnTo>
                    <a:pt x="8396240" y="152400"/>
                  </a:lnTo>
                  <a:lnTo>
                    <a:pt x="8357379" y="25400"/>
                  </a:lnTo>
                  <a:lnTo>
                    <a:pt x="8992909" y="25400"/>
                  </a:lnTo>
                  <a:lnTo>
                    <a:pt x="9030011" y="152400"/>
                  </a:lnTo>
                  <a:close/>
                </a:path>
                <a:path w="11271885" h="10287000">
                  <a:moveTo>
                    <a:pt x="9176333" y="279400"/>
                  </a:moveTo>
                  <a:lnTo>
                    <a:pt x="8549648" y="279400"/>
                  </a:lnTo>
                  <a:lnTo>
                    <a:pt x="8511605" y="152400"/>
                  </a:lnTo>
                  <a:lnTo>
                    <a:pt x="9140068" y="152400"/>
                  </a:lnTo>
                  <a:lnTo>
                    <a:pt x="9176333" y="279400"/>
                  </a:lnTo>
                  <a:close/>
                </a:path>
                <a:path w="11271885" h="10287000">
                  <a:moveTo>
                    <a:pt x="9319243" y="406400"/>
                  </a:moveTo>
                  <a:lnTo>
                    <a:pt x="8699722" y="406400"/>
                  </a:lnTo>
                  <a:lnTo>
                    <a:pt x="8662522" y="279400"/>
                  </a:lnTo>
                  <a:lnTo>
                    <a:pt x="9283879" y="279400"/>
                  </a:lnTo>
                  <a:lnTo>
                    <a:pt x="9319243" y="406400"/>
                  </a:lnTo>
                  <a:close/>
                </a:path>
                <a:path w="11271885" h="10287000">
                  <a:moveTo>
                    <a:pt x="9423568" y="533400"/>
                  </a:moveTo>
                  <a:lnTo>
                    <a:pt x="8846356" y="533400"/>
                  </a:lnTo>
                  <a:lnTo>
                    <a:pt x="8810026" y="406400"/>
                  </a:lnTo>
                  <a:lnTo>
                    <a:pt x="9389088" y="406400"/>
                  </a:lnTo>
                  <a:lnTo>
                    <a:pt x="9423568" y="533400"/>
                  </a:lnTo>
                  <a:close/>
                </a:path>
                <a:path w="11271885" h="10287000">
                  <a:moveTo>
                    <a:pt x="9558519" y="660400"/>
                  </a:moveTo>
                  <a:lnTo>
                    <a:pt x="8989408" y="660400"/>
                  </a:lnTo>
                  <a:lnTo>
                    <a:pt x="8954013" y="533400"/>
                  </a:lnTo>
                  <a:lnTo>
                    <a:pt x="9525227" y="533400"/>
                  </a:lnTo>
                  <a:lnTo>
                    <a:pt x="9558519" y="660400"/>
                  </a:lnTo>
                  <a:close/>
                </a:path>
                <a:path w="11271885" h="10287000">
                  <a:moveTo>
                    <a:pt x="9656601" y="787400"/>
                  </a:moveTo>
                  <a:lnTo>
                    <a:pt x="9093748" y="787400"/>
                  </a:lnTo>
                  <a:lnTo>
                    <a:pt x="9059277" y="660400"/>
                  </a:lnTo>
                  <a:lnTo>
                    <a:pt x="9624206" y="660400"/>
                  </a:lnTo>
                  <a:lnTo>
                    <a:pt x="9656601" y="787400"/>
                  </a:lnTo>
                  <a:close/>
                </a:path>
                <a:path w="11271885" h="10287000">
                  <a:moveTo>
                    <a:pt x="9751980" y="914400"/>
                  </a:moveTo>
                  <a:lnTo>
                    <a:pt x="9228538" y="914400"/>
                  </a:lnTo>
                  <a:lnTo>
                    <a:pt x="9195307" y="787400"/>
                  </a:lnTo>
                  <a:lnTo>
                    <a:pt x="9720488" y="787400"/>
                  </a:lnTo>
                  <a:lnTo>
                    <a:pt x="9751980" y="914400"/>
                  </a:lnTo>
                  <a:close/>
                </a:path>
                <a:path w="11271885" h="10287000">
                  <a:moveTo>
                    <a:pt x="9874923" y="1041400"/>
                  </a:moveTo>
                  <a:lnTo>
                    <a:pt x="9326358" y="1041400"/>
                  </a:lnTo>
                  <a:lnTo>
                    <a:pt x="9294064" y="914400"/>
                  </a:lnTo>
                  <a:lnTo>
                    <a:pt x="9844642" y="914400"/>
                  </a:lnTo>
                  <a:lnTo>
                    <a:pt x="9874923" y="1041400"/>
                  </a:lnTo>
                  <a:close/>
                </a:path>
                <a:path w="11271885" h="10287000">
                  <a:moveTo>
                    <a:pt x="9963937" y="1168400"/>
                  </a:moveTo>
                  <a:lnTo>
                    <a:pt x="9421353" y="1168400"/>
                  </a:lnTo>
                  <a:lnTo>
                    <a:pt x="9390003" y="1041400"/>
                  </a:lnTo>
                  <a:lnTo>
                    <a:pt x="9934571" y="1041400"/>
                  </a:lnTo>
                  <a:lnTo>
                    <a:pt x="9963937" y="1168400"/>
                  </a:lnTo>
                  <a:close/>
                </a:path>
                <a:path w="11271885" h="10287000">
                  <a:moveTo>
                    <a:pt x="10050196" y="1295400"/>
                  </a:moveTo>
                  <a:lnTo>
                    <a:pt x="9543587" y="1295400"/>
                  </a:lnTo>
                  <a:lnTo>
                    <a:pt x="9513505" y="1168400"/>
                  </a:lnTo>
                  <a:lnTo>
                    <a:pt x="10021750" y="1168400"/>
                  </a:lnTo>
                  <a:lnTo>
                    <a:pt x="10050196" y="1295400"/>
                  </a:lnTo>
                  <a:close/>
                </a:path>
                <a:path w="11271885" h="10287000">
                  <a:moveTo>
                    <a:pt x="10133684" y="1422400"/>
                  </a:moveTo>
                  <a:lnTo>
                    <a:pt x="9631919" y="1422400"/>
                  </a:lnTo>
                  <a:lnTo>
                    <a:pt x="9602795" y="1295400"/>
                  </a:lnTo>
                  <a:lnTo>
                    <a:pt x="10106163" y="1295400"/>
                  </a:lnTo>
                  <a:lnTo>
                    <a:pt x="10133684" y="1422400"/>
                  </a:lnTo>
                  <a:close/>
                </a:path>
                <a:path w="11271885" h="10287000">
                  <a:moveTo>
                    <a:pt x="10214385" y="1549400"/>
                  </a:moveTo>
                  <a:lnTo>
                    <a:pt x="9717364" y="1549400"/>
                  </a:lnTo>
                  <a:lnTo>
                    <a:pt x="9689204" y="1422400"/>
                  </a:lnTo>
                  <a:lnTo>
                    <a:pt x="10187796" y="1422400"/>
                  </a:lnTo>
                  <a:lnTo>
                    <a:pt x="10214385" y="1549400"/>
                  </a:lnTo>
                  <a:close/>
                </a:path>
                <a:path w="11271885" h="10287000">
                  <a:moveTo>
                    <a:pt x="10292285" y="1676400"/>
                  </a:moveTo>
                  <a:lnTo>
                    <a:pt x="9799905" y="1676400"/>
                  </a:lnTo>
                  <a:lnTo>
                    <a:pt x="9772715" y="1549400"/>
                  </a:lnTo>
                  <a:lnTo>
                    <a:pt x="10266631" y="1549400"/>
                  </a:lnTo>
                  <a:lnTo>
                    <a:pt x="10292285" y="1676400"/>
                  </a:lnTo>
                  <a:close/>
                </a:path>
                <a:path w="11271885" h="10287000">
                  <a:moveTo>
                    <a:pt x="10367365" y="1803400"/>
                  </a:moveTo>
                  <a:lnTo>
                    <a:pt x="9879523" y="1803400"/>
                  </a:lnTo>
                  <a:lnTo>
                    <a:pt x="9853310" y="1676400"/>
                  </a:lnTo>
                  <a:lnTo>
                    <a:pt x="10342653" y="1676400"/>
                  </a:lnTo>
                  <a:lnTo>
                    <a:pt x="10367365" y="1803400"/>
                  </a:lnTo>
                  <a:close/>
                </a:path>
                <a:path w="11271885" h="10287000">
                  <a:moveTo>
                    <a:pt x="10439612" y="1930400"/>
                  </a:moveTo>
                  <a:lnTo>
                    <a:pt x="9956199" y="1930400"/>
                  </a:lnTo>
                  <a:lnTo>
                    <a:pt x="9930968" y="1803400"/>
                  </a:lnTo>
                  <a:lnTo>
                    <a:pt x="10415846" y="1803400"/>
                  </a:lnTo>
                  <a:lnTo>
                    <a:pt x="10439612" y="1930400"/>
                  </a:lnTo>
                  <a:close/>
                </a:path>
                <a:path w="11271885" h="10287000">
                  <a:moveTo>
                    <a:pt x="10509008" y="2057400"/>
                  </a:moveTo>
                  <a:lnTo>
                    <a:pt x="10029916" y="2057400"/>
                  </a:lnTo>
                  <a:lnTo>
                    <a:pt x="10005673" y="1930400"/>
                  </a:lnTo>
                  <a:lnTo>
                    <a:pt x="10486194" y="1930400"/>
                  </a:lnTo>
                  <a:lnTo>
                    <a:pt x="10509008" y="2057400"/>
                  </a:lnTo>
                  <a:close/>
                </a:path>
                <a:path w="11271885" h="10287000">
                  <a:moveTo>
                    <a:pt x="10575539" y="2184400"/>
                  </a:moveTo>
                  <a:lnTo>
                    <a:pt x="10100654" y="2184400"/>
                  </a:lnTo>
                  <a:lnTo>
                    <a:pt x="10077406" y="2057400"/>
                  </a:lnTo>
                  <a:lnTo>
                    <a:pt x="10553682" y="2057400"/>
                  </a:lnTo>
                  <a:lnTo>
                    <a:pt x="10575539" y="2184400"/>
                  </a:lnTo>
                  <a:close/>
                </a:path>
                <a:path w="11271885" h="10287000">
                  <a:moveTo>
                    <a:pt x="10639188" y="2311400"/>
                  </a:moveTo>
                  <a:lnTo>
                    <a:pt x="10168395" y="2311400"/>
                  </a:lnTo>
                  <a:lnTo>
                    <a:pt x="10146149" y="2184400"/>
                  </a:lnTo>
                  <a:lnTo>
                    <a:pt x="10618293" y="2184400"/>
                  </a:lnTo>
                  <a:lnTo>
                    <a:pt x="10639188" y="2311400"/>
                  </a:lnTo>
                  <a:close/>
                </a:path>
                <a:path w="11271885" h="10287000">
                  <a:moveTo>
                    <a:pt x="10699939" y="2438400"/>
                  </a:moveTo>
                  <a:lnTo>
                    <a:pt x="10233122" y="2438400"/>
                  </a:lnTo>
                  <a:lnTo>
                    <a:pt x="10211883" y="2311400"/>
                  </a:lnTo>
                  <a:lnTo>
                    <a:pt x="10680011" y="2311400"/>
                  </a:lnTo>
                  <a:lnTo>
                    <a:pt x="10699939" y="2438400"/>
                  </a:lnTo>
                  <a:close/>
                </a:path>
                <a:path w="11271885" h="10287000">
                  <a:moveTo>
                    <a:pt x="10738822" y="2565400"/>
                  </a:moveTo>
                  <a:lnTo>
                    <a:pt x="10294815" y="2565400"/>
                  </a:lnTo>
                  <a:lnTo>
                    <a:pt x="10274589" y="2438400"/>
                  </a:lnTo>
                  <a:lnTo>
                    <a:pt x="10719542" y="2438400"/>
                  </a:lnTo>
                  <a:lnTo>
                    <a:pt x="10738822" y="2565400"/>
                  </a:lnTo>
                  <a:close/>
                </a:path>
                <a:path w="11271885" h="10287000">
                  <a:moveTo>
                    <a:pt x="10794708" y="2692400"/>
                  </a:moveTo>
                  <a:lnTo>
                    <a:pt x="10353456" y="2692400"/>
                  </a:lnTo>
                  <a:lnTo>
                    <a:pt x="10334249" y="2565400"/>
                  </a:lnTo>
                  <a:lnTo>
                    <a:pt x="10776405" y="2565400"/>
                  </a:lnTo>
                  <a:lnTo>
                    <a:pt x="10794708" y="2692400"/>
                  </a:lnTo>
                  <a:close/>
                </a:path>
                <a:path w="11271885" h="10287000">
                  <a:moveTo>
                    <a:pt x="10847654" y="2819400"/>
                  </a:moveTo>
                  <a:lnTo>
                    <a:pt x="10409028" y="2819400"/>
                  </a:lnTo>
                  <a:lnTo>
                    <a:pt x="10390846" y="2692400"/>
                  </a:lnTo>
                  <a:lnTo>
                    <a:pt x="10830333" y="2692400"/>
                  </a:lnTo>
                  <a:lnTo>
                    <a:pt x="10847654" y="2819400"/>
                  </a:lnTo>
                  <a:close/>
                </a:path>
                <a:path w="11271885" h="10287000">
                  <a:moveTo>
                    <a:pt x="10897644" y="2946400"/>
                  </a:moveTo>
                  <a:lnTo>
                    <a:pt x="10444360" y="2946400"/>
                  </a:lnTo>
                  <a:lnTo>
                    <a:pt x="10426866" y="2819400"/>
                  </a:lnTo>
                  <a:lnTo>
                    <a:pt x="10881310" y="2819400"/>
                  </a:lnTo>
                  <a:lnTo>
                    <a:pt x="10897644" y="2946400"/>
                  </a:lnTo>
                  <a:close/>
                </a:path>
                <a:path w="11271885" h="10287000">
                  <a:moveTo>
                    <a:pt x="10929321" y="3073400"/>
                  </a:moveTo>
                  <a:lnTo>
                    <a:pt x="10494774" y="3073400"/>
                  </a:lnTo>
                  <a:lnTo>
                    <a:pt x="10478315" y="2946400"/>
                  </a:lnTo>
                  <a:lnTo>
                    <a:pt x="10913648" y="2946400"/>
                  </a:lnTo>
                  <a:lnTo>
                    <a:pt x="10929321" y="3073400"/>
                  </a:lnTo>
                  <a:close/>
                </a:path>
                <a:path w="11271885" h="10287000">
                  <a:moveTo>
                    <a:pt x="10974349" y="3200400"/>
                  </a:moveTo>
                  <a:lnTo>
                    <a:pt x="10542068" y="3200400"/>
                  </a:lnTo>
                  <a:lnTo>
                    <a:pt x="10526651" y="3073400"/>
                  </a:lnTo>
                  <a:lnTo>
                    <a:pt x="10959672" y="3073400"/>
                  </a:lnTo>
                  <a:lnTo>
                    <a:pt x="10974349" y="3200400"/>
                  </a:lnTo>
                  <a:close/>
                </a:path>
                <a:path w="11271885" h="10287000">
                  <a:moveTo>
                    <a:pt x="11016379" y="3327400"/>
                  </a:moveTo>
                  <a:lnTo>
                    <a:pt x="10586224" y="3327400"/>
                  </a:lnTo>
                  <a:lnTo>
                    <a:pt x="10571855" y="3200400"/>
                  </a:lnTo>
                  <a:lnTo>
                    <a:pt x="11002703" y="3200400"/>
                  </a:lnTo>
                  <a:lnTo>
                    <a:pt x="11016379" y="3327400"/>
                  </a:lnTo>
                  <a:close/>
                </a:path>
                <a:path w="11271885" h="10287000">
                  <a:moveTo>
                    <a:pt x="11055395" y="3454400"/>
                  </a:moveTo>
                  <a:lnTo>
                    <a:pt x="10613910" y="3454400"/>
                  </a:lnTo>
                  <a:lnTo>
                    <a:pt x="10600243" y="3327400"/>
                  </a:lnTo>
                  <a:lnTo>
                    <a:pt x="11042726" y="3327400"/>
                  </a:lnTo>
                  <a:lnTo>
                    <a:pt x="11055395" y="3454400"/>
                  </a:lnTo>
                  <a:close/>
                </a:path>
                <a:path w="11271885" h="10287000">
                  <a:moveTo>
                    <a:pt x="11079723" y="3581400"/>
                  </a:moveTo>
                  <a:lnTo>
                    <a:pt x="10652796" y="3581400"/>
                  </a:lnTo>
                  <a:lnTo>
                    <a:pt x="10640187" y="3454400"/>
                  </a:lnTo>
                  <a:lnTo>
                    <a:pt x="11067728" y="3454400"/>
                  </a:lnTo>
                  <a:lnTo>
                    <a:pt x="11079723" y="3581400"/>
                  </a:lnTo>
                  <a:close/>
                </a:path>
                <a:path w="11271885" h="10287000">
                  <a:moveTo>
                    <a:pt x="11113680" y="3708400"/>
                  </a:moveTo>
                  <a:lnTo>
                    <a:pt x="10688496" y="3708400"/>
                  </a:lnTo>
                  <a:lnTo>
                    <a:pt x="10676951" y="3581400"/>
                  </a:lnTo>
                  <a:lnTo>
                    <a:pt x="11102700" y="3581400"/>
                  </a:lnTo>
                  <a:lnTo>
                    <a:pt x="11113680" y="3708400"/>
                  </a:lnTo>
                  <a:close/>
                </a:path>
                <a:path w="11271885" h="10287000">
                  <a:moveTo>
                    <a:pt x="11134621" y="3835400"/>
                  </a:moveTo>
                  <a:lnTo>
                    <a:pt x="10710516" y="3835400"/>
                  </a:lnTo>
                  <a:lnTo>
                    <a:pt x="10699684" y="3708400"/>
                  </a:lnTo>
                  <a:lnTo>
                    <a:pt x="11124321" y="3708400"/>
                  </a:lnTo>
                  <a:lnTo>
                    <a:pt x="11134621" y="3835400"/>
                  </a:lnTo>
                  <a:close/>
                </a:path>
                <a:path w="11271885" h="10287000">
                  <a:moveTo>
                    <a:pt x="11163475" y="3962400"/>
                  </a:moveTo>
                  <a:lnTo>
                    <a:pt x="10740864" y="3962400"/>
                  </a:lnTo>
                  <a:lnTo>
                    <a:pt x="10731106" y="3835400"/>
                  </a:lnTo>
                  <a:lnTo>
                    <a:pt x="11154199" y="3835400"/>
                  </a:lnTo>
                  <a:lnTo>
                    <a:pt x="11163475" y="3962400"/>
                  </a:lnTo>
                  <a:close/>
                </a:path>
                <a:path w="11271885" h="10287000">
                  <a:moveTo>
                    <a:pt x="11189246" y="4089400"/>
                  </a:moveTo>
                  <a:lnTo>
                    <a:pt x="10767976" y="4089400"/>
                  </a:lnTo>
                  <a:lnTo>
                    <a:pt x="10759299" y="3962400"/>
                  </a:lnTo>
                  <a:lnTo>
                    <a:pt x="11181000" y="3962400"/>
                  </a:lnTo>
                  <a:lnTo>
                    <a:pt x="11189246" y="4089400"/>
                  </a:lnTo>
                  <a:close/>
                </a:path>
                <a:path w="11271885" h="10287000">
                  <a:moveTo>
                    <a:pt x="11204707" y="4216400"/>
                  </a:moveTo>
                  <a:lnTo>
                    <a:pt x="10784244" y="4216400"/>
                  </a:lnTo>
                  <a:lnTo>
                    <a:pt x="10776291" y="4089400"/>
                  </a:lnTo>
                  <a:lnTo>
                    <a:pt x="11197149" y="4089400"/>
                  </a:lnTo>
                  <a:lnTo>
                    <a:pt x="11204707" y="4216400"/>
                  </a:lnTo>
                  <a:close/>
                </a:path>
                <a:path w="11271885" h="10287000">
                  <a:moveTo>
                    <a:pt x="11225304" y="4343400"/>
                  </a:moveTo>
                  <a:lnTo>
                    <a:pt x="10805922" y="4343400"/>
                  </a:lnTo>
                  <a:lnTo>
                    <a:pt x="10799060" y="4216400"/>
                  </a:lnTo>
                  <a:lnTo>
                    <a:pt x="11218785" y="4216400"/>
                  </a:lnTo>
                  <a:lnTo>
                    <a:pt x="11225304" y="4343400"/>
                  </a:lnTo>
                  <a:close/>
                </a:path>
                <a:path w="11271885" h="10287000">
                  <a:moveTo>
                    <a:pt x="11237301" y="4470400"/>
                  </a:moveTo>
                  <a:lnTo>
                    <a:pt x="10818551" y="4470400"/>
                  </a:lnTo>
                  <a:lnTo>
                    <a:pt x="10812419" y="4343400"/>
                  </a:lnTo>
                  <a:lnTo>
                    <a:pt x="11231476" y="4343400"/>
                  </a:lnTo>
                  <a:lnTo>
                    <a:pt x="11237301" y="4470400"/>
                  </a:lnTo>
                  <a:close/>
                </a:path>
                <a:path w="11271885" h="10287000">
                  <a:moveTo>
                    <a:pt x="11252680" y="4597400"/>
                  </a:moveTo>
                  <a:lnTo>
                    <a:pt x="10834745" y="4597400"/>
                  </a:lnTo>
                  <a:lnTo>
                    <a:pt x="10829714" y="4470400"/>
                  </a:lnTo>
                  <a:lnTo>
                    <a:pt x="11247903" y="4470400"/>
                  </a:lnTo>
                  <a:lnTo>
                    <a:pt x="11252680" y="4597400"/>
                  </a:lnTo>
                  <a:close/>
                </a:path>
                <a:path w="11271885" h="10287000">
                  <a:moveTo>
                    <a:pt x="11264909" y="4724400"/>
                  </a:moveTo>
                  <a:lnTo>
                    <a:pt x="10847623" y="4724400"/>
                  </a:lnTo>
                  <a:lnTo>
                    <a:pt x="10843700" y="4597400"/>
                  </a:lnTo>
                  <a:lnTo>
                    <a:pt x="11261184" y="4597400"/>
                  </a:lnTo>
                  <a:lnTo>
                    <a:pt x="11264909" y="4724400"/>
                  </a:lnTo>
                  <a:close/>
                </a:path>
                <a:path w="11271885" h="10287000">
                  <a:moveTo>
                    <a:pt x="11271302" y="4851400"/>
                  </a:moveTo>
                  <a:lnTo>
                    <a:pt x="10854358" y="4851400"/>
                  </a:lnTo>
                  <a:lnTo>
                    <a:pt x="10851176" y="4724400"/>
                  </a:lnTo>
                  <a:lnTo>
                    <a:pt x="11268282" y="4724400"/>
                  </a:lnTo>
                  <a:lnTo>
                    <a:pt x="11271302" y="4851400"/>
                  </a:lnTo>
                  <a:close/>
                </a:path>
                <a:path w="11271885" h="10287000">
                  <a:moveTo>
                    <a:pt x="11271601" y="5613400"/>
                  </a:moveTo>
                  <a:lnTo>
                    <a:pt x="10857168" y="5613400"/>
                  </a:lnTo>
                  <a:lnTo>
                    <a:pt x="10859605" y="5486400"/>
                  </a:lnTo>
                  <a:lnTo>
                    <a:pt x="10861670" y="5486400"/>
                  </a:lnTo>
                  <a:lnTo>
                    <a:pt x="10863360" y="5359400"/>
                  </a:lnTo>
                  <a:lnTo>
                    <a:pt x="10865617" y="5359400"/>
                  </a:lnTo>
                  <a:lnTo>
                    <a:pt x="10866182" y="5232400"/>
                  </a:lnTo>
                  <a:lnTo>
                    <a:pt x="10866371" y="5232400"/>
                  </a:lnTo>
                  <a:lnTo>
                    <a:pt x="10866182" y="5105400"/>
                  </a:lnTo>
                  <a:lnTo>
                    <a:pt x="10864676" y="5105400"/>
                  </a:lnTo>
                  <a:lnTo>
                    <a:pt x="10863360" y="4978400"/>
                  </a:lnTo>
                  <a:lnTo>
                    <a:pt x="10861670" y="4978400"/>
                  </a:lnTo>
                  <a:lnTo>
                    <a:pt x="10859605" y="4851400"/>
                  </a:lnTo>
                  <a:lnTo>
                    <a:pt x="11271601" y="4851400"/>
                  </a:lnTo>
                  <a:lnTo>
                    <a:pt x="11271601" y="5613400"/>
                  </a:lnTo>
                  <a:close/>
                </a:path>
                <a:path w="11271885" h="10287000">
                  <a:moveTo>
                    <a:pt x="11264909" y="5740400"/>
                  </a:moveTo>
                  <a:lnTo>
                    <a:pt x="10847623" y="5740400"/>
                  </a:lnTo>
                  <a:lnTo>
                    <a:pt x="10851176" y="5613400"/>
                  </a:lnTo>
                  <a:lnTo>
                    <a:pt x="11268282" y="5613400"/>
                  </a:lnTo>
                  <a:lnTo>
                    <a:pt x="11264909" y="5740400"/>
                  </a:lnTo>
                  <a:close/>
                </a:path>
                <a:path w="11271885" h="10287000">
                  <a:moveTo>
                    <a:pt x="11257108" y="5867400"/>
                  </a:moveTo>
                  <a:lnTo>
                    <a:pt x="10839407" y="5867400"/>
                  </a:lnTo>
                  <a:lnTo>
                    <a:pt x="10843700" y="5740400"/>
                  </a:lnTo>
                  <a:lnTo>
                    <a:pt x="11261184" y="5740400"/>
                  </a:lnTo>
                  <a:lnTo>
                    <a:pt x="11257108" y="5867400"/>
                  </a:lnTo>
                  <a:close/>
                </a:path>
                <a:path w="11271885" h="10287000">
                  <a:moveTo>
                    <a:pt x="11242776" y="5994400"/>
                  </a:moveTo>
                  <a:lnTo>
                    <a:pt x="10824316" y="5994400"/>
                  </a:lnTo>
                  <a:lnTo>
                    <a:pt x="10829714" y="5867400"/>
                  </a:lnTo>
                  <a:lnTo>
                    <a:pt x="11247903" y="5867400"/>
                  </a:lnTo>
                  <a:lnTo>
                    <a:pt x="11242776" y="5994400"/>
                  </a:lnTo>
                  <a:close/>
                </a:path>
                <a:path w="11271885" h="10287000">
                  <a:moveTo>
                    <a:pt x="11231476" y="6121400"/>
                  </a:moveTo>
                  <a:lnTo>
                    <a:pt x="10805922" y="6121400"/>
                  </a:lnTo>
                  <a:lnTo>
                    <a:pt x="10812419" y="5994400"/>
                  </a:lnTo>
                  <a:lnTo>
                    <a:pt x="11237301" y="5994400"/>
                  </a:lnTo>
                  <a:lnTo>
                    <a:pt x="11231476" y="6121400"/>
                  </a:lnTo>
                  <a:close/>
                </a:path>
                <a:path w="11271885" h="10287000">
                  <a:moveTo>
                    <a:pt x="11211919" y="6248400"/>
                  </a:moveTo>
                  <a:lnTo>
                    <a:pt x="10791834" y="6248400"/>
                  </a:lnTo>
                  <a:lnTo>
                    <a:pt x="10799060" y="6121400"/>
                  </a:lnTo>
                  <a:lnTo>
                    <a:pt x="11218785" y="6121400"/>
                  </a:lnTo>
                  <a:lnTo>
                    <a:pt x="11211919" y="6248400"/>
                  </a:lnTo>
                  <a:close/>
                </a:path>
                <a:path w="11271885" h="10287000">
                  <a:moveTo>
                    <a:pt x="11189246" y="6375400"/>
                  </a:moveTo>
                  <a:lnTo>
                    <a:pt x="10767976" y="6375400"/>
                  </a:lnTo>
                  <a:lnTo>
                    <a:pt x="10776291" y="6248400"/>
                  </a:lnTo>
                  <a:lnTo>
                    <a:pt x="11197149" y="6248400"/>
                  </a:lnTo>
                  <a:lnTo>
                    <a:pt x="11189246" y="6375400"/>
                  </a:lnTo>
                  <a:close/>
                </a:path>
                <a:path w="11271885" h="10287000">
                  <a:moveTo>
                    <a:pt x="11172409" y="6502400"/>
                  </a:moveTo>
                  <a:lnTo>
                    <a:pt x="10750262" y="6502400"/>
                  </a:lnTo>
                  <a:lnTo>
                    <a:pt x="10759299" y="6375400"/>
                  </a:lnTo>
                  <a:lnTo>
                    <a:pt x="11181000" y="6375400"/>
                  </a:lnTo>
                  <a:lnTo>
                    <a:pt x="11172409" y="6502400"/>
                  </a:lnTo>
                  <a:close/>
                </a:path>
                <a:path w="11271885" h="10287000">
                  <a:moveTo>
                    <a:pt x="11144581" y="6629400"/>
                  </a:moveTo>
                  <a:lnTo>
                    <a:pt x="10720990" y="6629400"/>
                  </a:lnTo>
                  <a:lnTo>
                    <a:pt x="10731106" y="6502400"/>
                  </a:lnTo>
                  <a:lnTo>
                    <a:pt x="11154199" y="6502400"/>
                  </a:lnTo>
                  <a:lnTo>
                    <a:pt x="11144581" y="6629400"/>
                  </a:lnTo>
                  <a:close/>
                </a:path>
                <a:path w="11271885" h="10287000">
                  <a:moveTo>
                    <a:pt x="11124321" y="6756400"/>
                  </a:moveTo>
                  <a:lnTo>
                    <a:pt x="10688496" y="6756400"/>
                  </a:lnTo>
                  <a:lnTo>
                    <a:pt x="10699684" y="6629400"/>
                  </a:lnTo>
                  <a:lnTo>
                    <a:pt x="11134621" y="6629400"/>
                  </a:lnTo>
                  <a:lnTo>
                    <a:pt x="11124321" y="6756400"/>
                  </a:lnTo>
                  <a:close/>
                </a:path>
                <a:path w="11271885" h="10287000">
                  <a:moveTo>
                    <a:pt x="11091381" y="6883400"/>
                  </a:moveTo>
                  <a:lnTo>
                    <a:pt x="10665051" y="6883400"/>
                  </a:lnTo>
                  <a:lnTo>
                    <a:pt x="10676951" y="6756400"/>
                  </a:lnTo>
                  <a:lnTo>
                    <a:pt x="11102700" y="6756400"/>
                  </a:lnTo>
                  <a:lnTo>
                    <a:pt x="11091381" y="6883400"/>
                  </a:lnTo>
                  <a:close/>
                </a:path>
                <a:path w="11271885" h="10287000">
                  <a:moveTo>
                    <a:pt x="11055395" y="7010400"/>
                  </a:moveTo>
                  <a:lnTo>
                    <a:pt x="10627225" y="7010400"/>
                  </a:lnTo>
                  <a:lnTo>
                    <a:pt x="10640187" y="6883400"/>
                  </a:lnTo>
                  <a:lnTo>
                    <a:pt x="11067728" y="6883400"/>
                  </a:lnTo>
                  <a:lnTo>
                    <a:pt x="11055395" y="7010400"/>
                  </a:lnTo>
                  <a:close/>
                </a:path>
                <a:path w="11271885" h="10287000">
                  <a:moveTo>
                    <a:pt x="11029720" y="7137400"/>
                  </a:moveTo>
                  <a:lnTo>
                    <a:pt x="10586224" y="7137400"/>
                  </a:lnTo>
                  <a:lnTo>
                    <a:pt x="10600243" y="7010400"/>
                  </a:lnTo>
                  <a:lnTo>
                    <a:pt x="11042726" y="7010400"/>
                  </a:lnTo>
                  <a:lnTo>
                    <a:pt x="11029720" y="7137400"/>
                  </a:lnTo>
                  <a:close/>
                </a:path>
                <a:path w="11271885" h="10287000">
                  <a:moveTo>
                    <a:pt x="10988693" y="7264400"/>
                  </a:moveTo>
                  <a:lnTo>
                    <a:pt x="10557136" y="7264400"/>
                  </a:lnTo>
                  <a:lnTo>
                    <a:pt x="10571855" y="7137400"/>
                  </a:lnTo>
                  <a:lnTo>
                    <a:pt x="11002703" y="7137400"/>
                  </a:lnTo>
                  <a:lnTo>
                    <a:pt x="10988693" y="7264400"/>
                  </a:lnTo>
                  <a:close/>
                </a:path>
                <a:path w="11271885" h="10287000">
                  <a:moveTo>
                    <a:pt x="10944662" y="7391400"/>
                  </a:moveTo>
                  <a:lnTo>
                    <a:pt x="10510886" y="7391400"/>
                  </a:lnTo>
                  <a:lnTo>
                    <a:pt x="10526651" y="7264400"/>
                  </a:lnTo>
                  <a:lnTo>
                    <a:pt x="10959672" y="7264400"/>
                  </a:lnTo>
                  <a:lnTo>
                    <a:pt x="10944662" y="7391400"/>
                  </a:lnTo>
                  <a:close/>
                </a:path>
                <a:path w="11271885" h="10287000">
                  <a:moveTo>
                    <a:pt x="10897644" y="7518400"/>
                  </a:moveTo>
                  <a:lnTo>
                    <a:pt x="10461510" y="7518400"/>
                  </a:lnTo>
                  <a:lnTo>
                    <a:pt x="10478315" y="7391400"/>
                  </a:lnTo>
                  <a:lnTo>
                    <a:pt x="10913648" y="7391400"/>
                  </a:lnTo>
                  <a:lnTo>
                    <a:pt x="10897644" y="7518400"/>
                  </a:lnTo>
                  <a:close/>
                </a:path>
                <a:path w="11271885" h="10287000">
                  <a:moveTo>
                    <a:pt x="10864647" y="7645400"/>
                  </a:moveTo>
                  <a:lnTo>
                    <a:pt x="10409028" y="7645400"/>
                  </a:lnTo>
                  <a:lnTo>
                    <a:pt x="10426866" y="7518400"/>
                  </a:lnTo>
                  <a:lnTo>
                    <a:pt x="10881310" y="7518400"/>
                  </a:lnTo>
                  <a:lnTo>
                    <a:pt x="10864647" y="7645400"/>
                  </a:lnTo>
                  <a:close/>
                </a:path>
                <a:path w="11271885" h="10287000">
                  <a:moveTo>
                    <a:pt x="10812684" y="7772400"/>
                  </a:moveTo>
                  <a:lnTo>
                    <a:pt x="10353456" y="7772400"/>
                  </a:lnTo>
                  <a:lnTo>
                    <a:pt x="10372322" y="7645400"/>
                  </a:lnTo>
                  <a:lnTo>
                    <a:pt x="10830333" y="7645400"/>
                  </a:lnTo>
                  <a:lnTo>
                    <a:pt x="10812684" y="7772400"/>
                  </a:lnTo>
                  <a:close/>
                </a:path>
                <a:path w="11271885" h="10287000">
                  <a:moveTo>
                    <a:pt x="10757776" y="7899400"/>
                  </a:moveTo>
                  <a:lnTo>
                    <a:pt x="10314702" y="7899400"/>
                  </a:lnTo>
                  <a:lnTo>
                    <a:pt x="10334249" y="7772400"/>
                  </a:lnTo>
                  <a:lnTo>
                    <a:pt x="10776405" y="7772400"/>
                  </a:lnTo>
                  <a:lnTo>
                    <a:pt x="10757776" y="7899400"/>
                  </a:lnTo>
                  <a:close/>
                </a:path>
                <a:path w="11271885" h="10287000">
                  <a:moveTo>
                    <a:pt x="10699939" y="8026400"/>
                  </a:moveTo>
                  <a:lnTo>
                    <a:pt x="10254024" y="8026400"/>
                  </a:lnTo>
                  <a:lnTo>
                    <a:pt x="10274589" y="7899400"/>
                  </a:lnTo>
                  <a:lnTo>
                    <a:pt x="10719542" y="7899400"/>
                  </a:lnTo>
                  <a:lnTo>
                    <a:pt x="10699939" y="8026400"/>
                  </a:lnTo>
                  <a:close/>
                </a:path>
                <a:path w="11271885" h="10287000">
                  <a:moveTo>
                    <a:pt x="10659761" y="8153400"/>
                  </a:moveTo>
                  <a:lnTo>
                    <a:pt x="10190307" y="8153400"/>
                  </a:lnTo>
                  <a:lnTo>
                    <a:pt x="10211883" y="8026400"/>
                  </a:lnTo>
                  <a:lnTo>
                    <a:pt x="10680011" y="8026400"/>
                  </a:lnTo>
                  <a:lnTo>
                    <a:pt x="10659761" y="8153400"/>
                  </a:lnTo>
                  <a:close/>
                </a:path>
                <a:path w="11271885" h="10287000">
                  <a:moveTo>
                    <a:pt x="10597076" y="8280400"/>
                  </a:moveTo>
                  <a:lnTo>
                    <a:pt x="10123568" y="8280400"/>
                  </a:lnTo>
                  <a:lnTo>
                    <a:pt x="10146149" y="8153400"/>
                  </a:lnTo>
                  <a:lnTo>
                    <a:pt x="10618293" y="8153400"/>
                  </a:lnTo>
                  <a:lnTo>
                    <a:pt x="10597076" y="8280400"/>
                  </a:lnTo>
                  <a:close/>
                </a:path>
                <a:path w="11271885" h="10287000">
                  <a:moveTo>
                    <a:pt x="10531505" y="8407400"/>
                  </a:moveTo>
                  <a:lnTo>
                    <a:pt x="10053827" y="8407400"/>
                  </a:lnTo>
                  <a:lnTo>
                    <a:pt x="10077406" y="8280400"/>
                  </a:lnTo>
                  <a:lnTo>
                    <a:pt x="10553682" y="8280400"/>
                  </a:lnTo>
                  <a:lnTo>
                    <a:pt x="10531505" y="8407400"/>
                  </a:lnTo>
                  <a:close/>
                </a:path>
                <a:path w="11271885" h="10287000">
                  <a:moveTo>
                    <a:pt x="10463062" y="8534400"/>
                  </a:moveTo>
                  <a:lnTo>
                    <a:pt x="9981101" y="8534400"/>
                  </a:lnTo>
                  <a:lnTo>
                    <a:pt x="10005673" y="8407400"/>
                  </a:lnTo>
                  <a:lnTo>
                    <a:pt x="10486194" y="8407400"/>
                  </a:lnTo>
                  <a:lnTo>
                    <a:pt x="10463062" y="8534400"/>
                  </a:lnTo>
                  <a:close/>
                </a:path>
                <a:path w="11271885" h="10287000">
                  <a:moveTo>
                    <a:pt x="10391763" y="8661400"/>
                  </a:moveTo>
                  <a:lnTo>
                    <a:pt x="9905409" y="8661400"/>
                  </a:lnTo>
                  <a:lnTo>
                    <a:pt x="9930968" y="8534400"/>
                  </a:lnTo>
                  <a:lnTo>
                    <a:pt x="10415846" y="8534400"/>
                  </a:lnTo>
                  <a:lnTo>
                    <a:pt x="10391763" y="8661400"/>
                  </a:lnTo>
                  <a:close/>
                </a:path>
                <a:path w="11271885" h="10287000">
                  <a:moveTo>
                    <a:pt x="10317625" y="8788400"/>
                  </a:moveTo>
                  <a:lnTo>
                    <a:pt x="9826770" y="8788400"/>
                  </a:lnTo>
                  <a:lnTo>
                    <a:pt x="9853310" y="8661400"/>
                  </a:lnTo>
                  <a:lnTo>
                    <a:pt x="10342653" y="8661400"/>
                  </a:lnTo>
                  <a:lnTo>
                    <a:pt x="10317625" y="8788400"/>
                  </a:lnTo>
                  <a:close/>
                </a:path>
                <a:path w="11271885" h="10287000">
                  <a:moveTo>
                    <a:pt x="10240664" y="8915400"/>
                  </a:moveTo>
                  <a:lnTo>
                    <a:pt x="9745202" y="8915400"/>
                  </a:lnTo>
                  <a:lnTo>
                    <a:pt x="9772715" y="8788400"/>
                  </a:lnTo>
                  <a:lnTo>
                    <a:pt x="10266631" y="8788400"/>
                  </a:lnTo>
                  <a:lnTo>
                    <a:pt x="10240664" y="8915400"/>
                  </a:lnTo>
                  <a:close/>
                </a:path>
                <a:path w="11271885" h="10287000">
                  <a:moveTo>
                    <a:pt x="10160895" y="9042400"/>
                  </a:moveTo>
                  <a:lnTo>
                    <a:pt x="9660722" y="9042400"/>
                  </a:lnTo>
                  <a:lnTo>
                    <a:pt x="9689204" y="8915400"/>
                  </a:lnTo>
                  <a:lnTo>
                    <a:pt x="10187796" y="8915400"/>
                  </a:lnTo>
                  <a:lnTo>
                    <a:pt x="10160895" y="9042400"/>
                  </a:lnTo>
                  <a:close/>
                </a:path>
                <a:path w="11271885" h="10287000">
                  <a:moveTo>
                    <a:pt x="10078334" y="9169400"/>
                  </a:moveTo>
                  <a:lnTo>
                    <a:pt x="9573350" y="9169400"/>
                  </a:lnTo>
                  <a:lnTo>
                    <a:pt x="9602795" y="9042400"/>
                  </a:lnTo>
                  <a:lnTo>
                    <a:pt x="10106163" y="9042400"/>
                  </a:lnTo>
                  <a:lnTo>
                    <a:pt x="10078334" y="9169400"/>
                  </a:lnTo>
                  <a:close/>
                </a:path>
                <a:path w="11271885" h="10287000">
                  <a:moveTo>
                    <a:pt x="9992997" y="9296400"/>
                  </a:moveTo>
                  <a:lnTo>
                    <a:pt x="9452387" y="9296400"/>
                  </a:lnTo>
                  <a:lnTo>
                    <a:pt x="9483105" y="9169400"/>
                  </a:lnTo>
                  <a:lnTo>
                    <a:pt x="10021750" y="9169400"/>
                  </a:lnTo>
                  <a:lnTo>
                    <a:pt x="9992997" y="9296400"/>
                  </a:lnTo>
                  <a:close/>
                </a:path>
                <a:path w="11271885" h="10287000">
                  <a:moveTo>
                    <a:pt x="9904899" y="9423400"/>
                  </a:moveTo>
                  <a:lnTo>
                    <a:pt x="9358338" y="9423400"/>
                  </a:lnTo>
                  <a:lnTo>
                    <a:pt x="9390003" y="9296400"/>
                  </a:lnTo>
                  <a:lnTo>
                    <a:pt x="9934571" y="9296400"/>
                  </a:lnTo>
                  <a:lnTo>
                    <a:pt x="9904899" y="9423400"/>
                  </a:lnTo>
                  <a:close/>
                </a:path>
                <a:path w="11271885" h="10287000">
                  <a:moveTo>
                    <a:pt x="9783171" y="9550400"/>
                  </a:moveTo>
                  <a:lnTo>
                    <a:pt x="9261457" y="9550400"/>
                  </a:lnTo>
                  <a:lnTo>
                    <a:pt x="9294064" y="9423400"/>
                  </a:lnTo>
                  <a:lnTo>
                    <a:pt x="9814058" y="9423400"/>
                  </a:lnTo>
                  <a:lnTo>
                    <a:pt x="9783171" y="9550400"/>
                  </a:lnTo>
                  <a:close/>
                </a:path>
                <a:path w="11271885" h="10287000">
                  <a:moveTo>
                    <a:pt x="9688695" y="9677400"/>
                  </a:moveTo>
                  <a:lnTo>
                    <a:pt x="9127911" y="9677400"/>
                  </a:lnTo>
                  <a:lnTo>
                    <a:pt x="9161764" y="9550400"/>
                  </a:lnTo>
                  <a:lnTo>
                    <a:pt x="9720488" y="9550400"/>
                  </a:lnTo>
                  <a:lnTo>
                    <a:pt x="9688695" y="9677400"/>
                  </a:lnTo>
                  <a:close/>
                </a:path>
                <a:path w="11271885" h="10287000">
                  <a:moveTo>
                    <a:pt x="9591512" y="9804400"/>
                  </a:moveTo>
                  <a:lnTo>
                    <a:pt x="9024496" y="9804400"/>
                  </a:lnTo>
                  <a:lnTo>
                    <a:pt x="9059277" y="9677400"/>
                  </a:lnTo>
                  <a:lnTo>
                    <a:pt x="9624206" y="9677400"/>
                  </a:lnTo>
                  <a:lnTo>
                    <a:pt x="9591512" y="9804400"/>
                  </a:lnTo>
                  <a:close/>
                </a:path>
                <a:path w="11271885" h="10287000">
                  <a:moveTo>
                    <a:pt x="9457751" y="9931400"/>
                  </a:moveTo>
                  <a:lnTo>
                    <a:pt x="8882466" y="9931400"/>
                  </a:lnTo>
                  <a:lnTo>
                    <a:pt x="8918352" y="9804400"/>
                  </a:lnTo>
                  <a:lnTo>
                    <a:pt x="9491638" y="9804400"/>
                  </a:lnTo>
                  <a:lnTo>
                    <a:pt x="9457751" y="9931400"/>
                  </a:lnTo>
                  <a:close/>
                </a:path>
                <a:path w="11271885" h="10287000">
                  <a:moveTo>
                    <a:pt x="9354313" y="10058400"/>
                  </a:moveTo>
                  <a:lnTo>
                    <a:pt x="8773475" y="10058400"/>
                  </a:lnTo>
                  <a:lnTo>
                    <a:pt x="8810026" y="9931400"/>
                  </a:lnTo>
                  <a:lnTo>
                    <a:pt x="9389088" y="9931400"/>
                  </a:lnTo>
                  <a:lnTo>
                    <a:pt x="9354313" y="10058400"/>
                  </a:lnTo>
                  <a:close/>
                </a:path>
                <a:path w="11271885" h="10287000">
                  <a:moveTo>
                    <a:pt x="9212384" y="10185400"/>
                  </a:moveTo>
                  <a:lnTo>
                    <a:pt x="8625108" y="10185400"/>
                  </a:lnTo>
                  <a:lnTo>
                    <a:pt x="8662522" y="10058400"/>
                  </a:lnTo>
                  <a:lnTo>
                    <a:pt x="9248221" y="10058400"/>
                  </a:lnTo>
                  <a:lnTo>
                    <a:pt x="9212384" y="10185400"/>
                  </a:lnTo>
                  <a:close/>
                </a:path>
                <a:path w="11271885" h="10287000">
                  <a:moveTo>
                    <a:pt x="9112916" y="10274300"/>
                  </a:moveTo>
                  <a:lnTo>
                    <a:pt x="8483132" y="10274300"/>
                  </a:lnTo>
                  <a:lnTo>
                    <a:pt x="8511605" y="10185400"/>
                  </a:lnTo>
                  <a:lnTo>
                    <a:pt x="9140068" y="10185400"/>
                  </a:lnTo>
                  <a:lnTo>
                    <a:pt x="9112916" y="10274300"/>
                  </a:lnTo>
                  <a:close/>
                </a:path>
                <a:path w="11271885" h="10287000">
                  <a:moveTo>
                    <a:pt x="0" y="334283"/>
                  </a:moveTo>
                  <a:lnTo>
                    <a:pt x="0" y="0"/>
                  </a:lnTo>
                  <a:lnTo>
                    <a:pt x="447063" y="0"/>
                  </a:lnTo>
                  <a:lnTo>
                    <a:pt x="436928" y="32461"/>
                  </a:lnTo>
                  <a:lnTo>
                    <a:pt x="319150" y="32461"/>
                  </a:lnTo>
                  <a:lnTo>
                    <a:pt x="280289" y="159461"/>
                  </a:lnTo>
                  <a:lnTo>
                    <a:pt x="164924" y="159461"/>
                  </a:lnTo>
                  <a:lnTo>
                    <a:pt x="126881" y="286461"/>
                  </a:lnTo>
                  <a:lnTo>
                    <a:pt x="14007" y="286461"/>
                  </a:lnTo>
                  <a:lnTo>
                    <a:pt x="0" y="334283"/>
                  </a:lnTo>
                  <a:close/>
                </a:path>
              </a:pathLst>
            </a:custGeom>
            <a:solidFill>
              <a:srgbClr val="FFFFFF"/>
            </a:solidFill>
          </p:spPr>
          <p:txBody>
            <a:bodyPr wrap="square" lIns="0" tIns="0" rIns="0" bIns="0" rtlCol="0"/>
            <a:lstStyle/>
            <a:p>
              <a:endParaRPr/>
            </a:p>
          </p:txBody>
        </p:sp>
        <p:sp>
          <p:nvSpPr>
            <p:cNvPr id="5" name="object 5"/>
            <p:cNvSpPr/>
            <p:nvPr/>
          </p:nvSpPr>
          <p:spPr>
            <a:xfrm>
              <a:off x="0" y="11"/>
              <a:ext cx="18267045" cy="10274300"/>
            </a:xfrm>
            <a:custGeom>
              <a:avLst/>
              <a:gdLst/>
              <a:ahLst/>
              <a:cxnLst/>
              <a:rect l="l" t="t" r="r" b="b"/>
              <a:pathLst>
                <a:path w="18267045" h="10274300">
                  <a:moveTo>
                    <a:pt x="18266753" y="3095333"/>
                  </a:moveTo>
                  <a:lnTo>
                    <a:pt x="10921898" y="3095333"/>
                  </a:lnTo>
                  <a:lnTo>
                    <a:pt x="10920730" y="3086100"/>
                  </a:lnTo>
                  <a:lnTo>
                    <a:pt x="10887062" y="3086100"/>
                  </a:lnTo>
                  <a:lnTo>
                    <a:pt x="10869651" y="2959100"/>
                  </a:lnTo>
                  <a:lnTo>
                    <a:pt x="10851833" y="2959100"/>
                  </a:lnTo>
                  <a:lnTo>
                    <a:pt x="10833621" y="2832100"/>
                  </a:lnTo>
                  <a:lnTo>
                    <a:pt x="10796041" y="2832100"/>
                  </a:lnTo>
                  <a:lnTo>
                    <a:pt x="10776674" y="2705100"/>
                  </a:lnTo>
                  <a:lnTo>
                    <a:pt x="10756925" y="2705100"/>
                  </a:lnTo>
                  <a:lnTo>
                    <a:pt x="10736783" y="2578100"/>
                  </a:lnTo>
                  <a:lnTo>
                    <a:pt x="10695369" y="2578100"/>
                  </a:lnTo>
                  <a:lnTo>
                    <a:pt x="10674096" y="2451100"/>
                  </a:lnTo>
                  <a:lnTo>
                    <a:pt x="10652455" y="2451100"/>
                  </a:lnTo>
                  <a:lnTo>
                    <a:pt x="10630433" y="2324100"/>
                  </a:lnTo>
                  <a:lnTo>
                    <a:pt x="10585272" y="2324100"/>
                  </a:lnTo>
                  <a:lnTo>
                    <a:pt x="10562146" y="2197100"/>
                  </a:lnTo>
                  <a:lnTo>
                    <a:pt x="10538651" y="2197100"/>
                  </a:lnTo>
                  <a:lnTo>
                    <a:pt x="10514787" y="2070100"/>
                  </a:lnTo>
                  <a:lnTo>
                    <a:pt x="10465968" y="2070100"/>
                  </a:lnTo>
                  <a:lnTo>
                    <a:pt x="10441026" y="1943100"/>
                  </a:lnTo>
                  <a:lnTo>
                    <a:pt x="10390073" y="1943100"/>
                  </a:lnTo>
                  <a:lnTo>
                    <a:pt x="10364064" y="1816100"/>
                  </a:lnTo>
                  <a:lnTo>
                    <a:pt x="10337698" y="1816100"/>
                  </a:lnTo>
                  <a:lnTo>
                    <a:pt x="10310978" y="1689100"/>
                  </a:lnTo>
                  <a:lnTo>
                    <a:pt x="10256507" y="1689100"/>
                  </a:lnTo>
                  <a:lnTo>
                    <a:pt x="10228758" y="1562100"/>
                  </a:lnTo>
                  <a:lnTo>
                    <a:pt x="10172230" y="1562100"/>
                  </a:lnTo>
                  <a:lnTo>
                    <a:pt x="10143452" y="1435100"/>
                  </a:lnTo>
                  <a:lnTo>
                    <a:pt x="10084879" y="1435100"/>
                  </a:lnTo>
                  <a:lnTo>
                    <a:pt x="10055098" y="1308100"/>
                  </a:lnTo>
                  <a:lnTo>
                    <a:pt x="9994532" y="1308100"/>
                  </a:lnTo>
                  <a:lnTo>
                    <a:pt x="9963760" y="1181100"/>
                  </a:lnTo>
                  <a:lnTo>
                    <a:pt x="9901225" y="1181100"/>
                  </a:lnTo>
                  <a:lnTo>
                    <a:pt x="9869475" y="1054100"/>
                  </a:lnTo>
                  <a:lnTo>
                    <a:pt x="9805010" y="1054100"/>
                  </a:lnTo>
                  <a:lnTo>
                    <a:pt x="9772294" y="927100"/>
                  </a:lnTo>
                  <a:lnTo>
                    <a:pt x="9705924" y="927100"/>
                  </a:lnTo>
                  <a:lnTo>
                    <a:pt x="9672269" y="800100"/>
                  </a:lnTo>
                  <a:lnTo>
                    <a:pt x="9604032" y="800100"/>
                  </a:lnTo>
                  <a:lnTo>
                    <a:pt x="9569450" y="673100"/>
                  </a:lnTo>
                  <a:lnTo>
                    <a:pt x="9499371" y="673100"/>
                  </a:lnTo>
                  <a:lnTo>
                    <a:pt x="9463875" y="546100"/>
                  </a:lnTo>
                  <a:lnTo>
                    <a:pt x="9391993" y="546100"/>
                  </a:lnTo>
                  <a:lnTo>
                    <a:pt x="9355607" y="419100"/>
                  </a:lnTo>
                  <a:lnTo>
                    <a:pt x="9281947" y="419100"/>
                  </a:lnTo>
                  <a:lnTo>
                    <a:pt x="9244673" y="292100"/>
                  </a:lnTo>
                  <a:lnTo>
                    <a:pt x="9131148" y="292100"/>
                  </a:lnTo>
                  <a:lnTo>
                    <a:pt x="9092730" y="165100"/>
                  </a:lnTo>
                  <a:lnTo>
                    <a:pt x="9015057" y="165100"/>
                  </a:lnTo>
                  <a:lnTo>
                    <a:pt x="8975801" y="38100"/>
                  </a:lnTo>
                  <a:lnTo>
                    <a:pt x="8856383" y="38100"/>
                  </a:lnTo>
                  <a:lnTo>
                    <a:pt x="8841969" y="0"/>
                  </a:lnTo>
                  <a:lnTo>
                    <a:pt x="0" y="0"/>
                  </a:lnTo>
                  <a:lnTo>
                    <a:pt x="0" y="10274300"/>
                  </a:lnTo>
                  <a:lnTo>
                    <a:pt x="9067863" y="10274300"/>
                  </a:lnTo>
                  <a:lnTo>
                    <a:pt x="9092730" y="10198100"/>
                  </a:lnTo>
                  <a:lnTo>
                    <a:pt x="9169273" y="10198100"/>
                  </a:lnTo>
                  <a:lnTo>
                    <a:pt x="9207119" y="10071100"/>
                  </a:lnTo>
                  <a:lnTo>
                    <a:pt x="9318917" y="10071100"/>
                  </a:lnTo>
                  <a:lnTo>
                    <a:pt x="9355607" y="9944100"/>
                  </a:lnTo>
                  <a:lnTo>
                    <a:pt x="9428086" y="9944100"/>
                  </a:lnTo>
                  <a:lnTo>
                    <a:pt x="9463875" y="9817100"/>
                  </a:lnTo>
                  <a:lnTo>
                    <a:pt x="9534563" y="9817100"/>
                  </a:lnTo>
                  <a:lnTo>
                    <a:pt x="9569450" y="9690100"/>
                  </a:lnTo>
                  <a:lnTo>
                    <a:pt x="9638309" y="9690100"/>
                  </a:lnTo>
                  <a:lnTo>
                    <a:pt x="9672269" y="9563100"/>
                  </a:lnTo>
                  <a:lnTo>
                    <a:pt x="9739274" y="9563100"/>
                  </a:lnTo>
                  <a:lnTo>
                    <a:pt x="9772294" y="9436100"/>
                  </a:lnTo>
                  <a:lnTo>
                    <a:pt x="9837395" y="9436100"/>
                  </a:lnTo>
                  <a:lnTo>
                    <a:pt x="9869475" y="9309100"/>
                  </a:lnTo>
                  <a:lnTo>
                    <a:pt x="9932657" y="9309100"/>
                  </a:lnTo>
                  <a:lnTo>
                    <a:pt x="9963760" y="9182100"/>
                  </a:lnTo>
                  <a:lnTo>
                    <a:pt x="10024986" y="9182100"/>
                  </a:lnTo>
                  <a:lnTo>
                    <a:pt x="10055098" y="9055100"/>
                  </a:lnTo>
                  <a:lnTo>
                    <a:pt x="10114331" y="9055100"/>
                  </a:lnTo>
                  <a:lnTo>
                    <a:pt x="10143452" y="8928100"/>
                  </a:lnTo>
                  <a:lnTo>
                    <a:pt x="10200665" y="8928100"/>
                  </a:lnTo>
                  <a:lnTo>
                    <a:pt x="10228758" y="8801100"/>
                  </a:lnTo>
                  <a:lnTo>
                    <a:pt x="10283927" y="8801100"/>
                  </a:lnTo>
                  <a:lnTo>
                    <a:pt x="10310978" y="8674100"/>
                  </a:lnTo>
                  <a:lnTo>
                    <a:pt x="10337698" y="8674100"/>
                  </a:lnTo>
                  <a:lnTo>
                    <a:pt x="10364064" y="8547100"/>
                  </a:lnTo>
                  <a:lnTo>
                    <a:pt x="10415727" y="8547100"/>
                  </a:lnTo>
                  <a:lnTo>
                    <a:pt x="10441026" y="8420100"/>
                  </a:lnTo>
                  <a:lnTo>
                    <a:pt x="10490556" y="8420100"/>
                  </a:lnTo>
                  <a:lnTo>
                    <a:pt x="10514787" y="8293100"/>
                  </a:lnTo>
                  <a:lnTo>
                    <a:pt x="10538651" y="8293100"/>
                  </a:lnTo>
                  <a:lnTo>
                    <a:pt x="10562146" y="8166100"/>
                  </a:lnTo>
                  <a:lnTo>
                    <a:pt x="10608043" y="8166100"/>
                  </a:lnTo>
                  <a:lnTo>
                    <a:pt x="10630433" y="8039100"/>
                  </a:lnTo>
                  <a:lnTo>
                    <a:pt x="10652455" y="8039100"/>
                  </a:lnTo>
                  <a:lnTo>
                    <a:pt x="10674096" y="7912100"/>
                  </a:lnTo>
                  <a:lnTo>
                    <a:pt x="10716273" y="7912100"/>
                  </a:lnTo>
                  <a:lnTo>
                    <a:pt x="10736783" y="7785100"/>
                  </a:lnTo>
                  <a:lnTo>
                    <a:pt x="10776674" y="7785100"/>
                  </a:lnTo>
                  <a:lnTo>
                    <a:pt x="10796041" y="7658100"/>
                  </a:lnTo>
                  <a:lnTo>
                    <a:pt x="10815028" y="7658100"/>
                  </a:lnTo>
                  <a:lnTo>
                    <a:pt x="10833621" y="7531100"/>
                  </a:lnTo>
                  <a:lnTo>
                    <a:pt x="10869651" y="7531100"/>
                  </a:lnTo>
                  <a:lnTo>
                    <a:pt x="10887062" y="7404100"/>
                  </a:lnTo>
                  <a:lnTo>
                    <a:pt x="10904093" y="7404100"/>
                  </a:lnTo>
                  <a:lnTo>
                    <a:pt x="10920730" y="7277100"/>
                  </a:lnTo>
                  <a:lnTo>
                    <a:pt x="10936961" y="7277100"/>
                  </a:lnTo>
                  <a:lnTo>
                    <a:pt x="10942015" y="7236511"/>
                  </a:lnTo>
                  <a:lnTo>
                    <a:pt x="18266753" y="7236511"/>
                  </a:lnTo>
                  <a:lnTo>
                    <a:pt x="18266753" y="3095333"/>
                  </a:lnTo>
                  <a:close/>
                </a:path>
              </a:pathLst>
            </a:custGeom>
            <a:solidFill>
              <a:srgbClr val="0D7377"/>
            </a:solidFill>
          </p:spPr>
          <p:txBody>
            <a:bodyPr wrap="square" lIns="0" tIns="0" rIns="0" bIns="0" rtlCol="0"/>
            <a:lstStyle/>
            <a:p>
              <a:endParaRPr/>
            </a:p>
          </p:txBody>
        </p:sp>
        <p:sp>
          <p:nvSpPr>
            <p:cNvPr id="6" name="object 6"/>
            <p:cNvSpPr/>
            <p:nvPr/>
          </p:nvSpPr>
          <p:spPr>
            <a:xfrm>
              <a:off x="7564632" y="3119157"/>
              <a:ext cx="10725150" cy="0"/>
            </a:xfrm>
            <a:custGeom>
              <a:avLst/>
              <a:gdLst/>
              <a:ahLst/>
              <a:cxnLst/>
              <a:rect l="l" t="t" r="r" b="b"/>
              <a:pathLst>
                <a:path w="10725150">
                  <a:moveTo>
                    <a:pt x="0" y="0"/>
                  </a:moveTo>
                  <a:lnTo>
                    <a:pt x="10725152" y="0"/>
                  </a:lnTo>
                </a:path>
              </a:pathLst>
            </a:custGeom>
            <a:ln w="38099">
              <a:solidFill>
                <a:srgbClr val="FFFFFF"/>
              </a:solidFill>
            </a:ln>
          </p:spPr>
          <p:txBody>
            <a:bodyPr wrap="square" lIns="0" tIns="0" rIns="0" bIns="0" rtlCol="0"/>
            <a:lstStyle/>
            <a:p>
              <a:endParaRPr/>
            </a:p>
          </p:txBody>
        </p:sp>
        <p:sp>
          <p:nvSpPr>
            <p:cNvPr id="7" name="object 7"/>
            <p:cNvSpPr/>
            <p:nvPr/>
          </p:nvSpPr>
          <p:spPr>
            <a:xfrm>
              <a:off x="7564632" y="7217473"/>
              <a:ext cx="10725150" cy="0"/>
            </a:xfrm>
            <a:custGeom>
              <a:avLst/>
              <a:gdLst/>
              <a:ahLst/>
              <a:cxnLst/>
              <a:rect l="l" t="t" r="r" b="b"/>
              <a:pathLst>
                <a:path w="10725150">
                  <a:moveTo>
                    <a:pt x="0" y="0"/>
                  </a:moveTo>
                  <a:lnTo>
                    <a:pt x="10725152" y="0"/>
                  </a:lnTo>
                </a:path>
              </a:pathLst>
            </a:custGeom>
            <a:ln w="38099">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0" y="3"/>
              <a:ext cx="9318108" cy="10274299"/>
            </a:xfrm>
            <a:prstGeom prst="rect">
              <a:avLst/>
            </a:prstGeom>
          </p:spPr>
        </p:pic>
      </p:grpSp>
      <p:sp>
        <p:nvSpPr>
          <p:cNvPr id="9" name="object 9"/>
          <p:cNvSpPr txBox="1"/>
          <p:nvPr/>
        </p:nvSpPr>
        <p:spPr>
          <a:xfrm>
            <a:off x="7836640" y="4779259"/>
            <a:ext cx="9653905" cy="1351280"/>
          </a:xfrm>
          <a:prstGeom prst="rect">
            <a:avLst/>
          </a:prstGeom>
        </p:spPr>
        <p:txBody>
          <a:bodyPr vert="horz" wrap="square" lIns="0" tIns="12700" rIns="0" bIns="0" rtlCol="0">
            <a:spAutoFit/>
          </a:bodyPr>
          <a:lstStyle/>
          <a:p>
            <a:pPr marL="12700">
              <a:lnSpc>
                <a:spcPct val="100000"/>
              </a:lnSpc>
              <a:spcBef>
                <a:spcPts val="100"/>
              </a:spcBef>
              <a:tabLst>
                <a:tab pos="6543040" algn="l"/>
              </a:tabLst>
            </a:pPr>
            <a:r>
              <a:rPr sz="8700" b="1" spc="335" dirty="0">
                <a:solidFill>
                  <a:srgbClr val="FFFFFF"/>
                </a:solidFill>
                <a:latin typeface="Arial"/>
                <a:cs typeface="Arial"/>
              </a:rPr>
              <a:t>CREATIO</a:t>
            </a:r>
            <a:r>
              <a:rPr sz="8700" b="1" spc="-465" dirty="0">
                <a:solidFill>
                  <a:srgbClr val="FFFFFF"/>
                </a:solidFill>
                <a:latin typeface="Arial"/>
                <a:cs typeface="Arial"/>
              </a:rPr>
              <a:t>N</a:t>
            </a:r>
            <a:r>
              <a:rPr sz="8700" b="1" dirty="0">
                <a:solidFill>
                  <a:srgbClr val="FFFFFF"/>
                </a:solidFill>
                <a:latin typeface="Arial"/>
                <a:cs typeface="Arial"/>
              </a:rPr>
              <a:t>	</a:t>
            </a:r>
            <a:r>
              <a:rPr sz="8700" b="1" spc="140" dirty="0">
                <a:solidFill>
                  <a:srgbClr val="FFFFFF"/>
                </a:solidFill>
                <a:latin typeface="Arial"/>
                <a:cs typeface="Arial"/>
              </a:rPr>
              <a:t>CAR</a:t>
            </a:r>
            <a:r>
              <a:rPr sz="8700" b="1" spc="-660" dirty="0">
                <a:solidFill>
                  <a:srgbClr val="FFFFFF"/>
                </a:solidFill>
                <a:latin typeface="Arial"/>
                <a:cs typeface="Arial"/>
              </a:rPr>
              <a:t>E</a:t>
            </a:r>
            <a:endParaRPr sz="8700">
              <a:latin typeface="Arial"/>
              <a:cs typeface="Arial"/>
            </a:endParaRPr>
          </a:p>
        </p:txBody>
      </p:sp>
      <p:pic>
        <p:nvPicPr>
          <p:cNvPr id="10" name="object 10"/>
          <p:cNvPicPr/>
          <p:nvPr/>
        </p:nvPicPr>
        <p:blipFill>
          <a:blip r:embed="rId4" cstate="print"/>
          <a:stretch>
            <a:fillRect/>
          </a:stretch>
        </p:blipFill>
        <p:spPr>
          <a:xfrm>
            <a:off x="765612" y="1635801"/>
            <a:ext cx="6871987" cy="6870700"/>
          </a:xfrm>
          <a:prstGeom prst="rect">
            <a:avLst/>
          </a:prstGeom>
        </p:spPr>
      </p:pic>
      <p:sp>
        <p:nvSpPr>
          <p:cNvPr id="11" name="object 11"/>
          <p:cNvSpPr txBox="1"/>
          <p:nvPr/>
        </p:nvSpPr>
        <p:spPr>
          <a:xfrm>
            <a:off x="10391257" y="3736211"/>
            <a:ext cx="6670040" cy="482600"/>
          </a:xfrm>
          <a:prstGeom prst="rect">
            <a:avLst/>
          </a:prstGeom>
        </p:spPr>
        <p:txBody>
          <a:bodyPr vert="horz" wrap="square" lIns="0" tIns="12700" rIns="0" bIns="0" rtlCol="0">
            <a:spAutoFit/>
          </a:bodyPr>
          <a:lstStyle/>
          <a:p>
            <a:pPr marL="12700">
              <a:lnSpc>
                <a:spcPct val="100000"/>
              </a:lnSpc>
              <a:spcBef>
                <a:spcPts val="100"/>
              </a:spcBef>
              <a:tabLst>
                <a:tab pos="1108075" algn="l"/>
                <a:tab pos="3073400" algn="l"/>
                <a:tab pos="4664075" algn="l"/>
                <a:tab pos="5232400" algn="l"/>
              </a:tabLst>
            </a:pPr>
            <a:r>
              <a:rPr sz="3000" spc="260" dirty="0">
                <a:solidFill>
                  <a:srgbClr val="FFFFFF"/>
                </a:solidFill>
                <a:latin typeface="Arial"/>
                <a:cs typeface="Arial"/>
              </a:rPr>
              <a:t>First</a:t>
            </a:r>
            <a:r>
              <a:rPr sz="3000" dirty="0">
                <a:solidFill>
                  <a:srgbClr val="FFFFFF"/>
                </a:solidFill>
                <a:latin typeface="Arial"/>
                <a:cs typeface="Arial"/>
              </a:rPr>
              <a:t>	</a:t>
            </a:r>
            <a:r>
              <a:rPr sz="3000" spc="260" dirty="0">
                <a:solidFill>
                  <a:srgbClr val="FFFFFF"/>
                </a:solidFill>
                <a:latin typeface="Arial"/>
                <a:cs typeface="Arial"/>
              </a:rPr>
              <a:t>Lutheran</a:t>
            </a:r>
            <a:r>
              <a:rPr sz="3000" dirty="0">
                <a:solidFill>
                  <a:srgbClr val="FFFFFF"/>
                </a:solidFill>
                <a:latin typeface="Arial"/>
                <a:cs typeface="Arial"/>
              </a:rPr>
              <a:t>	</a:t>
            </a:r>
            <a:r>
              <a:rPr sz="3000" spc="225" dirty="0">
                <a:solidFill>
                  <a:srgbClr val="FFFFFF"/>
                </a:solidFill>
                <a:latin typeface="Arial"/>
                <a:cs typeface="Arial"/>
              </a:rPr>
              <a:t>Church</a:t>
            </a:r>
            <a:r>
              <a:rPr sz="3000" dirty="0">
                <a:solidFill>
                  <a:srgbClr val="FFFFFF"/>
                </a:solidFill>
                <a:latin typeface="Arial"/>
                <a:cs typeface="Arial"/>
              </a:rPr>
              <a:t>	</a:t>
            </a:r>
            <a:r>
              <a:rPr sz="3000" spc="250" dirty="0">
                <a:solidFill>
                  <a:srgbClr val="FFFFFF"/>
                </a:solidFill>
                <a:latin typeface="Arial"/>
                <a:cs typeface="Arial"/>
              </a:rPr>
              <a:t>of</a:t>
            </a:r>
            <a:r>
              <a:rPr sz="3000" dirty="0">
                <a:solidFill>
                  <a:srgbClr val="FFFFFF"/>
                </a:solidFill>
                <a:latin typeface="Arial"/>
                <a:cs typeface="Arial"/>
              </a:rPr>
              <a:t>	</a:t>
            </a:r>
            <a:r>
              <a:rPr sz="3000" spc="275" dirty="0">
                <a:solidFill>
                  <a:srgbClr val="FFFFFF"/>
                </a:solidFill>
                <a:latin typeface="Arial"/>
                <a:cs typeface="Arial"/>
              </a:rPr>
              <a:t>Bothell</a:t>
            </a:r>
            <a:endParaRPr sz="30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6600"/>
          </a:solidFill>
        </p:spPr>
        <p:txBody>
          <a:bodyPr wrap="square" lIns="0" tIns="0" rIns="0" bIns="0" rtlCol="0"/>
          <a:lstStyle/>
          <a:p>
            <a:endParaRPr/>
          </a:p>
        </p:txBody>
      </p:sp>
      <p:grpSp>
        <p:nvGrpSpPr>
          <p:cNvPr id="3" name="object 3"/>
          <p:cNvGrpSpPr/>
          <p:nvPr/>
        </p:nvGrpSpPr>
        <p:grpSpPr>
          <a:xfrm>
            <a:off x="0" y="0"/>
            <a:ext cx="18288000" cy="10287000"/>
            <a:chOff x="0" y="0"/>
            <a:chExt cx="18288000" cy="10287000"/>
          </a:xfrm>
        </p:grpSpPr>
        <p:sp>
          <p:nvSpPr>
            <p:cNvPr id="4" name="object 4"/>
            <p:cNvSpPr/>
            <p:nvPr/>
          </p:nvSpPr>
          <p:spPr>
            <a:xfrm>
              <a:off x="7208636" y="6301065"/>
              <a:ext cx="11078210" cy="1534160"/>
            </a:xfrm>
            <a:custGeom>
              <a:avLst/>
              <a:gdLst/>
              <a:ahLst/>
              <a:cxnLst/>
              <a:rect l="l" t="t" r="r" b="b"/>
              <a:pathLst>
                <a:path w="11078210" h="1534159">
                  <a:moveTo>
                    <a:pt x="10811344" y="1533854"/>
                  </a:moveTo>
                  <a:lnTo>
                    <a:pt x="268018" y="1533854"/>
                  </a:lnTo>
                  <a:lnTo>
                    <a:pt x="233298" y="1531040"/>
                  </a:lnTo>
                  <a:lnTo>
                    <a:pt x="190515" y="1520468"/>
                  </a:lnTo>
                  <a:lnTo>
                    <a:pt x="150595" y="1503556"/>
                  </a:lnTo>
                  <a:lnTo>
                    <a:pt x="114118" y="1480883"/>
                  </a:lnTo>
                  <a:lnTo>
                    <a:pt x="81663" y="1453029"/>
                  </a:lnTo>
                  <a:lnTo>
                    <a:pt x="53809" y="1420574"/>
                  </a:lnTo>
                  <a:lnTo>
                    <a:pt x="31137" y="1384097"/>
                  </a:lnTo>
                  <a:lnTo>
                    <a:pt x="14224" y="1344177"/>
                  </a:lnTo>
                  <a:lnTo>
                    <a:pt x="3652" y="1301393"/>
                  </a:lnTo>
                  <a:lnTo>
                    <a:pt x="0" y="1256329"/>
                  </a:lnTo>
                  <a:lnTo>
                    <a:pt x="0" y="278363"/>
                  </a:lnTo>
                  <a:lnTo>
                    <a:pt x="3652" y="233299"/>
                  </a:lnTo>
                  <a:lnTo>
                    <a:pt x="14224" y="190516"/>
                  </a:lnTo>
                  <a:lnTo>
                    <a:pt x="31137" y="150596"/>
                  </a:lnTo>
                  <a:lnTo>
                    <a:pt x="53809" y="114118"/>
                  </a:lnTo>
                  <a:lnTo>
                    <a:pt x="81663" y="81663"/>
                  </a:lnTo>
                  <a:lnTo>
                    <a:pt x="114118" y="53809"/>
                  </a:lnTo>
                  <a:lnTo>
                    <a:pt x="150595" y="31137"/>
                  </a:lnTo>
                  <a:lnTo>
                    <a:pt x="190515" y="14225"/>
                  </a:lnTo>
                  <a:lnTo>
                    <a:pt x="233298" y="3652"/>
                  </a:lnTo>
                  <a:lnTo>
                    <a:pt x="278365" y="0"/>
                  </a:lnTo>
                  <a:lnTo>
                    <a:pt x="10800997" y="0"/>
                  </a:lnTo>
                  <a:lnTo>
                    <a:pt x="10846064" y="3652"/>
                  </a:lnTo>
                  <a:lnTo>
                    <a:pt x="10888847" y="14225"/>
                  </a:lnTo>
                  <a:lnTo>
                    <a:pt x="10928767" y="31137"/>
                  </a:lnTo>
                  <a:lnTo>
                    <a:pt x="10965244" y="53809"/>
                  </a:lnTo>
                  <a:lnTo>
                    <a:pt x="10997699" y="81663"/>
                  </a:lnTo>
                  <a:lnTo>
                    <a:pt x="11025553" y="114118"/>
                  </a:lnTo>
                  <a:lnTo>
                    <a:pt x="11048225" y="150596"/>
                  </a:lnTo>
                  <a:lnTo>
                    <a:pt x="11065137" y="190516"/>
                  </a:lnTo>
                  <a:lnTo>
                    <a:pt x="11075709" y="233299"/>
                  </a:lnTo>
                  <a:lnTo>
                    <a:pt x="11077840" y="259584"/>
                  </a:lnTo>
                  <a:lnTo>
                    <a:pt x="11077840" y="1275108"/>
                  </a:lnTo>
                  <a:lnTo>
                    <a:pt x="11065137" y="1344177"/>
                  </a:lnTo>
                  <a:lnTo>
                    <a:pt x="11048225" y="1384097"/>
                  </a:lnTo>
                  <a:lnTo>
                    <a:pt x="11025553" y="1420574"/>
                  </a:lnTo>
                  <a:lnTo>
                    <a:pt x="10997699" y="1453029"/>
                  </a:lnTo>
                  <a:lnTo>
                    <a:pt x="10965244" y="1480883"/>
                  </a:lnTo>
                  <a:lnTo>
                    <a:pt x="10928767" y="1503556"/>
                  </a:lnTo>
                  <a:lnTo>
                    <a:pt x="10888847" y="1520468"/>
                  </a:lnTo>
                  <a:lnTo>
                    <a:pt x="10846064" y="1531040"/>
                  </a:lnTo>
                  <a:lnTo>
                    <a:pt x="10811344" y="1533854"/>
                  </a:lnTo>
                  <a:close/>
                </a:path>
              </a:pathLst>
            </a:custGeom>
            <a:solidFill>
              <a:srgbClr val="0D7377"/>
            </a:solidFill>
          </p:spPr>
          <p:txBody>
            <a:bodyPr wrap="square" lIns="0" tIns="0" rIns="0" bIns="0" rtlCol="0"/>
            <a:lstStyle/>
            <a:p>
              <a:endParaRPr/>
            </a:p>
          </p:txBody>
        </p:sp>
        <p:sp>
          <p:nvSpPr>
            <p:cNvPr id="5" name="object 5"/>
            <p:cNvSpPr/>
            <p:nvPr/>
          </p:nvSpPr>
          <p:spPr>
            <a:xfrm>
              <a:off x="0" y="0"/>
              <a:ext cx="7912100" cy="10287000"/>
            </a:xfrm>
            <a:custGeom>
              <a:avLst/>
              <a:gdLst/>
              <a:ahLst/>
              <a:cxnLst/>
              <a:rect l="l" t="t" r="r" b="b"/>
              <a:pathLst>
                <a:path w="7912100" h="10287000">
                  <a:moveTo>
                    <a:pt x="0" y="0"/>
                  </a:moveTo>
                  <a:lnTo>
                    <a:pt x="5578741" y="0"/>
                  </a:lnTo>
                  <a:lnTo>
                    <a:pt x="7911720" y="5152954"/>
                  </a:lnTo>
                  <a:lnTo>
                    <a:pt x="5587302" y="10286999"/>
                  </a:lnTo>
                  <a:lnTo>
                    <a:pt x="0" y="10286999"/>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5342090" y="11"/>
              <a:ext cx="3155315" cy="10287000"/>
            </a:xfrm>
            <a:custGeom>
              <a:avLst/>
              <a:gdLst/>
              <a:ahLst/>
              <a:cxnLst/>
              <a:rect l="l" t="t" r="r" b="b"/>
              <a:pathLst>
                <a:path w="3155315" h="10287000">
                  <a:moveTo>
                    <a:pt x="3155086" y="5150066"/>
                  </a:moveTo>
                  <a:lnTo>
                    <a:pt x="3148965" y="5146535"/>
                  </a:lnTo>
                  <a:lnTo>
                    <a:pt x="3154616" y="5143284"/>
                  </a:lnTo>
                  <a:lnTo>
                    <a:pt x="198475" y="0"/>
                  </a:lnTo>
                  <a:lnTo>
                    <a:pt x="11709" y="0"/>
                  </a:lnTo>
                  <a:lnTo>
                    <a:pt x="2969920" y="5146878"/>
                  </a:lnTo>
                  <a:lnTo>
                    <a:pt x="0" y="10287000"/>
                  </a:lnTo>
                  <a:lnTo>
                    <a:pt x="187007" y="10287000"/>
                  </a:lnTo>
                  <a:lnTo>
                    <a:pt x="3155086" y="5150066"/>
                  </a:lnTo>
                  <a:close/>
                </a:path>
              </a:pathLst>
            </a:custGeom>
            <a:solidFill>
              <a:srgbClr val="FFFFFF"/>
            </a:solidFill>
          </p:spPr>
          <p:txBody>
            <a:bodyPr wrap="square" lIns="0" tIns="0" rIns="0" bIns="0" rtlCol="0"/>
            <a:lstStyle/>
            <a:p>
              <a:endParaRPr/>
            </a:p>
          </p:txBody>
        </p:sp>
        <p:sp>
          <p:nvSpPr>
            <p:cNvPr id="7" name="object 7"/>
            <p:cNvSpPr/>
            <p:nvPr/>
          </p:nvSpPr>
          <p:spPr>
            <a:xfrm>
              <a:off x="11736324" y="11"/>
              <a:ext cx="4370705" cy="10267950"/>
            </a:xfrm>
            <a:custGeom>
              <a:avLst/>
              <a:gdLst/>
              <a:ahLst/>
              <a:cxnLst/>
              <a:rect l="l" t="t" r="r" b="b"/>
              <a:pathLst>
                <a:path w="4370705" h="10267950">
                  <a:moveTo>
                    <a:pt x="4370133" y="9447771"/>
                  </a:moveTo>
                  <a:lnTo>
                    <a:pt x="753605" y="9447771"/>
                  </a:lnTo>
                  <a:lnTo>
                    <a:pt x="0" y="10267505"/>
                  </a:lnTo>
                  <a:lnTo>
                    <a:pt x="3621925" y="10267505"/>
                  </a:lnTo>
                  <a:lnTo>
                    <a:pt x="4370133" y="9453651"/>
                  </a:lnTo>
                  <a:lnTo>
                    <a:pt x="4370133" y="9447771"/>
                  </a:lnTo>
                  <a:close/>
                </a:path>
                <a:path w="4370705" h="10267950">
                  <a:moveTo>
                    <a:pt x="4370133" y="0"/>
                  </a:moveTo>
                  <a:lnTo>
                    <a:pt x="753605" y="0"/>
                  </a:lnTo>
                  <a:lnTo>
                    <a:pt x="0" y="819734"/>
                  </a:lnTo>
                  <a:lnTo>
                    <a:pt x="3621925" y="819734"/>
                  </a:lnTo>
                  <a:lnTo>
                    <a:pt x="4370133" y="5880"/>
                  </a:lnTo>
                  <a:lnTo>
                    <a:pt x="4370133" y="0"/>
                  </a:lnTo>
                  <a:close/>
                </a:path>
              </a:pathLst>
            </a:custGeom>
            <a:solidFill>
              <a:srgbClr val="FFFFFF"/>
            </a:solidFill>
          </p:spPr>
          <p:txBody>
            <a:bodyPr wrap="square" lIns="0" tIns="0" rIns="0" bIns="0" rtlCol="0"/>
            <a:lstStyle/>
            <a:p>
              <a:endParaRPr/>
            </a:p>
          </p:txBody>
        </p:sp>
        <p:sp>
          <p:nvSpPr>
            <p:cNvPr id="8" name="object 8"/>
            <p:cNvSpPr/>
            <p:nvPr/>
          </p:nvSpPr>
          <p:spPr>
            <a:xfrm>
              <a:off x="15261577" y="0"/>
              <a:ext cx="2633980" cy="10287635"/>
            </a:xfrm>
            <a:custGeom>
              <a:avLst/>
              <a:gdLst/>
              <a:ahLst/>
              <a:cxnLst/>
              <a:rect l="l" t="t" r="r" b="b"/>
              <a:pathLst>
                <a:path w="2633980" h="10287635">
                  <a:moveTo>
                    <a:pt x="2464244" y="0"/>
                  </a:moveTo>
                  <a:lnTo>
                    <a:pt x="919721" y="0"/>
                  </a:lnTo>
                  <a:lnTo>
                    <a:pt x="0" y="1000429"/>
                  </a:lnTo>
                  <a:lnTo>
                    <a:pt x="1544523" y="1000429"/>
                  </a:lnTo>
                  <a:lnTo>
                    <a:pt x="2464244" y="0"/>
                  </a:lnTo>
                  <a:close/>
                </a:path>
                <a:path w="2633980" h="10287635">
                  <a:moveTo>
                    <a:pt x="2633764" y="9258313"/>
                  </a:moveTo>
                  <a:lnTo>
                    <a:pt x="1093901" y="9258313"/>
                  </a:lnTo>
                  <a:lnTo>
                    <a:pt x="148196" y="10287013"/>
                  </a:lnTo>
                  <a:lnTo>
                    <a:pt x="1692719" y="10287013"/>
                  </a:lnTo>
                  <a:lnTo>
                    <a:pt x="2633764" y="9263380"/>
                  </a:lnTo>
                  <a:lnTo>
                    <a:pt x="2633764" y="9258313"/>
                  </a:lnTo>
                  <a:close/>
                </a:path>
              </a:pathLst>
            </a:custGeom>
            <a:solidFill>
              <a:srgbClr val="006600"/>
            </a:solidFill>
          </p:spPr>
          <p:txBody>
            <a:bodyPr wrap="square" lIns="0" tIns="0" rIns="0" bIns="0" rtlCol="0"/>
            <a:lstStyle/>
            <a:p>
              <a:endParaRPr/>
            </a:p>
          </p:txBody>
        </p:sp>
        <p:sp>
          <p:nvSpPr>
            <p:cNvPr id="9" name="object 9"/>
            <p:cNvSpPr/>
            <p:nvPr/>
          </p:nvSpPr>
          <p:spPr>
            <a:xfrm>
              <a:off x="8783777" y="0"/>
              <a:ext cx="9504680" cy="10287000"/>
            </a:xfrm>
            <a:custGeom>
              <a:avLst/>
              <a:gdLst/>
              <a:ahLst/>
              <a:cxnLst/>
              <a:rect l="l" t="t" r="r" b="b"/>
              <a:pathLst>
                <a:path w="9504680" h="10287000">
                  <a:moveTo>
                    <a:pt x="1526616" y="2452027"/>
                  </a:moveTo>
                  <a:lnTo>
                    <a:pt x="416356" y="2452027"/>
                  </a:lnTo>
                  <a:lnTo>
                    <a:pt x="416356" y="5348871"/>
                  </a:lnTo>
                  <a:lnTo>
                    <a:pt x="1526616" y="5348871"/>
                  </a:lnTo>
                  <a:lnTo>
                    <a:pt x="1526616" y="2452027"/>
                  </a:lnTo>
                  <a:close/>
                </a:path>
                <a:path w="9504680" h="10287000">
                  <a:moveTo>
                    <a:pt x="1700123" y="2305951"/>
                  </a:moveTo>
                  <a:lnTo>
                    <a:pt x="1697088" y="2290915"/>
                  </a:lnTo>
                  <a:lnTo>
                    <a:pt x="1688795" y="2278659"/>
                  </a:lnTo>
                  <a:lnTo>
                    <a:pt x="1676501" y="2270391"/>
                  </a:lnTo>
                  <a:lnTo>
                    <a:pt x="1661414" y="2267369"/>
                  </a:lnTo>
                  <a:lnTo>
                    <a:pt x="281520" y="2267369"/>
                  </a:lnTo>
                  <a:lnTo>
                    <a:pt x="266484" y="2270391"/>
                  </a:lnTo>
                  <a:lnTo>
                    <a:pt x="254203" y="2278659"/>
                  </a:lnTo>
                  <a:lnTo>
                    <a:pt x="245922" y="2290915"/>
                  </a:lnTo>
                  <a:lnTo>
                    <a:pt x="242887" y="2305951"/>
                  </a:lnTo>
                  <a:lnTo>
                    <a:pt x="242887" y="2355710"/>
                  </a:lnTo>
                  <a:lnTo>
                    <a:pt x="245922" y="2370747"/>
                  </a:lnTo>
                  <a:lnTo>
                    <a:pt x="254203" y="2383028"/>
                  </a:lnTo>
                  <a:lnTo>
                    <a:pt x="266484" y="2391283"/>
                  </a:lnTo>
                  <a:lnTo>
                    <a:pt x="281520" y="2394318"/>
                  </a:lnTo>
                  <a:lnTo>
                    <a:pt x="1661414" y="2394318"/>
                  </a:lnTo>
                  <a:lnTo>
                    <a:pt x="1676501" y="2391283"/>
                  </a:lnTo>
                  <a:lnTo>
                    <a:pt x="1688795" y="2383028"/>
                  </a:lnTo>
                  <a:lnTo>
                    <a:pt x="1697088" y="2370747"/>
                  </a:lnTo>
                  <a:lnTo>
                    <a:pt x="1700123" y="2355710"/>
                  </a:lnTo>
                  <a:lnTo>
                    <a:pt x="1700123" y="2305951"/>
                  </a:lnTo>
                  <a:close/>
                </a:path>
                <a:path w="9504680" h="10287000">
                  <a:moveTo>
                    <a:pt x="1738820" y="5602795"/>
                  </a:moveTo>
                  <a:lnTo>
                    <a:pt x="1671231" y="5576011"/>
                  </a:lnTo>
                  <a:lnTo>
                    <a:pt x="1644116" y="5545328"/>
                  </a:lnTo>
                  <a:lnTo>
                    <a:pt x="1623174" y="5505615"/>
                  </a:lnTo>
                  <a:lnTo>
                    <a:pt x="1609661" y="5458739"/>
                  </a:lnTo>
                  <a:lnTo>
                    <a:pt x="1604873" y="5406568"/>
                  </a:lnTo>
                  <a:lnTo>
                    <a:pt x="338124" y="5406568"/>
                  </a:lnTo>
                  <a:lnTo>
                    <a:pt x="333336" y="5458739"/>
                  </a:lnTo>
                  <a:lnTo>
                    <a:pt x="319824" y="5505615"/>
                  </a:lnTo>
                  <a:lnTo>
                    <a:pt x="298881" y="5545328"/>
                  </a:lnTo>
                  <a:lnTo>
                    <a:pt x="271767" y="5576011"/>
                  </a:lnTo>
                  <a:lnTo>
                    <a:pt x="204165" y="5602795"/>
                  </a:lnTo>
                  <a:lnTo>
                    <a:pt x="1738820" y="5602795"/>
                  </a:lnTo>
                  <a:close/>
                </a:path>
                <a:path w="9504680" h="10287000">
                  <a:moveTo>
                    <a:pt x="1942947" y="5765076"/>
                  </a:moveTo>
                  <a:lnTo>
                    <a:pt x="1934514" y="5723394"/>
                  </a:lnTo>
                  <a:lnTo>
                    <a:pt x="1911502" y="5689346"/>
                  </a:lnTo>
                  <a:lnTo>
                    <a:pt x="1877377" y="5666397"/>
                  </a:lnTo>
                  <a:lnTo>
                    <a:pt x="1835581" y="5657977"/>
                  </a:lnTo>
                  <a:lnTo>
                    <a:pt x="107403" y="5657977"/>
                  </a:lnTo>
                  <a:lnTo>
                    <a:pt x="65608" y="5666397"/>
                  </a:lnTo>
                  <a:lnTo>
                    <a:pt x="31470" y="5689346"/>
                  </a:lnTo>
                  <a:lnTo>
                    <a:pt x="8445" y="5723394"/>
                  </a:lnTo>
                  <a:lnTo>
                    <a:pt x="0" y="5765076"/>
                  </a:lnTo>
                  <a:lnTo>
                    <a:pt x="0" y="6076315"/>
                  </a:lnTo>
                  <a:lnTo>
                    <a:pt x="1942947" y="6076315"/>
                  </a:lnTo>
                  <a:lnTo>
                    <a:pt x="1942947" y="5765076"/>
                  </a:lnTo>
                  <a:close/>
                </a:path>
                <a:path w="9504680" h="10287000">
                  <a:moveTo>
                    <a:pt x="1942947" y="2036902"/>
                  </a:moveTo>
                  <a:lnTo>
                    <a:pt x="1937016" y="2007539"/>
                  </a:lnTo>
                  <a:lnTo>
                    <a:pt x="1920824" y="1983574"/>
                  </a:lnTo>
                  <a:lnTo>
                    <a:pt x="1896821" y="1967433"/>
                  </a:lnTo>
                  <a:lnTo>
                    <a:pt x="1867408" y="1961515"/>
                  </a:lnTo>
                  <a:lnTo>
                    <a:pt x="75590" y="1961515"/>
                  </a:lnTo>
                  <a:lnTo>
                    <a:pt x="46177" y="1967433"/>
                  </a:lnTo>
                  <a:lnTo>
                    <a:pt x="22148" y="1983574"/>
                  </a:lnTo>
                  <a:lnTo>
                    <a:pt x="5943" y="2007539"/>
                  </a:lnTo>
                  <a:lnTo>
                    <a:pt x="0" y="2036902"/>
                  </a:lnTo>
                  <a:lnTo>
                    <a:pt x="0" y="2134273"/>
                  </a:lnTo>
                  <a:lnTo>
                    <a:pt x="5943" y="2163610"/>
                  </a:lnTo>
                  <a:lnTo>
                    <a:pt x="22148" y="2187575"/>
                  </a:lnTo>
                  <a:lnTo>
                    <a:pt x="46177" y="2203742"/>
                  </a:lnTo>
                  <a:lnTo>
                    <a:pt x="75590" y="2209660"/>
                  </a:lnTo>
                  <a:lnTo>
                    <a:pt x="1867408" y="2209660"/>
                  </a:lnTo>
                  <a:lnTo>
                    <a:pt x="1896821" y="2203742"/>
                  </a:lnTo>
                  <a:lnTo>
                    <a:pt x="1920824" y="2187575"/>
                  </a:lnTo>
                  <a:lnTo>
                    <a:pt x="1937016" y="2163610"/>
                  </a:lnTo>
                  <a:lnTo>
                    <a:pt x="1942947" y="2134273"/>
                  </a:lnTo>
                  <a:lnTo>
                    <a:pt x="1942947" y="2036902"/>
                  </a:lnTo>
                  <a:close/>
                </a:path>
                <a:path w="9504680" h="10287000">
                  <a:moveTo>
                    <a:pt x="9504210" y="9258313"/>
                  </a:moveTo>
                  <a:lnTo>
                    <a:pt x="9182113" y="9258313"/>
                  </a:lnTo>
                  <a:lnTo>
                    <a:pt x="8236407" y="10287000"/>
                  </a:lnTo>
                  <a:lnTo>
                    <a:pt x="9504210" y="10287000"/>
                  </a:lnTo>
                  <a:lnTo>
                    <a:pt x="9504210" y="9258313"/>
                  </a:lnTo>
                  <a:close/>
                </a:path>
                <a:path w="9504680" h="10287000">
                  <a:moveTo>
                    <a:pt x="9504210" y="0"/>
                  </a:moveTo>
                  <a:lnTo>
                    <a:pt x="9007932" y="0"/>
                  </a:lnTo>
                  <a:lnTo>
                    <a:pt x="8088211" y="1000429"/>
                  </a:lnTo>
                  <a:lnTo>
                    <a:pt x="9504210" y="1000429"/>
                  </a:lnTo>
                  <a:lnTo>
                    <a:pt x="9504210" y="0"/>
                  </a:lnTo>
                  <a:close/>
                </a:path>
              </a:pathLst>
            </a:custGeom>
            <a:solidFill>
              <a:srgbClr val="FFFFFF"/>
            </a:solidFill>
          </p:spPr>
          <p:txBody>
            <a:bodyPr wrap="square" lIns="0" tIns="0" rIns="0" bIns="0" rtlCol="0"/>
            <a:lstStyle/>
            <a:p>
              <a:endParaRPr/>
            </a:p>
          </p:txBody>
        </p:sp>
      </p:grpSp>
      <p:sp>
        <p:nvSpPr>
          <p:cNvPr id="10" name="object 10"/>
          <p:cNvSpPr txBox="1">
            <a:spLocks noGrp="1"/>
          </p:cNvSpPr>
          <p:nvPr>
            <p:ph type="title"/>
          </p:nvPr>
        </p:nvSpPr>
        <p:spPr>
          <a:xfrm>
            <a:off x="365998" y="3763946"/>
            <a:ext cx="6498590" cy="2143125"/>
          </a:xfrm>
          <a:prstGeom prst="rect">
            <a:avLst/>
          </a:prstGeom>
        </p:spPr>
        <p:txBody>
          <a:bodyPr vert="horz" wrap="square" lIns="0" tIns="205104" rIns="0" bIns="0" rtlCol="0">
            <a:spAutoFit/>
          </a:bodyPr>
          <a:lstStyle/>
          <a:p>
            <a:pPr marL="12700" marR="5080">
              <a:lnSpc>
                <a:spcPts val="7580"/>
              </a:lnSpc>
              <a:spcBef>
                <a:spcPts val="1614"/>
              </a:spcBef>
            </a:pPr>
            <a:r>
              <a:rPr sz="7550" spc="-195" dirty="0">
                <a:solidFill>
                  <a:srgbClr val="0D7377"/>
                </a:solidFill>
              </a:rPr>
              <a:t>Three</a:t>
            </a:r>
            <a:r>
              <a:rPr sz="7550" spc="-560" dirty="0">
                <a:solidFill>
                  <a:srgbClr val="0D7377"/>
                </a:solidFill>
              </a:rPr>
              <a:t> </a:t>
            </a:r>
            <a:r>
              <a:rPr sz="7550" spc="-265" dirty="0">
                <a:solidFill>
                  <a:srgbClr val="0D7377"/>
                </a:solidFill>
              </a:rPr>
              <a:t>Pillars</a:t>
            </a:r>
            <a:r>
              <a:rPr sz="7550" spc="-560" dirty="0">
                <a:solidFill>
                  <a:srgbClr val="0D7377"/>
                </a:solidFill>
              </a:rPr>
              <a:t> </a:t>
            </a:r>
            <a:r>
              <a:rPr sz="7550" spc="-25" dirty="0">
                <a:solidFill>
                  <a:srgbClr val="0D7377"/>
                </a:solidFill>
              </a:rPr>
              <a:t>of </a:t>
            </a:r>
            <a:r>
              <a:rPr sz="7550" spc="-35" dirty="0">
                <a:solidFill>
                  <a:srgbClr val="0D7377"/>
                </a:solidFill>
              </a:rPr>
              <a:t>Action</a:t>
            </a:r>
            <a:endParaRPr sz="7550"/>
          </a:p>
        </p:txBody>
      </p:sp>
      <p:sp>
        <p:nvSpPr>
          <p:cNvPr id="11" name="object 11"/>
          <p:cNvSpPr txBox="1"/>
          <p:nvPr/>
        </p:nvSpPr>
        <p:spPr>
          <a:xfrm>
            <a:off x="8546919" y="6741387"/>
            <a:ext cx="2413000" cy="619760"/>
          </a:xfrm>
          <a:prstGeom prst="rect">
            <a:avLst/>
          </a:prstGeom>
        </p:spPr>
        <p:txBody>
          <a:bodyPr vert="horz" wrap="square" lIns="0" tIns="12700" rIns="0" bIns="0" rtlCol="0">
            <a:spAutoFit/>
          </a:bodyPr>
          <a:lstStyle/>
          <a:p>
            <a:pPr marL="12700">
              <a:lnSpc>
                <a:spcPct val="100000"/>
              </a:lnSpc>
              <a:spcBef>
                <a:spcPts val="100"/>
              </a:spcBef>
            </a:pPr>
            <a:r>
              <a:rPr sz="3900" b="1" spc="85" dirty="0">
                <a:solidFill>
                  <a:srgbClr val="FFFFFF"/>
                </a:solidFill>
                <a:latin typeface="Arial"/>
                <a:cs typeface="Arial"/>
              </a:rPr>
              <a:t>Celebrate</a:t>
            </a:r>
            <a:endParaRPr sz="3900">
              <a:latin typeface="Arial"/>
              <a:cs typeface="Arial"/>
            </a:endParaRPr>
          </a:p>
        </p:txBody>
      </p:sp>
      <p:sp>
        <p:nvSpPr>
          <p:cNvPr id="12" name="object 12"/>
          <p:cNvSpPr/>
          <p:nvPr/>
        </p:nvSpPr>
        <p:spPr>
          <a:xfrm>
            <a:off x="12294502" y="1961514"/>
            <a:ext cx="5247005" cy="4114800"/>
          </a:xfrm>
          <a:custGeom>
            <a:avLst/>
            <a:gdLst/>
            <a:ahLst/>
            <a:cxnLst/>
            <a:rect l="l" t="t" r="r" b="b"/>
            <a:pathLst>
              <a:path w="5247005" h="4114800">
                <a:moveTo>
                  <a:pt x="1526616" y="490512"/>
                </a:moveTo>
                <a:lnTo>
                  <a:pt x="416356" y="490512"/>
                </a:lnTo>
                <a:lnTo>
                  <a:pt x="416356" y="3387356"/>
                </a:lnTo>
                <a:lnTo>
                  <a:pt x="1526616" y="3387356"/>
                </a:lnTo>
                <a:lnTo>
                  <a:pt x="1526616" y="490512"/>
                </a:lnTo>
                <a:close/>
              </a:path>
              <a:path w="5247005" h="4114800">
                <a:moveTo>
                  <a:pt x="1700123" y="344436"/>
                </a:moveTo>
                <a:lnTo>
                  <a:pt x="1697088" y="329399"/>
                </a:lnTo>
                <a:lnTo>
                  <a:pt x="1688795" y="317144"/>
                </a:lnTo>
                <a:lnTo>
                  <a:pt x="1676501" y="308876"/>
                </a:lnTo>
                <a:lnTo>
                  <a:pt x="1661414" y="305854"/>
                </a:lnTo>
                <a:lnTo>
                  <a:pt x="281520" y="305854"/>
                </a:lnTo>
                <a:lnTo>
                  <a:pt x="266484" y="308876"/>
                </a:lnTo>
                <a:lnTo>
                  <a:pt x="254203" y="317144"/>
                </a:lnTo>
                <a:lnTo>
                  <a:pt x="245922" y="329399"/>
                </a:lnTo>
                <a:lnTo>
                  <a:pt x="242887" y="344436"/>
                </a:lnTo>
                <a:lnTo>
                  <a:pt x="242887" y="394195"/>
                </a:lnTo>
                <a:lnTo>
                  <a:pt x="245922" y="409232"/>
                </a:lnTo>
                <a:lnTo>
                  <a:pt x="254203" y="421513"/>
                </a:lnTo>
                <a:lnTo>
                  <a:pt x="266484" y="429768"/>
                </a:lnTo>
                <a:lnTo>
                  <a:pt x="281520" y="432803"/>
                </a:lnTo>
                <a:lnTo>
                  <a:pt x="1661414" y="432803"/>
                </a:lnTo>
                <a:lnTo>
                  <a:pt x="1676501" y="429768"/>
                </a:lnTo>
                <a:lnTo>
                  <a:pt x="1688795" y="421513"/>
                </a:lnTo>
                <a:lnTo>
                  <a:pt x="1697088" y="409232"/>
                </a:lnTo>
                <a:lnTo>
                  <a:pt x="1700123" y="394195"/>
                </a:lnTo>
                <a:lnTo>
                  <a:pt x="1700123" y="344436"/>
                </a:lnTo>
                <a:close/>
              </a:path>
              <a:path w="5247005" h="4114800">
                <a:moveTo>
                  <a:pt x="1738820" y="3641280"/>
                </a:moveTo>
                <a:lnTo>
                  <a:pt x="1671231" y="3614496"/>
                </a:lnTo>
                <a:lnTo>
                  <a:pt x="1644116" y="3583813"/>
                </a:lnTo>
                <a:lnTo>
                  <a:pt x="1623174" y="3544100"/>
                </a:lnTo>
                <a:lnTo>
                  <a:pt x="1609661" y="3497224"/>
                </a:lnTo>
                <a:lnTo>
                  <a:pt x="1604873" y="3445052"/>
                </a:lnTo>
                <a:lnTo>
                  <a:pt x="338124" y="3445052"/>
                </a:lnTo>
                <a:lnTo>
                  <a:pt x="333336" y="3497224"/>
                </a:lnTo>
                <a:lnTo>
                  <a:pt x="319824" y="3544100"/>
                </a:lnTo>
                <a:lnTo>
                  <a:pt x="298881" y="3583813"/>
                </a:lnTo>
                <a:lnTo>
                  <a:pt x="271767" y="3614496"/>
                </a:lnTo>
                <a:lnTo>
                  <a:pt x="204165" y="3641280"/>
                </a:lnTo>
                <a:lnTo>
                  <a:pt x="1738820" y="3641280"/>
                </a:lnTo>
                <a:close/>
              </a:path>
              <a:path w="5247005" h="4114800">
                <a:moveTo>
                  <a:pt x="1942947" y="3803561"/>
                </a:moveTo>
                <a:lnTo>
                  <a:pt x="1934514" y="3761879"/>
                </a:lnTo>
                <a:lnTo>
                  <a:pt x="1911502" y="3727831"/>
                </a:lnTo>
                <a:lnTo>
                  <a:pt x="1877377" y="3704882"/>
                </a:lnTo>
                <a:lnTo>
                  <a:pt x="1835581" y="3696462"/>
                </a:lnTo>
                <a:lnTo>
                  <a:pt x="107403" y="3696462"/>
                </a:lnTo>
                <a:lnTo>
                  <a:pt x="65608" y="3704882"/>
                </a:lnTo>
                <a:lnTo>
                  <a:pt x="31470" y="3727831"/>
                </a:lnTo>
                <a:lnTo>
                  <a:pt x="8445" y="3761879"/>
                </a:lnTo>
                <a:lnTo>
                  <a:pt x="0" y="3803561"/>
                </a:lnTo>
                <a:lnTo>
                  <a:pt x="0" y="4114800"/>
                </a:lnTo>
                <a:lnTo>
                  <a:pt x="1942947" y="4114800"/>
                </a:lnTo>
                <a:lnTo>
                  <a:pt x="1942947" y="3803561"/>
                </a:lnTo>
                <a:close/>
              </a:path>
              <a:path w="5247005" h="4114800">
                <a:moveTo>
                  <a:pt x="1942947" y="75387"/>
                </a:moveTo>
                <a:lnTo>
                  <a:pt x="1937016" y="46024"/>
                </a:lnTo>
                <a:lnTo>
                  <a:pt x="1920824" y="22059"/>
                </a:lnTo>
                <a:lnTo>
                  <a:pt x="1896821" y="5918"/>
                </a:lnTo>
                <a:lnTo>
                  <a:pt x="1867408" y="0"/>
                </a:lnTo>
                <a:lnTo>
                  <a:pt x="75590" y="0"/>
                </a:lnTo>
                <a:lnTo>
                  <a:pt x="46177" y="5918"/>
                </a:lnTo>
                <a:lnTo>
                  <a:pt x="22148" y="22059"/>
                </a:lnTo>
                <a:lnTo>
                  <a:pt x="5943" y="46024"/>
                </a:lnTo>
                <a:lnTo>
                  <a:pt x="0" y="75387"/>
                </a:lnTo>
                <a:lnTo>
                  <a:pt x="0" y="172758"/>
                </a:lnTo>
                <a:lnTo>
                  <a:pt x="5943" y="202095"/>
                </a:lnTo>
                <a:lnTo>
                  <a:pt x="22148" y="226060"/>
                </a:lnTo>
                <a:lnTo>
                  <a:pt x="46177" y="242227"/>
                </a:lnTo>
                <a:lnTo>
                  <a:pt x="75590" y="248145"/>
                </a:lnTo>
                <a:lnTo>
                  <a:pt x="1867408" y="248145"/>
                </a:lnTo>
                <a:lnTo>
                  <a:pt x="1896821" y="242227"/>
                </a:lnTo>
                <a:lnTo>
                  <a:pt x="1920824" y="226060"/>
                </a:lnTo>
                <a:lnTo>
                  <a:pt x="1937016" y="202095"/>
                </a:lnTo>
                <a:lnTo>
                  <a:pt x="1942947" y="172758"/>
                </a:lnTo>
                <a:lnTo>
                  <a:pt x="1942947" y="75387"/>
                </a:lnTo>
                <a:close/>
              </a:path>
              <a:path w="5247005" h="4114800">
                <a:moveTo>
                  <a:pt x="4830432" y="490512"/>
                </a:moveTo>
                <a:lnTo>
                  <a:pt x="3720173" y="490512"/>
                </a:lnTo>
                <a:lnTo>
                  <a:pt x="3720173" y="3387356"/>
                </a:lnTo>
                <a:lnTo>
                  <a:pt x="4830432" y="3387356"/>
                </a:lnTo>
                <a:lnTo>
                  <a:pt x="4830432" y="490512"/>
                </a:lnTo>
                <a:close/>
              </a:path>
              <a:path w="5247005" h="4114800">
                <a:moveTo>
                  <a:pt x="5003939" y="344436"/>
                </a:moveTo>
                <a:lnTo>
                  <a:pt x="5000904" y="329399"/>
                </a:lnTo>
                <a:lnTo>
                  <a:pt x="4992624" y="317144"/>
                </a:lnTo>
                <a:lnTo>
                  <a:pt x="4980317" y="308876"/>
                </a:lnTo>
                <a:lnTo>
                  <a:pt x="4965243" y="305854"/>
                </a:lnTo>
                <a:lnTo>
                  <a:pt x="3585337" y="305854"/>
                </a:lnTo>
                <a:lnTo>
                  <a:pt x="3570300" y="308876"/>
                </a:lnTo>
                <a:lnTo>
                  <a:pt x="3558019" y="317144"/>
                </a:lnTo>
                <a:lnTo>
                  <a:pt x="3549739" y="329399"/>
                </a:lnTo>
                <a:lnTo>
                  <a:pt x="3546703" y="344436"/>
                </a:lnTo>
                <a:lnTo>
                  <a:pt x="3546703" y="394195"/>
                </a:lnTo>
                <a:lnTo>
                  <a:pt x="3549739" y="409232"/>
                </a:lnTo>
                <a:lnTo>
                  <a:pt x="3558019" y="421513"/>
                </a:lnTo>
                <a:lnTo>
                  <a:pt x="3570300" y="429768"/>
                </a:lnTo>
                <a:lnTo>
                  <a:pt x="3585337" y="432803"/>
                </a:lnTo>
                <a:lnTo>
                  <a:pt x="4965243" y="432803"/>
                </a:lnTo>
                <a:lnTo>
                  <a:pt x="4980317" y="429768"/>
                </a:lnTo>
                <a:lnTo>
                  <a:pt x="4992624" y="421513"/>
                </a:lnTo>
                <a:lnTo>
                  <a:pt x="5000904" y="409232"/>
                </a:lnTo>
                <a:lnTo>
                  <a:pt x="5003939" y="394195"/>
                </a:lnTo>
                <a:lnTo>
                  <a:pt x="5003939" y="344436"/>
                </a:lnTo>
                <a:close/>
              </a:path>
              <a:path w="5247005" h="4114800">
                <a:moveTo>
                  <a:pt x="5042636" y="3641280"/>
                </a:moveTo>
                <a:lnTo>
                  <a:pt x="4975047" y="3614496"/>
                </a:lnTo>
                <a:lnTo>
                  <a:pt x="4947945" y="3583813"/>
                </a:lnTo>
                <a:lnTo>
                  <a:pt x="4926990" y="3544100"/>
                </a:lnTo>
                <a:lnTo>
                  <a:pt x="4913477" y="3497224"/>
                </a:lnTo>
                <a:lnTo>
                  <a:pt x="4908689" y="3445052"/>
                </a:lnTo>
                <a:lnTo>
                  <a:pt x="3641941" y="3445052"/>
                </a:lnTo>
                <a:lnTo>
                  <a:pt x="3637153" y="3497224"/>
                </a:lnTo>
                <a:lnTo>
                  <a:pt x="3623640" y="3544100"/>
                </a:lnTo>
                <a:lnTo>
                  <a:pt x="3602698" y="3583813"/>
                </a:lnTo>
                <a:lnTo>
                  <a:pt x="3575583" y="3614496"/>
                </a:lnTo>
                <a:lnTo>
                  <a:pt x="3507981" y="3641280"/>
                </a:lnTo>
                <a:lnTo>
                  <a:pt x="5042636" y="3641280"/>
                </a:lnTo>
                <a:close/>
              </a:path>
              <a:path w="5247005" h="4114800">
                <a:moveTo>
                  <a:pt x="5246763" y="3803561"/>
                </a:moveTo>
                <a:lnTo>
                  <a:pt x="5238331" y="3761879"/>
                </a:lnTo>
                <a:lnTo>
                  <a:pt x="5215318" y="3727831"/>
                </a:lnTo>
                <a:lnTo>
                  <a:pt x="5181193" y="3704882"/>
                </a:lnTo>
                <a:lnTo>
                  <a:pt x="5139410" y="3696462"/>
                </a:lnTo>
                <a:lnTo>
                  <a:pt x="3411232" y="3696462"/>
                </a:lnTo>
                <a:lnTo>
                  <a:pt x="3369437" y="3704882"/>
                </a:lnTo>
                <a:lnTo>
                  <a:pt x="3335286" y="3727831"/>
                </a:lnTo>
                <a:lnTo>
                  <a:pt x="3312261" y="3761879"/>
                </a:lnTo>
                <a:lnTo>
                  <a:pt x="3303816" y="3803561"/>
                </a:lnTo>
                <a:lnTo>
                  <a:pt x="3303816" y="4114800"/>
                </a:lnTo>
                <a:lnTo>
                  <a:pt x="5246763" y="4114800"/>
                </a:lnTo>
                <a:lnTo>
                  <a:pt x="5246763" y="3803561"/>
                </a:lnTo>
                <a:close/>
              </a:path>
              <a:path w="5247005" h="4114800">
                <a:moveTo>
                  <a:pt x="5246763" y="75387"/>
                </a:moveTo>
                <a:lnTo>
                  <a:pt x="5240833" y="46024"/>
                </a:lnTo>
                <a:lnTo>
                  <a:pt x="5224653" y="22059"/>
                </a:lnTo>
                <a:lnTo>
                  <a:pt x="5200637" y="5918"/>
                </a:lnTo>
                <a:lnTo>
                  <a:pt x="5171224" y="0"/>
                </a:lnTo>
                <a:lnTo>
                  <a:pt x="3379406" y="0"/>
                </a:lnTo>
                <a:lnTo>
                  <a:pt x="3349993" y="5918"/>
                </a:lnTo>
                <a:lnTo>
                  <a:pt x="3325965" y="22059"/>
                </a:lnTo>
                <a:lnTo>
                  <a:pt x="3309759" y="46024"/>
                </a:lnTo>
                <a:lnTo>
                  <a:pt x="3303816" y="75387"/>
                </a:lnTo>
                <a:lnTo>
                  <a:pt x="3303816" y="172758"/>
                </a:lnTo>
                <a:lnTo>
                  <a:pt x="3309759" y="202095"/>
                </a:lnTo>
                <a:lnTo>
                  <a:pt x="3325965" y="226060"/>
                </a:lnTo>
                <a:lnTo>
                  <a:pt x="3349993" y="242227"/>
                </a:lnTo>
                <a:lnTo>
                  <a:pt x="3379406" y="248145"/>
                </a:lnTo>
                <a:lnTo>
                  <a:pt x="5171224" y="248145"/>
                </a:lnTo>
                <a:lnTo>
                  <a:pt x="5200637" y="242227"/>
                </a:lnTo>
                <a:lnTo>
                  <a:pt x="5224653" y="226060"/>
                </a:lnTo>
                <a:lnTo>
                  <a:pt x="5240833" y="202095"/>
                </a:lnTo>
                <a:lnTo>
                  <a:pt x="5246763" y="172758"/>
                </a:lnTo>
                <a:lnTo>
                  <a:pt x="5246763" y="75387"/>
                </a:lnTo>
                <a:close/>
              </a:path>
            </a:pathLst>
          </a:custGeom>
          <a:solidFill>
            <a:srgbClr val="FFFFFF"/>
          </a:solidFill>
        </p:spPr>
        <p:txBody>
          <a:bodyPr wrap="square" lIns="0" tIns="0" rIns="0" bIns="0" rtlCol="0"/>
          <a:lstStyle/>
          <a:p>
            <a:endParaRPr/>
          </a:p>
        </p:txBody>
      </p:sp>
      <p:sp>
        <p:nvSpPr>
          <p:cNvPr id="13" name="object 13"/>
          <p:cNvSpPr txBox="1"/>
          <p:nvPr/>
        </p:nvSpPr>
        <p:spPr>
          <a:xfrm>
            <a:off x="12207624" y="6742086"/>
            <a:ext cx="2113280" cy="650240"/>
          </a:xfrm>
          <a:prstGeom prst="rect">
            <a:avLst/>
          </a:prstGeom>
        </p:spPr>
        <p:txBody>
          <a:bodyPr vert="horz" wrap="square" lIns="0" tIns="12700" rIns="0" bIns="0" rtlCol="0">
            <a:spAutoFit/>
          </a:bodyPr>
          <a:lstStyle/>
          <a:p>
            <a:pPr marL="12700">
              <a:lnSpc>
                <a:spcPct val="100000"/>
              </a:lnSpc>
              <a:spcBef>
                <a:spcPts val="100"/>
              </a:spcBef>
            </a:pPr>
            <a:r>
              <a:rPr sz="4100" b="1" spc="40" dirty="0">
                <a:solidFill>
                  <a:srgbClr val="FFFFFF"/>
                </a:solidFill>
                <a:latin typeface="Arial"/>
                <a:cs typeface="Arial"/>
              </a:rPr>
              <a:t>Educate</a:t>
            </a:r>
            <a:endParaRPr sz="4100">
              <a:latin typeface="Arial"/>
              <a:cs typeface="Arial"/>
            </a:endParaRPr>
          </a:p>
        </p:txBody>
      </p:sp>
      <p:sp>
        <p:nvSpPr>
          <p:cNvPr id="14" name="object 14"/>
          <p:cNvSpPr txBox="1"/>
          <p:nvPr/>
        </p:nvSpPr>
        <p:spPr>
          <a:xfrm>
            <a:off x="15532602" y="6742086"/>
            <a:ext cx="2458720" cy="650240"/>
          </a:xfrm>
          <a:prstGeom prst="rect">
            <a:avLst/>
          </a:prstGeom>
        </p:spPr>
        <p:txBody>
          <a:bodyPr vert="horz" wrap="square" lIns="0" tIns="12700" rIns="0" bIns="0" rtlCol="0">
            <a:spAutoFit/>
          </a:bodyPr>
          <a:lstStyle/>
          <a:p>
            <a:pPr marL="12700">
              <a:lnSpc>
                <a:spcPct val="100000"/>
              </a:lnSpc>
              <a:spcBef>
                <a:spcPts val="100"/>
              </a:spcBef>
            </a:pPr>
            <a:r>
              <a:rPr sz="4100" b="1" spc="60" dirty="0">
                <a:solidFill>
                  <a:srgbClr val="FFFFFF"/>
                </a:solidFill>
                <a:latin typeface="Arial"/>
                <a:cs typeface="Arial"/>
              </a:rPr>
              <a:t>Advocate</a:t>
            </a:r>
            <a:endParaRPr sz="41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8"/>
            </a:xfrm>
            <a:prstGeom prst="rect">
              <a:avLst/>
            </a:prstGeom>
          </p:spPr>
        </p:pic>
        <p:pic>
          <p:nvPicPr>
            <p:cNvPr id="4" name="object 4"/>
            <p:cNvPicPr/>
            <p:nvPr/>
          </p:nvPicPr>
          <p:blipFill>
            <a:blip r:embed="rId3" cstate="print"/>
            <a:stretch>
              <a:fillRect/>
            </a:stretch>
          </p:blipFill>
          <p:spPr>
            <a:xfrm>
              <a:off x="3482676" y="0"/>
              <a:ext cx="14805323" cy="10232356"/>
            </a:xfrm>
            <a:prstGeom prst="rect">
              <a:avLst/>
            </a:prstGeom>
          </p:spPr>
        </p:pic>
        <p:sp>
          <p:nvSpPr>
            <p:cNvPr id="5" name="object 5"/>
            <p:cNvSpPr/>
            <p:nvPr/>
          </p:nvSpPr>
          <p:spPr>
            <a:xfrm>
              <a:off x="5165249" y="60637"/>
              <a:ext cx="10640695" cy="10006330"/>
            </a:xfrm>
            <a:custGeom>
              <a:avLst/>
              <a:gdLst/>
              <a:ahLst/>
              <a:cxnLst/>
              <a:rect l="l" t="t" r="r" b="b"/>
              <a:pathLst>
                <a:path w="10640694" h="10006330">
                  <a:moveTo>
                    <a:pt x="10404600" y="10006319"/>
                  </a:moveTo>
                  <a:lnTo>
                    <a:pt x="235479" y="10006319"/>
                  </a:lnTo>
                  <a:lnTo>
                    <a:pt x="202762" y="9998235"/>
                  </a:lnTo>
                  <a:lnTo>
                    <a:pt x="160276" y="9980235"/>
                  </a:lnTo>
                  <a:lnTo>
                    <a:pt x="121454" y="9956105"/>
                  </a:lnTo>
                  <a:lnTo>
                    <a:pt x="86912" y="9926461"/>
                  </a:lnTo>
                  <a:lnTo>
                    <a:pt x="57268" y="9891919"/>
                  </a:lnTo>
                  <a:lnTo>
                    <a:pt x="33138" y="9853097"/>
                  </a:lnTo>
                  <a:lnTo>
                    <a:pt x="15139" y="9810611"/>
                  </a:lnTo>
                  <a:lnTo>
                    <a:pt x="3887" y="9765078"/>
                  </a:lnTo>
                  <a:lnTo>
                    <a:pt x="0" y="9717114"/>
                  </a:lnTo>
                  <a:lnTo>
                    <a:pt x="0" y="296259"/>
                  </a:lnTo>
                  <a:lnTo>
                    <a:pt x="3887" y="248295"/>
                  </a:lnTo>
                  <a:lnTo>
                    <a:pt x="15139" y="202762"/>
                  </a:lnTo>
                  <a:lnTo>
                    <a:pt x="33138" y="160276"/>
                  </a:lnTo>
                  <a:lnTo>
                    <a:pt x="57268" y="121454"/>
                  </a:lnTo>
                  <a:lnTo>
                    <a:pt x="86912" y="86912"/>
                  </a:lnTo>
                  <a:lnTo>
                    <a:pt x="121454" y="57268"/>
                  </a:lnTo>
                  <a:lnTo>
                    <a:pt x="160276" y="33138"/>
                  </a:lnTo>
                  <a:lnTo>
                    <a:pt x="202762" y="15139"/>
                  </a:lnTo>
                  <a:lnTo>
                    <a:pt x="248295" y="3887"/>
                  </a:lnTo>
                  <a:lnTo>
                    <a:pt x="296256" y="0"/>
                  </a:lnTo>
                  <a:lnTo>
                    <a:pt x="10343824" y="0"/>
                  </a:lnTo>
                  <a:lnTo>
                    <a:pt x="10391784" y="3887"/>
                  </a:lnTo>
                  <a:lnTo>
                    <a:pt x="10437318" y="15139"/>
                  </a:lnTo>
                  <a:lnTo>
                    <a:pt x="10479804" y="33138"/>
                  </a:lnTo>
                  <a:lnTo>
                    <a:pt x="10518626" y="57268"/>
                  </a:lnTo>
                  <a:lnTo>
                    <a:pt x="10553167" y="86912"/>
                  </a:lnTo>
                  <a:lnTo>
                    <a:pt x="10582811" y="121454"/>
                  </a:lnTo>
                  <a:lnTo>
                    <a:pt x="10606941" y="160276"/>
                  </a:lnTo>
                  <a:lnTo>
                    <a:pt x="10624940" y="202762"/>
                  </a:lnTo>
                  <a:lnTo>
                    <a:pt x="10636192" y="248295"/>
                  </a:lnTo>
                  <a:lnTo>
                    <a:pt x="10640080" y="296259"/>
                  </a:lnTo>
                  <a:lnTo>
                    <a:pt x="10640080" y="9717114"/>
                  </a:lnTo>
                  <a:lnTo>
                    <a:pt x="10636192" y="9765078"/>
                  </a:lnTo>
                  <a:lnTo>
                    <a:pt x="10624940" y="9810611"/>
                  </a:lnTo>
                  <a:lnTo>
                    <a:pt x="10606941" y="9853097"/>
                  </a:lnTo>
                  <a:lnTo>
                    <a:pt x="10582811" y="9891919"/>
                  </a:lnTo>
                  <a:lnTo>
                    <a:pt x="10553167" y="9926461"/>
                  </a:lnTo>
                  <a:lnTo>
                    <a:pt x="10518626" y="9956105"/>
                  </a:lnTo>
                  <a:lnTo>
                    <a:pt x="10479804" y="9980235"/>
                  </a:lnTo>
                  <a:lnTo>
                    <a:pt x="10437318" y="9998235"/>
                  </a:lnTo>
                  <a:lnTo>
                    <a:pt x="10404600" y="10006319"/>
                  </a:lnTo>
                  <a:close/>
                </a:path>
              </a:pathLst>
            </a:custGeom>
            <a:solidFill>
              <a:srgbClr val="4670BF">
                <a:alpha val="78819"/>
              </a:srgbClr>
            </a:solidFill>
          </p:spPr>
          <p:txBody>
            <a:bodyPr wrap="square" lIns="0" tIns="0" rIns="0" bIns="0" rtlCol="0"/>
            <a:lstStyle/>
            <a:p>
              <a:endParaRPr/>
            </a:p>
          </p:txBody>
        </p:sp>
        <p:sp>
          <p:nvSpPr>
            <p:cNvPr id="6" name="object 6"/>
            <p:cNvSpPr/>
            <p:nvPr/>
          </p:nvSpPr>
          <p:spPr>
            <a:xfrm>
              <a:off x="4649523" y="345888"/>
              <a:ext cx="11689715" cy="1028700"/>
            </a:xfrm>
            <a:custGeom>
              <a:avLst/>
              <a:gdLst/>
              <a:ahLst/>
              <a:cxnLst/>
              <a:rect l="l" t="t" r="r" b="b"/>
              <a:pathLst>
                <a:path w="11689715" h="1028700">
                  <a:moveTo>
                    <a:pt x="11498336" y="1028647"/>
                  </a:moveTo>
                  <a:lnTo>
                    <a:pt x="190993" y="1028647"/>
                  </a:lnTo>
                  <a:lnTo>
                    <a:pt x="147276" y="1023590"/>
                  </a:lnTo>
                  <a:lnTo>
                    <a:pt x="107105" y="1009192"/>
                  </a:lnTo>
                  <a:lnTo>
                    <a:pt x="71638" y="986612"/>
                  </a:lnTo>
                  <a:lnTo>
                    <a:pt x="42035" y="957009"/>
                  </a:lnTo>
                  <a:lnTo>
                    <a:pt x="19454" y="921542"/>
                  </a:lnTo>
                  <a:lnTo>
                    <a:pt x="5056" y="881370"/>
                  </a:lnTo>
                  <a:lnTo>
                    <a:pt x="0" y="837654"/>
                  </a:lnTo>
                  <a:lnTo>
                    <a:pt x="0" y="190992"/>
                  </a:lnTo>
                  <a:lnTo>
                    <a:pt x="5056" y="147276"/>
                  </a:lnTo>
                  <a:lnTo>
                    <a:pt x="19454" y="107105"/>
                  </a:lnTo>
                  <a:lnTo>
                    <a:pt x="42035" y="71638"/>
                  </a:lnTo>
                  <a:lnTo>
                    <a:pt x="71638" y="42035"/>
                  </a:lnTo>
                  <a:lnTo>
                    <a:pt x="107105" y="19455"/>
                  </a:lnTo>
                  <a:lnTo>
                    <a:pt x="147276" y="5056"/>
                  </a:lnTo>
                  <a:lnTo>
                    <a:pt x="190993" y="0"/>
                  </a:lnTo>
                  <a:lnTo>
                    <a:pt x="11498336" y="0"/>
                  </a:lnTo>
                  <a:lnTo>
                    <a:pt x="11542052" y="5056"/>
                  </a:lnTo>
                  <a:lnTo>
                    <a:pt x="11582224" y="19455"/>
                  </a:lnTo>
                  <a:lnTo>
                    <a:pt x="11617690" y="42035"/>
                  </a:lnTo>
                  <a:lnTo>
                    <a:pt x="11647293" y="71638"/>
                  </a:lnTo>
                  <a:lnTo>
                    <a:pt x="11669873" y="107105"/>
                  </a:lnTo>
                  <a:lnTo>
                    <a:pt x="11684271" y="147276"/>
                  </a:lnTo>
                  <a:lnTo>
                    <a:pt x="11689328" y="190992"/>
                  </a:lnTo>
                  <a:lnTo>
                    <a:pt x="11689328" y="837654"/>
                  </a:lnTo>
                  <a:lnTo>
                    <a:pt x="11684271" y="881370"/>
                  </a:lnTo>
                  <a:lnTo>
                    <a:pt x="11669873" y="921542"/>
                  </a:lnTo>
                  <a:lnTo>
                    <a:pt x="11647293" y="957009"/>
                  </a:lnTo>
                  <a:lnTo>
                    <a:pt x="11617690" y="986612"/>
                  </a:lnTo>
                  <a:lnTo>
                    <a:pt x="11582224" y="1009192"/>
                  </a:lnTo>
                  <a:lnTo>
                    <a:pt x="11542052" y="1023590"/>
                  </a:lnTo>
                  <a:lnTo>
                    <a:pt x="11498336" y="1028647"/>
                  </a:lnTo>
                  <a:close/>
                </a:path>
              </a:pathLst>
            </a:custGeom>
            <a:solidFill>
              <a:srgbClr val="008000">
                <a:alpha val="78819"/>
              </a:srgbClr>
            </a:solidFill>
          </p:spPr>
          <p:txBody>
            <a:bodyPr wrap="square" lIns="0" tIns="0" rIns="0" bIns="0" rtlCol="0"/>
            <a:lstStyle/>
            <a:p>
              <a:endParaRPr/>
            </a:p>
          </p:txBody>
        </p:sp>
        <p:pic>
          <p:nvPicPr>
            <p:cNvPr id="7" name="object 7"/>
            <p:cNvPicPr/>
            <p:nvPr/>
          </p:nvPicPr>
          <p:blipFill>
            <a:blip r:embed="rId4" cstate="print"/>
            <a:stretch>
              <a:fillRect/>
            </a:stretch>
          </p:blipFill>
          <p:spPr>
            <a:xfrm>
              <a:off x="0" y="0"/>
              <a:ext cx="4526961" cy="10280564"/>
            </a:xfrm>
            <a:prstGeom prst="rect">
              <a:avLst/>
            </a:prstGeom>
          </p:spPr>
        </p:pic>
      </p:grpSp>
      <p:sp>
        <p:nvSpPr>
          <p:cNvPr id="8" name="object 8"/>
          <p:cNvSpPr txBox="1"/>
          <p:nvPr/>
        </p:nvSpPr>
        <p:spPr>
          <a:xfrm>
            <a:off x="1322627" y="1043661"/>
            <a:ext cx="1200150" cy="8292465"/>
          </a:xfrm>
          <a:prstGeom prst="rect">
            <a:avLst/>
          </a:prstGeom>
        </p:spPr>
        <p:txBody>
          <a:bodyPr vert="vert270" wrap="square" lIns="0" tIns="73025" rIns="0" bIns="0" rtlCol="0">
            <a:spAutoFit/>
          </a:bodyPr>
          <a:lstStyle/>
          <a:p>
            <a:pPr marL="12700">
              <a:lnSpc>
                <a:spcPct val="100000"/>
              </a:lnSpc>
              <a:spcBef>
                <a:spcPts val="575"/>
              </a:spcBef>
            </a:pPr>
            <a:r>
              <a:rPr sz="6350" spc="185" dirty="0">
                <a:solidFill>
                  <a:srgbClr val="FFFFFF"/>
                </a:solidFill>
                <a:latin typeface="Arial"/>
                <a:cs typeface="Arial"/>
              </a:rPr>
              <a:t>SOCIAL</a:t>
            </a:r>
            <a:r>
              <a:rPr sz="6350" spc="-165" dirty="0">
                <a:solidFill>
                  <a:srgbClr val="FFFFFF"/>
                </a:solidFill>
                <a:latin typeface="Arial"/>
                <a:cs typeface="Arial"/>
              </a:rPr>
              <a:t> </a:t>
            </a:r>
            <a:r>
              <a:rPr sz="6350" spc="-10" dirty="0">
                <a:solidFill>
                  <a:srgbClr val="FFFFFF"/>
                </a:solidFill>
                <a:latin typeface="Arial"/>
                <a:cs typeface="Arial"/>
              </a:rPr>
              <a:t>STATEMENT</a:t>
            </a:r>
            <a:endParaRPr sz="6350">
              <a:latin typeface="Arial"/>
              <a:cs typeface="Arial"/>
            </a:endParaRPr>
          </a:p>
        </p:txBody>
      </p:sp>
      <p:sp>
        <p:nvSpPr>
          <p:cNvPr id="9" name="object 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30" dirty="0"/>
              <a:t>Adopted</a:t>
            </a:r>
            <a:r>
              <a:rPr spc="-204" dirty="0"/>
              <a:t> </a:t>
            </a:r>
            <a:r>
              <a:rPr spc="75" dirty="0"/>
              <a:t>in</a:t>
            </a:r>
            <a:r>
              <a:rPr spc="-204" dirty="0"/>
              <a:t> </a:t>
            </a:r>
            <a:r>
              <a:rPr spc="155" dirty="0"/>
              <a:t>2022</a:t>
            </a:r>
          </a:p>
        </p:txBody>
      </p:sp>
      <p:sp>
        <p:nvSpPr>
          <p:cNvPr id="10" name="object 10"/>
          <p:cNvSpPr txBox="1"/>
          <p:nvPr/>
        </p:nvSpPr>
        <p:spPr>
          <a:xfrm>
            <a:off x="5869378" y="2110937"/>
            <a:ext cx="9222105" cy="7226300"/>
          </a:xfrm>
          <a:prstGeom prst="rect">
            <a:avLst/>
          </a:prstGeom>
        </p:spPr>
        <p:txBody>
          <a:bodyPr vert="horz" wrap="square" lIns="0" tIns="12700" rIns="0" bIns="0" rtlCol="0">
            <a:spAutoFit/>
          </a:bodyPr>
          <a:lstStyle/>
          <a:p>
            <a:pPr marL="12700" marR="5080">
              <a:lnSpc>
                <a:spcPct val="114100"/>
              </a:lnSpc>
              <a:spcBef>
                <a:spcPts val="100"/>
              </a:spcBef>
            </a:pPr>
            <a:r>
              <a:rPr sz="2300" b="1" spc="-204" dirty="0">
                <a:solidFill>
                  <a:srgbClr val="FFFFFF"/>
                </a:solidFill>
                <a:latin typeface="Arial"/>
                <a:cs typeface="Arial"/>
              </a:rPr>
              <a:t>WE</a:t>
            </a:r>
            <a:r>
              <a:rPr sz="2300" b="1" spc="-155" dirty="0">
                <a:solidFill>
                  <a:srgbClr val="FFFFFF"/>
                </a:solidFill>
                <a:latin typeface="Arial"/>
                <a:cs typeface="Arial"/>
              </a:rPr>
              <a:t> </a:t>
            </a:r>
            <a:r>
              <a:rPr sz="2300" b="1" spc="-170" dirty="0">
                <a:solidFill>
                  <a:srgbClr val="FFFFFF"/>
                </a:solidFill>
                <a:latin typeface="Arial"/>
                <a:cs typeface="Arial"/>
              </a:rPr>
              <a:t>BELIEVE</a:t>
            </a:r>
            <a:r>
              <a:rPr sz="2300" b="1" spc="-150" dirty="0">
                <a:solidFill>
                  <a:srgbClr val="FFFFFF"/>
                </a:solidFill>
                <a:latin typeface="Arial"/>
                <a:cs typeface="Arial"/>
              </a:rPr>
              <a:t> </a:t>
            </a:r>
            <a:r>
              <a:rPr sz="2300" b="1" spc="-10" dirty="0">
                <a:solidFill>
                  <a:srgbClr val="FFFFFF"/>
                </a:solidFill>
                <a:latin typeface="Arial"/>
                <a:cs typeface="Arial"/>
              </a:rPr>
              <a:t>that</a:t>
            </a:r>
            <a:r>
              <a:rPr sz="2300" b="1" spc="-150" dirty="0">
                <a:solidFill>
                  <a:srgbClr val="FFFFFF"/>
                </a:solidFill>
                <a:latin typeface="Arial"/>
                <a:cs typeface="Arial"/>
              </a:rPr>
              <a:t> </a:t>
            </a:r>
            <a:r>
              <a:rPr sz="2300" b="1" spc="-225" dirty="0">
                <a:solidFill>
                  <a:srgbClr val="FFFFFF"/>
                </a:solidFill>
                <a:latin typeface="Arial"/>
                <a:cs typeface="Arial"/>
              </a:rPr>
              <a:t>God</a:t>
            </a:r>
            <a:r>
              <a:rPr sz="2300" b="1" spc="-150" dirty="0">
                <a:solidFill>
                  <a:srgbClr val="FFFFFF"/>
                </a:solidFill>
                <a:latin typeface="Arial"/>
                <a:cs typeface="Arial"/>
              </a:rPr>
              <a:t> </a:t>
            </a:r>
            <a:r>
              <a:rPr sz="2300" b="1" spc="-95" dirty="0">
                <a:solidFill>
                  <a:srgbClr val="FFFFFF"/>
                </a:solidFill>
                <a:latin typeface="Arial"/>
                <a:cs typeface="Arial"/>
              </a:rPr>
              <a:t>is</a:t>
            </a:r>
            <a:r>
              <a:rPr sz="2300" b="1" spc="-155" dirty="0">
                <a:solidFill>
                  <a:srgbClr val="FFFFFF"/>
                </a:solidFill>
                <a:latin typeface="Arial"/>
                <a:cs typeface="Arial"/>
              </a:rPr>
              <a:t> </a:t>
            </a:r>
            <a:r>
              <a:rPr sz="2300" b="1" spc="-35" dirty="0">
                <a:solidFill>
                  <a:srgbClr val="FFFFFF"/>
                </a:solidFill>
                <a:latin typeface="Arial"/>
                <a:cs typeface="Arial"/>
              </a:rPr>
              <a:t>the</a:t>
            </a:r>
            <a:r>
              <a:rPr sz="2300" b="1" spc="-150" dirty="0">
                <a:solidFill>
                  <a:srgbClr val="FFFFFF"/>
                </a:solidFill>
                <a:latin typeface="Arial"/>
                <a:cs typeface="Arial"/>
              </a:rPr>
              <a:t> </a:t>
            </a:r>
            <a:r>
              <a:rPr sz="2300" b="1" spc="-40" dirty="0">
                <a:solidFill>
                  <a:srgbClr val="FFFFFF"/>
                </a:solidFill>
                <a:latin typeface="Arial"/>
                <a:cs typeface="Arial"/>
              </a:rPr>
              <a:t>creator</a:t>
            </a:r>
            <a:r>
              <a:rPr sz="2300" b="1" spc="-150" dirty="0">
                <a:solidFill>
                  <a:srgbClr val="FFFFFF"/>
                </a:solidFill>
                <a:latin typeface="Arial"/>
                <a:cs typeface="Arial"/>
              </a:rPr>
              <a:t> </a:t>
            </a:r>
            <a:r>
              <a:rPr sz="2300" b="1" spc="-10" dirty="0">
                <a:solidFill>
                  <a:srgbClr val="FFFFFF"/>
                </a:solidFill>
                <a:latin typeface="Arial"/>
                <a:cs typeface="Arial"/>
              </a:rPr>
              <a:t>of</a:t>
            </a:r>
            <a:r>
              <a:rPr sz="2300" b="1" spc="-150" dirty="0">
                <a:solidFill>
                  <a:srgbClr val="FFFFFF"/>
                </a:solidFill>
                <a:latin typeface="Arial"/>
                <a:cs typeface="Arial"/>
              </a:rPr>
              <a:t> </a:t>
            </a:r>
            <a:r>
              <a:rPr sz="2300" b="1" spc="-85" dirty="0">
                <a:solidFill>
                  <a:srgbClr val="FFFFFF"/>
                </a:solidFill>
                <a:latin typeface="Arial"/>
                <a:cs typeface="Arial"/>
              </a:rPr>
              <a:t>all</a:t>
            </a:r>
            <a:r>
              <a:rPr sz="2300" b="1" spc="-155" dirty="0">
                <a:solidFill>
                  <a:srgbClr val="FFFFFF"/>
                </a:solidFill>
                <a:latin typeface="Arial"/>
                <a:cs typeface="Arial"/>
              </a:rPr>
              <a:t> </a:t>
            </a:r>
            <a:r>
              <a:rPr sz="2300" b="1" spc="-35" dirty="0">
                <a:solidFill>
                  <a:srgbClr val="FFFFFF"/>
                </a:solidFill>
                <a:latin typeface="Arial"/>
                <a:cs typeface="Arial"/>
              </a:rPr>
              <a:t>there</a:t>
            </a:r>
            <a:r>
              <a:rPr sz="2300" b="1" spc="-150" dirty="0">
                <a:solidFill>
                  <a:srgbClr val="FFFFFF"/>
                </a:solidFill>
                <a:latin typeface="Arial"/>
                <a:cs typeface="Arial"/>
              </a:rPr>
              <a:t> </a:t>
            </a:r>
            <a:r>
              <a:rPr sz="2300" b="1" spc="-80" dirty="0">
                <a:solidFill>
                  <a:srgbClr val="FFFFFF"/>
                </a:solidFill>
                <a:latin typeface="Arial"/>
                <a:cs typeface="Arial"/>
              </a:rPr>
              <a:t>is,</a:t>
            </a:r>
            <a:r>
              <a:rPr sz="2300" b="1" spc="-150" dirty="0">
                <a:solidFill>
                  <a:srgbClr val="FFFFFF"/>
                </a:solidFill>
                <a:latin typeface="Arial"/>
                <a:cs typeface="Arial"/>
              </a:rPr>
              <a:t> </a:t>
            </a:r>
            <a:r>
              <a:rPr sz="2300" b="1" spc="-95" dirty="0">
                <a:solidFill>
                  <a:srgbClr val="FFFFFF"/>
                </a:solidFill>
                <a:latin typeface="Arial"/>
                <a:cs typeface="Arial"/>
              </a:rPr>
              <a:t>seen</a:t>
            </a:r>
            <a:r>
              <a:rPr sz="2300" b="1" spc="-150" dirty="0">
                <a:solidFill>
                  <a:srgbClr val="FFFFFF"/>
                </a:solidFill>
                <a:latin typeface="Arial"/>
                <a:cs typeface="Arial"/>
              </a:rPr>
              <a:t> </a:t>
            </a:r>
            <a:r>
              <a:rPr sz="2300" b="1" spc="-130" dirty="0">
                <a:solidFill>
                  <a:srgbClr val="FFFFFF"/>
                </a:solidFill>
                <a:latin typeface="Arial"/>
                <a:cs typeface="Arial"/>
              </a:rPr>
              <a:t>and</a:t>
            </a:r>
            <a:r>
              <a:rPr sz="2300" b="1" spc="-155" dirty="0">
                <a:solidFill>
                  <a:srgbClr val="FFFFFF"/>
                </a:solidFill>
                <a:latin typeface="Arial"/>
                <a:cs typeface="Arial"/>
              </a:rPr>
              <a:t> </a:t>
            </a:r>
            <a:r>
              <a:rPr sz="2300" b="1" spc="-110" dirty="0">
                <a:solidFill>
                  <a:srgbClr val="FFFFFF"/>
                </a:solidFill>
                <a:latin typeface="Arial"/>
                <a:cs typeface="Arial"/>
              </a:rPr>
              <a:t>unseen,</a:t>
            </a:r>
            <a:r>
              <a:rPr sz="2300" b="1" spc="-150" dirty="0">
                <a:solidFill>
                  <a:srgbClr val="FFFFFF"/>
                </a:solidFill>
                <a:latin typeface="Arial"/>
                <a:cs typeface="Arial"/>
              </a:rPr>
              <a:t> </a:t>
            </a:r>
            <a:r>
              <a:rPr sz="2300" b="1" spc="-25" dirty="0">
                <a:solidFill>
                  <a:srgbClr val="FFFFFF"/>
                </a:solidFill>
                <a:latin typeface="Arial"/>
                <a:cs typeface="Arial"/>
              </a:rPr>
              <a:t>and </a:t>
            </a:r>
            <a:r>
              <a:rPr sz="2300" b="1" spc="-10" dirty="0">
                <a:solidFill>
                  <a:srgbClr val="FFFFFF"/>
                </a:solidFill>
                <a:latin typeface="Arial"/>
                <a:cs typeface="Arial"/>
              </a:rPr>
              <a:t>that</a:t>
            </a:r>
            <a:r>
              <a:rPr sz="2300" b="1" spc="-140" dirty="0">
                <a:solidFill>
                  <a:srgbClr val="FFFFFF"/>
                </a:solidFill>
                <a:latin typeface="Arial"/>
                <a:cs typeface="Arial"/>
              </a:rPr>
              <a:t> He </a:t>
            </a:r>
            <a:r>
              <a:rPr sz="2300" b="1" spc="-95" dirty="0">
                <a:solidFill>
                  <a:srgbClr val="FFFFFF"/>
                </a:solidFill>
                <a:latin typeface="Arial"/>
                <a:cs typeface="Arial"/>
              </a:rPr>
              <a:t>charged</a:t>
            </a:r>
            <a:r>
              <a:rPr sz="2300" b="1" spc="-140" dirty="0">
                <a:solidFill>
                  <a:srgbClr val="FFFFFF"/>
                </a:solidFill>
                <a:latin typeface="Arial"/>
                <a:cs typeface="Arial"/>
              </a:rPr>
              <a:t> </a:t>
            </a:r>
            <a:r>
              <a:rPr sz="2300" b="1" spc="-130" dirty="0">
                <a:solidFill>
                  <a:srgbClr val="FFFFFF"/>
                </a:solidFill>
                <a:latin typeface="Arial"/>
                <a:cs typeface="Arial"/>
              </a:rPr>
              <a:t>humankind</a:t>
            </a:r>
            <a:r>
              <a:rPr sz="2300" b="1" spc="-140" dirty="0">
                <a:solidFill>
                  <a:srgbClr val="FFFFFF"/>
                </a:solidFill>
                <a:latin typeface="Arial"/>
                <a:cs typeface="Arial"/>
              </a:rPr>
              <a:t> </a:t>
            </a:r>
            <a:r>
              <a:rPr sz="2300" b="1" spc="-35" dirty="0">
                <a:solidFill>
                  <a:srgbClr val="FFFFFF"/>
                </a:solidFill>
                <a:latin typeface="Arial"/>
                <a:cs typeface="Arial"/>
              </a:rPr>
              <a:t>with</a:t>
            </a:r>
            <a:r>
              <a:rPr sz="2300" b="1" spc="-140" dirty="0">
                <a:solidFill>
                  <a:srgbClr val="FFFFFF"/>
                </a:solidFill>
                <a:latin typeface="Arial"/>
                <a:cs typeface="Arial"/>
              </a:rPr>
              <a:t> </a:t>
            </a:r>
            <a:r>
              <a:rPr sz="2300" b="1" spc="-35" dirty="0">
                <a:solidFill>
                  <a:srgbClr val="FFFFFF"/>
                </a:solidFill>
                <a:latin typeface="Arial"/>
                <a:cs typeface="Arial"/>
              </a:rPr>
              <a:t>the</a:t>
            </a:r>
            <a:r>
              <a:rPr sz="2300" b="1" spc="-140" dirty="0">
                <a:solidFill>
                  <a:srgbClr val="FFFFFF"/>
                </a:solidFill>
                <a:latin typeface="Arial"/>
                <a:cs typeface="Arial"/>
              </a:rPr>
              <a:t> </a:t>
            </a:r>
            <a:r>
              <a:rPr sz="2300" b="1" spc="-90" dirty="0">
                <a:solidFill>
                  <a:srgbClr val="FFFFFF"/>
                </a:solidFill>
                <a:latin typeface="Arial"/>
                <a:cs typeface="Arial"/>
              </a:rPr>
              <a:t>responsibility</a:t>
            </a:r>
            <a:r>
              <a:rPr sz="2300" b="1" spc="-135" dirty="0">
                <a:solidFill>
                  <a:srgbClr val="FFFFFF"/>
                </a:solidFill>
                <a:latin typeface="Arial"/>
                <a:cs typeface="Arial"/>
              </a:rPr>
              <a:t> </a:t>
            </a:r>
            <a:r>
              <a:rPr sz="2300" b="1" spc="-20" dirty="0">
                <a:solidFill>
                  <a:srgbClr val="FFFFFF"/>
                </a:solidFill>
                <a:latin typeface="Arial"/>
                <a:cs typeface="Arial"/>
              </a:rPr>
              <a:t>to</a:t>
            </a:r>
            <a:r>
              <a:rPr sz="2300" b="1" spc="-140" dirty="0">
                <a:solidFill>
                  <a:srgbClr val="FFFFFF"/>
                </a:solidFill>
                <a:latin typeface="Arial"/>
                <a:cs typeface="Arial"/>
              </a:rPr>
              <a:t> </a:t>
            </a:r>
            <a:r>
              <a:rPr sz="2300" b="1" spc="-55" dirty="0">
                <a:solidFill>
                  <a:srgbClr val="FFFFFF"/>
                </a:solidFill>
                <a:latin typeface="Arial"/>
                <a:cs typeface="Arial"/>
              </a:rPr>
              <a:t>care</a:t>
            </a:r>
            <a:r>
              <a:rPr sz="2300" b="1" spc="-140" dirty="0">
                <a:solidFill>
                  <a:srgbClr val="FFFFFF"/>
                </a:solidFill>
                <a:latin typeface="Arial"/>
                <a:cs typeface="Arial"/>
              </a:rPr>
              <a:t> </a:t>
            </a:r>
            <a:r>
              <a:rPr sz="2300" b="1" spc="-20" dirty="0">
                <a:solidFill>
                  <a:srgbClr val="FFFFFF"/>
                </a:solidFill>
                <a:latin typeface="Arial"/>
                <a:cs typeface="Arial"/>
              </a:rPr>
              <a:t>for</a:t>
            </a:r>
            <a:r>
              <a:rPr sz="2300" b="1" spc="-140" dirty="0">
                <a:solidFill>
                  <a:srgbClr val="FFFFFF"/>
                </a:solidFill>
                <a:latin typeface="Arial"/>
                <a:cs typeface="Arial"/>
              </a:rPr>
              <a:t> </a:t>
            </a:r>
            <a:r>
              <a:rPr sz="2300" b="1" spc="-25" dirty="0">
                <a:solidFill>
                  <a:srgbClr val="FFFFFF"/>
                </a:solidFill>
                <a:latin typeface="Arial"/>
                <a:cs typeface="Arial"/>
              </a:rPr>
              <a:t>His </a:t>
            </a:r>
            <a:r>
              <a:rPr sz="2300" b="1" spc="-60" dirty="0">
                <a:solidFill>
                  <a:srgbClr val="FFFFFF"/>
                </a:solidFill>
                <a:latin typeface="Arial"/>
                <a:cs typeface="Arial"/>
              </a:rPr>
              <a:t>creation.</a:t>
            </a:r>
            <a:r>
              <a:rPr sz="2300" b="1" spc="-140" dirty="0">
                <a:solidFill>
                  <a:srgbClr val="FFFFFF"/>
                </a:solidFill>
                <a:latin typeface="Arial"/>
                <a:cs typeface="Arial"/>
              </a:rPr>
              <a:t> </a:t>
            </a:r>
            <a:r>
              <a:rPr sz="2300" b="1" spc="-120" dirty="0">
                <a:solidFill>
                  <a:srgbClr val="FFFFFF"/>
                </a:solidFill>
                <a:latin typeface="Arial"/>
                <a:cs typeface="Arial"/>
              </a:rPr>
              <a:t>Looking</a:t>
            </a:r>
            <a:r>
              <a:rPr sz="2300" b="1" spc="-135" dirty="0">
                <a:solidFill>
                  <a:srgbClr val="FFFFFF"/>
                </a:solidFill>
                <a:latin typeface="Arial"/>
                <a:cs typeface="Arial"/>
              </a:rPr>
              <a:t> </a:t>
            </a:r>
            <a:r>
              <a:rPr sz="2300" b="1" dirty="0">
                <a:solidFill>
                  <a:srgbClr val="FFFFFF"/>
                </a:solidFill>
                <a:latin typeface="Arial"/>
                <a:cs typeface="Arial"/>
              </a:rPr>
              <a:t>at</a:t>
            </a:r>
            <a:r>
              <a:rPr sz="2300" b="1" spc="-135" dirty="0">
                <a:solidFill>
                  <a:srgbClr val="FFFFFF"/>
                </a:solidFill>
                <a:latin typeface="Arial"/>
                <a:cs typeface="Arial"/>
              </a:rPr>
              <a:t> </a:t>
            </a:r>
            <a:r>
              <a:rPr sz="2300" b="1" spc="-110" dirty="0">
                <a:solidFill>
                  <a:srgbClr val="FFFFFF"/>
                </a:solidFill>
                <a:latin typeface="Arial"/>
                <a:cs typeface="Arial"/>
              </a:rPr>
              <a:t>our</a:t>
            </a:r>
            <a:r>
              <a:rPr sz="2300" b="1" spc="-135" dirty="0">
                <a:solidFill>
                  <a:srgbClr val="FFFFFF"/>
                </a:solidFill>
                <a:latin typeface="Arial"/>
                <a:cs typeface="Arial"/>
              </a:rPr>
              <a:t> </a:t>
            </a:r>
            <a:r>
              <a:rPr sz="2300" b="1" spc="-80" dirty="0">
                <a:solidFill>
                  <a:srgbClr val="FFFFFF"/>
                </a:solidFill>
                <a:latin typeface="Arial"/>
                <a:cs typeface="Arial"/>
              </a:rPr>
              <a:t>world</a:t>
            </a:r>
            <a:r>
              <a:rPr sz="2300" b="1" spc="-135" dirty="0">
                <a:solidFill>
                  <a:srgbClr val="FFFFFF"/>
                </a:solidFill>
                <a:latin typeface="Arial"/>
                <a:cs typeface="Arial"/>
              </a:rPr>
              <a:t> </a:t>
            </a:r>
            <a:r>
              <a:rPr sz="2300" b="1" spc="-75" dirty="0">
                <a:solidFill>
                  <a:srgbClr val="FFFFFF"/>
                </a:solidFill>
                <a:latin typeface="Arial"/>
                <a:cs typeface="Arial"/>
              </a:rPr>
              <a:t>today,</a:t>
            </a:r>
            <a:r>
              <a:rPr sz="2300" b="1" spc="-135" dirty="0">
                <a:solidFill>
                  <a:srgbClr val="FFFFFF"/>
                </a:solidFill>
                <a:latin typeface="Arial"/>
                <a:cs typeface="Arial"/>
              </a:rPr>
              <a:t> </a:t>
            </a:r>
            <a:r>
              <a:rPr sz="2300" b="1" spc="-25" dirty="0">
                <a:solidFill>
                  <a:srgbClr val="FFFFFF"/>
                </a:solidFill>
                <a:latin typeface="Arial"/>
                <a:cs typeface="Arial"/>
              </a:rPr>
              <a:t>we</a:t>
            </a:r>
            <a:r>
              <a:rPr sz="2300" b="1" spc="-135" dirty="0">
                <a:solidFill>
                  <a:srgbClr val="FFFFFF"/>
                </a:solidFill>
                <a:latin typeface="Arial"/>
                <a:cs typeface="Arial"/>
              </a:rPr>
              <a:t> </a:t>
            </a:r>
            <a:r>
              <a:rPr sz="2300" b="1" dirty="0">
                <a:solidFill>
                  <a:srgbClr val="FFFFFF"/>
                </a:solidFill>
                <a:latin typeface="Arial"/>
                <a:cs typeface="Arial"/>
              </a:rPr>
              <a:t>at</a:t>
            </a:r>
            <a:r>
              <a:rPr sz="2300" b="1" spc="-135" dirty="0">
                <a:solidFill>
                  <a:srgbClr val="FFFFFF"/>
                </a:solidFill>
                <a:latin typeface="Arial"/>
                <a:cs typeface="Arial"/>
              </a:rPr>
              <a:t> </a:t>
            </a:r>
            <a:r>
              <a:rPr sz="2300" b="1" spc="-55" dirty="0">
                <a:solidFill>
                  <a:srgbClr val="FFFFFF"/>
                </a:solidFill>
                <a:latin typeface="Arial"/>
                <a:cs typeface="Arial"/>
              </a:rPr>
              <a:t>First</a:t>
            </a:r>
            <a:r>
              <a:rPr sz="2300" b="1" spc="-140" dirty="0">
                <a:solidFill>
                  <a:srgbClr val="FFFFFF"/>
                </a:solidFill>
                <a:latin typeface="Arial"/>
                <a:cs typeface="Arial"/>
              </a:rPr>
              <a:t> </a:t>
            </a:r>
            <a:r>
              <a:rPr sz="2300" b="1" spc="-85" dirty="0">
                <a:solidFill>
                  <a:srgbClr val="FFFFFF"/>
                </a:solidFill>
                <a:latin typeface="Arial"/>
                <a:cs typeface="Arial"/>
              </a:rPr>
              <a:t>Lutheran</a:t>
            </a:r>
            <a:r>
              <a:rPr sz="2300" b="1" spc="-135" dirty="0">
                <a:solidFill>
                  <a:srgbClr val="FFFFFF"/>
                </a:solidFill>
                <a:latin typeface="Arial"/>
                <a:cs typeface="Arial"/>
              </a:rPr>
              <a:t> </a:t>
            </a:r>
            <a:r>
              <a:rPr sz="2300" b="1" spc="-145" dirty="0">
                <a:solidFill>
                  <a:srgbClr val="FFFFFF"/>
                </a:solidFill>
                <a:latin typeface="Arial"/>
                <a:cs typeface="Arial"/>
              </a:rPr>
              <a:t>Church</a:t>
            </a:r>
            <a:r>
              <a:rPr sz="2300" b="1" spc="-135" dirty="0">
                <a:solidFill>
                  <a:srgbClr val="FFFFFF"/>
                </a:solidFill>
                <a:latin typeface="Arial"/>
                <a:cs typeface="Arial"/>
              </a:rPr>
              <a:t> </a:t>
            </a:r>
            <a:r>
              <a:rPr sz="2300" b="1" spc="-25" dirty="0">
                <a:solidFill>
                  <a:srgbClr val="FFFFFF"/>
                </a:solidFill>
                <a:latin typeface="Arial"/>
                <a:cs typeface="Arial"/>
              </a:rPr>
              <a:t>of </a:t>
            </a:r>
            <a:r>
              <a:rPr sz="2300" b="1" spc="-95" dirty="0">
                <a:solidFill>
                  <a:srgbClr val="FFFFFF"/>
                </a:solidFill>
                <a:latin typeface="Arial"/>
                <a:cs typeface="Arial"/>
              </a:rPr>
              <a:t>Bothell</a:t>
            </a:r>
            <a:r>
              <a:rPr sz="2300" b="1" spc="-150" dirty="0">
                <a:solidFill>
                  <a:srgbClr val="FFFFFF"/>
                </a:solidFill>
                <a:latin typeface="Arial"/>
                <a:cs typeface="Arial"/>
              </a:rPr>
              <a:t> </a:t>
            </a:r>
            <a:r>
              <a:rPr sz="2300" b="1" spc="-85" dirty="0">
                <a:solidFill>
                  <a:srgbClr val="FFFFFF"/>
                </a:solidFill>
                <a:latin typeface="Arial"/>
                <a:cs typeface="Arial"/>
              </a:rPr>
              <a:t>recognize</a:t>
            </a:r>
            <a:r>
              <a:rPr sz="2300" b="1" spc="-145" dirty="0">
                <a:solidFill>
                  <a:srgbClr val="FFFFFF"/>
                </a:solidFill>
                <a:latin typeface="Arial"/>
                <a:cs typeface="Arial"/>
              </a:rPr>
              <a:t> </a:t>
            </a:r>
            <a:r>
              <a:rPr sz="2300" b="1" spc="-10" dirty="0">
                <a:solidFill>
                  <a:srgbClr val="FFFFFF"/>
                </a:solidFill>
                <a:latin typeface="Arial"/>
                <a:cs typeface="Arial"/>
              </a:rPr>
              <a:t>that</a:t>
            </a:r>
            <a:r>
              <a:rPr sz="2300" b="1" spc="-145" dirty="0">
                <a:solidFill>
                  <a:srgbClr val="FFFFFF"/>
                </a:solidFill>
                <a:latin typeface="Arial"/>
                <a:cs typeface="Arial"/>
              </a:rPr>
              <a:t> </a:t>
            </a:r>
            <a:r>
              <a:rPr sz="2300" b="1" spc="-25" dirty="0">
                <a:solidFill>
                  <a:srgbClr val="FFFFFF"/>
                </a:solidFill>
                <a:latin typeface="Arial"/>
                <a:cs typeface="Arial"/>
              </a:rPr>
              <a:t>we</a:t>
            </a:r>
            <a:r>
              <a:rPr sz="2300" b="1" spc="-145" dirty="0">
                <a:solidFill>
                  <a:srgbClr val="FFFFFF"/>
                </a:solidFill>
                <a:latin typeface="Arial"/>
                <a:cs typeface="Arial"/>
              </a:rPr>
              <a:t> </a:t>
            </a:r>
            <a:r>
              <a:rPr sz="2300" b="1" spc="-100" dirty="0">
                <a:solidFill>
                  <a:srgbClr val="FFFFFF"/>
                </a:solidFill>
                <a:latin typeface="Arial"/>
                <a:cs typeface="Arial"/>
              </a:rPr>
              <a:t>have</a:t>
            </a:r>
            <a:r>
              <a:rPr sz="2300" b="1" spc="-145" dirty="0">
                <a:solidFill>
                  <a:srgbClr val="FFFFFF"/>
                </a:solidFill>
                <a:latin typeface="Arial"/>
                <a:cs typeface="Arial"/>
              </a:rPr>
              <a:t> </a:t>
            </a:r>
            <a:r>
              <a:rPr sz="2300" b="1" spc="-10" dirty="0">
                <a:solidFill>
                  <a:srgbClr val="FFFFFF"/>
                </a:solidFill>
                <a:latin typeface="Arial"/>
                <a:cs typeface="Arial"/>
              </a:rPr>
              <a:t>failed.</a:t>
            </a:r>
            <a:endParaRPr sz="2300">
              <a:latin typeface="Arial"/>
              <a:cs typeface="Arial"/>
            </a:endParaRPr>
          </a:p>
          <a:p>
            <a:pPr>
              <a:lnSpc>
                <a:spcPct val="100000"/>
              </a:lnSpc>
              <a:spcBef>
                <a:spcPts val="45"/>
              </a:spcBef>
            </a:pPr>
            <a:endParaRPr sz="2700">
              <a:latin typeface="Arial"/>
              <a:cs typeface="Arial"/>
            </a:endParaRPr>
          </a:p>
          <a:p>
            <a:pPr marL="12700" marR="133350">
              <a:lnSpc>
                <a:spcPct val="114100"/>
              </a:lnSpc>
            </a:pPr>
            <a:r>
              <a:rPr sz="2300" b="1" spc="-80" dirty="0">
                <a:solidFill>
                  <a:srgbClr val="FFFFFF"/>
                </a:solidFill>
                <a:latin typeface="Arial"/>
                <a:cs typeface="Arial"/>
              </a:rPr>
              <a:t>Rather</a:t>
            </a:r>
            <a:r>
              <a:rPr sz="2300" b="1" spc="-135" dirty="0">
                <a:solidFill>
                  <a:srgbClr val="FFFFFF"/>
                </a:solidFill>
                <a:latin typeface="Arial"/>
                <a:cs typeface="Arial"/>
              </a:rPr>
              <a:t> </a:t>
            </a:r>
            <a:r>
              <a:rPr sz="2300" b="1" spc="-80" dirty="0">
                <a:solidFill>
                  <a:srgbClr val="FFFFFF"/>
                </a:solidFill>
                <a:latin typeface="Arial"/>
                <a:cs typeface="Arial"/>
              </a:rPr>
              <a:t>than</a:t>
            </a:r>
            <a:r>
              <a:rPr sz="2300" b="1" spc="-135" dirty="0">
                <a:solidFill>
                  <a:srgbClr val="FFFFFF"/>
                </a:solidFill>
                <a:latin typeface="Arial"/>
                <a:cs typeface="Arial"/>
              </a:rPr>
              <a:t> </a:t>
            </a:r>
            <a:r>
              <a:rPr sz="2300" b="1" spc="-90" dirty="0">
                <a:solidFill>
                  <a:srgbClr val="FFFFFF"/>
                </a:solidFill>
                <a:latin typeface="Arial"/>
                <a:cs typeface="Arial"/>
              </a:rPr>
              <a:t>caring</a:t>
            </a:r>
            <a:r>
              <a:rPr sz="2300" b="1" spc="-135" dirty="0">
                <a:solidFill>
                  <a:srgbClr val="FFFFFF"/>
                </a:solidFill>
                <a:latin typeface="Arial"/>
                <a:cs typeface="Arial"/>
              </a:rPr>
              <a:t> </a:t>
            </a:r>
            <a:r>
              <a:rPr sz="2300" b="1" spc="-20" dirty="0">
                <a:solidFill>
                  <a:srgbClr val="FFFFFF"/>
                </a:solidFill>
                <a:latin typeface="Arial"/>
                <a:cs typeface="Arial"/>
              </a:rPr>
              <a:t>for</a:t>
            </a:r>
            <a:r>
              <a:rPr sz="2300" b="1" spc="-135" dirty="0">
                <a:solidFill>
                  <a:srgbClr val="FFFFFF"/>
                </a:solidFill>
                <a:latin typeface="Arial"/>
                <a:cs typeface="Arial"/>
              </a:rPr>
              <a:t> </a:t>
            </a:r>
            <a:r>
              <a:rPr sz="2300" b="1" spc="-200" dirty="0">
                <a:solidFill>
                  <a:srgbClr val="FFFFFF"/>
                </a:solidFill>
                <a:latin typeface="Arial"/>
                <a:cs typeface="Arial"/>
              </a:rPr>
              <a:t>God’s</a:t>
            </a:r>
            <a:r>
              <a:rPr sz="2300" b="1" spc="-135" dirty="0">
                <a:solidFill>
                  <a:srgbClr val="FFFFFF"/>
                </a:solidFill>
                <a:latin typeface="Arial"/>
                <a:cs typeface="Arial"/>
              </a:rPr>
              <a:t> </a:t>
            </a:r>
            <a:r>
              <a:rPr sz="2300" b="1" spc="-25" dirty="0">
                <a:solidFill>
                  <a:srgbClr val="FFFFFF"/>
                </a:solidFill>
                <a:latin typeface="Arial"/>
                <a:cs typeface="Arial"/>
              </a:rPr>
              <a:t>gifts</a:t>
            </a:r>
            <a:r>
              <a:rPr sz="2300" b="1" spc="-135" dirty="0">
                <a:solidFill>
                  <a:srgbClr val="FFFFFF"/>
                </a:solidFill>
                <a:latin typeface="Arial"/>
                <a:cs typeface="Arial"/>
              </a:rPr>
              <a:t> by </a:t>
            </a:r>
            <a:r>
              <a:rPr sz="2300" b="1" spc="-65" dirty="0">
                <a:solidFill>
                  <a:srgbClr val="FFFFFF"/>
                </a:solidFill>
                <a:latin typeface="Arial"/>
                <a:cs typeface="Arial"/>
              </a:rPr>
              <a:t>identifying,</a:t>
            </a:r>
            <a:r>
              <a:rPr sz="2300" b="1" spc="-130" dirty="0">
                <a:solidFill>
                  <a:srgbClr val="FFFFFF"/>
                </a:solidFill>
                <a:latin typeface="Arial"/>
                <a:cs typeface="Arial"/>
              </a:rPr>
              <a:t> </a:t>
            </a:r>
            <a:r>
              <a:rPr sz="2300" b="1" spc="-105" dirty="0">
                <a:solidFill>
                  <a:srgbClr val="FFFFFF"/>
                </a:solidFill>
                <a:latin typeface="Arial"/>
                <a:cs typeface="Arial"/>
              </a:rPr>
              <a:t>understanding</a:t>
            </a:r>
            <a:r>
              <a:rPr sz="2300" b="1" spc="-135" dirty="0">
                <a:solidFill>
                  <a:srgbClr val="FFFFFF"/>
                </a:solidFill>
                <a:latin typeface="Arial"/>
                <a:cs typeface="Arial"/>
              </a:rPr>
              <a:t> </a:t>
            </a:r>
            <a:r>
              <a:rPr sz="2300" b="1" spc="-25" dirty="0">
                <a:solidFill>
                  <a:srgbClr val="FFFFFF"/>
                </a:solidFill>
                <a:latin typeface="Arial"/>
                <a:cs typeface="Arial"/>
              </a:rPr>
              <a:t>and </a:t>
            </a:r>
            <a:r>
              <a:rPr sz="2300" b="1" spc="-70" dirty="0">
                <a:solidFill>
                  <a:srgbClr val="FFFFFF"/>
                </a:solidFill>
                <a:latin typeface="Arial"/>
                <a:cs typeface="Arial"/>
              </a:rPr>
              <a:t>practicing</a:t>
            </a:r>
            <a:r>
              <a:rPr sz="2300" b="1" spc="-135" dirty="0">
                <a:solidFill>
                  <a:srgbClr val="FFFFFF"/>
                </a:solidFill>
                <a:latin typeface="Arial"/>
                <a:cs typeface="Arial"/>
              </a:rPr>
              <a:t> </a:t>
            </a:r>
            <a:r>
              <a:rPr sz="2300" b="1" spc="-35" dirty="0">
                <a:solidFill>
                  <a:srgbClr val="FFFFFF"/>
                </a:solidFill>
                <a:latin typeface="Arial"/>
                <a:cs typeface="Arial"/>
              </a:rPr>
              <a:t>the</a:t>
            </a:r>
            <a:r>
              <a:rPr sz="2300" b="1" spc="-130" dirty="0">
                <a:solidFill>
                  <a:srgbClr val="FFFFFF"/>
                </a:solidFill>
                <a:latin typeface="Arial"/>
                <a:cs typeface="Arial"/>
              </a:rPr>
              <a:t> </a:t>
            </a:r>
            <a:r>
              <a:rPr sz="2300" b="1" spc="-90" dirty="0">
                <a:solidFill>
                  <a:srgbClr val="FFFFFF"/>
                </a:solidFill>
                <a:latin typeface="Arial"/>
                <a:cs typeface="Arial"/>
              </a:rPr>
              <a:t>principles</a:t>
            </a:r>
            <a:r>
              <a:rPr sz="2300" b="1" spc="-135" dirty="0">
                <a:solidFill>
                  <a:srgbClr val="FFFFFF"/>
                </a:solidFill>
                <a:latin typeface="Arial"/>
                <a:cs typeface="Arial"/>
              </a:rPr>
              <a:t> </a:t>
            </a:r>
            <a:r>
              <a:rPr sz="2300" b="1" spc="-10" dirty="0">
                <a:solidFill>
                  <a:srgbClr val="FFFFFF"/>
                </a:solidFill>
                <a:latin typeface="Arial"/>
                <a:cs typeface="Arial"/>
              </a:rPr>
              <a:t>that</a:t>
            </a:r>
            <a:r>
              <a:rPr sz="2300" b="1" spc="-130" dirty="0">
                <a:solidFill>
                  <a:srgbClr val="FFFFFF"/>
                </a:solidFill>
                <a:latin typeface="Arial"/>
                <a:cs typeface="Arial"/>
              </a:rPr>
              <a:t> </a:t>
            </a:r>
            <a:r>
              <a:rPr sz="2300" b="1" spc="-60" dirty="0">
                <a:solidFill>
                  <a:srgbClr val="FFFFFF"/>
                </a:solidFill>
                <a:latin typeface="Arial"/>
                <a:cs typeface="Arial"/>
              </a:rPr>
              <a:t>will</a:t>
            </a:r>
            <a:r>
              <a:rPr sz="2300" b="1" spc="-130" dirty="0">
                <a:solidFill>
                  <a:srgbClr val="FFFFFF"/>
                </a:solidFill>
                <a:latin typeface="Arial"/>
                <a:cs typeface="Arial"/>
              </a:rPr>
              <a:t> </a:t>
            </a:r>
            <a:r>
              <a:rPr sz="2300" b="1" spc="-95" dirty="0">
                <a:solidFill>
                  <a:srgbClr val="FFFFFF"/>
                </a:solidFill>
                <a:latin typeface="Arial"/>
                <a:cs typeface="Arial"/>
              </a:rPr>
              <a:t>sustain</a:t>
            </a:r>
            <a:r>
              <a:rPr sz="2300" b="1" spc="-135" dirty="0">
                <a:solidFill>
                  <a:srgbClr val="FFFFFF"/>
                </a:solidFill>
                <a:latin typeface="Arial"/>
                <a:cs typeface="Arial"/>
              </a:rPr>
              <a:t> </a:t>
            </a:r>
            <a:r>
              <a:rPr sz="2300" b="1" spc="-110" dirty="0">
                <a:solidFill>
                  <a:srgbClr val="FFFFFF"/>
                </a:solidFill>
                <a:latin typeface="Arial"/>
                <a:cs typeface="Arial"/>
              </a:rPr>
              <a:t>our</a:t>
            </a:r>
            <a:r>
              <a:rPr sz="2300" b="1" spc="-130" dirty="0">
                <a:solidFill>
                  <a:srgbClr val="FFFFFF"/>
                </a:solidFill>
                <a:latin typeface="Arial"/>
                <a:cs typeface="Arial"/>
              </a:rPr>
              <a:t> </a:t>
            </a:r>
            <a:r>
              <a:rPr sz="2300" b="1" spc="-85" dirty="0">
                <a:solidFill>
                  <a:srgbClr val="FFFFFF"/>
                </a:solidFill>
                <a:latin typeface="Arial"/>
                <a:cs typeface="Arial"/>
              </a:rPr>
              <a:t>environment,</a:t>
            </a:r>
            <a:r>
              <a:rPr sz="2300" b="1" spc="-135" dirty="0">
                <a:solidFill>
                  <a:srgbClr val="FFFFFF"/>
                </a:solidFill>
                <a:latin typeface="Arial"/>
                <a:cs typeface="Arial"/>
              </a:rPr>
              <a:t> </a:t>
            </a:r>
            <a:r>
              <a:rPr sz="2300" b="1" spc="-50" dirty="0">
                <a:solidFill>
                  <a:srgbClr val="FFFFFF"/>
                </a:solidFill>
                <a:latin typeface="Arial"/>
                <a:cs typeface="Arial"/>
              </a:rPr>
              <a:t>humankind </a:t>
            </a:r>
            <a:r>
              <a:rPr sz="2300" b="1" spc="-95" dirty="0">
                <a:solidFill>
                  <a:srgbClr val="FFFFFF"/>
                </a:solidFill>
                <a:latin typeface="Arial"/>
                <a:cs typeface="Arial"/>
              </a:rPr>
              <a:t>continues</a:t>
            </a:r>
            <a:r>
              <a:rPr sz="2300" b="1" spc="-150" dirty="0">
                <a:solidFill>
                  <a:srgbClr val="FFFFFF"/>
                </a:solidFill>
                <a:latin typeface="Arial"/>
                <a:cs typeface="Arial"/>
              </a:rPr>
              <a:t> </a:t>
            </a:r>
            <a:r>
              <a:rPr sz="2300" b="1" spc="-20" dirty="0">
                <a:solidFill>
                  <a:srgbClr val="FFFFFF"/>
                </a:solidFill>
                <a:latin typeface="Arial"/>
                <a:cs typeface="Arial"/>
              </a:rPr>
              <a:t>to</a:t>
            </a:r>
            <a:r>
              <a:rPr sz="2300" b="1" spc="-145" dirty="0">
                <a:solidFill>
                  <a:srgbClr val="FFFFFF"/>
                </a:solidFill>
                <a:latin typeface="Arial"/>
                <a:cs typeface="Arial"/>
              </a:rPr>
              <a:t> </a:t>
            </a:r>
            <a:r>
              <a:rPr sz="2300" b="1" spc="-20" dirty="0">
                <a:solidFill>
                  <a:srgbClr val="FFFFFF"/>
                </a:solidFill>
                <a:latin typeface="Arial"/>
                <a:cs typeface="Arial"/>
              </a:rPr>
              <a:t>act</a:t>
            </a:r>
            <a:r>
              <a:rPr sz="2300" b="1" spc="-145" dirty="0">
                <a:solidFill>
                  <a:srgbClr val="FFFFFF"/>
                </a:solidFill>
                <a:latin typeface="Arial"/>
                <a:cs typeface="Arial"/>
              </a:rPr>
              <a:t> </a:t>
            </a:r>
            <a:r>
              <a:rPr sz="2300" b="1" spc="-110" dirty="0">
                <a:solidFill>
                  <a:srgbClr val="FFFFFF"/>
                </a:solidFill>
                <a:latin typeface="Arial"/>
                <a:cs typeface="Arial"/>
              </a:rPr>
              <a:t>as</a:t>
            </a:r>
            <a:r>
              <a:rPr sz="2300" b="1" spc="-145" dirty="0">
                <a:solidFill>
                  <a:srgbClr val="FFFFFF"/>
                </a:solidFill>
                <a:latin typeface="Arial"/>
                <a:cs typeface="Arial"/>
              </a:rPr>
              <a:t> </a:t>
            </a:r>
            <a:r>
              <a:rPr sz="2300" b="1" dirty="0">
                <a:solidFill>
                  <a:srgbClr val="FFFFFF"/>
                </a:solidFill>
                <a:latin typeface="Arial"/>
                <a:cs typeface="Arial"/>
              </a:rPr>
              <a:t>if</a:t>
            </a:r>
            <a:r>
              <a:rPr sz="2300" b="1" spc="-145" dirty="0">
                <a:solidFill>
                  <a:srgbClr val="FFFFFF"/>
                </a:solidFill>
                <a:latin typeface="Arial"/>
                <a:cs typeface="Arial"/>
              </a:rPr>
              <a:t> </a:t>
            </a:r>
            <a:r>
              <a:rPr sz="2300" b="1" spc="-35" dirty="0">
                <a:solidFill>
                  <a:srgbClr val="FFFFFF"/>
                </a:solidFill>
                <a:latin typeface="Arial"/>
                <a:cs typeface="Arial"/>
              </a:rPr>
              <a:t>the</a:t>
            </a:r>
            <a:r>
              <a:rPr sz="2300" b="1" spc="-145" dirty="0">
                <a:solidFill>
                  <a:srgbClr val="FFFFFF"/>
                </a:solidFill>
                <a:latin typeface="Arial"/>
                <a:cs typeface="Arial"/>
              </a:rPr>
              <a:t> </a:t>
            </a:r>
            <a:r>
              <a:rPr sz="2300" b="1" spc="-114" dirty="0">
                <a:solidFill>
                  <a:srgbClr val="FFFFFF"/>
                </a:solidFill>
                <a:latin typeface="Arial"/>
                <a:cs typeface="Arial"/>
              </a:rPr>
              <a:t>abundance</a:t>
            </a:r>
            <a:r>
              <a:rPr sz="2300" b="1" spc="-145" dirty="0">
                <a:solidFill>
                  <a:srgbClr val="FFFFFF"/>
                </a:solidFill>
                <a:latin typeface="Arial"/>
                <a:cs typeface="Arial"/>
              </a:rPr>
              <a:t> </a:t>
            </a:r>
            <a:r>
              <a:rPr sz="2300" b="1" spc="-10" dirty="0">
                <a:solidFill>
                  <a:srgbClr val="FFFFFF"/>
                </a:solidFill>
                <a:latin typeface="Arial"/>
                <a:cs typeface="Arial"/>
              </a:rPr>
              <a:t>of</a:t>
            </a:r>
            <a:r>
              <a:rPr sz="2300" b="1" spc="-145" dirty="0">
                <a:solidFill>
                  <a:srgbClr val="FFFFFF"/>
                </a:solidFill>
                <a:latin typeface="Arial"/>
                <a:cs typeface="Arial"/>
              </a:rPr>
              <a:t> </a:t>
            </a:r>
            <a:r>
              <a:rPr sz="2300" b="1" spc="-200" dirty="0">
                <a:solidFill>
                  <a:srgbClr val="FFFFFF"/>
                </a:solidFill>
                <a:latin typeface="Arial"/>
                <a:cs typeface="Arial"/>
              </a:rPr>
              <a:t>God’s</a:t>
            </a:r>
            <a:r>
              <a:rPr sz="2300" b="1" spc="-150" dirty="0">
                <a:solidFill>
                  <a:srgbClr val="FFFFFF"/>
                </a:solidFill>
                <a:latin typeface="Arial"/>
                <a:cs typeface="Arial"/>
              </a:rPr>
              <a:t> </a:t>
            </a:r>
            <a:r>
              <a:rPr sz="2300" b="1" spc="-60" dirty="0">
                <a:solidFill>
                  <a:srgbClr val="FFFFFF"/>
                </a:solidFill>
                <a:latin typeface="Arial"/>
                <a:cs typeface="Arial"/>
              </a:rPr>
              <a:t>creation</a:t>
            </a:r>
            <a:r>
              <a:rPr sz="2300" b="1" spc="-145" dirty="0">
                <a:solidFill>
                  <a:srgbClr val="FFFFFF"/>
                </a:solidFill>
                <a:latin typeface="Arial"/>
                <a:cs typeface="Arial"/>
              </a:rPr>
              <a:t> </a:t>
            </a:r>
            <a:r>
              <a:rPr sz="2300" b="1" spc="-95" dirty="0">
                <a:solidFill>
                  <a:srgbClr val="FFFFFF"/>
                </a:solidFill>
                <a:latin typeface="Arial"/>
                <a:cs typeface="Arial"/>
              </a:rPr>
              <a:t>is</a:t>
            </a:r>
            <a:r>
              <a:rPr sz="2300" b="1" spc="-145" dirty="0">
                <a:solidFill>
                  <a:srgbClr val="FFFFFF"/>
                </a:solidFill>
                <a:latin typeface="Arial"/>
                <a:cs typeface="Arial"/>
              </a:rPr>
              <a:t> </a:t>
            </a:r>
            <a:r>
              <a:rPr sz="2300" b="1" spc="-120" dirty="0">
                <a:solidFill>
                  <a:srgbClr val="FFFFFF"/>
                </a:solidFill>
                <a:latin typeface="Arial"/>
                <a:cs typeface="Arial"/>
              </a:rPr>
              <a:t>ours</a:t>
            </a:r>
            <a:r>
              <a:rPr sz="2300" b="1" spc="-145" dirty="0">
                <a:solidFill>
                  <a:srgbClr val="FFFFFF"/>
                </a:solidFill>
                <a:latin typeface="Arial"/>
                <a:cs typeface="Arial"/>
              </a:rPr>
              <a:t> </a:t>
            </a:r>
            <a:r>
              <a:rPr sz="2300" b="1" spc="-20" dirty="0">
                <a:solidFill>
                  <a:srgbClr val="FFFFFF"/>
                </a:solidFill>
                <a:latin typeface="Arial"/>
                <a:cs typeface="Arial"/>
              </a:rPr>
              <a:t>to</a:t>
            </a:r>
            <a:r>
              <a:rPr sz="2300" b="1" spc="-145" dirty="0">
                <a:solidFill>
                  <a:srgbClr val="FFFFFF"/>
                </a:solidFill>
                <a:latin typeface="Arial"/>
                <a:cs typeface="Arial"/>
              </a:rPr>
              <a:t> </a:t>
            </a:r>
            <a:r>
              <a:rPr sz="2300" b="1" spc="-20" dirty="0">
                <a:solidFill>
                  <a:srgbClr val="FFFFFF"/>
                </a:solidFill>
                <a:latin typeface="Arial"/>
                <a:cs typeface="Arial"/>
              </a:rPr>
              <a:t>use, </a:t>
            </a:r>
            <a:r>
              <a:rPr sz="2300" b="1" spc="-60" dirty="0">
                <a:solidFill>
                  <a:srgbClr val="FFFFFF"/>
                </a:solidFill>
                <a:latin typeface="Arial"/>
                <a:cs typeface="Arial"/>
              </a:rPr>
              <a:t>exploit,</a:t>
            </a:r>
            <a:r>
              <a:rPr sz="2300" b="1" spc="-145" dirty="0">
                <a:solidFill>
                  <a:srgbClr val="FFFFFF"/>
                </a:solidFill>
                <a:latin typeface="Arial"/>
                <a:cs typeface="Arial"/>
              </a:rPr>
              <a:t> </a:t>
            </a:r>
            <a:r>
              <a:rPr sz="2300" b="1" spc="-130" dirty="0">
                <a:solidFill>
                  <a:srgbClr val="FFFFFF"/>
                </a:solidFill>
                <a:latin typeface="Arial"/>
                <a:cs typeface="Arial"/>
              </a:rPr>
              <a:t>and</a:t>
            </a:r>
            <a:r>
              <a:rPr sz="2300" b="1" spc="-140" dirty="0">
                <a:solidFill>
                  <a:srgbClr val="FFFFFF"/>
                </a:solidFill>
                <a:latin typeface="Arial"/>
                <a:cs typeface="Arial"/>
              </a:rPr>
              <a:t> </a:t>
            </a:r>
            <a:r>
              <a:rPr sz="2300" b="1" spc="-55" dirty="0">
                <a:solidFill>
                  <a:srgbClr val="FFFFFF"/>
                </a:solidFill>
                <a:latin typeface="Arial"/>
                <a:cs typeface="Arial"/>
              </a:rPr>
              <a:t>deplete</a:t>
            </a:r>
            <a:r>
              <a:rPr sz="2300" b="1" spc="-140" dirty="0">
                <a:solidFill>
                  <a:srgbClr val="FFFFFF"/>
                </a:solidFill>
                <a:latin typeface="Arial"/>
                <a:cs typeface="Arial"/>
              </a:rPr>
              <a:t> </a:t>
            </a:r>
            <a:r>
              <a:rPr sz="2300" b="1" spc="-100" dirty="0">
                <a:solidFill>
                  <a:srgbClr val="FFFFFF"/>
                </a:solidFill>
                <a:latin typeface="Arial"/>
                <a:cs typeface="Arial"/>
              </a:rPr>
              <a:t>through</a:t>
            </a:r>
            <a:r>
              <a:rPr sz="2300" b="1" spc="-140" dirty="0">
                <a:solidFill>
                  <a:srgbClr val="FFFFFF"/>
                </a:solidFill>
                <a:latin typeface="Arial"/>
                <a:cs typeface="Arial"/>
              </a:rPr>
              <a:t> </a:t>
            </a:r>
            <a:r>
              <a:rPr sz="2300" b="1" spc="-110" dirty="0">
                <a:solidFill>
                  <a:srgbClr val="FFFFFF"/>
                </a:solidFill>
                <a:latin typeface="Arial"/>
                <a:cs typeface="Arial"/>
              </a:rPr>
              <a:t>our</a:t>
            </a:r>
            <a:r>
              <a:rPr sz="2300" b="1" spc="-145" dirty="0">
                <a:solidFill>
                  <a:srgbClr val="FFFFFF"/>
                </a:solidFill>
                <a:latin typeface="Arial"/>
                <a:cs typeface="Arial"/>
              </a:rPr>
              <a:t> </a:t>
            </a:r>
            <a:r>
              <a:rPr sz="2300" b="1" spc="-90" dirty="0">
                <a:solidFill>
                  <a:srgbClr val="FFFFFF"/>
                </a:solidFill>
                <a:latin typeface="Arial"/>
                <a:cs typeface="Arial"/>
              </a:rPr>
              <a:t>apathy</a:t>
            </a:r>
            <a:r>
              <a:rPr sz="2300" b="1" spc="-140" dirty="0">
                <a:solidFill>
                  <a:srgbClr val="FFFFFF"/>
                </a:solidFill>
                <a:latin typeface="Arial"/>
                <a:cs typeface="Arial"/>
              </a:rPr>
              <a:t> </a:t>
            </a:r>
            <a:r>
              <a:rPr sz="2300" b="1" spc="-130" dirty="0">
                <a:solidFill>
                  <a:srgbClr val="FFFFFF"/>
                </a:solidFill>
                <a:latin typeface="Arial"/>
                <a:cs typeface="Arial"/>
              </a:rPr>
              <a:t>and</a:t>
            </a:r>
            <a:r>
              <a:rPr sz="2300" b="1" spc="-140" dirty="0">
                <a:solidFill>
                  <a:srgbClr val="FFFFFF"/>
                </a:solidFill>
                <a:latin typeface="Arial"/>
                <a:cs typeface="Arial"/>
              </a:rPr>
              <a:t> </a:t>
            </a:r>
            <a:r>
              <a:rPr sz="2300" b="1" spc="-70" dirty="0">
                <a:solidFill>
                  <a:srgbClr val="FFFFFF"/>
                </a:solidFill>
                <a:latin typeface="Arial"/>
                <a:cs typeface="Arial"/>
              </a:rPr>
              <a:t>greed.</a:t>
            </a:r>
            <a:r>
              <a:rPr sz="2300" b="1" spc="-140" dirty="0">
                <a:solidFill>
                  <a:srgbClr val="FFFFFF"/>
                </a:solidFill>
                <a:latin typeface="Arial"/>
                <a:cs typeface="Arial"/>
              </a:rPr>
              <a:t> </a:t>
            </a:r>
            <a:r>
              <a:rPr sz="2300" b="1" spc="-120" dirty="0">
                <a:solidFill>
                  <a:srgbClr val="FFFFFF"/>
                </a:solidFill>
                <a:latin typeface="Arial"/>
                <a:cs typeface="Arial"/>
              </a:rPr>
              <a:t>We</a:t>
            </a:r>
            <a:r>
              <a:rPr sz="2300" b="1" spc="-140" dirty="0">
                <a:solidFill>
                  <a:srgbClr val="FFFFFF"/>
                </a:solidFill>
                <a:latin typeface="Arial"/>
                <a:cs typeface="Arial"/>
              </a:rPr>
              <a:t> </a:t>
            </a:r>
            <a:r>
              <a:rPr sz="2300" b="1" spc="-70" dirty="0">
                <a:solidFill>
                  <a:srgbClr val="FFFFFF"/>
                </a:solidFill>
                <a:latin typeface="Arial"/>
                <a:cs typeface="Arial"/>
              </a:rPr>
              <a:t>believe</a:t>
            </a:r>
            <a:r>
              <a:rPr sz="2300" b="1" spc="-145" dirty="0">
                <a:solidFill>
                  <a:srgbClr val="FFFFFF"/>
                </a:solidFill>
                <a:latin typeface="Arial"/>
                <a:cs typeface="Arial"/>
              </a:rPr>
              <a:t> </a:t>
            </a:r>
            <a:r>
              <a:rPr sz="2300" b="1" spc="-10" dirty="0">
                <a:solidFill>
                  <a:srgbClr val="FFFFFF"/>
                </a:solidFill>
                <a:latin typeface="Arial"/>
                <a:cs typeface="Arial"/>
              </a:rPr>
              <a:t>that</a:t>
            </a:r>
            <a:r>
              <a:rPr sz="2300" b="1" spc="-140" dirty="0">
                <a:solidFill>
                  <a:srgbClr val="FFFFFF"/>
                </a:solidFill>
                <a:latin typeface="Arial"/>
                <a:cs typeface="Arial"/>
              </a:rPr>
              <a:t> </a:t>
            </a:r>
            <a:r>
              <a:rPr sz="2300" b="1" spc="-25" dirty="0">
                <a:solidFill>
                  <a:srgbClr val="FFFFFF"/>
                </a:solidFill>
                <a:latin typeface="Arial"/>
                <a:cs typeface="Arial"/>
              </a:rPr>
              <a:t>the </a:t>
            </a:r>
            <a:r>
              <a:rPr sz="2300" b="1" spc="-70" dirty="0">
                <a:solidFill>
                  <a:srgbClr val="FFFFFF"/>
                </a:solidFill>
                <a:latin typeface="Arial"/>
                <a:cs typeface="Arial"/>
              </a:rPr>
              <a:t>devastation</a:t>
            </a:r>
            <a:r>
              <a:rPr sz="2300" b="1" spc="-140" dirty="0">
                <a:solidFill>
                  <a:srgbClr val="FFFFFF"/>
                </a:solidFill>
                <a:latin typeface="Arial"/>
                <a:cs typeface="Arial"/>
              </a:rPr>
              <a:t> </a:t>
            </a:r>
            <a:r>
              <a:rPr sz="2300" b="1" spc="-45" dirty="0">
                <a:solidFill>
                  <a:srgbClr val="FFFFFF"/>
                </a:solidFill>
                <a:latin typeface="Arial"/>
                <a:cs typeface="Arial"/>
              </a:rPr>
              <a:t>created</a:t>
            </a:r>
            <a:r>
              <a:rPr sz="2300" b="1" spc="-140" dirty="0">
                <a:solidFill>
                  <a:srgbClr val="FFFFFF"/>
                </a:solidFill>
                <a:latin typeface="Arial"/>
                <a:cs typeface="Arial"/>
              </a:rPr>
              <a:t> </a:t>
            </a:r>
            <a:r>
              <a:rPr sz="2300" b="1" spc="-135" dirty="0">
                <a:solidFill>
                  <a:srgbClr val="FFFFFF"/>
                </a:solidFill>
                <a:latin typeface="Arial"/>
                <a:cs typeface="Arial"/>
              </a:rPr>
              <a:t>by</a:t>
            </a:r>
            <a:r>
              <a:rPr sz="2300" b="1" spc="-140" dirty="0">
                <a:solidFill>
                  <a:srgbClr val="FFFFFF"/>
                </a:solidFill>
                <a:latin typeface="Arial"/>
                <a:cs typeface="Arial"/>
              </a:rPr>
              <a:t> </a:t>
            </a:r>
            <a:r>
              <a:rPr sz="2300" b="1" spc="-35" dirty="0">
                <a:solidFill>
                  <a:srgbClr val="FFFFFF"/>
                </a:solidFill>
                <a:latin typeface="Arial"/>
                <a:cs typeface="Arial"/>
              </a:rPr>
              <a:t>the</a:t>
            </a:r>
            <a:r>
              <a:rPr sz="2300" b="1" spc="-140" dirty="0">
                <a:solidFill>
                  <a:srgbClr val="FFFFFF"/>
                </a:solidFill>
                <a:latin typeface="Arial"/>
                <a:cs typeface="Arial"/>
              </a:rPr>
              <a:t> </a:t>
            </a:r>
            <a:r>
              <a:rPr sz="2300" b="1" spc="-95" dirty="0">
                <a:solidFill>
                  <a:srgbClr val="FFFFFF"/>
                </a:solidFill>
                <a:latin typeface="Arial"/>
                <a:cs typeface="Arial"/>
              </a:rPr>
              <a:t>continued</a:t>
            </a:r>
            <a:r>
              <a:rPr sz="2300" b="1" spc="-140" dirty="0">
                <a:solidFill>
                  <a:srgbClr val="FFFFFF"/>
                </a:solidFill>
                <a:latin typeface="Arial"/>
                <a:cs typeface="Arial"/>
              </a:rPr>
              <a:t> </a:t>
            </a:r>
            <a:r>
              <a:rPr sz="2300" b="1" spc="-110" dirty="0">
                <a:solidFill>
                  <a:srgbClr val="FFFFFF"/>
                </a:solidFill>
                <a:latin typeface="Arial"/>
                <a:cs typeface="Arial"/>
              </a:rPr>
              <a:t>plundering</a:t>
            </a:r>
            <a:r>
              <a:rPr sz="2300" b="1" spc="-135" dirty="0">
                <a:solidFill>
                  <a:srgbClr val="FFFFFF"/>
                </a:solidFill>
                <a:latin typeface="Arial"/>
                <a:cs typeface="Arial"/>
              </a:rPr>
              <a:t> </a:t>
            </a:r>
            <a:r>
              <a:rPr sz="2300" b="1" spc="-10" dirty="0">
                <a:solidFill>
                  <a:srgbClr val="FFFFFF"/>
                </a:solidFill>
                <a:latin typeface="Arial"/>
                <a:cs typeface="Arial"/>
              </a:rPr>
              <a:t>of</a:t>
            </a:r>
            <a:r>
              <a:rPr sz="2300" b="1" spc="-140" dirty="0">
                <a:solidFill>
                  <a:srgbClr val="FFFFFF"/>
                </a:solidFill>
                <a:latin typeface="Arial"/>
                <a:cs typeface="Arial"/>
              </a:rPr>
              <a:t> </a:t>
            </a:r>
            <a:r>
              <a:rPr sz="2300" b="1" spc="-110" dirty="0">
                <a:solidFill>
                  <a:srgbClr val="FFFFFF"/>
                </a:solidFill>
                <a:latin typeface="Arial"/>
                <a:cs typeface="Arial"/>
              </a:rPr>
              <a:t>our</a:t>
            </a:r>
            <a:r>
              <a:rPr sz="2300" b="1" spc="-140" dirty="0">
                <a:solidFill>
                  <a:srgbClr val="FFFFFF"/>
                </a:solidFill>
                <a:latin typeface="Arial"/>
                <a:cs typeface="Arial"/>
              </a:rPr>
              <a:t> </a:t>
            </a:r>
            <a:r>
              <a:rPr sz="2300" b="1" spc="-80" dirty="0">
                <a:solidFill>
                  <a:srgbClr val="FFFFFF"/>
                </a:solidFill>
                <a:latin typeface="Arial"/>
                <a:cs typeface="Arial"/>
              </a:rPr>
              <a:t>world</a:t>
            </a:r>
            <a:r>
              <a:rPr sz="2300" b="1" spc="-140" dirty="0">
                <a:solidFill>
                  <a:srgbClr val="FFFFFF"/>
                </a:solidFill>
                <a:latin typeface="Arial"/>
                <a:cs typeface="Arial"/>
              </a:rPr>
              <a:t> </a:t>
            </a:r>
            <a:r>
              <a:rPr sz="2300" b="1" spc="-95" dirty="0">
                <a:solidFill>
                  <a:srgbClr val="FFFFFF"/>
                </a:solidFill>
                <a:latin typeface="Arial"/>
                <a:cs typeface="Arial"/>
              </a:rPr>
              <a:t>is</a:t>
            </a:r>
            <a:r>
              <a:rPr sz="2300" b="1" spc="-140" dirty="0">
                <a:solidFill>
                  <a:srgbClr val="FFFFFF"/>
                </a:solidFill>
                <a:latin typeface="Arial"/>
                <a:cs typeface="Arial"/>
              </a:rPr>
              <a:t> </a:t>
            </a:r>
            <a:r>
              <a:rPr sz="2300" b="1" spc="-25" dirty="0">
                <a:solidFill>
                  <a:srgbClr val="FFFFFF"/>
                </a:solidFill>
                <a:latin typeface="Arial"/>
                <a:cs typeface="Arial"/>
              </a:rPr>
              <a:t>an </a:t>
            </a:r>
            <a:r>
              <a:rPr sz="2300" b="1" spc="-10" dirty="0">
                <a:solidFill>
                  <a:srgbClr val="FFFFFF"/>
                </a:solidFill>
                <a:latin typeface="Arial"/>
                <a:cs typeface="Arial"/>
              </a:rPr>
              <a:t>affront</a:t>
            </a:r>
            <a:r>
              <a:rPr sz="2300" b="1" spc="-165" dirty="0">
                <a:solidFill>
                  <a:srgbClr val="FFFFFF"/>
                </a:solidFill>
                <a:latin typeface="Arial"/>
                <a:cs typeface="Arial"/>
              </a:rPr>
              <a:t> </a:t>
            </a:r>
            <a:r>
              <a:rPr sz="2300" b="1" spc="-20" dirty="0">
                <a:solidFill>
                  <a:srgbClr val="FFFFFF"/>
                </a:solidFill>
                <a:latin typeface="Arial"/>
                <a:cs typeface="Arial"/>
              </a:rPr>
              <a:t>to</a:t>
            </a:r>
            <a:r>
              <a:rPr sz="2300" b="1" spc="-160" dirty="0">
                <a:solidFill>
                  <a:srgbClr val="FFFFFF"/>
                </a:solidFill>
                <a:latin typeface="Arial"/>
                <a:cs typeface="Arial"/>
              </a:rPr>
              <a:t> </a:t>
            </a:r>
            <a:r>
              <a:rPr sz="2300" b="1" spc="-110" dirty="0">
                <a:solidFill>
                  <a:srgbClr val="FFFFFF"/>
                </a:solidFill>
                <a:latin typeface="Arial"/>
                <a:cs typeface="Arial"/>
              </a:rPr>
              <a:t>our</a:t>
            </a:r>
            <a:r>
              <a:rPr sz="2300" b="1" spc="-165" dirty="0">
                <a:solidFill>
                  <a:srgbClr val="FFFFFF"/>
                </a:solidFill>
                <a:latin typeface="Arial"/>
                <a:cs typeface="Arial"/>
              </a:rPr>
              <a:t> </a:t>
            </a:r>
            <a:r>
              <a:rPr sz="2300" b="1" spc="-10" dirty="0">
                <a:solidFill>
                  <a:srgbClr val="FFFFFF"/>
                </a:solidFill>
                <a:latin typeface="Arial"/>
                <a:cs typeface="Arial"/>
              </a:rPr>
              <a:t>Creator.</a:t>
            </a:r>
            <a:endParaRPr sz="2300">
              <a:latin typeface="Arial"/>
              <a:cs typeface="Arial"/>
            </a:endParaRPr>
          </a:p>
          <a:p>
            <a:pPr>
              <a:lnSpc>
                <a:spcPct val="100000"/>
              </a:lnSpc>
              <a:spcBef>
                <a:spcPts val="45"/>
              </a:spcBef>
            </a:pPr>
            <a:endParaRPr sz="2700">
              <a:latin typeface="Arial"/>
              <a:cs typeface="Arial"/>
            </a:endParaRPr>
          </a:p>
          <a:p>
            <a:pPr marL="12700" marR="89535">
              <a:lnSpc>
                <a:spcPct val="114100"/>
              </a:lnSpc>
            </a:pPr>
            <a:r>
              <a:rPr sz="2300" b="1" spc="-55" dirty="0">
                <a:solidFill>
                  <a:srgbClr val="FFFFFF"/>
                </a:solidFill>
                <a:latin typeface="Arial"/>
                <a:cs typeface="Arial"/>
              </a:rPr>
              <a:t>First</a:t>
            </a:r>
            <a:r>
              <a:rPr sz="2300" b="1" spc="-140" dirty="0">
                <a:solidFill>
                  <a:srgbClr val="FFFFFF"/>
                </a:solidFill>
                <a:latin typeface="Arial"/>
                <a:cs typeface="Arial"/>
              </a:rPr>
              <a:t> </a:t>
            </a:r>
            <a:r>
              <a:rPr sz="2300" b="1" spc="-85" dirty="0">
                <a:solidFill>
                  <a:srgbClr val="FFFFFF"/>
                </a:solidFill>
                <a:latin typeface="Arial"/>
                <a:cs typeface="Arial"/>
              </a:rPr>
              <a:t>Lutheran</a:t>
            </a:r>
            <a:r>
              <a:rPr sz="2300" b="1" spc="-135" dirty="0">
                <a:solidFill>
                  <a:srgbClr val="FFFFFF"/>
                </a:solidFill>
                <a:latin typeface="Arial"/>
                <a:cs typeface="Arial"/>
              </a:rPr>
              <a:t> </a:t>
            </a:r>
            <a:r>
              <a:rPr sz="2300" b="1" spc="-145" dirty="0">
                <a:solidFill>
                  <a:srgbClr val="FFFFFF"/>
                </a:solidFill>
                <a:latin typeface="Arial"/>
                <a:cs typeface="Arial"/>
              </a:rPr>
              <a:t>Church</a:t>
            </a:r>
            <a:r>
              <a:rPr sz="2300" b="1" spc="-140" dirty="0">
                <a:solidFill>
                  <a:srgbClr val="FFFFFF"/>
                </a:solidFill>
                <a:latin typeface="Arial"/>
                <a:cs typeface="Arial"/>
              </a:rPr>
              <a:t> </a:t>
            </a:r>
            <a:r>
              <a:rPr sz="2300" b="1" spc="-95" dirty="0">
                <a:solidFill>
                  <a:srgbClr val="FFFFFF"/>
                </a:solidFill>
                <a:latin typeface="Arial"/>
                <a:cs typeface="Arial"/>
              </a:rPr>
              <a:t>is</a:t>
            </a:r>
            <a:r>
              <a:rPr sz="2300" b="1" spc="-135" dirty="0">
                <a:solidFill>
                  <a:srgbClr val="FFFFFF"/>
                </a:solidFill>
                <a:latin typeface="Arial"/>
                <a:cs typeface="Arial"/>
              </a:rPr>
              <a:t> </a:t>
            </a:r>
            <a:r>
              <a:rPr sz="2300" b="1" spc="-60" dirty="0">
                <a:solidFill>
                  <a:srgbClr val="FFFFFF"/>
                </a:solidFill>
                <a:latin typeface="Arial"/>
                <a:cs typeface="Arial"/>
              </a:rPr>
              <a:t>committed</a:t>
            </a:r>
            <a:r>
              <a:rPr sz="2300" b="1" spc="-140" dirty="0">
                <a:solidFill>
                  <a:srgbClr val="FFFFFF"/>
                </a:solidFill>
                <a:latin typeface="Arial"/>
                <a:cs typeface="Arial"/>
              </a:rPr>
              <a:t> </a:t>
            </a:r>
            <a:r>
              <a:rPr sz="2300" b="1" spc="-20" dirty="0">
                <a:solidFill>
                  <a:srgbClr val="FFFFFF"/>
                </a:solidFill>
                <a:latin typeface="Arial"/>
                <a:cs typeface="Arial"/>
              </a:rPr>
              <a:t>to</a:t>
            </a:r>
            <a:r>
              <a:rPr sz="2300" b="1" spc="-135" dirty="0">
                <a:solidFill>
                  <a:srgbClr val="FFFFFF"/>
                </a:solidFill>
                <a:latin typeface="Arial"/>
                <a:cs typeface="Arial"/>
              </a:rPr>
              <a:t> </a:t>
            </a:r>
            <a:r>
              <a:rPr sz="2300" b="1" spc="-105" dirty="0">
                <a:solidFill>
                  <a:srgbClr val="FFFFFF"/>
                </a:solidFill>
                <a:latin typeface="Arial"/>
                <a:cs typeface="Arial"/>
              </a:rPr>
              <a:t>being</a:t>
            </a:r>
            <a:r>
              <a:rPr sz="2300" b="1" spc="-140" dirty="0">
                <a:solidFill>
                  <a:srgbClr val="FFFFFF"/>
                </a:solidFill>
                <a:latin typeface="Arial"/>
                <a:cs typeface="Arial"/>
              </a:rPr>
              <a:t> </a:t>
            </a:r>
            <a:r>
              <a:rPr sz="2300" b="1" spc="-30" dirty="0">
                <a:solidFill>
                  <a:srgbClr val="FFFFFF"/>
                </a:solidFill>
                <a:latin typeface="Arial"/>
                <a:cs typeface="Arial"/>
              </a:rPr>
              <a:t>faithful</a:t>
            </a:r>
            <a:r>
              <a:rPr sz="2300" b="1" spc="-135" dirty="0">
                <a:solidFill>
                  <a:srgbClr val="FFFFFF"/>
                </a:solidFill>
                <a:latin typeface="Arial"/>
                <a:cs typeface="Arial"/>
              </a:rPr>
              <a:t> </a:t>
            </a:r>
            <a:r>
              <a:rPr sz="2300" b="1" spc="-114" dirty="0">
                <a:solidFill>
                  <a:srgbClr val="FFFFFF"/>
                </a:solidFill>
                <a:latin typeface="Arial"/>
                <a:cs typeface="Arial"/>
              </a:rPr>
              <a:t>guardians</a:t>
            </a:r>
            <a:r>
              <a:rPr sz="2300" b="1" spc="-140" dirty="0">
                <a:solidFill>
                  <a:srgbClr val="FFFFFF"/>
                </a:solidFill>
                <a:latin typeface="Arial"/>
                <a:cs typeface="Arial"/>
              </a:rPr>
              <a:t> </a:t>
            </a:r>
            <a:r>
              <a:rPr sz="2300" b="1" spc="-10" dirty="0">
                <a:solidFill>
                  <a:srgbClr val="FFFFFF"/>
                </a:solidFill>
                <a:latin typeface="Arial"/>
                <a:cs typeface="Arial"/>
              </a:rPr>
              <a:t>of</a:t>
            </a:r>
            <a:r>
              <a:rPr sz="2300" b="1" spc="-135" dirty="0">
                <a:solidFill>
                  <a:srgbClr val="FFFFFF"/>
                </a:solidFill>
                <a:latin typeface="Arial"/>
                <a:cs typeface="Arial"/>
              </a:rPr>
              <a:t> </a:t>
            </a:r>
            <a:r>
              <a:rPr sz="2300" b="1" spc="-25" dirty="0">
                <a:solidFill>
                  <a:srgbClr val="FFFFFF"/>
                </a:solidFill>
                <a:latin typeface="Arial"/>
                <a:cs typeface="Arial"/>
              </a:rPr>
              <a:t>all </a:t>
            </a:r>
            <a:r>
              <a:rPr sz="2300" b="1" spc="-10" dirty="0">
                <a:solidFill>
                  <a:srgbClr val="FFFFFF"/>
                </a:solidFill>
                <a:latin typeface="Arial"/>
                <a:cs typeface="Arial"/>
              </a:rPr>
              <a:t>that</a:t>
            </a:r>
            <a:r>
              <a:rPr sz="2300" b="1" spc="-180" dirty="0">
                <a:solidFill>
                  <a:srgbClr val="FFFFFF"/>
                </a:solidFill>
                <a:latin typeface="Arial"/>
                <a:cs typeface="Arial"/>
              </a:rPr>
              <a:t> </a:t>
            </a:r>
            <a:r>
              <a:rPr sz="2300" b="1" spc="-225" dirty="0">
                <a:solidFill>
                  <a:srgbClr val="FFFFFF"/>
                </a:solidFill>
                <a:latin typeface="Arial"/>
                <a:cs typeface="Arial"/>
              </a:rPr>
              <a:t>God</a:t>
            </a:r>
            <a:r>
              <a:rPr sz="2300" b="1" spc="-180" dirty="0">
                <a:solidFill>
                  <a:srgbClr val="FFFFFF"/>
                </a:solidFill>
                <a:latin typeface="Arial"/>
                <a:cs typeface="Arial"/>
              </a:rPr>
              <a:t> </a:t>
            </a:r>
            <a:r>
              <a:rPr sz="2300" b="1" spc="-130" dirty="0">
                <a:solidFill>
                  <a:srgbClr val="FFFFFF"/>
                </a:solidFill>
                <a:latin typeface="Arial"/>
                <a:cs typeface="Arial"/>
              </a:rPr>
              <a:t>has</a:t>
            </a:r>
            <a:r>
              <a:rPr sz="2300" b="1" spc="-175" dirty="0">
                <a:solidFill>
                  <a:srgbClr val="FFFFFF"/>
                </a:solidFill>
                <a:latin typeface="Arial"/>
                <a:cs typeface="Arial"/>
              </a:rPr>
              <a:t> </a:t>
            </a:r>
            <a:r>
              <a:rPr sz="2300" b="1" spc="-100" dirty="0">
                <a:solidFill>
                  <a:srgbClr val="FFFFFF"/>
                </a:solidFill>
                <a:latin typeface="Arial"/>
                <a:cs typeface="Arial"/>
              </a:rPr>
              <a:t>given</a:t>
            </a:r>
            <a:r>
              <a:rPr sz="2300" b="1" spc="-180" dirty="0">
                <a:solidFill>
                  <a:srgbClr val="FFFFFF"/>
                </a:solidFill>
                <a:latin typeface="Arial"/>
                <a:cs typeface="Arial"/>
              </a:rPr>
              <a:t> </a:t>
            </a:r>
            <a:r>
              <a:rPr sz="2300" b="1" dirty="0">
                <a:solidFill>
                  <a:srgbClr val="FFFFFF"/>
                </a:solidFill>
                <a:latin typeface="Arial"/>
                <a:cs typeface="Arial"/>
              </a:rPr>
              <a:t>us.</a:t>
            </a:r>
            <a:r>
              <a:rPr sz="2300" b="1" spc="280" dirty="0">
                <a:solidFill>
                  <a:srgbClr val="FFFFFF"/>
                </a:solidFill>
                <a:latin typeface="Arial"/>
                <a:cs typeface="Arial"/>
              </a:rPr>
              <a:t> </a:t>
            </a:r>
            <a:r>
              <a:rPr sz="2300" b="1" spc="-200" dirty="0">
                <a:solidFill>
                  <a:srgbClr val="FFFFFF"/>
                </a:solidFill>
                <a:latin typeface="Arial"/>
                <a:cs typeface="Arial"/>
              </a:rPr>
              <a:t>By</a:t>
            </a:r>
            <a:r>
              <a:rPr sz="2300" b="1" spc="-180" dirty="0">
                <a:solidFill>
                  <a:srgbClr val="FFFFFF"/>
                </a:solidFill>
                <a:latin typeface="Arial"/>
                <a:cs typeface="Arial"/>
              </a:rPr>
              <a:t> </a:t>
            </a:r>
            <a:r>
              <a:rPr sz="2300" b="1" spc="-20" dirty="0">
                <a:solidFill>
                  <a:srgbClr val="FFFFFF"/>
                </a:solidFill>
                <a:latin typeface="Arial"/>
                <a:cs typeface="Arial"/>
              </a:rPr>
              <a:t>effecting</a:t>
            </a:r>
            <a:r>
              <a:rPr sz="2300" b="1" spc="-175" dirty="0">
                <a:solidFill>
                  <a:srgbClr val="FFFFFF"/>
                </a:solidFill>
                <a:latin typeface="Arial"/>
                <a:cs typeface="Arial"/>
              </a:rPr>
              <a:t> </a:t>
            </a:r>
            <a:r>
              <a:rPr sz="2300" b="1" spc="-114" dirty="0">
                <a:solidFill>
                  <a:srgbClr val="FFFFFF"/>
                </a:solidFill>
                <a:latin typeface="Arial"/>
                <a:cs typeface="Arial"/>
              </a:rPr>
              <a:t>changes</a:t>
            </a:r>
            <a:r>
              <a:rPr sz="2300" b="1" spc="-180" dirty="0">
                <a:solidFill>
                  <a:srgbClr val="FFFFFF"/>
                </a:solidFill>
                <a:latin typeface="Arial"/>
                <a:cs typeface="Arial"/>
              </a:rPr>
              <a:t> </a:t>
            </a:r>
            <a:r>
              <a:rPr sz="2300" b="1" spc="-60" dirty="0">
                <a:solidFill>
                  <a:srgbClr val="FFFFFF"/>
                </a:solidFill>
                <a:latin typeface="Arial"/>
                <a:cs typeface="Arial"/>
              </a:rPr>
              <a:t>within</a:t>
            </a:r>
            <a:r>
              <a:rPr sz="2300" b="1" spc="-175" dirty="0">
                <a:solidFill>
                  <a:srgbClr val="FFFFFF"/>
                </a:solidFill>
                <a:latin typeface="Arial"/>
                <a:cs typeface="Arial"/>
              </a:rPr>
              <a:t> </a:t>
            </a:r>
            <a:r>
              <a:rPr sz="2300" b="1" spc="-110" dirty="0">
                <a:solidFill>
                  <a:srgbClr val="FFFFFF"/>
                </a:solidFill>
                <a:latin typeface="Arial"/>
                <a:cs typeface="Arial"/>
              </a:rPr>
              <a:t>our</a:t>
            </a:r>
            <a:r>
              <a:rPr sz="2300" b="1" spc="-180" dirty="0">
                <a:solidFill>
                  <a:srgbClr val="FFFFFF"/>
                </a:solidFill>
                <a:latin typeface="Arial"/>
                <a:cs typeface="Arial"/>
              </a:rPr>
              <a:t> </a:t>
            </a:r>
            <a:r>
              <a:rPr sz="2300" b="1" spc="-110" dirty="0">
                <a:solidFill>
                  <a:srgbClr val="FFFFFF"/>
                </a:solidFill>
                <a:latin typeface="Arial"/>
                <a:cs typeface="Arial"/>
              </a:rPr>
              <a:t>church</a:t>
            </a:r>
            <a:r>
              <a:rPr sz="2300" b="1" spc="-180" dirty="0">
                <a:solidFill>
                  <a:srgbClr val="FFFFFF"/>
                </a:solidFill>
                <a:latin typeface="Arial"/>
                <a:cs typeface="Arial"/>
              </a:rPr>
              <a:t> </a:t>
            </a:r>
            <a:r>
              <a:rPr sz="2300" b="1" spc="-60" dirty="0">
                <a:solidFill>
                  <a:srgbClr val="FFFFFF"/>
                </a:solidFill>
                <a:latin typeface="Arial"/>
                <a:cs typeface="Arial"/>
              </a:rPr>
              <a:t>building </a:t>
            </a:r>
            <a:r>
              <a:rPr sz="2300" b="1" spc="-130" dirty="0">
                <a:solidFill>
                  <a:srgbClr val="FFFFFF"/>
                </a:solidFill>
                <a:latin typeface="Arial"/>
                <a:cs typeface="Arial"/>
              </a:rPr>
              <a:t>and</a:t>
            </a:r>
            <a:r>
              <a:rPr sz="2300" b="1" spc="-135" dirty="0">
                <a:solidFill>
                  <a:srgbClr val="FFFFFF"/>
                </a:solidFill>
                <a:latin typeface="Arial"/>
                <a:cs typeface="Arial"/>
              </a:rPr>
              <a:t> </a:t>
            </a:r>
            <a:r>
              <a:rPr sz="2300" b="1" spc="-110" dirty="0">
                <a:solidFill>
                  <a:srgbClr val="FFFFFF"/>
                </a:solidFill>
                <a:latin typeface="Arial"/>
                <a:cs typeface="Arial"/>
              </a:rPr>
              <a:t>church</a:t>
            </a:r>
            <a:r>
              <a:rPr sz="2300" b="1" spc="-135" dirty="0">
                <a:solidFill>
                  <a:srgbClr val="FFFFFF"/>
                </a:solidFill>
                <a:latin typeface="Arial"/>
                <a:cs typeface="Arial"/>
              </a:rPr>
              <a:t> </a:t>
            </a:r>
            <a:r>
              <a:rPr sz="2300" b="1" spc="-120" dirty="0">
                <a:solidFill>
                  <a:srgbClr val="FFFFFF"/>
                </a:solidFill>
                <a:latin typeface="Arial"/>
                <a:cs typeface="Arial"/>
              </a:rPr>
              <a:t>grounds,</a:t>
            </a:r>
            <a:r>
              <a:rPr sz="2300" b="1" spc="-135" dirty="0">
                <a:solidFill>
                  <a:srgbClr val="FFFFFF"/>
                </a:solidFill>
                <a:latin typeface="Arial"/>
                <a:cs typeface="Arial"/>
              </a:rPr>
              <a:t> </a:t>
            </a:r>
            <a:r>
              <a:rPr sz="2300" b="1" spc="-25" dirty="0">
                <a:solidFill>
                  <a:srgbClr val="FFFFFF"/>
                </a:solidFill>
                <a:latin typeface="Arial"/>
                <a:cs typeface="Arial"/>
              </a:rPr>
              <a:t>we</a:t>
            </a:r>
            <a:r>
              <a:rPr sz="2300" b="1" spc="-135" dirty="0">
                <a:solidFill>
                  <a:srgbClr val="FFFFFF"/>
                </a:solidFill>
                <a:latin typeface="Arial"/>
                <a:cs typeface="Arial"/>
              </a:rPr>
              <a:t> </a:t>
            </a:r>
            <a:r>
              <a:rPr sz="2300" b="1" spc="-85" dirty="0">
                <a:solidFill>
                  <a:srgbClr val="FFFFFF"/>
                </a:solidFill>
                <a:latin typeface="Arial"/>
                <a:cs typeface="Arial"/>
              </a:rPr>
              <a:t>became</a:t>
            </a:r>
            <a:r>
              <a:rPr sz="2300" b="1" spc="-135" dirty="0">
                <a:solidFill>
                  <a:srgbClr val="FFFFFF"/>
                </a:solidFill>
                <a:latin typeface="Arial"/>
                <a:cs typeface="Arial"/>
              </a:rPr>
              <a:t> </a:t>
            </a:r>
            <a:r>
              <a:rPr sz="2300" b="1" spc="-85" dirty="0">
                <a:solidFill>
                  <a:srgbClr val="FFFFFF"/>
                </a:solidFill>
                <a:latin typeface="Arial"/>
                <a:cs typeface="Arial"/>
              </a:rPr>
              <a:t>a</a:t>
            </a:r>
            <a:r>
              <a:rPr sz="2300" b="1" spc="-135" dirty="0">
                <a:solidFill>
                  <a:srgbClr val="FFFFFF"/>
                </a:solidFill>
                <a:latin typeface="Arial"/>
                <a:cs typeface="Arial"/>
              </a:rPr>
              <a:t> </a:t>
            </a:r>
            <a:r>
              <a:rPr sz="2300" b="1" spc="-130" dirty="0">
                <a:solidFill>
                  <a:srgbClr val="FFFFFF"/>
                </a:solidFill>
                <a:latin typeface="Arial"/>
                <a:cs typeface="Arial"/>
              </a:rPr>
              <a:t>Greening</a:t>
            </a:r>
            <a:r>
              <a:rPr sz="2300" b="1" spc="-135" dirty="0">
                <a:solidFill>
                  <a:srgbClr val="FFFFFF"/>
                </a:solidFill>
                <a:latin typeface="Arial"/>
                <a:cs typeface="Arial"/>
              </a:rPr>
              <a:t> </a:t>
            </a:r>
            <a:r>
              <a:rPr sz="2300" b="1" spc="-110" dirty="0">
                <a:solidFill>
                  <a:srgbClr val="FFFFFF"/>
                </a:solidFill>
                <a:latin typeface="Arial"/>
                <a:cs typeface="Arial"/>
              </a:rPr>
              <a:t>Congregations</a:t>
            </a:r>
            <a:r>
              <a:rPr sz="2300" b="1" spc="-135" dirty="0">
                <a:solidFill>
                  <a:srgbClr val="FFFFFF"/>
                </a:solidFill>
                <a:latin typeface="Arial"/>
                <a:cs typeface="Arial"/>
              </a:rPr>
              <a:t> </a:t>
            </a:r>
            <a:r>
              <a:rPr sz="2300" b="1" spc="-55" dirty="0">
                <a:solidFill>
                  <a:srgbClr val="FFFFFF"/>
                </a:solidFill>
                <a:latin typeface="Arial"/>
                <a:cs typeface="Arial"/>
              </a:rPr>
              <a:t>partner</a:t>
            </a:r>
            <a:r>
              <a:rPr sz="2300" b="1" spc="-135" dirty="0">
                <a:solidFill>
                  <a:srgbClr val="FFFFFF"/>
                </a:solidFill>
                <a:latin typeface="Arial"/>
                <a:cs typeface="Arial"/>
              </a:rPr>
              <a:t> </a:t>
            </a:r>
            <a:r>
              <a:rPr sz="2300" b="1" spc="-25" dirty="0">
                <a:solidFill>
                  <a:srgbClr val="FFFFFF"/>
                </a:solidFill>
                <a:latin typeface="Arial"/>
                <a:cs typeface="Arial"/>
              </a:rPr>
              <a:t>in </a:t>
            </a:r>
            <a:r>
              <a:rPr sz="2300" b="1" spc="-85" dirty="0">
                <a:solidFill>
                  <a:srgbClr val="FFFFFF"/>
                </a:solidFill>
                <a:latin typeface="Arial"/>
                <a:cs typeface="Arial"/>
              </a:rPr>
              <a:t>consultation</a:t>
            </a:r>
            <a:r>
              <a:rPr sz="2300" b="1" spc="-180" dirty="0">
                <a:solidFill>
                  <a:srgbClr val="FFFFFF"/>
                </a:solidFill>
                <a:latin typeface="Arial"/>
                <a:cs typeface="Arial"/>
              </a:rPr>
              <a:t> </a:t>
            </a:r>
            <a:r>
              <a:rPr sz="2300" b="1" spc="-35" dirty="0">
                <a:solidFill>
                  <a:srgbClr val="FFFFFF"/>
                </a:solidFill>
                <a:latin typeface="Arial"/>
                <a:cs typeface="Arial"/>
              </a:rPr>
              <a:t>with</a:t>
            </a:r>
            <a:r>
              <a:rPr sz="2300" b="1" spc="-175" dirty="0">
                <a:solidFill>
                  <a:srgbClr val="FFFFFF"/>
                </a:solidFill>
                <a:latin typeface="Arial"/>
                <a:cs typeface="Arial"/>
              </a:rPr>
              <a:t> </a:t>
            </a:r>
            <a:r>
              <a:rPr sz="2300" b="1" spc="-80" dirty="0">
                <a:solidFill>
                  <a:srgbClr val="FFFFFF"/>
                </a:solidFill>
                <a:latin typeface="Arial"/>
                <a:cs typeface="Arial"/>
              </a:rPr>
              <a:t>Earth</a:t>
            </a:r>
            <a:r>
              <a:rPr sz="2300" b="1" spc="-175" dirty="0">
                <a:solidFill>
                  <a:srgbClr val="FFFFFF"/>
                </a:solidFill>
                <a:latin typeface="Arial"/>
                <a:cs typeface="Arial"/>
              </a:rPr>
              <a:t> </a:t>
            </a:r>
            <a:r>
              <a:rPr sz="2300" b="1" spc="-80" dirty="0">
                <a:solidFill>
                  <a:srgbClr val="FFFFFF"/>
                </a:solidFill>
                <a:latin typeface="Arial"/>
                <a:cs typeface="Arial"/>
              </a:rPr>
              <a:t>Ministry*</a:t>
            </a:r>
            <a:r>
              <a:rPr sz="2300" b="1" spc="-180" dirty="0">
                <a:solidFill>
                  <a:srgbClr val="FFFFFF"/>
                </a:solidFill>
                <a:latin typeface="Arial"/>
                <a:cs typeface="Arial"/>
              </a:rPr>
              <a:t> </a:t>
            </a:r>
            <a:r>
              <a:rPr sz="2300" b="1" spc="-110" dirty="0">
                <a:solidFill>
                  <a:srgbClr val="FFFFFF"/>
                </a:solidFill>
                <a:latin typeface="Arial"/>
                <a:cs typeface="Arial"/>
              </a:rPr>
              <a:t>in</a:t>
            </a:r>
            <a:r>
              <a:rPr sz="2300" b="1" spc="-175" dirty="0">
                <a:solidFill>
                  <a:srgbClr val="FFFFFF"/>
                </a:solidFill>
                <a:latin typeface="Arial"/>
                <a:cs typeface="Arial"/>
              </a:rPr>
              <a:t> </a:t>
            </a:r>
            <a:r>
              <a:rPr sz="2300" b="1" spc="-95" dirty="0">
                <a:solidFill>
                  <a:srgbClr val="FFFFFF"/>
                </a:solidFill>
                <a:latin typeface="Arial"/>
                <a:cs typeface="Arial"/>
              </a:rPr>
              <a:t>November,</a:t>
            </a:r>
            <a:r>
              <a:rPr sz="2300" b="1" spc="-175" dirty="0">
                <a:solidFill>
                  <a:srgbClr val="FFFFFF"/>
                </a:solidFill>
                <a:latin typeface="Arial"/>
                <a:cs typeface="Arial"/>
              </a:rPr>
              <a:t> </a:t>
            </a:r>
            <a:r>
              <a:rPr sz="2300" b="1" spc="-50" dirty="0">
                <a:solidFill>
                  <a:srgbClr val="FFFFFF"/>
                </a:solidFill>
                <a:latin typeface="Arial"/>
                <a:cs typeface="Arial"/>
              </a:rPr>
              <a:t>2021.</a:t>
            </a:r>
            <a:r>
              <a:rPr sz="2300" b="1" spc="280" dirty="0">
                <a:solidFill>
                  <a:srgbClr val="FFFFFF"/>
                </a:solidFill>
                <a:latin typeface="Arial"/>
                <a:cs typeface="Arial"/>
              </a:rPr>
              <a:t> </a:t>
            </a:r>
            <a:r>
              <a:rPr sz="2300" b="1" spc="-120" dirty="0">
                <a:solidFill>
                  <a:srgbClr val="FFFFFF"/>
                </a:solidFill>
                <a:latin typeface="Arial"/>
                <a:cs typeface="Arial"/>
              </a:rPr>
              <a:t>We</a:t>
            </a:r>
            <a:r>
              <a:rPr sz="2300" b="1" spc="-175" dirty="0">
                <a:solidFill>
                  <a:srgbClr val="FFFFFF"/>
                </a:solidFill>
                <a:latin typeface="Arial"/>
                <a:cs typeface="Arial"/>
              </a:rPr>
              <a:t> </a:t>
            </a:r>
            <a:r>
              <a:rPr sz="2300" b="1" spc="-95" dirty="0">
                <a:solidFill>
                  <a:srgbClr val="FFFFFF"/>
                </a:solidFill>
                <a:latin typeface="Arial"/>
                <a:cs typeface="Arial"/>
              </a:rPr>
              <a:t>pledge</a:t>
            </a:r>
            <a:r>
              <a:rPr sz="2300" b="1" spc="-180" dirty="0">
                <a:solidFill>
                  <a:srgbClr val="FFFFFF"/>
                </a:solidFill>
                <a:latin typeface="Arial"/>
                <a:cs typeface="Arial"/>
              </a:rPr>
              <a:t> </a:t>
            </a:r>
            <a:r>
              <a:rPr sz="2300" b="1" spc="-25" dirty="0">
                <a:solidFill>
                  <a:srgbClr val="FFFFFF"/>
                </a:solidFill>
                <a:latin typeface="Arial"/>
                <a:cs typeface="Arial"/>
              </a:rPr>
              <a:t>to </a:t>
            </a:r>
            <a:r>
              <a:rPr sz="2300" b="1" spc="-70" dirty="0">
                <a:solidFill>
                  <a:srgbClr val="FFFFFF"/>
                </a:solidFill>
                <a:latin typeface="Arial"/>
                <a:cs typeface="Arial"/>
              </a:rPr>
              <a:t>preserve</a:t>
            </a:r>
            <a:r>
              <a:rPr sz="2300" b="1" spc="-150" dirty="0">
                <a:solidFill>
                  <a:srgbClr val="FFFFFF"/>
                </a:solidFill>
                <a:latin typeface="Arial"/>
                <a:cs typeface="Arial"/>
              </a:rPr>
              <a:t> </a:t>
            </a:r>
            <a:r>
              <a:rPr sz="2300" b="1" spc="-65" dirty="0">
                <a:solidFill>
                  <a:srgbClr val="FFFFFF"/>
                </a:solidFill>
                <a:latin typeface="Arial"/>
                <a:cs typeface="Arial"/>
              </a:rPr>
              <a:t>this</a:t>
            </a:r>
            <a:r>
              <a:rPr sz="2300" b="1" spc="-145" dirty="0">
                <a:solidFill>
                  <a:srgbClr val="FFFFFF"/>
                </a:solidFill>
                <a:latin typeface="Arial"/>
                <a:cs typeface="Arial"/>
              </a:rPr>
              <a:t> </a:t>
            </a:r>
            <a:r>
              <a:rPr sz="2300" b="1" spc="-55" dirty="0">
                <a:solidFill>
                  <a:srgbClr val="FFFFFF"/>
                </a:solidFill>
                <a:latin typeface="Arial"/>
                <a:cs typeface="Arial"/>
              </a:rPr>
              <a:t>status</a:t>
            </a:r>
            <a:r>
              <a:rPr sz="2300" b="1" spc="-145" dirty="0">
                <a:solidFill>
                  <a:srgbClr val="FFFFFF"/>
                </a:solidFill>
                <a:latin typeface="Arial"/>
                <a:cs typeface="Arial"/>
              </a:rPr>
              <a:t> </a:t>
            </a:r>
            <a:r>
              <a:rPr sz="2300" b="1" spc="-135" dirty="0">
                <a:solidFill>
                  <a:srgbClr val="FFFFFF"/>
                </a:solidFill>
                <a:latin typeface="Arial"/>
                <a:cs typeface="Arial"/>
              </a:rPr>
              <a:t>by</a:t>
            </a:r>
            <a:r>
              <a:rPr sz="2300" b="1" spc="-145" dirty="0">
                <a:solidFill>
                  <a:srgbClr val="FFFFFF"/>
                </a:solidFill>
                <a:latin typeface="Arial"/>
                <a:cs typeface="Arial"/>
              </a:rPr>
              <a:t> </a:t>
            </a:r>
            <a:r>
              <a:rPr sz="2300" b="1" spc="-105" dirty="0">
                <a:solidFill>
                  <a:srgbClr val="FFFFFF"/>
                </a:solidFill>
                <a:latin typeface="Arial"/>
                <a:cs typeface="Arial"/>
              </a:rPr>
              <a:t>developing</a:t>
            </a:r>
            <a:r>
              <a:rPr sz="2300" b="1" spc="-145" dirty="0">
                <a:solidFill>
                  <a:srgbClr val="FFFFFF"/>
                </a:solidFill>
                <a:latin typeface="Arial"/>
                <a:cs typeface="Arial"/>
              </a:rPr>
              <a:t> </a:t>
            </a:r>
            <a:r>
              <a:rPr sz="2300" b="1" spc="-125" dirty="0">
                <a:solidFill>
                  <a:srgbClr val="FFFFFF"/>
                </a:solidFill>
                <a:latin typeface="Arial"/>
                <a:cs typeface="Arial"/>
              </a:rPr>
              <a:t>an</a:t>
            </a:r>
            <a:r>
              <a:rPr sz="2300" b="1" spc="-145" dirty="0">
                <a:solidFill>
                  <a:srgbClr val="FFFFFF"/>
                </a:solidFill>
                <a:latin typeface="Arial"/>
                <a:cs typeface="Arial"/>
              </a:rPr>
              <a:t> </a:t>
            </a:r>
            <a:r>
              <a:rPr sz="2300" b="1" spc="-125" dirty="0">
                <a:solidFill>
                  <a:srgbClr val="FFFFFF"/>
                </a:solidFill>
                <a:latin typeface="Arial"/>
                <a:cs typeface="Arial"/>
              </a:rPr>
              <a:t>annual</a:t>
            </a:r>
            <a:r>
              <a:rPr sz="2300" b="1" spc="-145" dirty="0">
                <a:solidFill>
                  <a:srgbClr val="FFFFFF"/>
                </a:solidFill>
                <a:latin typeface="Arial"/>
                <a:cs typeface="Arial"/>
              </a:rPr>
              <a:t> </a:t>
            </a:r>
            <a:r>
              <a:rPr sz="2300" b="1" spc="-120" dirty="0">
                <a:solidFill>
                  <a:srgbClr val="FFFFFF"/>
                </a:solidFill>
                <a:latin typeface="Arial"/>
                <a:cs typeface="Arial"/>
              </a:rPr>
              <a:t>plan</a:t>
            </a:r>
            <a:r>
              <a:rPr sz="2300" b="1" spc="-145" dirty="0">
                <a:solidFill>
                  <a:srgbClr val="FFFFFF"/>
                </a:solidFill>
                <a:latin typeface="Arial"/>
                <a:cs typeface="Arial"/>
              </a:rPr>
              <a:t> </a:t>
            </a:r>
            <a:r>
              <a:rPr sz="2300" b="1" spc="-130" dirty="0">
                <a:solidFill>
                  <a:srgbClr val="FFFFFF"/>
                </a:solidFill>
                <a:latin typeface="Arial"/>
                <a:cs typeface="Arial"/>
              </a:rPr>
              <a:t>and</a:t>
            </a:r>
            <a:r>
              <a:rPr sz="2300" b="1" spc="-145" dirty="0">
                <a:solidFill>
                  <a:srgbClr val="FFFFFF"/>
                </a:solidFill>
                <a:latin typeface="Arial"/>
                <a:cs typeface="Arial"/>
              </a:rPr>
              <a:t> </a:t>
            </a:r>
            <a:r>
              <a:rPr sz="2300" b="1" spc="-135" dirty="0">
                <a:solidFill>
                  <a:srgbClr val="FFFFFF"/>
                </a:solidFill>
                <a:latin typeface="Arial"/>
                <a:cs typeface="Arial"/>
              </a:rPr>
              <a:t>by</a:t>
            </a:r>
            <a:r>
              <a:rPr sz="2300" b="1" spc="-145" dirty="0">
                <a:solidFill>
                  <a:srgbClr val="FFFFFF"/>
                </a:solidFill>
                <a:latin typeface="Arial"/>
                <a:cs typeface="Arial"/>
              </a:rPr>
              <a:t> </a:t>
            </a:r>
            <a:r>
              <a:rPr sz="2300" b="1" spc="-10" dirty="0">
                <a:solidFill>
                  <a:srgbClr val="FFFFFF"/>
                </a:solidFill>
                <a:latin typeface="Arial"/>
                <a:cs typeface="Arial"/>
              </a:rPr>
              <a:t>performing </a:t>
            </a:r>
            <a:r>
              <a:rPr sz="2300" b="1" spc="-85" dirty="0">
                <a:solidFill>
                  <a:srgbClr val="FFFFFF"/>
                </a:solidFill>
                <a:latin typeface="Arial"/>
                <a:cs typeface="Arial"/>
              </a:rPr>
              <a:t>yearly</a:t>
            </a:r>
            <a:r>
              <a:rPr sz="2300" b="1" spc="-100" dirty="0">
                <a:solidFill>
                  <a:srgbClr val="FFFFFF"/>
                </a:solidFill>
                <a:latin typeface="Arial"/>
                <a:cs typeface="Arial"/>
              </a:rPr>
              <a:t> </a:t>
            </a:r>
            <a:r>
              <a:rPr sz="2300" b="1" dirty="0">
                <a:solidFill>
                  <a:srgbClr val="FFFFFF"/>
                </a:solidFill>
                <a:latin typeface="Arial"/>
                <a:cs typeface="Arial"/>
              </a:rPr>
              <a:t>self-</a:t>
            </a:r>
            <a:r>
              <a:rPr sz="2300" b="1" spc="-10" dirty="0">
                <a:solidFill>
                  <a:srgbClr val="FFFFFF"/>
                </a:solidFill>
                <a:latin typeface="Arial"/>
                <a:cs typeface="Arial"/>
              </a:rPr>
              <a:t>evaluations.</a:t>
            </a:r>
            <a:endParaRPr sz="23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8288000" cy="10287000"/>
            <a:chOff x="0" y="1"/>
            <a:chExt cx="18288000" cy="10287000"/>
          </a:xfrm>
        </p:grpSpPr>
        <p:pic>
          <p:nvPicPr>
            <p:cNvPr id="3" name="object 3"/>
            <p:cNvPicPr/>
            <p:nvPr/>
          </p:nvPicPr>
          <p:blipFill>
            <a:blip r:embed="rId2" cstate="print"/>
            <a:stretch>
              <a:fillRect/>
            </a:stretch>
          </p:blipFill>
          <p:spPr>
            <a:xfrm>
              <a:off x="3482676" y="1"/>
              <a:ext cx="14805323" cy="10286998"/>
            </a:xfrm>
            <a:prstGeom prst="rect">
              <a:avLst/>
            </a:prstGeom>
          </p:spPr>
        </p:pic>
        <p:sp>
          <p:nvSpPr>
            <p:cNvPr id="4" name="object 4"/>
            <p:cNvSpPr/>
            <p:nvPr/>
          </p:nvSpPr>
          <p:spPr>
            <a:xfrm>
              <a:off x="5165249" y="60637"/>
              <a:ext cx="10640695" cy="10006330"/>
            </a:xfrm>
            <a:custGeom>
              <a:avLst/>
              <a:gdLst/>
              <a:ahLst/>
              <a:cxnLst/>
              <a:rect l="l" t="t" r="r" b="b"/>
              <a:pathLst>
                <a:path w="10640694" h="10006330">
                  <a:moveTo>
                    <a:pt x="10404600" y="10006319"/>
                  </a:moveTo>
                  <a:lnTo>
                    <a:pt x="235479" y="10006319"/>
                  </a:lnTo>
                  <a:lnTo>
                    <a:pt x="202762" y="9998235"/>
                  </a:lnTo>
                  <a:lnTo>
                    <a:pt x="160276" y="9980235"/>
                  </a:lnTo>
                  <a:lnTo>
                    <a:pt x="121454" y="9956105"/>
                  </a:lnTo>
                  <a:lnTo>
                    <a:pt x="86912" y="9926461"/>
                  </a:lnTo>
                  <a:lnTo>
                    <a:pt x="57268" y="9891919"/>
                  </a:lnTo>
                  <a:lnTo>
                    <a:pt x="33138" y="9853097"/>
                  </a:lnTo>
                  <a:lnTo>
                    <a:pt x="15139" y="9810611"/>
                  </a:lnTo>
                  <a:lnTo>
                    <a:pt x="3887" y="9765077"/>
                  </a:lnTo>
                  <a:lnTo>
                    <a:pt x="0" y="9717114"/>
                  </a:lnTo>
                  <a:lnTo>
                    <a:pt x="0" y="296259"/>
                  </a:lnTo>
                  <a:lnTo>
                    <a:pt x="3887" y="248295"/>
                  </a:lnTo>
                  <a:lnTo>
                    <a:pt x="15139" y="202762"/>
                  </a:lnTo>
                  <a:lnTo>
                    <a:pt x="33138" y="160276"/>
                  </a:lnTo>
                  <a:lnTo>
                    <a:pt x="57268" y="121453"/>
                  </a:lnTo>
                  <a:lnTo>
                    <a:pt x="86912" y="86912"/>
                  </a:lnTo>
                  <a:lnTo>
                    <a:pt x="121454" y="57268"/>
                  </a:lnTo>
                  <a:lnTo>
                    <a:pt x="160276" y="33138"/>
                  </a:lnTo>
                  <a:lnTo>
                    <a:pt x="202762" y="15139"/>
                  </a:lnTo>
                  <a:lnTo>
                    <a:pt x="248295" y="3887"/>
                  </a:lnTo>
                  <a:lnTo>
                    <a:pt x="296254" y="0"/>
                  </a:lnTo>
                  <a:lnTo>
                    <a:pt x="10343825" y="0"/>
                  </a:lnTo>
                  <a:lnTo>
                    <a:pt x="10391784" y="3887"/>
                  </a:lnTo>
                  <a:lnTo>
                    <a:pt x="10437318" y="15139"/>
                  </a:lnTo>
                  <a:lnTo>
                    <a:pt x="10479804" y="33138"/>
                  </a:lnTo>
                  <a:lnTo>
                    <a:pt x="10518626" y="57268"/>
                  </a:lnTo>
                  <a:lnTo>
                    <a:pt x="10553167" y="86912"/>
                  </a:lnTo>
                  <a:lnTo>
                    <a:pt x="10582811" y="121453"/>
                  </a:lnTo>
                  <a:lnTo>
                    <a:pt x="10606941" y="160276"/>
                  </a:lnTo>
                  <a:lnTo>
                    <a:pt x="10624940" y="202762"/>
                  </a:lnTo>
                  <a:lnTo>
                    <a:pt x="10636192" y="248295"/>
                  </a:lnTo>
                  <a:lnTo>
                    <a:pt x="10640080" y="296259"/>
                  </a:lnTo>
                  <a:lnTo>
                    <a:pt x="10640080" y="9717114"/>
                  </a:lnTo>
                  <a:lnTo>
                    <a:pt x="10636192" y="9765077"/>
                  </a:lnTo>
                  <a:lnTo>
                    <a:pt x="10624940" y="9810611"/>
                  </a:lnTo>
                  <a:lnTo>
                    <a:pt x="10606941" y="9853097"/>
                  </a:lnTo>
                  <a:lnTo>
                    <a:pt x="10582811" y="9891919"/>
                  </a:lnTo>
                  <a:lnTo>
                    <a:pt x="10553167" y="9926461"/>
                  </a:lnTo>
                  <a:lnTo>
                    <a:pt x="10518626" y="9956105"/>
                  </a:lnTo>
                  <a:lnTo>
                    <a:pt x="10479804" y="9980235"/>
                  </a:lnTo>
                  <a:lnTo>
                    <a:pt x="10437318" y="9998235"/>
                  </a:lnTo>
                  <a:lnTo>
                    <a:pt x="10404600" y="10006319"/>
                  </a:lnTo>
                  <a:close/>
                </a:path>
              </a:pathLst>
            </a:custGeom>
            <a:solidFill>
              <a:srgbClr val="4670BF">
                <a:alpha val="78819"/>
              </a:srgbClr>
            </a:solidFill>
          </p:spPr>
          <p:txBody>
            <a:bodyPr wrap="square" lIns="0" tIns="0" rIns="0" bIns="0" rtlCol="0"/>
            <a:lstStyle/>
            <a:p>
              <a:endParaRPr/>
            </a:p>
          </p:txBody>
        </p:sp>
        <p:sp>
          <p:nvSpPr>
            <p:cNvPr id="5" name="object 5"/>
            <p:cNvSpPr/>
            <p:nvPr/>
          </p:nvSpPr>
          <p:spPr>
            <a:xfrm>
              <a:off x="4649524" y="345889"/>
              <a:ext cx="11689715" cy="1028700"/>
            </a:xfrm>
            <a:custGeom>
              <a:avLst/>
              <a:gdLst/>
              <a:ahLst/>
              <a:cxnLst/>
              <a:rect l="l" t="t" r="r" b="b"/>
              <a:pathLst>
                <a:path w="11689715" h="1028700">
                  <a:moveTo>
                    <a:pt x="11498336" y="1028647"/>
                  </a:moveTo>
                  <a:lnTo>
                    <a:pt x="190993" y="1028647"/>
                  </a:lnTo>
                  <a:lnTo>
                    <a:pt x="147276" y="1023590"/>
                  </a:lnTo>
                  <a:lnTo>
                    <a:pt x="107105" y="1009192"/>
                  </a:lnTo>
                  <a:lnTo>
                    <a:pt x="71638" y="986612"/>
                  </a:lnTo>
                  <a:lnTo>
                    <a:pt x="42035" y="957009"/>
                  </a:lnTo>
                  <a:lnTo>
                    <a:pt x="19454" y="921542"/>
                  </a:lnTo>
                  <a:lnTo>
                    <a:pt x="5056" y="881370"/>
                  </a:lnTo>
                  <a:lnTo>
                    <a:pt x="0" y="837654"/>
                  </a:lnTo>
                  <a:lnTo>
                    <a:pt x="0" y="190992"/>
                  </a:lnTo>
                  <a:lnTo>
                    <a:pt x="5056" y="147276"/>
                  </a:lnTo>
                  <a:lnTo>
                    <a:pt x="19454" y="107105"/>
                  </a:lnTo>
                  <a:lnTo>
                    <a:pt x="42035" y="71638"/>
                  </a:lnTo>
                  <a:lnTo>
                    <a:pt x="71638" y="42035"/>
                  </a:lnTo>
                  <a:lnTo>
                    <a:pt x="107105" y="19454"/>
                  </a:lnTo>
                  <a:lnTo>
                    <a:pt x="147276" y="5056"/>
                  </a:lnTo>
                  <a:lnTo>
                    <a:pt x="190991" y="0"/>
                  </a:lnTo>
                  <a:lnTo>
                    <a:pt x="11498338" y="0"/>
                  </a:lnTo>
                  <a:lnTo>
                    <a:pt x="11542052" y="5056"/>
                  </a:lnTo>
                  <a:lnTo>
                    <a:pt x="11582224" y="19454"/>
                  </a:lnTo>
                  <a:lnTo>
                    <a:pt x="11617690" y="42035"/>
                  </a:lnTo>
                  <a:lnTo>
                    <a:pt x="11647293" y="71638"/>
                  </a:lnTo>
                  <a:lnTo>
                    <a:pt x="11669873" y="107105"/>
                  </a:lnTo>
                  <a:lnTo>
                    <a:pt x="11684271" y="147276"/>
                  </a:lnTo>
                  <a:lnTo>
                    <a:pt x="11689328" y="190992"/>
                  </a:lnTo>
                  <a:lnTo>
                    <a:pt x="11689328" y="837654"/>
                  </a:lnTo>
                  <a:lnTo>
                    <a:pt x="11684271" y="881370"/>
                  </a:lnTo>
                  <a:lnTo>
                    <a:pt x="11669873" y="921542"/>
                  </a:lnTo>
                  <a:lnTo>
                    <a:pt x="11647293" y="957009"/>
                  </a:lnTo>
                  <a:lnTo>
                    <a:pt x="11617690" y="986612"/>
                  </a:lnTo>
                  <a:lnTo>
                    <a:pt x="11582224" y="1009192"/>
                  </a:lnTo>
                  <a:lnTo>
                    <a:pt x="11542052" y="1023590"/>
                  </a:lnTo>
                  <a:lnTo>
                    <a:pt x="11498336" y="1028647"/>
                  </a:lnTo>
                  <a:close/>
                </a:path>
              </a:pathLst>
            </a:custGeom>
            <a:solidFill>
              <a:srgbClr val="006600">
                <a:alpha val="7881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0" y="1"/>
              <a:ext cx="4526961" cy="10280562"/>
            </a:xfrm>
            <a:prstGeom prst="rect">
              <a:avLst/>
            </a:prstGeom>
          </p:spPr>
        </p:pic>
      </p:grpSp>
      <p:sp>
        <p:nvSpPr>
          <p:cNvPr id="7" name="object 7"/>
          <p:cNvSpPr txBox="1"/>
          <p:nvPr/>
        </p:nvSpPr>
        <p:spPr>
          <a:xfrm>
            <a:off x="1322627" y="1043662"/>
            <a:ext cx="1200150" cy="8292465"/>
          </a:xfrm>
          <a:prstGeom prst="rect">
            <a:avLst/>
          </a:prstGeom>
        </p:spPr>
        <p:txBody>
          <a:bodyPr vert="vert270" wrap="square" lIns="0" tIns="73025" rIns="0" bIns="0" rtlCol="0">
            <a:spAutoFit/>
          </a:bodyPr>
          <a:lstStyle/>
          <a:p>
            <a:pPr marL="12700">
              <a:lnSpc>
                <a:spcPct val="100000"/>
              </a:lnSpc>
              <a:spcBef>
                <a:spcPts val="575"/>
              </a:spcBef>
            </a:pPr>
            <a:r>
              <a:rPr sz="6350" spc="185" dirty="0">
                <a:solidFill>
                  <a:srgbClr val="FFFFFF"/>
                </a:solidFill>
                <a:latin typeface="Arial"/>
                <a:cs typeface="Arial"/>
              </a:rPr>
              <a:t>SOCIAL</a:t>
            </a:r>
            <a:r>
              <a:rPr sz="6350" spc="-165" dirty="0">
                <a:solidFill>
                  <a:srgbClr val="FFFFFF"/>
                </a:solidFill>
                <a:latin typeface="Arial"/>
                <a:cs typeface="Arial"/>
              </a:rPr>
              <a:t> </a:t>
            </a:r>
            <a:r>
              <a:rPr sz="6350" spc="-10" dirty="0">
                <a:solidFill>
                  <a:srgbClr val="FFFFFF"/>
                </a:solidFill>
                <a:latin typeface="Arial"/>
                <a:cs typeface="Arial"/>
              </a:rPr>
              <a:t>STATEMENT</a:t>
            </a:r>
            <a:endParaRPr sz="6350">
              <a:latin typeface="Arial"/>
              <a:cs typeface="Arial"/>
            </a:endParaRPr>
          </a:p>
        </p:txBody>
      </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30" dirty="0"/>
              <a:t>Adopted</a:t>
            </a:r>
            <a:r>
              <a:rPr spc="-204" dirty="0"/>
              <a:t> </a:t>
            </a:r>
            <a:r>
              <a:rPr spc="75" dirty="0"/>
              <a:t>in</a:t>
            </a:r>
            <a:r>
              <a:rPr spc="-204" dirty="0"/>
              <a:t> </a:t>
            </a:r>
            <a:r>
              <a:rPr spc="155" dirty="0"/>
              <a:t>2022</a:t>
            </a:r>
          </a:p>
        </p:txBody>
      </p:sp>
      <p:sp>
        <p:nvSpPr>
          <p:cNvPr id="9" name="object 9"/>
          <p:cNvSpPr txBox="1"/>
          <p:nvPr/>
        </p:nvSpPr>
        <p:spPr>
          <a:xfrm>
            <a:off x="5596421" y="2000258"/>
            <a:ext cx="9777730" cy="7083425"/>
          </a:xfrm>
          <a:prstGeom prst="rect">
            <a:avLst/>
          </a:prstGeom>
        </p:spPr>
        <p:txBody>
          <a:bodyPr vert="horz" wrap="square" lIns="0" tIns="12700" rIns="0" bIns="0" rtlCol="0">
            <a:spAutoFit/>
          </a:bodyPr>
          <a:lstStyle/>
          <a:p>
            <a:pPr marL="12700" marR="8255" algn="just">
              <a:lnSpc>
                <a:spcPct val="116100"/>
              </a:lnSpc>
              <a:spcBef>
                <a:spcPts val="100"/>
              </a:spcBef>
            </a:pPr>
            <a:r>
              <a:rPr sz="2100" b="1" spc="-45" dirty="0">
                <a:solidFill>
                  <a:srgbClr val="FFFFFF"/>
                </a:solidFill>
                <a:latin typeface="Arial"/>
                <a:cs typeface="Arial"/>
              </a:rPr>
              <a:t>We</a:t>
            </a:r>
            <a:r>
              <a:rPr sz="2100" b="1" spc="-105" dirty="0">
                <a:solidFill>
                  <a:srgbClr val="FFFFFF"/>
                </a:solidFill>
                <a:latin typeface="Arial"/>
                <a:cs typeface="Arial"/>
              </a:rPr>
              <a:t> </a:t>
            </a:r>
            <a:r>
              <a:rPr sz="2100" b="1" spc="-10" dirty="0">
                <a:solidFill>
                  <a:srgbClr val="FFFFFF"/>
                </a:solidFill>
                <a:latin typeface="Arial"/>
                <a:cs typeface="Arial"/>
              </a:rPr>
              <a:t>will</a:t>
            </a:r>
            <a:r>
              <a:rPr sz="2100" b="1" spc="-85" dirty="0">
                <a:solidFill>
                  <a:srgbClr val="FFFFFF"/>
                </a:solidFill>
                <a:latin typeface="Arial"/>
                <a:cs typeface="Arial"/>
              </a:rPr>
              <a:t> </a:t>
            </a:r>
            <a:r>
              <a:rPr sz="2100" b="1" spc="-45" dirty="0">
                <a:solidFill>
                  <a:srgbClr val="FFFFFF"/>
                </a:solidFill>
                <a:latin typeface="Arial"/>
                <a:cs typeface="Arial"/>
              </a:rPr>
              <a:t>proactively</a:t>
            </a:r>
            <a:r>
              <a:rPr sz="2100" b="1" spc="-80" dirty="0">
                <a:solidFill>
                  <a:srgbClr val="FFFFFF"/>
                </a:solidFill>
                <a:latin typeface="Arial"/>
                <a:cs typeface="Arial"/>
              </a:rPr>
              <a:t> </a:t>
            </a:r>
            <a:r>
              <a:rPr sz="2100" b="1" spc="-20" dirty="0">
                <a:solidFill>
                  <a:srgbClr val="FFFFFF"/>
                </a:solidFill>
                <a:latin typeface="Arial"/>
                <a:cs typeface="Arial"/>
              </a:rPr>
              <a:t>seek</a:t>
            </a:r>
            <a:r>
              <a:rPr sz="2100" b="1" spc="-85" dirty="0">
                <a:solidFill>
                  <a:srgbClr val="FFFFFF"/>
                </a:solidFill>
                <a:latin typeface="Arial"/>
                <a:cs typeface="Arial"/>
              </a:rPr>
              <a:t> </a:t>
            </a:r>
            <a:r>
              <a:rPr sz="2100" b="1" dirty="0">
                <a:solidFill>
                  <a:srgbClr val="FFFFFF"/>
                </a:solidFill>
                <a:latin typeface="Arial"/>
                <a:cs typeface="Arial"/>
              </a:rPr>
              <a:t>out</a:t>
            </a:r>
            <a:r>
              <a:rPr sz="2100" b="1" spc="-80" dirty="0">
                <a:solidFill>
                  <a:srgbClr val="FFFFFF"/>
                </a:solidFill>
                <a:latin typeface="Arial"/>
                <a:cs typeface="Arial"/>
              </a:rPr>
              <a:t> </a:t>
            </a:r>
            <a:r>
              <a:rPr sz="2100" b="1" spc="-10" dirty="0">
                <a:solidFill>
                  <a:srgbClr val="FFFFFF"/>
                </a:solidFill>
                <a:latin typeface="Arial"/>
                <a:cs typeface="Arial"/>
              </a:rPr>
              <a:t>other</a:t>
            </a:r>
            <a:r>
              <a:rPr sz="2100" b="1" spc="-80" dirty="0">
                <a:solidFill>
                  <a:srgbClr val="FFFFFF"/>
                </a:solidFill>
                <a:latin typeface="Arial"/>
                <a:cs typeface="Arial"/>
              </a:rPr>
              <a:t> </a:t>
            </a:r>
            <a:r>
              <a:rPr sz="2100" b="1" spc="-55" dirty="0">
                <a:solidFill>
                  <a:srgbClr val="FFFFFF"/>
                </a:solidFill>
                <a:latin typeface="Arial"/>
                <a:cs typeface="Arial"/>
              </a:rPr>
              <a:t>opportunities</a:t>
            </a:r>
            <a:r>
              <a:rPr sz="2100" b="1" spc="-80" dirty="0">
                <a:solidFill>
                  <a:srgbClr val="FFFFFF"/>
                </a:solidFill>
                <a:latin typeface="Arial"/>
                <a:cs typeface="Arial"/>
              </a:rPr>
              <a:t> </a:t>
            </a:r>
            <a:r>
              <a:rPr sz="2100" b="1" dirty="0">
                <a:solidFill>
                  <a:srgbClr val="FFFFFF"/>
                </a:solidFill>
                <a:latin typeface="Arial"/>
                <a:cs typeface="Arial"/>
              </a:rPr>
              <a:t>to</a:t>
            </a:r>
            <a:r>
              <a:rPr sz="2100" b="1" spc="-85" dirty="0">
                <a:solidFill>
                  <a:srgbClr val="FFFFFF"/>
                </a:solidFill>
                <a:latin typeface="Arial"/>
                <a:cs typeface="Arial"/>
              </a:rPr>
              <a:t> </a:t>
            </a:r>
            <a:r>
              <a:rPr sz="2100" b="1" spc="-50" dirty="0">
                <a:solidFill>
                  <a:srgbClr val="FFFFFF"/>
                </a:solidFill>
                <a:latin typeface="Arial"/>
                <a:cs typeface="Arial"/>
              </a:rPr>
              <a:t>reduce</a:t>
            </a:r>
            <a:r>
              <a:rPr sz="2100" b="1" spc="-80" dirty="0">
                <a:solidFill>
                  <a:srgbClr val="FFFFFF"/>
                </a:solidFill>
                <a:latin typeface="Arial"/>
                <a:cs typeface="Arial"/>
              </a:rPr>
              <a:t> </a:t>
            </a:r>
            <a:r>
              <a:rPr sz="2100" b="1" spc="-55" dirty="0">
                <a:solidFill>
                  <a:srgbClr val="FFFFFF"/>
                </a:solidFill>
                <a:latin typeface="Arial"/>
                <a:cs typeface="Arial"/>
              </a:rPr>
              <a:t>our</a:t>
            </a:r>
            <a:r>
              <a:rPr sz="2100" b="1" spc="-80" dirty="0">
                <a:solidFill>
                  <a:srgbClr val="FFFFFF"/>
                </a:solidFill>
                <a:latin typeface="Arial"/>
                <a:cs typeface="Arial"/>
              </a:rPr>
              <a:t> </a:t>
            </a:r>
            <a:r>
              <a:rPr sz="2100" b="1" spc="-30" dirty="0">
                <a:solidFill>
                  <a:srgbClr val="FFFFFF"/>
                </a:solidFill>
                <a:latin typeface="Arial"/>
                <a:cs typeface="Arial"/>
              </a:rPr>
              <a:t>collective</a:t>
            </a:r>
            <a:r>
              <a:rPr sz="2100" b="1" spc="-85" dirty="0">
                <a:solidFill>
                  <a:srgbClr val="FFFFFF"/>
                </a:solidFill>
                <a:latin typeface="Arial"/>
                <a:cs typeface="Arial"/>
              </a:rPr>
              <a:t> </a:t>
            </a:r>
            <a:r>
              <a:rPr sz="2100" b="1" spc="-90" dirty="0">
                <a:solidFill>
                  <a:srgbClr val="FFFFFF"/>
                </a:solidFill>
                <a:latin typeface="Arial"/>
                <a:cs typeface="Arial"/>
              </a:rPr>
              <a:t>and</a:t>
            </a:r>
            <a:r>
              <a:rPr sz="2100" b="1" spc="-55" dirty="0">
                <a:solidFill>
                  <a:srgbClr val="FFFFFF"/>
                </a:solidFill>
                <a:latin typeface="Arial"/>
                <a:cs typeface="Arial"/>
              </a:rPr>
              <a:t> </a:t>
            </a:r>
            <a:r>
              <a:rPr sz="2100" b="1" spc="-25" dirty="0">
                <a:solidFill>
                  <a:srgbClr val="FFFFFF"/>
                </a:solidFill>
                <a:latin typeface="Arial"/>
                <a:cs typeface="Arial"/>
              </a:rPr>
              <a:t>our </a:t>
            </a:r>
            <a:r>
              <a:rPr sz="2100" b="1" spc="-50" dirty="0">
                <a:solidFill>
                  <a:srgbClr val="FFFFFF"/>
                </a:solidFill>
                <a:latin typeface="Arial"/>
                <a:cs typeface="Arial"/>
              </a:rPr>
              <a:t>individual</a:t>
            </a:r>
            <a:r>
              <a:rPr sz="2100" b="1" spc="-10" dirty="0">
                <a:solidFill>
                  <a:srgbClr val="FFFFFF"/>
                </a:solidFill>
                <a:latin typeface="Arial"/>
                <a:cs typeface="Arial"/>
              </a:rPr>
              <a:t> </a:t>
            </a:r>
            <a:r>
              <a:rPr sz="2100" b="1" spc="-20" dirty="0">
                <a:solidFill>
                  <a:srgbClr val="FFFFFF"/>
                </a:solidFill>
                <a:latin typeface="Arial"/>
                <a:cs typeface="Arial"/>
              </a:rPr>
              <a:t>carbon</a:t>
            </a:r>
            <a:r>
              <a:rPr sz="2100" b="1" spc="-5" dirty="0">
                <a:solidFill>
                  <a:srgbClr val="FFFFFF"/>
                </a:solidFill>
                <a:latin typeface="Arial"/>
                <a:cs typeface="Arial"/>
              </a:rPr>
              <a:t> </a:t>
            </a:r>
            <a:r>
              <a:rPr sz="2100" b="1" dirty="0">
                <a:solidFill>
                  <a:srgbClr val="FFFFFF"/>
                </a:solidFill>
                <a:latin typeface="Arial"/>
                <a:cs typeface="Arial"/>
              </a:rPr>
              <a:t>footprints,</a:t>
            </a:r>
            <a:r>
              <a:rPr sz="2100" b="1" spc="-5" dirty="0">
                <a:solidFill>
                  <a:srgbClr val="FFFFFF"/>
                </a:solidFill>
                <a:latin typeface="Arial"/>
                <a:cs typeface="Arial"/>
              </a:rPr>
              <a:t> </a:t>
            </a:r>
            <a:r>
              <a:rPr sz="2100" b="1" spc="-10" dirty="0">
                <a:solidFill>
                  <a:srgbClr val="FFFFFF"/>
                </a:solidFill>
                <a:latin typeface="Arial"/>
                <a:cs typeface="Arial"/>
              </a:rPr>
              <a:t>such</a:t>
            </a:r>
            <a:r>
              <a:rPr sz="2100" b="1" spc="-5" dirty="0">
                <a:solidFill>
                  <a:srgbClr val="FFFFFF"/>
                </a:solidFill>
                <a:latin typeface="Arial"/>
                <a:cs typeface="Arial"/>
              </a:rPr>
              <a:t> </a:t>
            </a:r>
            <a:r>
              <a:rPr sz="2100" b="1" dirty="0">
                <a:solidFill>
                  <a:srgbClr val="FFFFFF"/>
                </a:solidFill>
                <a:latin typeface="Arial"/>
                <a:cs typeface="Arial"/>
              </a:rPr>
              <a:t>as</a:t>
            </a:r>
            <a:r>
              <a:rPr sz="2100" b="1" spc="-5" dirty="0">
                <a:solidFill>
                  <a:srgbClr val="FFFFFF"/>
                </a:solidFill>
                <a:latin typeface="Arial"/>
                <a:cs typeface="Arial"/>
              </a:rPr>
              <a:t> </a:t>
            </a:r>
            <a:r>
              <a:rPr sz="2100" b="1" spc="-55" dirty="0">
                <a:solidFill>
                  <a:srgbClr val="FFFFFF"/>
                </a:solidFill>
                <a:latin typeface="Arial"/>
                <a:cs typeface="Arial"/>
              </a:rPr>
              <a:t>designing</a:t>
            </a:r>
            <a:r>
              <a:rPr sz="2100" b="1" spc="-5" dirty="0">
                <a:solidFill>
                  <a:srgbClr val="FFFFFF"/>
                </a:solidFill>
                <a:latin typeface="Arial"/>
                <a:cs typeface="Arial"/>
              </a:rPr>
              <a:t> </a:t>
            </a:r>
            <a:r>
              <a:rPr sz="2100" b="1" dirty="0">
                <a:solidFill>
                  <a:srgbClr val="FFFFFF"/>
                </a:solidFill>
                <a:latin typeface="Arial"/>
                <a:cs typeface="Arial"/>
              </a:rPr>
              <a:t>new</a:t>
            </a:r>
            <a:r>
              <a:rPr sz="2100" b="1" spc="-5" dirty="0">
                <a:solidFill>
                  <a:srgbClr val="FFFFFF"/>
                </a:solidFill>
                <a:latin typeface="Arial"/>
                <a:cs typeface="Arial"/>
              </a:rPr>
              <a:t> </a:t>
            </a:r>
            <a:r>
              <a:rPr sz="2100" b="1" dirty="0">
                <a:solidFill>
                  <a:srgbClr val="FFFFFF"/>
                </a:solidFill>
                <a:latin typeface="Arial"/>
                <a:cs typeface="Arial"/>
              </a:rPr>
              <a:t>practices</a:t>
            </a:r>
            <a:r>
              <a:rPr sz="2100" b="1" spc="-5" dirty="0">
                <a:solidFill>
                  <a:srgbClr val="FFFFFF"/>
                </a:solidFill>
                <a:latin typeface="Arial"/>
                <a:cs typeface="Arial"/>
              </a:rPr>
              <a:t> </a:t>
            </a:r>
            <a:r>
              <a:rPr sz="2100" b="1" dirty="0">
                <a:solidFill>
                  <a:srgbClr val="FFFFFF"/>
                </a:solidFill>
                <a:latin typeface="Arial"/>
                <a:cs typeface="Arial"/>
              </a:rPr>
              <a:t>for</a:t>
            </a:r>
            <a:r>
              <a:rPr sz="2100" b="1" spc="-5" dirty="0">
                <a:solidFill>
                  <a:srgbClr val="FFFFFF"/>
                </a:solidFill>
                <a:latin typeface="Arial"/>
                <a:cs typeface="Arial"/>
              </a:rPr>
              <a:t> </a:t>
            </a:r>
            <a:r>
              <a:rPr sz="2100" b="1" dirty="0">
                <a:solidFill>
                  <a:srgbClr val="FFFFFF"/>
                </a:solidFill>
                <a:latin typeface="Arial"/>
                <a:cs typeface="Arial"/>
              </a:rPr>
              <a:t>our</a:t>
            </a:r>
            <a:r>
              <a:rPr sz="2100" b="1" spc="-5" dirty="0">
                <a:solidFill>
                  <a:srgbClr val="FFFFFF"/>
                </a:solidFill>
                <a:latin typeface="Arial"/>
                <a:cs typeface="Arial"/>
              </a:rPr>
              <a:t> </a:t>
            </a:r>
            <a:r>
              <a:rPr sz="2100" b="1" spc="-65" dirty="0">
                <a:solidFill>
                  <a:srgbClr val="FFFFFF"/>
                </a:solidFill>
                <a:latin typeface="Arial"/>
                <a:cs typeface="Arial"/>
              </a:rPr>
              <a:t>church’s </a:t>
            </a:r>
            <a:r>
              <a:rPr sz="2100" b="1" spc="-20" dirty="0">
                <a:solidFill>
                  <a:srgbClr val="FFFFFF"/>
                </a:solidFill>
                <a:latin typeface="Arial"/>
                <a:cs typeface="Arial"/>
              </a:rPr>
              <a:t>waste</a:t>
            </a:r>
            <a:r>
              <a:rPr sz="2100" b="1" spc="-120" dirty="0">
                <a:solidFill>
                  <a:srgbClr val="FFFFFF"/>
                </a:solidFill>
                <a:latin typeface="Arial"/>
                <a:cs typeface="Arial"/>
              </a:rPr>
              <a:t> </a:t>
            </a:r>
            <a:r>
              <a:rPr sz="2100" b="1" spc="-100" dirty="0">
                <a:solidFill>
                  <a:srgbClr val="FFFFFF"/>
                </a:solidFill>
                <a:latin typeface="Arial"/>
                <a:cs typeface="Arial"/>
              </a:rPr>
              <a:t>disposal,</a:t>
            </a:r>
            <a:r>
              <a:rPr sz="2100" b="1" spc="-45" dirty="0">
                <a:solidFill>
                  <a:srgbClr val="FFFFFF"/>
                </a:solidFill>
                <a:latin typeface="Arial"/>
                <a:cs typeface="Arial"/>
              </a:rPr>
              <a:t> </a:t>
            </a:r>
            <a:r>
              <a:rPr sz="2100" b="1" spc="-95" dirty="0">
                <a:solidFill>
                  <a:srgbClr val="FFFFFF"/>
                </a:solidFill>
                <a:latin typeface="Arial"/>
                <a:cs typeface="Arial"/>
              </a:rPr>
              <a:t>composting</a:t>
            </a:r>
            <a:r>
              <a:rPr sz="2100" b="1" spc="-45" dirty="0">
                <a:solidFill>
                  <a:srgbClr val="FFFFFF"/>
                </a:solidFill>
                <a:latin typeface="Arial"/>
                <a:cs typeface="Arial"/>
              </a:rPr>
              <a:t> </a:t>
            </a:r>
            <a:r>
              <a:rPr sz="2100" b="1" spc="-145" dirty="0">
                <a:solidFill>
                  <a:srgbClr val="FFFFFF"/>
                </a:solidFill>
                <a:latin typeface="Arial"/>
                <a:cs typeface="Arial"/>
              </a:rPr>
              <a:t>and</a:t>
            </a:r>
            <a:r>
              <a:rPr sz="2100" b="1" dirty="0">
                <a:solidFill>
                  <a:srgbClr val="FFFFFF"/>
                </a:solidFill>
                <a:latin typeface="Arial"/>
                <a:cs typeface="Arial"/>
              </a:rPr>
              <a:t> </a:t>
            </a:r>
            <a:r>
              <a:rPr sz="2100" b="1" spc="-80" dirty="0">
                <a:solidFill>
                  <a:srgbClr val="FFFFFF"/>
                </a:solidFill>
                <a:latin typeface="Arial"/>
                <a:cs typeface="Arial"/>
              </a:rPr>
              <a:t>recycling</a:t>
            </a:r>
            <a:r>
              <a:rPr sz="2100" b="1" spc="-40" dirty="0">
                <a:solidFill>
                  <a:srgbClr val="FFFFFF"/>
                </a:solidFill>
                <a:latin typeface="Arial"/>
                <a:cs typeface="Arial"/>
              </a:rPr>
              <a:t> </a:t>
            </a:r>
            <a:r>
              <a:rPr sz="2100" b="1" dirty="0">
                <a:solidFill>
                  <a:srgbClr val="FFFFFF"/>
                </a:solidFill>
                <a:latin typeface="Arial"/>
                <a:cs typeface="Arial"/>
              </a:rPr>
              <a:t>efforts.</a:t>
            </a:r>
            <a:r>
              <a:rPr sz="2100" b="1" spc="440" dirty="0">
                <a:solidFill>
                  <a:srgbClr val="FFFFFF"/>
                </a:solidFill>
                <a:latin typeface="Arial"/>
                <a:cs typeface="Arial"/>
              </a:rPr>
              <a:t> </a:t>
            </a:r>
            <a:r>
              <a:rPr sz="2100" b="1" spc="-155" dirty="0">
                <a:solidFill>
                  <a:srgbClr val="FFFFFF"/>
                </a:solidFill>
                <a:latin typeface="Arial"/>
                <a:cs typeface="Arial"/>
              </a:rPr>
              <a:t>We</a:t>
            </a:r>
            <a:r>
              <a:rPr sz="2100" b="1" spc="10" dirty="0">
                <a:solidFill>
                  <a:srgbClr val="FFFFFF"/>
                </a:solidFill>
                <a:latin typeface="Arial"/>
                <a:cs typeface="Arial"/>
              </a:rPr>
              <a:t> </a:t>
            </a:r>
            <a:r>
              <a:rPr sz="2100" b="1" spc="-45" dirty="0">
                <a:solidFill>
                  <a:srgbClr val="FFFFFF"/>
                </a:solidFill>
                <a:latin typeface="Arial"/>
                <a:cs typeface="Arial"/>
              </a:rPr>
              <a:t>will</a:t>
            </a:r>
            <a:r>
              <a:rPr sz="2100" b="1" spc="-25" dirty="0">
                <a:solidFill>
                  <a:srgbClr val="FFFFFF"/>
                </a:solidFill>
                <a:latin typeface="Arial"/>
                <a:cs typeface="Arial"/>
              </a:rPr>
              <a:t> </a:t>
            </a:r>
            <a:r>
              <a:rPr sz="2100" b="1" spc="-105" dirty="0">
                <a:solidFill>
                  <a:srgbClr val="FFFFFF"/>
                </a:solidFill>
                <a:latin typeface="Arial"/>
                <a:cs typeface="Arial"/>
              </a:rPr>
              <a:t>also</a:t>
            </a:r>
            <a:r>
              <a:rPr sz="2100" b="1" spc="-25" dirty="0">
                <a:solidFill>
                  <a:srgbClr val="FFFFFF"/>
                </a:solidFill>
                <a:latin typeface="Arial"/>
                <a:cs typeface="Arial"/>
              </a:rPr>
              <a:t> </a:t>
            </a:r>
            <a:r>
              <a:rPr sz="2100" b="1" spc="-85" dirty="0">
                <a:solidFill>
                  <a:srgbClr val="FFFFFF"/>
                </a:solidFill>
                <a:latin typeface="Arial"/>
                <a:cs typeface="Arial"/>
              </a:rPr>
              <a:t>develop</a:t>
            </a:r>
            <a:r>
              <a:rPr sz="2100" b="1" spc="-25" dirty="0">
                <a:solidFill>
                  <a:srgbClr val="FFFFFF"/>
                </a:solidFill>
                <a:latin typeface="Arial"/>
                <a:cs typeface="Arial"/>
              </a:rPr>
              <a:t> </a:t>
            </a:r>
            <a:r>
              <a:rPr sz="2100" b="1" spc="-45" dirty="0">
                <a:solidFill>
                  <a:srgbClr val="FFFFFF"/>
                </a:solidFill>
                <a:latin typeface="Arial"/>
                <a:cs typeface="Arial"/>
              </a:rPr>
              <a:t>blueprints </a:t>
            </a:r>
            <a:r>
              <a:rPr sz="2100" b="1" dirty="0">
                <a:solidFill>
                  <a:srgbClr val="FFFFFF"/>
                </a:solidFill>
                <a:latin typeface="Arial"/>
                <a:cs typeface="Arial"/>
              </a:rPr>
              <a:t>for</a:t>
            </a:r>
            <a:r>
              <a:rPr sz="2100" b="1" spc="195" dirty="0">
                <a:solidFill>
                  <a:srgbClr val="FFFFFF"/>
                </a:solidFill>
                <a:latin typeface="Arial"/>
                <a:cs typeface="Arial"/>
              </a:rPr>
              <a:t> </a:t>
            </a:r>
            <a:r>
              <a:rPr sz="2100" b="1" spc="-25" dirty="0">
                <a:solidFill>
                  <a:srgbClr val="FFFFFF"/>
                </a:solidFill>
                <a:latin typeface="Arial"/>
                <a:cs typeface="Arial"/>
              </a:rPr>
              <a:t>ongoing</a:t>
            </a:r>
            <a:r>
              <a:rPr sz="2100" b="1" spc="195" dirty="0">
                <a:solidFill>
                  <a:srgbClr val="FFFFFF"/>
                </a:solidFill>
                <a:latin typeface="Arial"/>
                <a:cs typeface="Arial"/>
              </a:rPr>
              <a:t> </a:t>
            </a:r>
            <a:r>
              <a:rPr sz="2100" b="1" dirty="0">
                <a:solidFill>
                  <a:srgbClr val="FFFFFF"/>
                </a:solidFill>
                <a:latin typeface="Arial"/>
                <a:cs typeface="Arial"/>
              </a:rPr>
              <a:t>actions</a:t>
            </a:r>
            <a:r>
              <a:rPr sz="2100" b="1" spc="195" dirty="0">
                <a:solidFill>
                  <a:srgbClr val="FFFFFF"/>
                </a:solidFill>
                <a:latin typeface="Arial"/>
                <a:cs typeface="Arial"/>
              </a:rPr>
              <a:t> </a:t>
            </a:r>
            <a:r>
              <a:rPr sz="2100" b="1" dirty="0">
                <a:solidFill>
                  <a:srgbClr val="FFFFFF"/>
                </a:solidFill>
                <a:latin typeface="Arial"/>
                <a:cs typeface="Arial"/>
              </a:rPr>
              <a:t>that</a:t>
            </a:r>
            <a:r>
              <a:rPr sz="2100" b="1" spc="200" dirty="0">
                <a:solidFill>
                  <a:srgbClr val="FFFFFF"/>
                </a:solidFill>
                <a:latin typeface="Arial"/>
                <a:cs typeface="Arial"/>
              </a:rPr>
              <a:t> </a:t>
            </a:r>
            <a:r>
              <a:rPr sz="2100" b="1" dirty="0">
                <a:solidFill>
                  <a:srgbClr val="FFFFFF"/>
                </a:solidFill>
                <a:latin typeface="Arial"/>
                <a:cs typeface="Arial"/>
              </a:rPr>
              <a:t>support</a:t>
            </a:r>
            <a:r>
              <a:rPr sz="2100" b="1" spc="195" dirty="0">
                <a:solidFill>
                  <a:srgbClr val="FFFFFF"/>
                </a:solidFill>
                <a:latin typeface="Arial"/>
                <a:cs typeface="Arial"/>
              </a:rPr>
              <a:t> </a:t>
            </a:r>
            <a:r>
              <a:rPr sz="2100" b="1" dirty="0">
                <a:solidFill>
                  <a:srgbClr val="FFFFFF"/>
                </a:solidFill>
                <a:latin typeface="Arial"/>
                <a:cs typeface="Arial"/>
              </a:rPr>
              <a:t>our</a:t>
            </a:r>
            <a:r>
              <a:rPr sz="2100" b="1" spc="195" dirty="0">
                <a:solidFill>
                  <a:srgbClr val="FFFFFF"/>
                </a:solidFill>
                <a:latin typeface="Arial"/>
                <a:cs typeface="Arial"/>
              </a:rPr>
              <a:t> </a:t>
            </a:r>
            <a:r>
              <a:rPr sz="2100" b="1" dirty="0">
                <a:solidFill>
                  <a:srgbClr val="FFFFFF"/>
                </a:solidFill>
                <a:latin typeface="Arial"/>
                <a:cs typeface="Arial"/>
              </a:rPr>
              <a:t>three</a:t>
            </a:r>
            <a:r>
              <a:rPr sz="2100" b="1" spc="195" dirty="0">
                <a:solidFill>
                  <a:srgbClr val="FFFFFF"/>
                </a:solidFill>
                <a:latin typeface="Arial"/>
                <a:cs typeface="Arial"/>
              </a:rPr>
              <a:t> </a:t>
            </a:r>
            <a:r>
              <a:rPr sz="2100" b="1" spc="-20" dirty="0">
                <a:solidFill>
                  <a:srgbClr val="FFFFFF"/>
                </a:solidFill>
                <a:latin typeface="Arial"/>
                <a:cs typeface="Arial"/>
              </a:rPr>
              <a:t>foundational</a:t>
            </a:r>
            <a:r>
              <a:rPr sz="2100" b="1" spc="200" dirty="0">
                <a:solidFill>
                  <a:srgbClr val="FFFFFF"/>
                </a:solidFill>
                <a:latin typeface="Arial"/>
                <a:cs typeface="Arial"/>
              </a:rPr>
              <a:t> </a:t>
            </a:r>
            <a:r>
              <a:rPr sz="2100" b="1" dirty="0">
                <a:solidFill>
                  <a:srgbClr val="FFFFFF"/>
                </a:solidFill>
                <a:latin typeface="Arial"/>
                <a:cs typeface="Arial"/>
              </a:rPr>
              <a:t>pillars</a:t>
            </a:r>
            <a:r>
              <a:rPr sz="2100" b="1" spc="195" dirty="0">
                <a:solidFill>
                  <a:srgbClr val="FFFFFF"/>
                </a:solidFill>
                <a:latin typeface="Arial"/>
                <a:cs typeface="Arial"/>
              </a:rPr>
              <a:t> </a:t>
            </a:r>
            <a:r>
              <a:rPr sz="2100" b="1" dirty="0">
                <a:solidFill>
                  <a:srgbClr val="FFFFFF"/>
                </a:solidFill>
                <a:latin typeface="Arial"/>
                <a:cs typeface="Arial"/>
              </a:rPr>
              <a:t>of</a:t>
            </a:r>
            <a:r>
              <a:rPr sz="2100" b="1" spc="195" dirty="0">
                <a:solidFill>
                  <a:srgbClr val="FFFFFF"/>
                </a:solidFill>
                <a:latin typeface="Arial"/>
                <a:cs typeface="Arial"/>
              </a:rPr>
              <a:t> </a:t>
            </a:r>
            <a:r>
              <a:rPr sz="2100" b="1" spc="-25" dirty="0">
                <a:solidFill>
                  <a:srgbClr val="FFFFFF"/>
                </a:solidFill>
                <a:latin typeface="Arial"/>
                <a:cs typeface="Arial"/>
              </a:rPr>
              <a:t>Celebrate, </a:t>
            </a:r>
            <a:r>
              <a:rPr sz="2100" b="1" spc="-75" dirty="0">
                <a:solidFill>
                  <a:srgbClr val="FFFFFF"/>
                </a:solidFill>
                <a:latin typeface="Arial"/>
                <a:cs typeface="Arial"/>
              </a:rPr>
              <a:t>Educate</a:t>
            </a:r>
            <a:r>
              <a:rPr sz="2100" b="1" spc="-140" dirty="0">
                <a:solidFill>
                  <a:srgbClr val="FFFFFF"/>
                </a:solidFill>
                <a:latin typeface="Arial"/>
                <a:cs typeface="Arial"/>
              </a:rPr>
              <a:t> </a:t>
            </a:r>
            <a:r>
              <a:rPr sz="2100" b="1" spc="-114" dirty="0">
                <a:solidFill>
                  <a:srgbClr val="FFFFFF"/>
                </a:solidFill>
                <a:latin typeface="Arial"/>
                <a:cs typeface="Arial"/>
              </a:rPr>
              <a:t>and</a:t>
            </a:r>
            <a:r>
              <a:rPr sz="2100" b="1" spc="-140" dirty="0">
                <a:solidFill>
                  <a:srgbClr val="FFFFFF"/>
                </a:solidFill>
                <a:latin typeface="Arial"/>
                <a:cs typeface="Arial"/>
              </a:rPr>
              <a:t> </a:t>
            </a:r>
            <a:r>
              <a:rPr sz="2100" b="1" spc="-65" dirty="0">
                <a:solidFill>
                  <a:srgbClr val="FFFFFF"/>
                </a:solidFill>
                <a:latin typeface="Arial"/>
                <a:cs typeface="Arial"/>
              </a:rPr>
              <a:t>Advocate</a:t>
            </a:r>
            <a:r>
              <a:rPr sz="2100" b="1" spc="-135" dirty="0">
                <a:solidFill>
                  <a:srgbClr val="FFFFFF"/>
                </a:solidFill>
                <a:latin typeface="Arial"/>
                <a:cs typeface="Arial"/>
              </a:rPr>
              <a:t> </a:t>
            </a:r>
            <a:r>
              <a:rPr sz="2100" b="1" spc="-10" dirty="0">
                <a:solidFill>
                  <a:srgbClr val="FFFFFF"/>
                </a:solidFill>
                <a:latin typeface="Arial"/>
                <a:cs typeface="Arial"/>
              </a:rPr>
              <a:t>for</a:t>
            </a:r>
            <a:r>
              <a:rPr sz="2100" b="1" spc="-140" dirty="0">
                <a:solidFill>
                  <a:srgbClr val="FFFFFF"/>
                </a:solidFill>
                <a:latin typeface="Arial"/>
                <a:cs typeface="Arial"/>
              </a:rPr>
              <a:t> </a:t>
            </a:r>
            <a:r>
              <a:rPr sz="2100" b="1" spc="-30" dirty="0">
                <a:solidFill>
                  <a:srgbClr val="FFFFFF"/>
                </a:solidFill>
                <a:latin typeface="Arial"/>
                <a:cs typeface="Arial"/>
              </a:rPr>
              <a:t>the</a:t>
            </a:r>
            <a:r>
              <a:rPr sz="2100" b="1" spc="-140" dirty="0">
                <a:solidFill>
                  <a:srgbClr val="FFFFFF"/>
                </a:solidFill>
                <a:latin typeface="Arial"/>
                <a:cs typeface="Arial"/>
              </a:rPr>
              <a:t> </a:t>
            </a:r>
            <a:r>
              <a:rPr sz="2100" b="1" spc="-45" dirty="0">
                <a:solidFill>
                  <a:srgbClr val="FFFFFF"/>
                </a:solidFill>
                <a:latin typeface="Arial"/>
                <a:cs typeface="Arial"/>
              </a:rPr>
              <a:t>care</a:t>
            </a:r>
            <a:r>
              <a:rPr sz="2100" b="1" spc="-135" dirty="0">
                <a:solidFill>
                  <a:srgbClr val="FFFFFF"/>
                </a:solidFill>
                <a:latin typeface="Arial"/>
                <a:cs typeface="Arial"/>
              </a:rPr>
              <a:t> </a:t>
            </a:r>
            <a:r>
              <a:rPr sz="2100" b="1" spc="-10" dirty="0">
                <a:solidFill>
                  <a:srgbClr val="FFFFFF"/>
                </a:solidFill>
                <a:latin typeface="Arial"/>
                <a:cs typeface="Arial"/>
              </a:rPr>
              <a:t>of</a:t>
            </a:r>
            <a:r>
              <a:rPr sz="2100" b="1" spc="-140" dirty="0">
                <a:solidFill>
                  <a:srgbClr val="FFFFFF"/>
                </a:solidFill>
                <a:latin typeface="Arial"/>
                <a:cs typeface="Arial"/>
              </a:rPr>
              <a:t> </a:t>
            </a:r>
            <a:r>
              <a:rPr sz="2100" b="1" spc="-180" dirty="0">
                <a:solidFill>
                  <a:srgbClr val="FFFFFF"/>
                </a:solidFill>
                <a:latin typeface="Arial"/>
                <a:cs typeface="Arial"/>
              </a:rPr>
              <a:t>God’s</a:t>
            </a:r>
            <a:r>
              <a:rPr sz="2100" b="1" spc="-135" dirty="0">
                <a:solidFill>
                  <a:srgbClr val="FFFFFF"/>
                </a:solidFill>
                <a:latin typeface="Arial"/>
                <a:cs typeface="Arial"/>
              </a:rPr>
              <a:t> </a:t>
            </a:r>
            <a:r>
              <a:rPr sz="2100" b="1" spc="-10" dirty="0">
                <a:solidFill>
                  <a:srgbClr val="FFFFFF"/>
                </a:solidFill>
                <a:latin typeface="Arial"/>
                <a:cs typeface="Arial"/>
              </a:rPr>
              <a:t>earth.</a:t>
            </a:r>
            <a:endParaRPr sz="2100">
              <a:latin typeface="Arial"/>
              <a:cs typeface="Arial"/>
            </a:endParaRPr>
          </a:p>
          <a:p>
            <a:pPr>
              <a:lnSpc>
                <a:spcPct val="100000"/>
              </a:lnSpc>
              <a:spcBef>
                <a:spcPts val="45"/>
              </a:spcBef>
            </a:pPr>
            <a:endParaRPr sz="2500">
              <a:latin typeface="Arial"/>
              <a:cs typeface="Arial"/>
            </a:endParaRPr>
          </a:p>
          <a:p>
            <a:pPr marL="12700" marR="5715" algn="just">
              <a:lnSpc>
                <a:spcPct val="116100"/>
              </a:lnSpc>
            </a:pPr>
            <a:r>
              <a:rPr sz="2100" b="1" u="heavy" spc="-10" dirty="0">
                <a:solidFill>
                  <a:srgbClr val="FFFFFF"/>
                </a:solidFill>
                <a:uFill>
                  <a:solidFill>
                    <a:srgbClr val="FFFFFF"/>
                  </a:solidFill>
                </a:uFill>
                <a:latin typeface="Arial"/>
                <a:cs typeface="Arial"/>
              </a:rPr>
              <a:t>Celebrate:</a:t>
            </a:r>
            <a:r>
              <a:rPr sz="2100" b="1" u="heavy" spc="-100" dirty="0">
                <a:solidFill>
                  <a:srgbClr val="FFFFFF"/>
                </a:solidFill>
                <a:uFill>
                  <a:solidFill>
                    <a:srgbClr val="FFFFFF"/>
                  </a:solidFill>
                </a:uFill>
                <a:latin typeface="Arial"/>
                <a:cs typeface="Arial"/>
              </a:rPr>
              <a:t> </a:t>
            </a:r>
            <a:r>
              <a:rPr sz="2100" b="1" dirty="0">
                <a:solidFill>
                  <a:srgbClr val="FFFFFF"/>
                </a:solidFill>
                <a:latin typeface="Arial"/>
                <a:cs typeface="Arial"/>
              </a:rPr>
              <a:t>We</a:t>
            </a:r>
            <a:r>
              <a:rPr sz="2100" b="1" spc="-85" dirty="0">
                <a:solidFill>
                  <a:srgbClr val="FFFFFF"/>
                </a:solidFill>
                <a:latin typeface="Arial"/>
                <a:cs typeface="Arial"/>
              </a:rPr>
              <a:t> </a:t>
            </a:r>
            <a:r>
              <a:rPr sz="2100" b="1" dirty="0">
                <a:solidFill>
                  <a:srgbClr val="FFFFFF"/>
                </a:solidFill>
                <a:latin typeface="Arial"/>
                <a:cs typeface="Arial"/>
              </a:rPr>
              <a:t>will</a:t>
            </a:r>
            <a:r>
              <a:rPr sz="2100" b="1" spc="-85" dirty="0">
                <a:solidFill>
                  <a:srgbClr val="FFFFFF"/>
                </a:solidFill>
                <a:latin typeface="Arial"/>
                <a:cs typeface="Arial"/>
              </a:rPr>
              <a:t> </a:t>
            </a:r>
            <a:r>
              <a:rPr sz="2100" b="1" spc="-50" dirty="0">
                <a:solidFill>
                  <a:srgbClr val="FFFFFF"/>
                </a:solidFill>
                <a:latin typeface="Arial"/>
                <a:cs typeface="Arial"/>
              </a:rPr>
              <a:t>recognize</a:t>
            </a:r>
            <a:r>
              <a:rPr sz="2100" b="1" spc="-90" dirty="0">
                <a:solidFill>
                  <a:srgbClr val="FFFFFF"/>
                </a:solidFill>
                <a:latin typeface="Arial"/>
                <a:cs typeface="Arial"/>
              </a:rPr>
              <a:t> </a:t>
            </a:r>
            <a:r>
              <a:rPr sz="2100" b="1" spc="-60" dirty="0">
                <a:solidFill>
                  <a:srgbClr val="FFFFFF"/>
                </a:solidFill>
                <a:latin typeface="Arial"/>
                <a:cs typeface="Arial"/>
              </a:rPr>
              <a:t>and</a:t>
            </a:r>
            <a:r>
              <a:rPr sz="2100" b="1" spc="-85" dirty="0">
                <a:solidFill>
                  <a:srgbClr val="FFFFFF"/>
                </a:solidFill>
                <a:latin typeface="Arial"/>
                <a:cs typeface="Arial"/>
              </a:rPr>
              <a:t> </a:t>
            </a:r>
            <a:r>
              <a:rPr sz="2100" b="1" spc="-20" dirty="0">
                <a:solidFill>
                  <a:srgbClr val="FFFFFF"/>
                </a:solidFill>
                <a:latin typeface="Arial"/>
                <a:cs typeface="Arial"/>
              </a:rPr>
              <a:t>celebrate,</a:t>
            </a:r>
            <a:r>
              <a:rPr sz="2100" b="1" spc="-85" dirty="0">
                <a:solidFill>
                  <a:srgbClr val="FFFFFF"/>
                </a:solidFill>
                <a:latin typeface="Arial"/>
                <a:cs typeface="Arial"/>
              </a:rPr>
              <a:t> </a:t>
            </a:r>
            <a:r>
              <a:rPr sz="2100" b="1" spc="-70" dirty="0">
                <a:solidFill>
                  <a:srgbClr val="FFFFFF"/>
                </a:solidFill>
                <a:latin typeface="Arial"/>
                <a:cs typeface="Arial"/>
              </a:rPr>
              <a:t>through</a:t>
            </a:r>
            <a:r>
              <a:rPr sz="2100" b="1" spc="-75" dirty="0">
                <a:solidFill>
                  <a:srgbClr val="FFFFFF"/>
                </a:solidFill>
                <a:latin typeface="Arial"/>
                <a:cs typeface="Arial"/>
              </a:rPr>
              <a:t> </a:t>
            </a:r>
            <a:r>
              <a:rPr sz="2100" b="1" spc="-40" dirty="0">
                <a:solidFill>
                  <a:srgbClr val="FFFFFF"/>
                </a:solidFill>
                <a:latin typeface="Arial"/>
                <a:cs typeface="Arial"/>
              </a:rPr>
              <a:t>our</a:t>
            </a:r>
            <a:r>
              <a:rPr sz="2100" b="1" spc="-85" dirty="0">
                <a:solidFill>
                  <a:srgbClr val="FFFFFF"/>
                </a:solidFill>
                <a:latin typeface="Arial"/>
                <a:cs typeface="Arial"/>
              </a:rPr>
              <a:t> </a:t>
            </a:r>
            <a:r>
              <a:rPr sz="2100" b="1" spc="-55" dirty="0">
                <a:solidFill>
                  <a:srgbClr val="FFFFFF"/>
                </a:solidFill>
                <a:latin typeface="Arial"/>
                <a:cs typeface="Arial"/>
              </a:rPr>
              <a:t>worship,</a:t>
            </a:r>
            <a:r>
              <a:rPr sz="2100" b="1" spc="-85" dirty="0">
                <a:solidFill>
                  <a:srgbClr val="FFFFFF"/>
                </a:solidFill>
                <a:latin typeface="Arial"/>
                <a:cs typeface="Arial"/>
              </a:rPr>
              <a:t> </a:t>
            </a:r>
            <a:r>
              <a:rPr sz="2100" b="1" spc="-40" dirty="0">
                <a:solidFill>
                  <a:srgbClr val="FFFFFF"/>
                </a:solidFill>
                <a:latin typeface="Arial"/>
                <a:cs typeface="Arial"/>
              </a:rPr>
              <a:t>our</a:t>
            </a:r>
            <a:r>
              <a:rPr sz="2100" b="1" spc="-85" dirty="0">
                <a:solidFill>
                  <a:srgbClr val="FFFFFF"/>
                </a:solidFill>
                <a:latin typeface="Arial"/>
                <a:cs typeface="Arial"/>
              </a:rPr>
              <a:t> </a:t>
            </a:r>
            <a:r>
              <a:rPr sz="2100" b="1" spc="-35" dirty="0">
                <a:solidFill>
                  <a:srgbClr val="FFFFFF"/>
                </a:solidFill>
                <a:latin typeface="Arial"/>
                <a:cs typeface="Arial"/>
              </a:rPr>
              <a:t>liturgy</a:t>
            </a:r>
            <a:r>
              <a:rPr sz="2100" b="1" spc="-85" dirty="0">
                <a:solidFill>
                  <a:srgbClr val="FFFFFF"/>
                </a:solidFill>
                <a:latin typeface="Arial"/>
                <a:cs typeface="Arial"/>
              </a:rPr>
              <a:t> </a:t>
            </a:r>
            <a:r>
              <a:rPr sz="2100" b="1" spc="-25" dirty="0">
                <a:solidFill>
                  <a:srgbClr val="FFFFFF"/>
                </a:solidFill>
                <a:latin typeface="Arial"/>
                <a:cs typeface="Arial"/>
              </a:rPr>
              <a:t>and </a:t>
            </a:r>
            <a:r>
              <a:rPr sz="2100" b="1" spc="-10" dirty="0">
                <a:solidFill>
                  <a:srgbClr val="FFFFFF"/>
                </a:solidFill>
                <a:latin typeface="Arial"/>
                <a:cs typeface="Arial"/>
              </a:rPr>
              <a:t>other</a:t>
            </a:r>
            <a:r>
              <a:rPr sz="2100" b="1" spc="-65" dirty="0">
                <a:solidFill>
                  <a:srgbClr val="FFFFFF"/>
                </a:solidFill>
                <a:latin typeface="Arial"/>
                <a:cs typeface="Arial"/>
              </a:rPr>
              <a:t> </a:t>
            </a:r>
            <a:r>
              <a:rPr sz="2100" b="1" spc="-30" dirty="0">
                <a:solidFill>
                  <a:srgbClr val="FFFFFF"/>
                </a:solidFill>
                <a:latin typeface="Arial"/>
                <a:cs typeface="Arial"/>
              </a:rPr>
              <a:t>events,</a:t>
            </a:r>
            <a:r>
              <a:rPr sz="2100" b="1" spc="-60" dirty="0">
                <a:solidFill>
                  <a:srgbClr val="FFFFFF"/>
                </a:solidFill>
                <a:latin typeface="Arial"/>
                <a:cs typeface="Arial"/>
              </a:rPr>
              <a:t> </a:t>
            </a:r>
            <a:r>
              <a:rPr sz="2100" b="1" spc="-85" dirty="0">
                <a:solidFill>
                  <a:srgbClr val="FFFFFF"/>
                </a:solidFill>
                <a:latin typeface="Arial"/>
                <a:cs typeface="Arial"/>
              </a:rPr>
              <a:t>days</a:t>
            </a:r>
            <a:r>
              <a:rPr sz="2100" b="1" spc="-60" dirty="0">
                <a:solidFill>
                  <a:srgbClr val="FFFFFF"/>
                </a:solidFill>
                <a:latin typeface="Arial"/>
                <a:cs typeface="Arial"/>
              </a:rPr>
              <a:t> </a:t>
            </a:r>
            <a:r>
              <a:rPr sz="2100" b="1" dirty="0">
                <a:solidFill>
                  <a:srgbClr val="FFFFFF"/>
                </a:solidFill>
                <a:latin typeface="Arial"/>
                <a:cs typeface="Arial"/>
              </a:rPr>
              <a:t>that</a:t>
            </a:r>
            <a:r>
              <a:rPr sz="2100" b="1" spc="-60" dirty="0">
                <a:solidFill>
                  <a:srgbClr val="FFFFFF"/>
                </a:solidFill>
                <a:latin typeface="Arial"/>
                <a:cs typeface="Arial"/>
              </a:rPr>
              <a:t> </a:t>
            </a:r>
            <a:r>
              <a:rPr sz="2100" b="1" dirty="0">
                <a:solidFill>
                  <a:srgbClr val="FFFFFF"/>
                </a:solidFill>
                <a:latin typeface="Arial"/>
                <a:cs typeface="Arial"/>
              </a:rPr>
              <a:t>are</a:t>
            </a:r>
            <a:r>
              <a:rPr sz="2100" b="1" spc="-60" dirty="0">
                <a:solidFill>
                  <a:srgbClr val="FFFFFF"/>
                </a:solidFill>
                <a:latin typeface="Arial"/>
                <a:cs typeface="Arial"/>
              </a:rPr>
              <a:t> </a:t>
            </a:r>
            <a:r>
              <a:rPr sz="2100" b="1" spc="-45" dirty="0">
                <a:solidFill>
                  <a:srgbClr val="FFFFFF"/>
                </a:solidFill>
                <a:latin typeface="Arial"/>
                <a:cs typeface="Arial"/>
              </a:rPr>
              <a:t>specifically</a:t>
            </a:r>
            <a:r>
              <a:rPr sz="2100" b="1" spc="-60" dirty="0">
                <a:solidFill>
                  <a:srgbClr val="FFFFFF"/>
                </a:solidFill>
                <a:latin typeface="Arial"/>
                <a:cs typeface="Arial"/>
              </a:rPr>
              <a:t> </a:t>
            </a:r>
            <a:r>
              <a:rPr sz="2100" b="1" spc="-40" dirty="0">
                <a:solidFill>
                  <a:srgbClr val="FFFFFF"/>
                </a:solidFill>
                <a:latin typeface="Arial"/>
                <a:cs typeface="Arial"/>
              </a:rPr>
              <a:t>dedicated</a:t>
            </a:r>
            <a:r>
              <a:rPr sz="2100" b="1" spc="-60" dirty="0">
                <a:solidFill>
                  <a:srgbClr val="FFFFFF"/>
                </a:solidFill>
                <a:latin typeface="Arial"/>
                <a:cs typeface="Arial"/>
              </a:rPr>
              <a:t> </a:t>
            </a:r>
            <a:r>
              <a:rPr sz="2100" b="1" dirty="0">
                <a:solidFill>
                  <a:srgbClr val="FFFFFF"/>
                </a:solidFill>
                <a:latin typeface="Arial"/>
                <a:cs typeface="Arial"/>
              </a:rPr>
              <a:t>to</a:t>
            </a:r>
            <a:r>
              <a:rPr sz="2100" b="1" spc="-60" dirty="0">
                <a:solidFill>
                  <a:srgbClr val="FFFFFF"/>
                </a:solidFill>
                <a:latin typeface="Arial"/>
                <a:cs typeface="Arial"/>
              </a:rPr>
              <a:t> </a:t>
            </a:r>
            <a:r>
              <a:rPr sz="2100" b="1" dirty="0">
                <a:solidFill>
                  <a:srgbClr val="FFFFFF"/>
                </a:solidFill>
                <a:latin typeface="Arial"/>
                <a:cs typeface="Arial"/>
              </a:rPr>
              <a:t>the</a:t>
            </a:r>
            <a:r>
              <a:rPr sz="2100" b="1" spc="-60" dirty="0">
                <a:solidFill>
                  <a:srgbClr val="FFFFFF"/>
                </a:solidFill>
                <a:latin typeface="Arial"/>
                <a:cs typeface="Arial"/>
              </a:rPr>
              <a:t> </a:t>
            </a:r>
            <a:r>
              <a:rPr sz="2100" b="1" spc="-50" dirty="0">
                <a:solidFill>
                  <a:srgbClr val="FFFFFF"/>
                </a:solidFill>
                <a:latin typeface="Arial"/>
                <a:cs typeface="Arial"/>
              </a:rPr>
              <a:t>awareness,</a:t>
            </a:r>
            <a:r>
              <a:rPr sz="2100" b="1" spc="-65" dirty="0">
                <a:solidFill>
                  <a:srgbClr val="FFFFFF"/>
                </a:solidFill>
                <a:latin typeface="Arial"/>
                <a:cs typeface="Arial"/>
              </a:rPr>
              <a:t> </a:t>
            </a:r>
            <a:r>
              <a:rPr sz="2100" b="1" spc="-60" dirty="0">
                <a:solidFill>
                  <a:srgbClr val="FFFFFF"/>
                </a:solidFill>
                <a:latin typeface="Arial"/>
                <a:cs typeface="Arial"/>
              </a:rPr>
              <a:t>support </a:t>
            </a:r>
            <a:r>
              <a:rPr sz="2100" b="1" spc="-25" dirty="0">
                <a:solidFill>
                  <a:srgbClr val="FFFFFF"/>
                </a:solidFill>
                <a:latin typeface="Arial"/>
                <a:cs typeface="Arial"/>
              </a:rPr>
              <a:t>and </a:t>
            </a:r>
            <a:r>
              <a:rPr sz="2100" b="1" spc="-40" dirty="0">
                <a:solidFill>
                  <a:srgbClr val="FFFFFF"/>
                </a:solidFill>
                <a:latin typeface="Arial"/>
                <a:cs typeface="Arial"/>
              </a:rPr>
              <a:t>protection</a:t>
            </a:r>
            <a:r>
              <a:rPr sz="2100" b="1" spc="-55" dirty="0">
                <a:solidFill>
                  <a:srgbClr val="FFFFFF"/>
                </a:solidFill>
                <a:latin typeface="Arial"/>
                <a:cs typeface="Arial"/>
              </a:rPr>
              <a:t> </a:t>
            </a:r>
            <a:r>
              <a:rPr sz="2100" b="1" dirty="0">
                <a:solidFill>
                  <a:srgbClr val="FFFFFF"/>
                </a:solidFill>
                <a:latin typeface="Arial"/>
                <a:cs typeface="Arial"/>
              </a:rPr>
              <a:t>of</a:t>
            </a:r>
            <a:r>
              <a:rPr sz="2100" b="1" spc="-30" dirty="0">
                <a:solidFill>
                  <a:srgbClr val="FFFFFF"/>
                </a:solidFill>
                <a:latin typeface="Arial"/>
                <a:cs typeface="Arial"/>
              </a:rPr>
              <a:t> </a:t>
            </a:r>
            <a:r>
              <a:rPr sz="2100" b="1" spc="-90" dirty="0">
                <a:solidFill>
                  <a:srgbClr val="FFFFFF"/>
                </a:solidFill>
                <a:latin typeface="Arial"/>
                <a:cs typeface="Arial"/>
              </a:rPr>
              <a:t>our</a:t>
            </a:r>
            <a:r>
              <a:rPr sz="2100" b="1" spc="-35" dirty="0">
                <a:solidFill>
                  <a:srgbClr val="FFFFFF"/>
                </a:solidFill>
                <a:latin typeface="Arial"/>
                <a:cs typeface="Arial"/>
              </a:rPr>
              <a:t> </a:t>
            </a:r>
            <a:r>
              <a:rPr sz="2100" b="1" spc="-45" dirty="0">
                <a:solidFill>
                  <a:srgbClr val="FFFFFF"/>
                </a:solidFill>
                <a:latin typeface="Arial"/>
                <a:cs typeface="Arial"/>
              </a:rPr>
              <a:t>world.</a:t>
            </a:r>
            <a:r>
              <a:rPr sz="2100" b="1" spc="-35" dirty="0">
                <a:solidFill>
                  <a:srgbClr val="FFFFFF"/>
                </a:solidFill>
                <a:latin typeface="Arial"/>
                <a:cs typeface="Arial"/>
              </a:rPr>
              <a:t> </a:t>
            </a:r>
            <a:r>
              <a:rPr sz="2100" b="1" spc="-95" dirty="0">
                <a:solidFill>
                  <a:srgbClr val="FFFFFF"/>
                </a:solidFill>
                <a:latin typeface="Arial"/>
                <a:cs typeface="Arial"/>
              </a:rPr>
              <a:t>Examples</a:t>
            </a:r>
            <a:r>
              <a:rPr sz="2100" b="1" spc="-30" dirty="0">
                <a:solidFill>
                  <a:srgbClr val="FFFFFF"/>
                </a:solidFill>
                <a:latin typeface="Arial"/>
                <a:cs typeface="Arial"/>
              </a:rPr>
              <a:t> </a:t>
            </a:r>
            <a:r>
              <a:rPr sz="2100" b="1" dirty="0">
                <a:solidFill>
                  <a:srgbClr val="FFFFFF"/>
                </a:solidFill>
                <a:latin typeface="Arial"/>
                <a:cs typeface="Arial"/>
              </a:rPr>
              <a:t>of</a:t>
            </a:r>
            <a:r>
              <a:rPr sz="2100" b="1" spc="-35" dirty="0">
                <a:solidFill>
                  <a:srgbClr val="FFFFFF"/>
                </a:solidFill>
                <a:latin typeface="Arial"/>
                <a:cs typeface="Arial"/>
              </a:rPr>
              <a:t> </a:t>
            </a:r>
            <a:r>
              <a:rPr sz="2100" b="1" spc="-120" dirty="0">
                <a:solidFill>
                  <a:srgbClr val="FFFFFF"/>
                </a:solidFill>
                <a:latin typeface="Arial"/>
                <a:cs typeface="Arial"/>
              </a:rPr>
              <a:t>such</a:t>
            </a:r>
            <a:r>
              <a:rPr sz="2100" b="1" spc="-25" dirty="0">
                <a:solidFill>
                  <a:srgbClr val="FFFFFF"/>
                </a:solidFill>
                <a:latin typeface="Arial"/>
                <a:cs typeface="Arial"/>
              </a:rPr>
              <a:t> </a:t>
            </a:r>
            <a:r>
              <a:rPr sz="2100" b="1" spc="-105" dirty="0">
                <a:solidFill>
                  <a:srgbClr val="FFFFFF"/>
                </a:solidFill>
                <a:latin typeface="Arial"/>
                <a:cs typeface="Arial"/>
              </a:rPr>
              <a:t>days</a:t>
            </a:r>
            <a:r>
              <a:rPr sz="2100" b="1" spc="-30" dirty="0">
                <a:solidFill>
                  <a:srgbClr val="FFFFFF"/>
                </a:solidFill>
                <a:latin typeface="Arial"/>
                <a:cs typeface="Arial"/>
              </a:rPr>
              <a:t> </a:t>
            </a:r>
            <a:r>
              <a:rPr sz="2100" b="1" spc="-65" dirty="0">
                <a:solidFill>
                  <a:srgbClr val="FFFFFF"/>
                </a:solidFill>
                <a:latin typeface="Arial"/>
                <a:cs typeface="Arial"/>
              </a:rPr>
              <a:t>include:</a:t>
            </a:r>
            <a:r>
              <a:rPr sz="2100" b="1" spc="-35" dirty="0">
                <a:solidFill>
                  <a:srgbClr val="FFFFFF"/>
                </a:solidFill>
                <a:latin typeface="Arial"/>
                <a:cs typeface="Arial"/>
              </a:rPr>
              <a:t> </a:t>
            </a:r>
            <a:r>
              <a:rPr sz="2100" b="1" spc="-60" dirty="0">
                <a:solidFill>
                  <a:srgbClr val="FFFFFF"/>
                </a:solidFill>
                <a:latin typeface="Arial"/>
                <a:cs typeface="Arial"/>
              </a:rPr>
              <a:t>Earth</a:t>
            </a:r>
            <a:r>
              <a:rPr sz="2100" b="1" spc="-30" dirty="0">
                <a:solidFill>
                  <a:srgbClr val="FFFFFF"/>
                </a:solidFill>
                <a:latin typeface="Arial"/>
                <a:cs typeface="Arial"/>
              </a:rPr>
              <a:t> </a:t>
            </a:r>
            <a:r>
              <a:rPr sz="2100" b="1" spc="-125" dirty="0">
                <a:solidFill>
                  <a:srgbClr val="FFFFFF"/>
                </a:solidFill>
                <a:latin typeface="Arial"/>
                <a:cs typeface="Arial"/>
              </a:rPr>
              <a:t>Day;</a:t>
            </a:r>
            <a:r>
              <a:rPr sz="2100" b="1" spc="-25" dirty="0">
                <a:solidFill>
                  <a:srgbClr val="FFFFFF"/>
                </a:solidFill>
                <a:latin typeface="Arial"/>
                <a:cs typeface="Arial"/>
              </a:rPr>
              <a:t> </a:t>
            </a:r>
            <a:r>
              <a:rPr sz="2100" b="1" spc="-95" dirty="0">
                <a:solidFill>
                  <a:srgbClr val="FFFFFF"/>
                </a:solidFill>
                <a:latin typeface="Arial"/>
                <a:cs typeface="Arial"/>
              </a:rPr>
              <a:t>Rogation</a:t>
            </a:r>
            <a:r>
              <a:rPr sz="2100" b="1" spc="-30" dirty="0">
                <a:solidFill>
                  <a:srgbClr val="FFFFFF"/>
                </a:solidFill>
                <a:latin typeface="Arial"/>
                <a:cs typeface="Arial"/>
              </a:rPr>
              <a:t> Day; </a:t>
            </a:r>
            <a:r>
              <a:rPr sz="2100" b="1" spc="-105" dirty="0">
                <a:solidFill>
                  <a:srgbClr val="FFFFFF"/>
                </a:solidFill>
                <a:latin typeface="Arial"/>
                <a:cs typeface="Arial"/>
              </a:rPr>
              <a:t>World</a:t>
            </a:r>
            <a:r>
              <a:rPr sz="2100" b="1" spc="-130" dirty="0">
                <a:solidFill>
                  <a:srgbClr val="FFFFFF"/>
                </a:solidFill>
                <a:latin typeface="Arial"/>
                <a:cs typeface="Arial"/>
              </a:rPr>
              <a:t> </a:t>
            </a:r>
            <a:r>
              <a:rPr sz="2100" b="1" spc="-90" dirty="0">
                <a:solidFill>
                  <a:srgbClr val="FFFFFF"/>
                </a:solidFill>
                <a:latin typeface="Arial"/>
                <a:cs typeface="Arial"/>
              </a:rPr>
              <a:t>Environment</a:t>
            </a:r>
            <a:r>
              <a:rPr sz="2100" b="1" spc="-125" dirty="0">
                <a:solidFill>
                  <a:srgbClr val="FFFFFF"/>
                </a:solidFill>
                <a:latin typeface="Arial"/>
                <a:cs typeface="Arial"/>
              </a:rPr>
              <a:t> </a:t>
            </a:r>
            <a:r>
              <a:rPr sz="2100" b="1" spc="-120" dirty="0">
                <a:solidFill>
                  <a:srgbClr val="FFFFFF"/>
                </a:solidFill>
                <a:latin typeface="Arial"/>
                <a:cs typeface="Arial"/>
              </a:rPr>
              <a:t>Day;</a:t>
            </a:r>
            <a:r>
              <a:rPr sz="2100" b="1" spc="-125" dirty="0">
                <a:solidFill>
                  <a:srgbClr val="FFFFFF"/>
                </a:solidFill>
                <a:latin typeface="Arial"/>
                <a:cs typeface="Arial"/>
              </a:rPr>
              <a:t> </a:t>
            </a:r>
            <a:r>
              <a:rPr sz="2100" b="1" spc="-70" dirty="0">
                <a:solidFill>
                  <a:srgbClr val="FFFFFF"/>
                </a:solidFill>
                <a:latin typeface="Arial"/>
                <a:cs typeface="Arial"/>
              </a:rPr>
              <a:t>Earth</a:t>
            </a:r>
            <a:r>
              <a:rPr sz="2100" b="1" spc="-125" dirty="0">
                <a:solidFill>
                  <a:srgbClr val="FFFFFF"/>
                </a:solidFill>
                <a:latin typeface="Arial"/>
                <a:cs typeface="Arial"/>
              </a:rPr>
              <a:t> </a:t>
            </a:r>
            <a:r>
              <a:rPr sz="2100" b="1" spc="-130" dirty="0">
                <a:solidFill>
                  <a:srgbClr val="FFFFFF"/>
                </a:solidFill>
                <a:latin typeface="Arial"/>
                <a:cs typeface="Arial"/>
              </a:rPr>
              <a:t>Hour</a:t>
            </a:r>
            <a:r>
              <a:rPr sz="2100" b="1" spc="-125" dirty="0">
                <a:solidFill>
                  <a:srgbClr val="FFFFFF"/>
                </a:solidFill>
                <a:latin typeface="Arial"/>
                <a:cs typeface="Arial"/>
              </a:rPr>
              <a:t> </a:t>
            </a:r>
            <a:r>
              <a:rPr sz="2100" b="1" spc="-114" dirty="0">
                <a:solidFill>
                  <a:srgbClr val="FFFFFF"/>
                </a:solidFill>
                <a:latin typeface="Arial"/>
                <a:cs typeface="Arial"/>
              </a:rPr>
              <a:t>and</a:t>
            </a:r>
            <a:r>
              <a:rPr sz="2100" b="1" spc="-125" dirty="0">
                <a:solidFill>
                  <a:srgbClr val="FFFFFF"/>
                </a:solidFill>
                <a:latin typeface="Arial"/>
                <a:cs typeface="Arial"/>
              </a:rPr>
              <a:t> </a:t>
            </a:r>
            <a:r>
              <a:rPr sz="2100" b="1" spc="-160" dirty="0">
                <a:solidFill>
                  <a:srgbClr val="FFFFFF"/>
                </a:solidFill>
                <a:latin typeface="Arial"/>
                <a:cs typeface="Arial"/>
              </a:rPr>
              <a:t>ELCA’s</a:t>
            </a:r>
            <a:r>
              <a:rPr sz="2100" b="1" spc="-125" dirty="0">
                <a:solidFill>
                  <a:srgbClr val="FFFFFF"/>
                </a:solidFill>
                <a:latin typeface="Arial"/>
                <a:cs typeface="Arial"/>
              </a:rPr>
              <a:t> </a:t>
            </a:r>
            <a:r>
              <a:rPr sz="2100" b="1" spc="-70" dirty="0">
                <a:solidFill>
                  <a:srgbClr val="FFFFFF"/>
                </a:solidFill>
                <a:latin typeface="Arial"/>
                <a:cs typeface="Arial"/>
              </a:rPr>
              <a:t>Stewardship</a:t>
            </a:r>
            <a:r>
              <a:rPr sz="2100" b="1" spc="-125" dirty="0">
                <a:solidFill>
                  <a:srgbClr val="FFFFFF"/>
                </a:solidFill>
                <a:latin typeface="Arial"/>
                <a:cs typeface="Arial"/>
              </a:rPr>
              <a:t> </a:t>
            </a:r>
            <a:r>
              <a:rPr sz="2100" b="1" spc="-10" dirty="0">
                <a:solidFill>
                  <a:srgbClr val="FFFFFF"/>
                </a:solidFill>
                <a:latin typeface="Arial"/>
                <a:cs typeface="Arial"/>
              </a:rPr>
              <a:t>of</a:t>
            </a:r>
            <a:r>
              <a:rPr sz="2100" b="1" spc="-125" dirty="0">
                <a:solidFill>
                  <a:srgbClr val="FFFFFF"/>
                </a:solidFill>
                <a:latin typeface="Arial"/>
                <a:cs typeface="Arial"/>
              </a:rPr>
              <a:t> </a:t>
            </a:r>
            <a:r>
              <a:rPr sz="2100" b="1" spc="-75" dirty="0">
                <a:solidFill>
                  <a:srgbClr val="FFFFFF"/>
                </a:solidFill>
                <a:latin typeface="Arial"/>
                <a:cs typeface="Arial"/>
              </a:rPr>
              <a:t>Creation</a:t>
            </a:r>
            <a:r>
              <a:rPr sz="2100" b="1" spc="-125" dirty="0">
                <a:solidFill>
                  <a:srgbClr val="FFFFFF"/>
                </a:solidFill>
                <a:latin typeface="Arial"/>
                <a:cs typeface="Arial"/>
              </a:rPr>
              <a:t> </a:t>
            </a:r>
            <a:r>
              <a:rPr sz="2100" b="1" spc="-10" dirty="0">
                <a:solidFill>
                  <a:srgbClr val="FFFFFF"/>
                </a:solidFill>
                <a:latin typeface="Arial"/>
                <a:cs typeface="Arial"/>
              </a:rPr>
              <a:t>Sunday.</a:t>
            </a:r>
            <a:endParaRPr sz="2100">
              <a:latin typeface="Arial"/>
              <a:cs typeface="Arial"/>
            </a:endParaRPr>
          </a:p>
          <a:p>
            <a:pPr>
              <a:lnSpc>
                <a:spcPct val="100000"/>
              </a:lnSpc>
              <a:spcBef>
                <a:spcPts val="50"/>
              </a:spcBef>
            </a:pPr>
            <a:endParaRPr sz="2500">
              <a:latin typeface="Arial"/>
              <a:cs typeface="Arial"/>
            </a:endParaRPr>
          </a:p>
          <a:p>
            <a:pPr marL="12700" marR="5715" algn="just">
              <a:lnSpc>
                <a:spcPct val="116100"/>
              </a:lnSpc>
            </a:pPr>
            <a:r>
              <a:rPr sz="2100" b="1" u="heavy" spc="-10" dirty="0">
                <a:solidFill>
                  <a:srgbClr val="FFFFFF"/>
                </a:solidFill>
                <a:uFill>
                  <a:solidFill>
                    <a:srgbClr val="FFFFFF"/>
                  </a:solidFill>
                </a:uFill>
                <a:latin typeface="Arial"/>
                <a:cs typeface="Arial"/>
              </a:rPr>
              <a:t>Educate:</a:t>
            </a:r>
            <a:r>
              <a:rPr sz="2100" b="1" spc="-45" dirty="0">
                <a:solidFill>
                  <a:srgbClr val="FFFFFF"/>
                </a:solidFill>
                <a:latin typeface="Arial"/>
                <a:cs typeface="Arial"/>
              </a:rPr>
              <a:t> </a:t>
            </a:r>
            <a:r>
              <a:rPr sz="2100" b="1" dirty="0">
                <a:solidFill>
                  <a:srgbClr val="FFFFFF"/>
                </a:solidFill>
                <a:latin typeface="Arial"/>
                <a:cs typeface="Arial"/>
              </a:rPr>
              <a:t>We</a:t>
            </a:r>
            <a:r>
              <a:rPr sz="2100" b="1" spc="-45" dirty="0">
                <a:solidFill>
                  <a:srgbClr val="FFFFFF"/>
                </a:solidFill>
                <a:latin typeface="Arial"/>
                <a:cs typeface="Arial"/>
              </a:rPr>
              <a:t> </a:t>
            </a:r>
            <a:r>
              <a:rPr sz="2100" b="1" dirty="0">
                <a:solidFill>
                  <a:srgbClr val="FFFFFF"/>
                </a:solidFill>
                <a:latin typeface="Arial"/>
                <a:cs typeface="Arial"/>
              </a:rPr>
              <a:t>will</a:t>
            </a:r>
            <a:r>
              <a:rPr sz="2100" b="1" spc="-45" dirty="0">
                <a:solidFill>
                  <a:srgbClr val="FFFFFF"/>
                </a:solidFill>
                <a:latin typeface="Arial"/>
                <a:cs typeface="Arial"/>
              </a:rPr>
              <a:t> </a:t>
            </a:r>
            <a:r>
              <a:rPr sz="2100" b="1" spc="-30" dirty="0">
                <a:solidFill>
                  <a:srgbClr val="FFFFFF"/>
                </a:solidFill>
                <a:latin typeface="Arial"/>
                <a:cs typeface="Arial"/>
              </a:rPr>
              <a:t>provide</a:t>
            </a:r>
            <a:r>
              <a:rPr sz="2100" b="1" spc="-40" dirty="0">
                <a:solidFill>
                  <a:srgbClr val="FFFFFF"/>
                </a:solidFill>
                <a:latin typeface="Arial"/>
                <a:cs typeface="Arial"/>
              </a:rPr>
              <a:t> </a:t>
            </a:r>
            <a:r>
              <a:rPr sz="2100" b="1" spc="-45" dirty="0">
                <a:solidFill>
                  <a:srgbClr val="FFFFFF"/>
                </a:solidFill>
                <a:latin typeface="Arial"/>
                <a:cs typeface="Arial"/>
              </a:rPr>
              <a:t>continual </a:t>
            </a:r>
            <a:r>
              <a:rPr sz="2100" b="1" spc="-35" dirty="0">
                <a:solidFill>
                  <a:srgbClr val="FFFFFF"/>
                </a:solidFill>
                <a:latin typeface="Arial"/>
                <a:cs typeface="Arial"/>
              </a:rPr>
              <a:t>education</a:t>
            </a:r>
            <a:r>
              <a:rPr sz="2100" b="1" spc="-45" dirty="0">
                <a:solidFill>
                  <a:srgbClr val="FFFFFF"/>
                </a:solidFill>
                <a:latin typeface="Arial"/>
                <a:cs typeface="Arial"/>
              </a:rPr>
              <a:t> </a:t>
            </a:r>
            <a:r>
              <a:rPr sz="2100" b="1" dirty="0">
                <a:solidFill>
                  <a:srgbClr val="FFFFFF"/>
                </a:solidFill>
                <a:latin typeface="Arial"/>
                <a:cs typeface="Arial"/>
              </a:rPr>
              <a:t>for</a:t>
            </a:r>
            <a:r>
              <a:rPr sz="2100" b="1" spc="-45" dirty="0">
                <a:solidFill>
                  <a:srgbClr val="FFFFFF"/>
                </a:solidFill>
                <a:latin typeface="Arial"/>
                <a:cs typeface="Arial"/>
              </a:rPr>
              <a:t> ourselves</a:t>
            </a:r>
            <a:r>
              <a:rPr sz="2100" b="1" spc="-40" dirty="0">
                <a:solidFill>
                  <a:srgbClr val="FFFFFF"/>
                </a:solidFill>
                <a:latin typeface="Arial"/>
                <a:cs typeface="Arial"/>
              </a:rPr>
              <a:t> </a:t>
            </a:r>
            <a:r>
              <a:rPr sz="2100" b="1" dirty="0">
                <a:solidFill>
                  <a:srgbClr val="FFFFFF"/>
                </a:solidFill>
                <a:latin typeface="Arial"/>
                <a:cs typeface="Arial"/>
              </a:rPr>
              <a:t>and</a:t>
            </a:r>
            <a:r>
              <a:rPr sz="2100" b="1" spc="-45" dirty="0">
                <a:solidFill>
                  <a:srgbClr val="FFFFFF"/>
                </a:solidFill>
                <a:latin typeface="Arial"/>
                <a:cs typeface="Arial"/>
              </a:rPr>
              <a:t> </a:t>
            </a:r>
            <a:r>
              <a:rPr sz="2100" b="1" dirty="0">
                <a:solidFill>
                  <a:srgbClr val="FFFFFF"/>
                </a:solidFill>
                <a:latin typeface="Arial"/>
                <a:cs typeface="Arial"/>
              </a:rPr>
              <a:t>our</a:t>
            </a:r>
            <a:r>
              <a:rPr sz="2100" b="1" spc="-45" dirty="0">
                <a:solidFill>
                  <a:srgbClr val="FFFFFF"/>
                </a:solidFill>
                <a:latin typeface="Arial"/>
                <a:cs typeface="Arial"/>
              </a:rPr>
              <a:t> </a:t>
            </a:r>
            <a:r>
              <a:rPr sz="2100" b="1" spc="-50" dirty="0">
                <a:solidFill>
                  <a:srgbClr val="FFFFFF"/>
                </a:solidFill>
                <a:latin typeface="Arial"/>
                <a:cs typeface="Arial"/>
              </a:rPr>
              <a:t>community </a:t>
            </a:r>
            <a:r>
              <a:rPr sz="2100" b="1" spc="-65" dirty="0">
                <a:solidFill>
                  <a:srgbClr val="FFFFFF"/>
                </a:solidFill>
                <a:latin typeface="Arial"/>
                <a:cs typeface="Arial"/>
              </a:rPr>
              <a:t>through</a:t>
            </a:r>
            <a:r>
              <a:rPr sz="2100" b="1" spc="-40" dirty="0">
                <a:solidFill>
                  <a:srgbClr val="FFFFFF"/>
                </a:solidFill>
                <a:latin typeface="Arial"/>
                <a:cs typeface="Arial"/>
              </a:rPr>
              <a:t> </a:t>
            </a:r>
            <a:r>
              <a:rPr sz="2100" b="1" spc="-60" dirty="0">
                <a:solidFill>
                  <a:srgbClr val="FFFFFF"/>
                </a:solidFill>
                <a:latin typeface="Arial"/>
                <a:cs typeface="Arial"/>
              </a:rPr>
              <a:t>knowledge-based</a:t>
            </a:r>
            <a:r>
              <a:rPr sz="2100" b="1" spc="-35" dirty="0">
                <a:solidFill>
                  <a:srgbClr val="FFFFFF"/>
                </a:solidFill>
                <a:latin typeface="Arial"/>
                <a:cs typeface="Arial"/>
              </a:rPr>
              <a:t> </a:t>
            </a:r>
            <a:r>
              <a:rPr sz="2100" b="1" spc="-75" dirty="0">
                <a:solidFill>
                  <a:srgbClr val="FFFFFF"/>
                </a:solidFill>
                <a:latin typeface="Arial"/>
                <a:cs typeface="Arial"/>
              </a:rPr>
              <a:t>communications</a:t>
            </a:r>
            <a:r>
              <a:rPr sz="2100" b="1" spc="-35" dirty="0">
                <a:solidFill>
                  <a:srgbClr val="FFFFFF"/>
                </a:solidFill>
                <a:latin typeface="Arial"/>
                <a:cs typeface="Arial"/>
              </a:rPr>
              <a:t> </a:t>
            </a:r>
            <a:r>
              <a:rPr sz="2100" b="1" spc="-75" dirty="0">
                <a:solidFill>
                  <a:srgbClr val="FFFFFF"/>
                </a:solidFill>
                <a:latin typeface="Arial"/>
                <a:cs typeface="Arial"/>
              </a:rPr>
              <a:t>such</a:t>
            </a:r>
            <a:r>
              <a:rPr sz="2100" b="1" spc="-35" dirty="0">
                <a:solidFill>
                  <a:srgbClr val="FFFFFF"/>
                </a:solidFill>
                <a:latin typeface="Arial"/>
                <a:cs typeface="Arial"/>
              </a:rPr>
              <a:t> </a:t>
            </a:r>
            <a:r>
              <a:rPr sz="2100" b="1" dirty="0">
                <a:solidFill>
                  <a:srgbClr val="FFFFFF"/>
                </a:solidFill>
                <a:latin typeface="Arial"/>
                <a:cs typeface="Arial"/>
              </a:rPr>
              <a:t>as:</a:t>
            </a:r>
            <a:r>
              <a:rPr sz="2100" b="1" spc="-35" dirty="0">
                <a:solidFill>
                  <a:srgbClr val="FFFFFF"/>
                </a:solidFill>
                <a:latin typeface="Arial"/>
                <a:cs typeface="Arial"/>
              </a:rPr>
              <a:t> </a:t>
            </a:r>
            <a:r>
              <a:rPr sz="2100" b="1" spc="-60" dirty="0">
                <a:solidFill>
                  <a:srgbClr val="FFFFFF"/>
                </a:solidFill>
                <a:latin typeface="Arial"/>
                <a:cs typeface="Arial"/>
              </a:rPr>
              <a:t>Christian</a:t>
            </a:r>
            <a:r>
              <a:rPr sz="2100" b="1" spc="-35" dirty="0">
                <a:solidFill>
                  <a:srgbClr val="FFFFFF"/>
                </a:solidFill>
                <a:latin typeface="Arial"/>
                <a:cs typeface="Arial"/>
              </a:rPr>
              <a:t> </a:t>
            </a:r>
            <a:r>
              <a:rPr sz="2100" b="1" spc="-50" dirty="0">
                <a:solidFill>
                  <a:srgbClr val="FFFFFF"/>
                </a:solidFill>
                <a:latin typeface="Arial"/>
                <a:cs typeface="Arial"/>
              </a:rPr>
              <a:t>education</a:t>
            </a:r>
            <a:r>
              <a:rPr sz="2100" b="1" spc="-35" dirty="0">
                <a:solidFill>
                  <a:srgbClr val="FFFFFF"/>
                </a:solidFill>
                <a:latin typeface="Arial"/>
                <a:cs typeface="Arial"/>
              </a:rPr>
              <a:t> classes </a:t>
            </a:r>
            <a:r>
              <a:rPr sz="2100" b="1" dirty="0">
                <a:solidFill>
                  <a:srgbClr val="FFFFFF"/>
                </a:solidFill>
                <a:latin typeface="Arial"/>
                <a:cs typeface="Arial"/>
              </a:rPr>
              <a:t>for</a:t>
            </a:r>
            <a:r>
              <a:rPr sz="2100" b="1" spc="-10" dirty="0">
                <a:solidFill>
                  <a:srgbClr val="FFFFFF"/>
                </a:solidFill>
                <a:latin typeface="Arial"/>
                <a:cs typeface="Arial"/>
              </a:rPr>
              <a:t> </a:t>
            </a:r>
            <a:r>
              <a:rPr sz="2100" b="1" dirty="0">
                <a:solidFill>
                  <a:srgbClr val="FFFFFF"/>
                </a:solidFill>
                <a:latin typeface="Arial"/>
                <a:cs typeface="Arial"/>
              </a:rPr>
              <a:t>all</a:t>
            </a:r>
            <a:r>
              <a:rPr sz="2100" b="1" spc="-10" dirty="0">
                <a:solidFill>
                  <a:srgbClr val="FFFFFF"/>
                </a:solidFill>
                <a:latin typeface="Arial"/>
                <a:cs typeface="Arial"/>
              </a:rPr>
              <a:t> </a:t>
            </a:r>
            <a:r>
              <a:rPr sz="2100" b="1" dirty="0">
                <a:solidFill>
                  <a:srgbClr val="FFFFFF"/>
                </a:solidFill>
                <a:latin typeface="Arial"/>
                <a:cs typeface="Arial"/>
              </a:rPr>
              <a:t>ages;</a:t>
            </a:r>
            <a:r>
              <a:rPr sz="2100" b="1" spc="-10" dirty="0">
                <a:solidFill>
                  <a:srgbClr val="FFFFFF"/>
                </a:solidFill>
                <a:latin typeface="Arial"/>
                <a:cs typeface="Arial"/>
              </a:rPr>
              <a:t> </a:t>
            </a:r>
            <a:r>
              <a:rPr sz="2100" b="1" spc="-20" dirty="0">
                <a:solidFill>
                  <a:srgbClr val="FFFFFF"/>
                </a:solidFill>
                <a:latin typeface="Arial"/>
                <a:cs typeface="Arial"/>
              </a:rPr>
              <a:t>Journey</a:t>
            </a:r>
            <a:r>
              <a:rPr sz="2100" b="1" spc="-10" dirty="0">
                <a:solidFill>
                  <a:srgbClr val="FFFFFF"/>
                </a:solidFill>
                <a:latin typeface="Arial"/>
                <a:cs typeface="Arial"/>
              </a:rPr>
              <a:t> </a:t>
            </a:r>
            <a:r>
              <a:rPr sz="2100" b="1" spc="-35" dirty="0">
                <a:solidFill>
                  <a:srgbClr val="FFFFFF"/>
                </a:solidFill>
                <a:latin typeface="Arial"/>
                <a:cs typeface="Arial"/>
              </a:rPr>
              <a:t>classes;</a:t>
            </a:r>
            <a:r>
              <a:rPr sz="2100" b="1" spc="-5" dirty="0">
                <a:solidFill>
                  <a:srgbClr val="FFFFFF"/>
                </a:solidFill>
                <a:latin typeface="Arial"/>
                <a:cs typeface="Arial"/>
              </a:rPr>
              <a:t> </a:t>
            </a:r>
            <a:r>
              <a:rPr sz="2100" b="1" dirty="0">
                <a:solidFill>
                  <a:srgbClr val="FFFFFF"/>
                </a:solidFill>
                <a:latin typeface="Arial"/>
                <a:cs typeface="Arial"/>
              </a:rPr>
              <a:t>articles</a:t>
            </a:r>
            <a:r>
              <a:rPr sz="2100" b="1" spc="-10" dirty="0">
                <a:solidFill>
                  <a:srgbClr val="FFFFFF"/>
                </a:solidFill>
                <a:latin typeface="Arial"/>
                <a:cs typeface="Arial"/>
              </a:rPr>
              <a:t> </a:t>
            </a:r>
            <a:r>
              <a:rPr sz="2100" b="1" dirty="0">
                <a:solidFill>
                  <a:srgbClr val="FFFFFF"/>
                </a:solidFill>
                <a:latin typeface="Arial"/>
                <a:cs typeface="Arial"/>
              </a:rPr>
              <a:t>in</a:t>
            </a:r>
            <a:r>
              <a:rPr sz="2100" b="1" spc="-10" dirty="0">
                <a:solidFill>
                  <a:srgbClr val="FFFFFF"/>
                </a:solidFill>
                <a:latin typeface="Arial"/>
                <a:cs typeface="Arial"/>
              </a:rPr>
              <a:t> </a:t>
            </a:r>
            <a:r>
              <a:rPr sz="2100" b="1" dirty="0">
                <a:solidFill>
                  <a:srgbClr val="FFFFFF"/>
                </a:solidFill>
                <a:latin typeface="Arial"/>
                <a:cs typeface="Arial"/>
              </a:rPr>
              <a:t>the</a:t>
            </a:r>
            <a:r>
              <a:rPr sz="2100" b="1" spc="-10" dirty="0">
                <a:solidFill>
                  <a:srgbClr val="FFFFFF"/>
                </a:solidFill>
                <a:latin typeface="Arial"/>
                <a:cs typeface="Arial"/>
              </a:rPr>
              <a:t> </a:t>
            </a:r>
            <a:r>
              <a:rPr sz="2100" b="1" spc="-70" dirty="0">
                <a:solidFill>
                  <a:srgbClr val="FFFFFF"/>
                </a:solidFill>
                <a:latin typeface="Arial"/>
                <a:cs typeface="Arial"/>
              </a:rPr>
              <a:t>church’s</a:t>
            </a:r>
            <a:r>
              <a:rPr sz="2100" b="1" spc="-10" dirty="0">
                <a:solidFill>
                  <a:srgbClr val="FFFFFF"/>
                </a:solidFill>
                <a:latin typeface="Arial"/>
                <a:cs typeface="Arial"/>
              </a:rPr>
              <a:t> </a:t>
            </a:r>
            <a:r>
              <a:rPr sz="2100" b="1" spc="-40" dirty="0">
                <a:solidFill>
                  <a:srgbClr val="FFFFFF"/>
                </a:solidFill>
                <a:latin typeface="Arial"/>
                <a:cs typeface="Arial"/>
              </a:rPr>
              <a:t>monthly</a:t>
            </a:r>
            <a:r>
              <a:rPr sz="2100" b="1" spc="-5" dirty="0">
                <a:solidFill>
                  <a:srgbClr val="FFFFFF"/>
                </a:solidFill>
                <a:latin typeface="Arial"/>
                <a:cs typeface="Arial"/>
              </a:rPr>
              <a:t> </a:t>
            </a:r>
            <a:r>
              <a:rPr sz="2100" b="1" dirty="0">
                <a:solidFill>
                  <a:srgbClr val="FFFFFF"/>
                </a:solidFill>
                <a:latin typeface="Arial"/>
                <a:cs typeface="Arial"/>
              </a:rPr>
              <a:t>newsletters</a:t>
            </a:r>
            <a:r>
              <a:rPr sz="2100" b="1" spc="-10" dirty="0">
                <a:solidFill>
                  <a:srgbClr val="FFFFFF"/>
                </a:solidFill>
                <a:latin typeface="Arial"/>
                <a:cs typeface="Arial"/>
              </a:rPr>
              <a:t> </a:t>
            </a:r>
            <a:r>
              <a:rPr sz="2100" b="1" spc="-25" dirty="0">
                <a:solidFill>
                  <a:srgbClr val="FFFFFF"/>
                </a:solidFill>
                <a:latin typeface="Arial"/>
                <a:cs typeface="Arial"/>
              </a:rPr>
              <a:t>and </a:t>
            </a:r>
            <a:r>
              <a:rPr sz="2100" b="1" spc="-70" dirty="0">
                <a:solidFill>
                  <a:srgbClr val="FFFFFF"/>
                </a:solidFill>
                <a:latin typeface="Arial"/>
                <a:cs typeface="Arial"/>
              </a:rPr>
              <a:t>dedicating</a:t>
            </a:r>
            <a:r>
              <a:rPr sz="2100" b="1" spc="-135" dirty="0">
                <a:solidFill>
                  <a:srgbClr val="FFFFFF"/>
                </a:solidFill>
                <a:latin typeface="Arial"/>
                <a:cs typeface="Arial"/>
              </a:rPr>
              <a:t> </a:t>
            </a:r>
            <a:r>
              <a:rPr sz="2100" b="1" spc="-80" dirty="0">
                <a:solidFill>
                  <a:srgbClr val="FFFFFF"/>
                </a:solidFill>
                <a:latin typeface="Arial"/>
                <a:cs typeface="Arial"/>
              </a:rPr>
              <a:t>a</a:t>
            </a:r>
            <a:r>
              <a:rPr sz="2100" b="1" spc="-130" dirty="0">
                <a:solidFill>
                  <a:srgbClr val="FFFFFF"/>
                </a:solidFill>
                <a:latin typeface="Arial"/>
                <a:cs typeface="Arial"/>
              </a:rPr>
              <a:t> </a:t>
            </a:r>
            <a:r>
              <a:rPr sz="2100" b="1" spc="-90" dirty="0">
                <a:solidFill>
                  <a:srgbClr val="FFFFFF"/>
                </a:solidFill>
                <a:latin typeface="Arial"/>
                <a:cs typeface="Arial"/>
              </a:rPr>
              <a:t>page</a:t>
            </a:r>
            <a:r>
              <a:rPr sz="2100" b="1" spc="-130" dirty="0">
                <a:solidFill>
                  <a:srgbClr val="FFFFFF"/>
                </a:solidFill>
                <a:latin typeface="Arial"/>
                <a:cs typeface="Arial"/>
              </a:rPr>
              <a:t> </a:t>
            </a:r>
            <a:r>
              <a:rPr sz="2100" b="1" spc="-75" dirty="0">
                <a:solidFill>
                  <a:srgbClr val="FFFFFF"/>
                </a:solidFill>
                <a:latin typeface="Arial"/>
                <a:cs typeface="Arial"/>
              </a:rPr>
              <a:t>about</a:t>
            </a:r>
            <a:r>
              <a:rPr sz="2100" b="1" spc="-130" dirty="0">
                <a:solidFill>
                  <a:srgbClr val="FFFFFF"/>
                </a:solidFill>
                <a:latin typeface="Arial"/>
                <a:cs typeface="Arial"/>
              </a:rPr>
              <a:t> </a:t>
            </a:r>
            <a:r>
              <a:rPr sz="2100" b="1" spc="-50" dirty="0">
                <a:solidFill>
                  <a:srgbClr val="FFFFFF"/>
                </a:solidFill>
                <a:latin typeface="Arial"/>
                <a:cs typeface="Arial"/>
              </a:rPr>
              <a:t>creation</a:t>
            </a:r>
            <a:r>
              <a:rPr sz="2100" b="1" spc="-130" dirty="0">
                <a:solidFill>
                  <a:srgbClr val="FFFFFF"/>
                </a:solidFill>
                <a:latin typeface="Arial"/>
                <a:cs typeface="Arial"/>
              </a:rPr>
              <a:t> </a:t>
            </a:r>
            <a:r>
              <a:rPr sz="2100" b="1" spc="-45" dirty="0">
                <a:solidFill>
                  <a:srgbClr val="FFFFFF"/>
                </a:solidFill>
                <a:latin typeface="Arial"/>
                <a:cs typeface="Arial"/>
              </a:rPr>
              <a:t>care</a:t>
            </a:r>
            <a:r>
              <a:rPr sz="2100" b="1" spc="-135" dirty="0">
                <a:solidFill>
                  <a:srgbClr val="FFFFFF"/>
                </a:solidFill>
                <a:latin typeface="Arial"/>
                <a:cs typeface="Arial"/>
              </a:rPr>
              <a:t> on</a:t>
            </a:r>
            <a:r>
              <a:rPr sz="2100" b="1" spc="-130" dirty="0">
                <a:solidFill>
                  <a:srgbClr val="FFFFFF"/>
                </a:solidFill>
                <a:latin typeface="Arial"/>
                <a:cs typeface="Arial"/>
              </a:rPr>
              <a:t> </a:t>
            </a:r>
            <a:r>
              <a:rPr sz="2100" b="1" spc="-100" dirty="0">
                <a:solidFill>
                  <a:srgbClr val="FFFFFF"/>
                </a:solidFill>
                <a:latin typeface="Arial"/>
                <a:cs typeface="Arial"/>
              </a:rPr>
              <a:t>our</a:t>
            </a:r>
            <a:r>
              <a:rPr sz="2100" b="1" spc="-130" dirty="0">
                <a:solidFill>
                  <a:srgbClr val="FFFFFF"/>
                </a:solidFill>
                <a:latin typeface="Arial"/>
                <a:cs typeface="Arial"/>
              </a:rPr>
              <a:t> </a:t>
            </a:r>
            <a:r>
              <a:rPr sz="2100" b="1" spc="-10" dirty="0">
                <a:solidFill>
                  <a:srgbClr val="FFFFFF"/>
                </a:solidFill>
                <a:latin typeface="Arial"/>
                <a:cs typeface="Arial"/>
              </a:rPr>
              <a:t>website.</a:t>
            </a:r>
            <a:endParaRPr sz="2100">
              <a:latin typeface="Arial"/>
              <a:cs typeface="Arial"/>
            </a:endParaRPr>
          </a:p>
          <a:p>
            <a:pPr>
              <a:lnSpc>
                <a:spcPct val="100000"/>
              </a:lnSpc>
              <a:spcBef>
                <a:spcPts val="50"/>
              </a:spcBef>
            </a:pPr>
            <a:endParaRPr sz="2500">
              <a:latin typeface="Arial"/>
              <a:cs typeface="Arial"/>
            </a:endParaRPr>
          </a:p>
          <a:p>
            <a:pPr marL="12700" marR="5080" algn="just">
              <a:lnSpc>
                <a:spcPct val="116100"/>
              </a:lnSpc>
            </a:pPr>
            <a:r>
              <a:rPr sz="2100" b="1" u="heavy" dirty="0">
                <a:solidFill>
                  <a:srgbClr val="FFFFFF"/>
                </a:solidFill>
                <a:uFill>
                  <a:solidFill>
                    <a:srgbClr val="FFFFFF"/>
                  </a:solidFill>
                </a:uFill>
                <a:latin typeface="Arial"/>
                <a:cs typeface="Arial"/>
              </a:rPr>
              <a:t>Advocate:</a:t>
            </a:r>
            <a:r>
              <a:rPr sz="2100" b="1" u="heavy" spc="60" dirty="0">
                <a:solidFill>
                  <a:srgbClr val="FFFFFF"/>
                </a:solidFill>
                <a:uFill>
                  <a:solidFill>
                    <a:srgbClr val="FFFFFF"/>
                  </a:solidFill>
                </a:uFill>
                <a:latin typeface="Arial"/>
                <a:cs typeface="Arial"/>
              </a:rPr>
              <a:t> </a:t>
            </a:r>
            <a:r>
              <a:rPr sz="2100" b="1" dirty="0">
                <a:solidFill>
                  <a:srgbClr val="FFFFFF"/>
                </a:solidFill>
                <a:latin typeface="Arial"/>
                <a:cs typeface="Arial"/>
              </a:rPr>
              <a:t>We</a:t>
            </a:r>
            <a:r>
              <a:rPr sz="2100" b="1" spc="70" dirty="0">
                <a:solidFill>
                  <a:srgbClr val="FFFFFF"/>
                </a:solidFill>
                <a:latin typeface="Arial"/>
                <a:cs typeface="Arial"/>
              </a:rPr>
              <a:t> </a:t>
            </a:r>
            <a:r>
              <a:rPr sz="2100" b="1" dirty="0">
                <a:solidFill>
                  <a:srgbClr val="FFFFFF"/>
                </a:solidFill>
                <a:latin typeface="Arial"/>
                <a:cs typeface="Arial"/>
              </a:rPr>
              <a:t>will,</a:t>
            </a:r>
            <a:r>
              <a:rPr sz="2100" b="1" spc="70" dirty="0">
                <a:solidFill>
                  <a:srgbClr val="FFFFFF"/>
                </a:solidFill>
                <a:latin typeface="Arial"/>
                <a:cs typeface="Arial"/>
              </a:rPr>
              <a:t> </a:t>
            </a:r>
            <a:r>
              <a:rPr sz="2100" b="1" dirty="0">
                <a:solidFill>
                  <a:srgbClr val="FFFFFF"/>
                </a:solidFill>
                <a:latin typeface="Arial"/>
                <a:cs typeface="Arial"/>
              </a:rPr>
              <a:t>as</a:t>
            </a:r>
            <a:r>
              <a:rPr sz="2100" b="1" spc="70" dirty="0">
                <a:solidFill>
                  <a:srgbClr val="FFFFFF"/>
                </a:solidFill>
                <a:latin typeface="Arial"/>
                <a:cs typeface="Arial"/>
              </a:rPr>
              <a:t> </a:t>
            </a:r>
            <a:r>
              <a:rPr sz="2100" b="1" dirty="0">
                <a:solidFill>
                  <a:srgbClr val="FFFFFF"/>
                </a:solidFill>
                <a:latin typeface="Arial"/>
                <a:cs typeface="Arial"/>
              </a:rPr>
              <a:t>a</a:t>
            </a:r>
            <a:r>
              <a:rPr sz="2100" b="1" spc="75" dirty="0">
                <a:solidFill>
                  <a:srgbClr val="FFFFFF"/>
                </a:solidFill>
                <a:latin typeface="Arial"/>
                <a:cs typeface="Arial"/>
              </a:rPr>
              <a:t> </a:t>
            </a:r>
            <a:r>
              <a:rPr sz="2100" b="1" spc="-25" dirty="0">
                <a:solidFill>
                  <a:srgbClr val="FFFFFF"/>
                </a:solidFill>
                <a:latin typeface="Arial"/>
                <a:cs typeface="Arial"/>
              </a:rPr>
              <a:t>church,</a:t>
            </a:r>
            <a:r>
              <a:rPr sz="2100" b="1" spc="70" dirty="0">
                <a:solidFill>
                  <a:srgbClr val="FFFFFF"/>
                </a:solidFill>
                <a:latin typeface="Arial"/>
                <a:cs typeface="Arial"/>
              </a:rPr>
              <a:t> </a:t>
            </a:r>
            <a:r>
              <a:rPr sz="2100" b="1" dirty="0">
                <a:solidFill>
                  <a:srgbClr val="FFFFFF"/>
                </a:solidFill>
                <a:latin typeface="Arial"/>
                <a:cs typeface="Arial"/>
              </a:rPr>
              <a:t>find</a:t>
            </a:r>
            <a:r>
              <a:rPr sz="2100" b="1" spc="70" dirty="0">
                <a:solidFill>
                  <a:srgbClr val="FFFFFF"/>
                </a:solidFill>
                <a:latin typeface="Arial"/>
                <a:cs typeface="Arial"/>
              </a:rPr>
              <a:t> </a:t>
            </a:r>
            <a:r>
              <a:rPr sz="2100" b="1" dirty="0">
                <a:solidFill>
                  <a:srgbClr val="FFFFFF"/>
                </a:solidFill>
                <a:latin typeface="Arial"/>
                <a:cs typeface="Arial"/>
              </a:rPr>
              <a:t>ways</a:t>
            </a:r>
            <a:r>
              <a:rPr sz="2100" b="1" spc="70" dirty="0">
                <a:solidFill>
                  <a:srgbClr val="FFFFFF"/>
                </a:solidFill>
                <a:latin typeface="Arial"/>
                <a:cs typeface="Arial"/>
              </a:rPr>
              <a:t> </a:t>
            </a:r>
            <a:r>
              <a:rPr sz="2100" b="1" dirty="0">
                <a:solidFill>
                  <a:srgbClr val="FFFFFF"/>
                </a:solidFill>
                <a:latin typeface="Arial"/>
                <a:cs typeface="Arial"/>
              </a:rPr>
              <a:t>to</a:t>
            </a:r>
            <a:r>
              <a:rPr sz="2100" b="1" spc="70" dirty="0">
                <a:solidFill>
                  <a:srgbClr val="FFFFFF"/>
                </a:solidFill>
                <a:latin typeface="Arial"/>
                <a:cs typeface="Arial"/>
              </a:rPr>
              <a:t> </a:t>
            </a:r>
            <a:r>
              <a:rPr sz="2100" b="1" dirty="0">
                <a:solidFill>
                  <a:srgbClr val="FFFFFF"/>
                </a:solidFill>
                <a:latin typeface="Arial"/>
                <a:cs typeface="Arial"/>
              </a:rPr>
              <a:t>advocate</a:t>
            </a:r>
            <a:r>
              <a:rPr sz="2100" b="1" spc="75" dirty="0">
                <a:solidFill>
                  <a:srgbClr val="FFFFFF"/>
                </a:solidFill>
                <a:latin typeface="Arial"/>
                <a:cs typeface="Arial"/>
              </a:rPr>
              <a:t> </a:t>
            </a:r>
            <a:r>
              <a:rPr sz="2100" b="1" dirty="0">
                <a:solidFill>
                  <a:srgbClr val="FFFFFF"/>
                </a:solidFill>
                <a:latin typeface="Arial"/>
                <a:cs typeface="Arial"/>
              </a:rPr>
              <a:t>for</a:t>
            </a:r>
            <a:r>
              <a:rPr sz="2100" b="1" spc="70" dirty="0">
                <a:solidFill>
                  <a:srgbClr val="FFFFFF"/>
                </a:solidFill>
                <a:latin typeface="Arial"/>
                <a:cs typeface="Arial"/>
              </a:rPr>
              <a:t> </a:t>
            </a:r>
            <a:r>
              <a:rPr sz="2100" b="1" dirty="0">
                <a:solidFill>
                  <a:srgbClr val="FFFFFF"/>
                </a:solidFill>
                <a:latin typeface="Arial"/>
                <a:cs typeface="Arial"/>
              </a:rPr>
              <a:t>creation</a:t>
            </a:r>
            <a:r>
              <a:rPr sz="2100" b="1" spc="70" dirty="0">
                <a:solidFill>
                  <a:srgbClr val="FFFFFF"/>
                </a:solidFill>
                <a:latin typeface="Arial"/>
                <a:cs typeface="Arial"/>
              </a:rPr>
              <a:t> </a:t>
            </a:r>
            <a:r>
              <a:rPr sz="2100" b="1" dirty="0">
                <a:solidFill>
                  <a:srgbClr val="FFFFFF"/>
                </a:solidFill>
                <a:latin typeface="Arial"/>
                <a:cs typeface="Arial"/>
              </a:rPr>
              <a:t>care</a:t>
            </a:r>
            <a:r>
              <a:rPr sz="2100" b="1" spc="70" dirty="0">
                <a:solidFill>
                  <a:srgbClr val="FFFFFF"/>
                </a:solidFill>
                <a:latin typeface="Arial"/>
                <a:cs typeface="Arial"/>
              </a:rPr>
              <a:t> </a:t>
            </a:r>
            <a:r>
              <a:rPr sz="2100" b="1" dirty="0">
                <a:solidFill>
                  <a:srgbClr val="FFFFFF"/>
                </a:solidFill>
                <a:latin typeface="Arial"/>
                <a:cs typeface="Arial"/>
              </a:rPr>
              <a:t>on</a:t>
            </a:r>
            <a:r>
              <a:rPr sz="2100" b="1" spc="75" dirty="0">
                <a:solidFill>
                  <a:srgbClr val="FFFFFF"/>
                </a:solidFill>
                <a:latin typeface="Arial"/>
                <a:cs typeface="Arial"/>
              </a:rPr>
              <a:t> </a:t>
            </a:r>
            <a:r>
              <a:rPr sz="2100" b="1" spc="-50" dirty="0">
                <a:solidFill>
                  <a:srgbClr val="FFFFFF"/>
                </a:solidFill>
                <a:latin typeface="Arial"/>
                <a:cs typeface="Arial"/>
              </a:rPr>
              <a:t>a </a:t>
            </a:r>
            <a:r>
              <a:rPr sz="2100" b="1" spc="-85" dirty="0">
                <a:solidFill>
                  <a:srgbClr val="FFFFFF"/>
                </a:solidFill>
                <a:latin typeface="Arial"/>
                <a:cs typeface="Arial"/>
              </a:rPr>
              <a:t>continuing</a:t>
            </a:r>
            <a:r>
              <a:rPr sz="2100" b="1" spc="-25" dirty="0">
                <a:solidFill>
                  <a:srgbClr val="FFFFFF"/>
                </a:solidFill>
                <a:latin typeface="Arial"/>
                <a:cs typeface="Arial"/>
              </a:rPr>
              <a:t> </a:t>
            </a:r>
            <a:r>
              <a:rPr sz="2100" b="1" spc="-100" dirty="0">
                <a:solidFill>
                  <a:srgbClr val="FFFFFF"/>
                </a:solidFill>
                <a:latin typeface="Arial"/>
                <a:cs typeface="Arial"/>
              </a:rPr>
              <a:t>basis</a:t>
            </a:r>
            <a:r>
              <a:rPr sz="2100" b="1" spc="-20" dirty="0">
                <a:solidFill>
                  <a:srgbClr val="FFFFFF"/>
                </a:solidFill>
                <a:latin typeface="Arial"/>
                <a:cs typeface="Arial"/>
              </a:rPr>
              <a:t> </a:t>
            </a:r>
            <a:r>
              <a:rPr sz="2100" b="1" dirty="0">
                <a:solidFill>
                  <a:srgbClr val="FFFFFF"/>
                </a:solidFill>
                <a:latin typeface="Arial"/>
                <a:cs typeface="Arial"/>
              </a:rPr>
              <a:t>for</a:t>
            </a:r>
            <a:r>
              <a:rPr sz="2100" b="1" spc="-20" dirty="0">
                <a:solidFill>
                  <a:srgbClr val="FFFFFF"/>
                </a:solidFill>
                <a:latin typeface="Arial"/>
                <a:cs typeface="Arial"/>
              </a:rPr>
              <a:t> </a:t>
            </a:r>
            <a:r>
              <a:rPr sz="2100" b="1" spc="-105" dirty="0">
                <a:solidFill>
                  <a:srgbClr val="FFFFFF"/>
                </a:solidFill>
                <a:latin typeface="Arial"/>
                <a:cs typeface="Arial"/>
              </a:rPr>
              <a:t>our</a:t>
            </a:r>
            <a:r>
              <a:rPr sz="2100" b="1" spc="-20" dirty="0">
                <a:solidFill>
                  <a:srgbClr val="FFFFFF"/>
                </a:solidFill>
                <a:latin typeface="Arial"/>
                <a:cs typeface="Arial"/>
              </a:rPr>
              <a:t> </a:t>
            </a:r>
            <a:r>
              <a:rPr sz="2100" b="1" spc="-95" dirty="0">
                <a:solidFill>
                  <a:srgbClr val="FFFFFF"/>
                </a:solidFill>
                <a:latin typeface="Arial"/>
                <a:cs typeface="Arial"/>
              </a:rPr>
              <a:t>community</a:t>
            </a:r>
            <a:r>
              <a:rPr sz="2100" b="1" spc="-20" dirty="0">
                <a:solidFill>
                  <a:srgbClr val="FFFFFF"/>
                </a:solidFill>
                <a:latin typeface="Arial"/>
                <a:cs typeface="Arial"/>
              </a:rPr>
              <a:t> </a:t>
            </a:r>
            <a:r>
              <a:rPr sz="2100" b="1" spc="-130" dirty="0">
                <a:solidFill>
                  <a:srgbClr val="FFFFFF"/>
                </a:solidFill>
                <a:latin typeface="Arial"/>
                <a:cs typeface="Arial"/>
              </a:rPr>
              <a:t>and</a:t>
            </a:r>
            <a:r>
              <a:rPr sz="2100" b="1" spc="-15" dirty="0">
                <a:solidFill>
                  <a:srgbClr val="FFFFFF"/>
                </a:solidFill>
                <a:latin typeface="Arial"/>
                <a:cs typeface="Arial"/>
              </a:rPr>
              <a:t> </a:t>
            </a:r>
            <a:r>
              <a:rPr sz="2100" b="1" spc="-105" dirty="0">
                <a:solidFill>
                  <a:srgbClr val="FFFFFF"/>
                </a:solidFill>
                <a:latin typeface="Arial"/>
                <a:cs typeface="Arial"/>
              </a:rPr>
              <a:t>our</a:t>
            </a:r>
            <a:r>
              <a:rPr sz="2100" b="1" spc="-20" dirty="0">
                <a:solidFill>
                  <a:srgbClr val="FFFFFF"/>
                </a:solidFill>
                <a:latin typeface="Arial"/>
                <a:cs typeface="Arial"/>
              </a:rPr>
              <a:t> </a:t>
            </a:r>
            <a:r>
              <a:rPr sz="2100" b="1" spc="-90" dirty="0">
                <a:solidFill>
                  <a:srgbClr val="FFFFFF"/>
                </a:solidFill>
                <a:latin typeface="Arial"/>
                <a:cs typeface="Arial"/>
              </a:rPr>
              <a:t>expanded</a:t>
            </a:r>
            <a:r>
              <a:rPr sz="2100" b="1" spc="-20" dirty="0">
                <a:solidFill>
                  <a:srgbClr val="FFFFFF"/>
                </a:solidFill>
                <a:latin typeface="Arial"/>
                <a:cs typeface="Arial"/>
              </a:rPr>
              <a:t> </a:t>
            </a:r>
            <a:r>
              <a:rPr sz="2100" b="1" spc="-90" dirty="0">
                <a:solidFill>
                  <a:srgbClr val="FFFFFF"/>
                </a:solidFill>
                <a:latin typeface="Arial"/>
                <a:cs typeface="Arial"/>
              </a:rPr>
              <a:t>community,</a:t>
            </a:r>
            <a:r>
              <a:rPr sz="2100" b="1" spc="-20" dirty="0">
                <a:solidFill>
                  <a:srgbClr val="FFFFFF"/>
                </a:solidFill>
                <a:latin typeface="Arial"/>
                <a:cs typeface="Arial"/>
              </a:rPr>
              <a:t> </a:t>
            </a:r>
            <a:r>
              <a:rPr sz="2100" b="1" spc="-105" dirty="0">
                <a:solidFill>
                  <a:srgbClr val="FFFFFF"/>
                </a:solidFill>
                <a:latin typeface="Arial"/>
                <a:cs typeface="Arial"/>
              </a:rPr>
              <a:t>including</a:t>
            </a:r>
            <a:r>
              <a:rPr sz="2100" b="1" spc="-20" dirty="0">
                <a:solidFill>
                  <a:srgbClr val="FFFFFF"/>
                </a:solidFill>
                <a:latin typeface="Arial"/>
                <a:cs typeface="Arial"/>
              </a:rPr>
              <a:t> </a:t>
            </a:r>
            <a:r>
              <a:rPr sz="2100" b="1" spc="-10" dirty="0">
                <a:solidFill>
                  <a:srgbClr val="FFFFFF"/>
                </a:solidFill>
                <a:latin typeface="Arial"/>
                <a:cs typeface="Arial"/>
              </a:rPr>
              <a:t>other </a:t>
            </a:r>
            <a:r>
              <a:rPr sz="2100" b="1" spc="-90" dirty="0">
                <a:solidFill>
                  <a:srgbClr val="FFFFFF"/>
                </a:solidFill>
                <a:latin typeface="Arial"/>
                <a:cs typeface="Arial"/>
              </a:rPr>
              <a:t>churches</a:t>
            </a:r>
            <a:r>
              <a:rPr sz="2100" b="1" spc="-135" dirty="0">
                <a:solidFill>
                  <a:srgbClr val="FFFFFF"/>
                </a:solidFill>
                <a:latin typeface="Arial"/>
                <a:cs typeface="Arial"/>
              </a:rPr>
              <a:t> </a:t>
            </a:r>
            <a:r>
              <a:rPr sz="2100" b="1" spc="-114" dirty="0">
                <a:solidFill>
                  <a:srgbClr val="FFFFFF"/>
                </a:solidFill>
                <a:latin typeface="Arial"/>
                <a:cs typeface="Arial"/>
              </a:rPr>
              <a:t>and</a:t>
            </a:r>
            <a:r>
              <a:rPr sz="2100" b="1" spc="-130" dirty="0">
                <a:solidFill>
                  <a:srgbClr val="FFFFFF"/>
                </a:solidFill>
                <a:latin typeface="Arial"/>
                <a:cs typeface="Arial"/>
              </a:rPr>
              <a:t> </a:t>
            </a:r>
            <a:r>
              <a:rPr sz="2100" b="1" spc="-65" dirty="0">
                <a:solidFill>
                  <a:srgbClr val="FFFFFF"/>
                </a:solidFill>
                <a:latin typeface="Arial"/>
                <a:cs typeface="Arial"/>
              </a:rPr>
              <a:t>local,</a:t>
            </a:r>
            <a:r>
              <a:rPr sz="2100" b="1" spc="-130" dirty="0">
                <a:solidFill>
                  <a:srgbClr val="FFFFFF"/>
                </a:solidFill>
                <a:latin typeface="Arial"/>
                <a:cs typeface="Arial"/>
              </a:rPr>
              <a:t> </a:t>
            </a:r>
            <a:r>
              <a:rPr sz="2100" b="1" spc="-85" dirty="0">
                <a:solidFill>
                  <a:srgbClr val="FFFFFF"/>
                </a:solidFill>
                <a:latin typeface="Arial"/>
                <a:cs typeface="Arial"/>
              </a:rPr>
              <a:t>county</a:t>
            </a:r>
            <a:r>
              <a:rPr sz="2100" b="1" spc="-130" dirty="0">
                <a:solidFill>
                  <a:srgbClr val="FFFFFF"/>
                </a:solidFill>
                <a:latin typeface="Arial"/>
                <a:cs typeface="Arial"/>
              </a:rPr>
              <a:t> </a:t>
            </a:r>
            <a:r>
              <a:rPr sz="2100" b="1" spc="-114" dirty="0">
                <a:solidFill>
                  <a:srgbClr val="FFFFFF"/>
                </a:solidFill>
                <a:latin typeface="Arial"/>
                <a:cs typeface="Arial"/>
              </a:rPr>
              <a:t>and</a:t>
            </a:r>
            <a:r>
              <a:rPr sz="2100" b="1" spc="-130" dirty="0">
                <a:solidFill>
                  <a:srgbClr val="FFFFFF"/>
                </a:solidFill>
                <a:latin typeface="Arial"/>
                <a:cs typeface="Arial"/>
              </a:rPr>
              <a:t> </a:t>
            </a:r>
            <a:r>
              <a:rPr sz="2100" b="1" spc="-10" dirty="0">
                <a:solidFill>
                  <a:srgbClr val="FFFFFF"/>
                </a:solidFill>
                <a:latin typeface="Arial"/>
                <a:cs typeface="Arial"/>
              </a:rPr>
              <a:t>state</a:t>
            </a:r>
            <a:r>
              <a:rPr sz="2100" b="1" spc="-130" dirty="0">
                <a:solidFill>
                  <a:srgbClr val="FFFFFF"/>
                </a:solidFill>
                <a:latin typeface="Arial"/>
                <a:cs typeface="Arial"/>
              </a:rPr>
              <a:t> </a:t>
            </a:r>
            <a:r>
              <a:rPr sz="2100" b="1" spc="-75" dirty="0">
                <a:solidFill>
                  <a:srgbClr val="FFFFFF"/>
                </a:solidFill>
                <a:latin typeface="Arial"/>
                <a:cs typeface="Arial"/>
              </a:rPr>
              <a:t>governmental</a:t>
            </a:r>
            <a:r>
              <a:rPr sz="2100" b="1" spc="-130" dirty="0">
                <a:solidFill>
                  <a:srgbClr val="FFFFFF"/>
                </a:solidFill>
                <a:latin typeface="Arial"/>
                <a:cs typeface="Arial"/>
              </a:rPr>
              <a:t> </a:t>
            </a:r>
            <a:r>
              <a:rPr sz="2100" b="1" spc="-10" dirty="0">
                <a:solidFill>
                  <a:srgbClr val="FFFFFF"/>
                </a:solidFill>
                <a:latin typeface="Arial"/>
                <a:cs typeface="Arial"/>
              </a:rPr>
              <a:t>agencies.</a:t>
            </a:r>
            <a:endParaRPr sz="21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TotalTime>
  <Words>1473</Words>
  <Application>Microsoft Office PowerPoint</Application>
  <PresentationFormat>Custom</PresentationFormat>
  <Paragraphs>388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Times New Roman</vt:lpstr>
      <vt:lpstr>-webkit-standard</vt:lpstr>
      <vt:lpstr>Office Theme</vt:lpstr>
      <vt:lpstr>PowerPoint Presentation</vt:lpstr>
      <vt:lpstr>PowerPoint Presentation</vt:lpstr>
      <vt:lpstr>PowerPoint Presentation</vt:lpstr>
      <vt:lpstr>FLC SUSTAINABILITY TASK FORCE</vt:lpstr>
      <vt:lpstr>Task Force Accomplishments</vt:lpstr>
      <vt:lpstr>PowerPoint Presentation</vt:lpstr>
      <vt:lpstr>Three Pillars of Action</vt:lpstr>
      <vt:lpstr>Adopted in 2022</vt:lpstr>
      <vt:lpstr>Adopted in 2022</vt:lpstr>
      <vt:lpstr>Adopted in 2022</vt:lpstr>
      <vt:lpstr>PowerPoint Presentation</vt:lpstr>
      <vt:lpstr>Reduce Plastic Consumption</vt:lpstr>
      <vt:lpstr>Reduce Landfill Waste</vt:lpstr>
      <vt:lpstr>New Trash/Recycle/Compost Containers</vt:lpstr>
      <vt:lpstr>PowerPoint Presentation</vt:lpstr>
      <vt:lpstr>Reduced Easy Access to Dump on Property</vt:lpstr>
      <vt:lpstr>Increased Participation From Outside Groups</vt:lpstr>
      <vt:lpstr>Communication Strategy</vt:lpstr>
      <vt:lpstr>Book Recommendatiions</vt:lpstr>
      <vt:lpstr>Movie Recommendations</vt:lpstr>
      <vt:lpstr>PowerPoint Presentation</vt:lpstr>
      <vt:lpstr>Creation  Care Logo</vt:lpstr>
      <vt:lpstr>WHAT'S NEXT?</vt:lpstr>
      <vt:lpstr>Brainstorming Future Opportunities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Modern Ecology Ecosystem Presentation Template</dc:title>
  <dc:creator>Christy Everett Freriks</dc:creator>
  <cp:keywords>DAFU4utMmaY,BAE_FpgloJM</cp:keywords>
  <cp:lastModifiedBy>Ho Brown</cp:lastModifiedBy>
  <cp:revision>5</cp:revision>
  <dcterms:created xsi:type="dcterms:W3CDTF">2023-01-06T03:49:12Z</dcterms:created>
  <dcterms:modified xsi:type="dcterms:W3CDTF">2023-02-01T07:04:50Z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2023-01-06T00:00:00Z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2023-01-06T00:00:00Z</vt:filetime>
  </property>
</Properties>
</file>