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9134-F7F5-944C-B3EF-067BC1CE6DC4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AD9C-F712-0744-9CDC-B27557F68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9061" t="16762" r="29811" b="3719"/>
          <a:stretch>
            <a:fillRect/>
          </a:stretch>
        </p:blipFill>
        <p:spPr>
          <a:xfrm>
            <a:off x="1388533" y="0"/>
            <a:ext cx="64008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5" name="Picture 4" descr="buffalo_skyline_fr_galleryfull-1.jpeg"/>
          <p:cNvPicPr>
            <a:picLocks noChangeAspect="1"/>
          </p:cNvPicPr>
          <p:nvPr/>
        </p:nvPicPr>
        <p:blipFill>
          <a:blip r:embed="rId3">
            <a:lum bright="46000" contrast="61000"/>
            <a:alphaModFix amt="22000"/>
          </a:blip>
          <a:srcRect l="9148" t="25820"/>
          <a:stretch>
            <a:fillRect/>
          </a:stretch>
        </p:blipFill>
        <p:spPr>
          <a:xfrm>
            <a:off x="1388533" y="2116667"/>
            <a:ext cx="6434677" cy="3040663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6" name="TextBox 5"/>
          <p:cNvSpPr txBox="1"/>
          <p:nvPr/>
        </p:nvSpPr>
        <p:spPr>
          <a:xfrm>
            <a:off x="1183820" y="880532"/>
            <a:ext cx="6825652" cy="6555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My Back Pages – B. Dylan  4:20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Five O’clock World – A. Reynolds  2:59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Laugh, Laugh – R. Elliott  3:19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What Does It Take To Win Your Love For Me –J. Bristol, H. Fuqua, V. Bullock  3:27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I Ain’t Gonna Eat Out My heart Anymore – P. Sawyer &amp; L. Burton  3:17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I Can’t Quit Her – A. Kooper &amp; I. Levine  3:10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The Sun Ain’t Gonna Shine Anymore – B. Crewe &amp; B. Guido  3:37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I love You – C. White  2:49</a:t>
            </a:r>
          </a:p>
          <a:p>
            <a:pPr lvl="0"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I Put A Spell On You – S.J. Hawkins  4:18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The In Crowd – B. Page  3:29</a:t>
            </a:r>
          </a:p>
          <a:p>
            <a:pPr lvl="0"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Live For Today – Shapiro, I. Mogul &amp; M. Julien  3:23</a:t>
            </a:r>
          </a:p>
          <a:p>
            <a:pPr lvl="0"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Go Now – L. Banks 3:17</a:t>
            </a:r>
          </a:p>
          <a:p>
            <a:pPr lvl="0"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Tobacco Road – J. Loudermilk  3:57</a:t>
            </a:r>
          </a:p>
          <a:p>
            <a:pPr lvl="0" algn="ctr"/>
            <a:r>
              <a:rPr lang="en-US" sz="2000" dirty="0" smtClean="0">
                <a:solidFill>
                  <a:srgbClr val="000000"/>
                </a:solidFill>
                <a:latin typeface="Cracked"/>
                <a:cs typeface="Cracked"/>
              </a:rPr>
              <a:t>We Gotta Get Out Of This Place – B. Mann &amp; C. Well  5:56 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Cracked"/>
              <a:cs typeface="Cracked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racked"/>
              <a:cs typeface="Cracked"/>
            </a:endParaRPr>
          </a:p>
          <a:p>
            <a:pPr lvl="0" algn="ctr"/>
            <a:endParaRPr lang="en-US" sz="2000" dirty="0" smtClean="0">
              <a:solidFill>
                <a:srgbClr val="000000"/>
              </a:solidFill>
              <a:latin typeface="Cracked"/>
              <a:cs typeface="Cracked"/>
            </a:endParaRPr>
          </a:p>
          <a:p>
            <a:pPr lvl="0" algn="ctr"/>
            <a:endParaRPr lang="en-US" sz="2000" dirty="0" smtClean="0">
              <a:solidFill>
                <a:srgbClr val="000000"/>
              </a:solidFill>
              <a:latin typeface="Cracked"/>
              <a:cs typeface="Cracked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racked"/>
              <a:cs typeface="Cracked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racked"/>
              <a:cs typeface="Cracked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racked"/>
              <a:cs typeface="Crack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9061" t="16762" r="29811" b="3719"/>
          <a:stretch>
            <a:fillRect/>
          </a:stretch>
        </p:blipFill>
        <p:spPr>
          <a:xfrm>
            <a:off x="1388533" y="0"/>
            <a:ext cx="64008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5" name="Picture 4" descr="buffalo_skyline_fr_galleryfull-1.jpeg"/>
          <p:cNvPicPr>
            <a:picLocks noChangeAspect="1"/>
          </p:cNvPicPr>
          <p:nvPr/>
        </p:nvPicPr>
        <p:blipFill>
          <a:blip r:embed="rId3">
            <a:lum bright="46000" contrast="61000"/>
            <a:alphaModFix amt="22000"/>
          </a:blip>
          <a:srcRect l="9148" t="25820"/>
          <a:stretch>
            <a:fillRect/>
          </a:stretch>
        </p:blipFill>
        <p:spPr>
          <a:xfrm>
            <a:off x="1388533" y="1745673"/>
            <a:ext cx="6434677" cy="3040663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7" name="TextBox 6"/>
          <p:cNvSpPr txBox="1"/>
          <p:nvPr/>
        </p:nvSpPr>
        <p:spPr>
          <a:xfrm>
            <a:off x="1306473" y="2596946"/>
            <a:ext cx="65742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Cracked"/>
                <a:cs typeface="Cracked"/>
              </a:rPr>
              <a:t>Howard Fleetwood Wilson II – Drums / Percussion /Effects / Vocals</a:t>
            </a:r>
          </a:p>
          <a:p>
            <a:pPr algn="ctr"/>
            <a:r>
              <a:rPr lang="en-US" sz="2500" dirty="0" smtClean="0">
                <a:solidFill>
                  <a:schemeClr val="bg1"/>
                </a:solidFill>
                <a:latin typeface="Cracked"/>
                <a:cs typeface="Cracked"/>
              </a:rPr>
              <a:t>Duane Skibinski – Horns, flute, harp, keyboards, guitar, vocals</a:t>
            </a:r>
          </a:p>
          <a:p>
            <a:pPr algn="ctr"/>
            <a:r>
              <a:rPr lang="en-US" sz="2500" dirty="0" smtClean="0">
                <a:solidFill>
                  <a:schemeClr val="bg1"/>
                </a:solidFill>
                <a:latin typeface="Cracked"/>
                <a:cs typeface="Cracked"/>
              </a:rPr>
              <a:t>James Flynn – Piano, organ, guitars, vocals</a:t>
            </a:r>
          </a:p>
          <a:p>
            <a:pPr algn="ctr"/>
            <a:r>
              <a:rPr lang="en-US" sz="2500" dirty="0" smtClean="0">
                <a:solidFill>
                  <a:schemeClr val="bg1"/>
                </a:solidFill>
                <a:latin typeface="Cracked"/>
                <a:cs typeface="Cracked"/>
              </a:rPr>
              <a:t>Mark Dux – Bass, guitar, vocals</a:t>
            </a:r>
          </a:p>
          <a:p>
            <a:pPr algn="ctr"/>
            <a:r>
              <a:rPr lang="en-US" sz="2500" dirty="0" smtClean="0">
                <a:solidFill>
                  <a:schemeClr val="bg1"/>
                </a:solidFill>
                <a:latin typeface="Cracked"/>
                <a:cs typeface="Cracked"/>
              </a:rPr>
              <a:t>Stuart Ziff  - Guitars</a:t>
            </a:r>
            <a:endParaRPr lang="en-US" sz="2500" dirty="0">
              <a:solidFill>
                <a:schemeClr val="bg1"/>
              </a:solidFill>
              <a:latin typeface="Cracked"/>
              <a:cs typeface="Cracke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6242">
            <a:off x="4313404" y="1619919"/>
            <a:ext cx="1832125" cy="253150"/>
          </a:xfrm>
          <a:prstGeom prst="rect">
            <a:avLst/>
          </a:prstGeom>
          <a:solidFill>
            <a:srgbClr val="C0504D">
              <a:alpha val="51000"/>
            </a:srgbClr>
          </a:solidFill>
          <a:effectLst>
            <a:reflection stA="37000" endPos="54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802" y="1099257"/>
            <a:ext cx="364451" cy="220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148" y="1286804"/>
            <a:ext cx="1925335" cy="3724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2830" y="6259135"/>
            <a:ext cx="921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Herculanum"/>
                <a:cs typeface="Herculanum"/>
              </a:rPr>
              <a:t>MMXIV</a:t>
            </a:r>
            <a:endParaRPr lang="en-US" sz="1000" dirty="0">
              <a:solidFill>
                <a:srgbClr val="000000"/>
              </a:solidFill>
              <a:latin typeface="Herculanum"/>
              <a:cs typeface="Herculan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5938" y="5982136"/>
            <a:ext cx="863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Herculanum"/>
                <a:cs typeface="Herculanum"/>
              </a:rPr>
              <a:t>C</a:t>
            </a:r>
            <a:r>
              <a:rPr lang="en-US" sz="1200" dirty="0" smtClean="0">
                <a:solidFill>
                  <a:srgbClr val="000000"/>
                </a:solidFill>
                <a:latin typeface="Herculanum"/>
                <a:cs typeface="Herculanum"/>
              </a:rPr>
              <a:t>rescent</a:t>
            </a:r>
            <a:endParaRPr lang="en-US" sz="1200" dirty="0">
              <a:solidFill>
                <a:srgbClr val="000000"/>
              </a:solidFill>
              <a:latin typeface="Herculanum"/>
              <a:cs typeface="Herculan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1307" y="6090662"/>
            <a:ext cx="7490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Herculanum"/>
                <a:cs typeface="Herculanum"/>
              </a:rPr>
              <a:t>Records</a:t>
            </a:r>
            <a:endParaRPr lang="en-US" sz="1100" dirty="0">
              <a:solidFill>
                <a:srgbClr val="000000"/>
              </a:solidFill>
              <a:latin typeface="Herculanum"/>
              <a:cs typeface="Herculanum"/>
            </a:endParaRPr>
          </a:p>
        </p:txBody>
      </p:sp>
      <p:pic>
        <p:nvPicPr>
          <p:cNvPr id="14" name="Picture 13" descr="flashcard-shape-crescen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2054">
            <a:off x="4105189" y="5929034"/>
            <a:ext cx="276463" cy="414694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242</Words>
  <Application>Microsoft Macintosh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Flynn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4</cp:revision>
  <dcterms:created xsi:type="dcterms:W3CDTF">2014-12-11T15:16:35Z</dcterms:created>
  <dcterms:modified xsi:type="dcterms:W3CDTF">2014-12-11T15:19:53Z</dcterms:modified>
</cp:coreProperties>
</file>