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8" r:id="rId5"/>
    <p:sldId id="294" r:id="rId6"/>
    <p:sldId id="270" r:id="rId7"/>
    <p:sldId id="296" r:id="rId8"/>
    <p:sldId id="290" r:id="rId9"/>
    <p:sldId id="288" r:id="rId10"/>
    <p:sldId id="304" r:id="rId11"/>
    <p:sldId id="302" r:id="rId12"/>
    <p:sldId id="291" r:id="rId13"/>
    <p:sldId id="297" r:id="rId14"/>
    <p:sldId id="306" r:id="rId15"/>
    <p:sldId id="307" r:id="rId16"/>
    <p:sldId id="308" r:id="rId17"/>
    <p:sldId id="311" r:id="rId18"/>
    <p:sldId id="298" r:id="rId19"/>
    <p:sldId id="299" r:id="rId20"/>
    <p:sldId id="305" r:id="rId21"/>
    <p:sldId id="300" r:id="rId22"/>
    <p:sldId id="301" r:id="rId23"/>
    <p:sldId id="285" r:id="rId24"/>
    <p:sldId id="273" r:id="rId25"/>
    <p:sldId id="274" r:id="rId26"/>
    <p:sldId id="275" r:id="rId27"/>
    <p:sldId id="277" r:id="rId28"/>
    <p:sldId id="281" r:id="rId29"/>
    <p:sldId id="276" r:id="rId30"/>
    <p:sldId id="28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747A6A-575A-479C-BAFA-4FE53BF238F5}" v="83" dt="2025-05-08T15:15:33.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90"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Pack" userId="d77a4acf-5e9e-4d3c-88cf-ef7c2199322e" providerId="ADAL" clId="{55747A6A-575A-479C-BAFA-4FE53BF238F5}"/>
    <pc:docChg chg="undo custSel addSld delSld modSld sldOrd">
      <pc:chgData name="Todd Pack" userId="d77a4acf-5e9e-4d3c-88cf-ef7c2199322e" providerId="ADAL" clId="{55747A6A-575A-479C-BAFA-4FE53BF238F5}" dt="2025-05-08T15:15:47.793" v="267" actId="14100"/>
      <pc:docMkLst>
        <pc:docMk/>
      </pc:docMkLst>
      <pc:sldChg chg="modSp mod">
        <pc:chgData name="Todd Pack" userId="d77a4acf-5e9e-4d3c-88cf-ef7c2199322e" providerId="ADAL" clId="{55747A6A-575A-479C-BAFA-4FE53BF238F5}" dt="2025-04-30T15:25:55.444" v="170" actId="20577"/>
        <pc:sldMkLst>
          <pc:docMk/>
          <pc:sldMk cId="3863971415" sldId="270"/>
        </pc:sldMkLst>
        <pc:spChg chg="mod">
          <ac:chgData name="Todd Pack" userId="d77a4acf-5e9e-4d3c-88cf-ef7c2199322e" providerId="ADAL" clId="{55747A6A-575A-479C-BAFA-4FE53BF238F5}" dt="2025-04-30T15:25:55.444" v="170" actId="20577"/>
          <ac:spMkLst>
            <pc:docMk/>
            <pc:sldMk cId="3863971415" sldId="270"/>
            <ac:spMk id="3" creationId="{342392C3-4C2A-4718-AB35-813D7556F5E5}"/>
          </ac:spMkLst>
        </pc:spChg>
      </pc:sldChg>
      <pc:sldChg chg="addSp delSp modSp mod">
        <pc:chgData name="Todd Pack" userId="d77a4acf-5e9e-4d3c-88cf-ef7c2199322e" providerId="ADAL" clId="{55747A6A-575A-479C-BAFA-4FE53BF238F5}" dt="2025-04-29T22:25:25.910" v="104" actId="478"/>
        <pc:sldMkLst>
          <pc:docMk/>
          <pc:sldMk cId="1230399557" sldId="274"/>
        </pc:sldMkLst>
        <pc:graphicFrameChg chg="add mod">
          <ac:chgData name="Todd Pack" userId="d77a4acf-5e9e-4d3c-88cf-ef7c2199322e" providerId="ADAL" clId="{55747A6A-575A-479C-BAFA-4FE53BF238F5}" dt="2025-04-29T22:22:34.518" v="84" actId="1076"/>
          <ac:graphicFrameMkLst>
            <pc:docMk/>
            <pc:sldMk cId="1230399557" sldId="274"/>
            <ac:graphicFrameMk id="2" creationId="{D23AA36F-5899-3D3E-321C-5C8E30622519}"/>
          </ac:graphicFrameMkLst>
        </pc:graphicFrameChg>
        <pc:graphicFrameChg chg="add mod">
          <ac:chgData name="Todd Pack" userId="d77a4acf-5e9e-4d3c-88cf-ef7c2199322e" providerId="ADAL" clId="{55747A6A-575A-479C-BAFA-4FE53BF238F5}" dt="2025-04-29T22:23:39.733" v="92" actId="1076"/>
          <ac:graphicFrameMkLst>
            <pc:docMk/>
            <pc:sldMk cId="1230399557" sldId="274"/>
            <ac:graphicFrameMk id="5" creationId="{B7A561E0-6BA9-A0AB-66AB-F434B65C2C59}"/>
          </ac:graphicFrameMkLst>
        </pc:graphicFrameChg>
        <pc:graphicFrameChg chg="add mod">
          <ac:chgData name="Todd Pack" userId="d77a4acf-5e9e-4d3c-88cf-ef7c2199322e" providerId="ADAL" clId="{55747A6A-575A-479C-BAFA-4FE53BF238F5}" dt="2025-04-29T22:24:38.343" v="98" actId="1076"/>
          <ac:graphicFrameMkLst>
            <pc:docMk/>
            <pc:sldMk cId="1230399557" sldId="274"/>
            <ac:graphicFrameMk id="6" creationId="{8F0AC1BB-560D-D61A-2EEF-63139DFCAB93}"/>
          </ac:graphicFrameMkLst>
        </pc:graphicFrameChg>
        <pc:picChg chg="add del">
          <ac:chgData name="Todd Pack" userId="d77a4acf-5e9e-4d3c-88cf-ef7c2199322e" providerId="ADAL" clId="{55747A6A-575A-479C-BAFA-4FE53BF238F5}" dt="2025-04-29T22:25:22.302" v="102" actId="478"/>
          <ac:picMkLst>
            <pc:docMk/>
            <pc:sldMk cId="1230399557" sldId="274"/>
            <ac:picMk id="4" creationId="{AC59BCE3-5283-4BB9-8822-AE7E8D5FCABD}"/>
          </ac:picMkLst>
        </pc:picChg>
      </pc:sldChg>
      <pc:sldChg chg="addSp delSp modSp mod">
        <pc:chgData name="Todd Pack" userId="d77a4acf-5e9e-4d3c-88cf-ef7c2199322e" providerId="ADAL" clId="{55747A6A-575A-479C-BAFA-4FE53BF238F5}" dt="2025-04-29T22:26:55.205" v="113" actId="1076"/>
        <pc:sldMkLst>
          <pc:docMk/>
          <pc:sldMk cId="2585701465" sldId="275"/>
        </pc:sldMkLst>
        <pc:graphicFrameChg chg="add mod">
          <ac:chgData name="Todd Pack" userId="d77a4acf-5e9e-4d3c-88cf-ef7c2199322e" providerId="ADAL" clId="{55747A6A-575A-479C-BAFA-4FE53BF238F5}" dt="2025-04-29T22:26:55.205" v="113" actId="1076"/>
          <ac:graphicFrameMkLst>
            <pc:docMk/>
            <pc:sldMk cId="2585701465" sldId="275"/>
            <ac:graphicFrameMk id="3" creationId="{69C0F062-F8A3-CDC1-8F07-FDE3CAAA114C}"/>
          </ac:graphicFrameMkLst>
        </pc:graphicFrameChg>
      </pc:sldChg>
      <pc:sldChg chg="delSp mod">
        <pc:chgData name="Todd Pack" userId="d77a4acf-5e9e-4d3c-88cf-ef7c2199322e" providerId="ADAL" clId="{55747A6A-575A-479C-BAFA-4FE53BF238F5}" dt="2025-04-29T22:27:20.265" v="114" actId="478"/>
        <pc:sldMkLst>
          <pc:docMk/>
          <pc:sldMk cId="2464549178" sldId="276"/>
        </pc:sldMkLst>
      </pc:sldChg>
      <pc:sldChg chg="addSp delSp modSp mod setBg addAnim delAnim">
        <pc:chgData name="Todd Pack" userId="d77a4acf-5e9e-4d3c-88cf-ef7c2199322e" providerId="ADAL" clId="{55747A6A-575A-479C-BAFA-4FE53BF238F5}" dt="2025-04-29T23:30:55.680" v="146"/>
        <pc:sldMkLst>
          <pc:docMk/>
          <pc:sldMk cId="804064157" sldId="278"/>
        </pc:sldMkLst>
        <pc:spChg chg="mod">
          <ac:chgData name="Todd Pack" userId="d77a4acf-5e9e-4d3c-88cf-ef7c2199322e" providerId="ADAL" clId="{55747A6A-575A-479C-BAFA-4FE53BF238F5}" dt="2025-04-29T23:30:55.679" v="144" actId="26606"/>
          <ac:spMkLst>
            <pc:docMk/>
            <pc:sldMk cId="804064157" sldId="278"/>
            <ac:spMk id="2" creationId="{45705D15-A4D0-49D2-B865-EDE322075A7F}"/>
          </ac:spMkLst>
        </pc:spChg>
        <pc:spChg chg="mod">
          <ac:chgData name="Todd Pack" userId="d77a4acf-5e9e-4d3c-88cf-ef7c2199322e" providerId="ADAL" clId="{55747A6A-575A-479C-BAFA-4FE53BF238F5}" dt="2025-04-29T23:30:55.679" v="144" actId="26606"/>
          <ac:spMkLst>
            <pc:docMk/>
            <pc:sldMk cId="804064157" sldId="278"/>
            <ac:spMk id="3" creationId="{F6A5E231-86C4-4D72-8E51-87A7BAFF348E}"/>
          </ac:spMkLst>
        </pc:spChg>
        <pc:spChg chg="add">
          <ac:chgData name="Todd Pack" userId="d77a4acf-5e9e-4d3c-88cf-ef7c2199322e" providerId="ADAL" clId="{55747A6A-575A-479C-BAFA-4FE53BF238F5}" dt="2025-04-29T23:30:55.679" v="144" actId="26606"/>
          <ac:spMkLst>
            <pc:docMk/>
            <pc:sldMk cId="804064157" sldId="278"/>
            <ac:spMk id="64" creationId="{F8446B12-7391-4711-8B31-112A0B896C76}"/>
          </ac:spMkLst>
        </pc:spChg>
        <pc:grpChg chg="add">
          <ac:chgData name="Todd Pack" userId="d77a4acf-5e9e-4d3c-88cf-ef7c2199322e" providerId="ADAL" clId="{55747A6A-575A-479C-BAFA-4FE53BF238F5}" dt="2025-04-29T23:30:55.679" v="144" actId="26606"/>
          <ac:grpSpMkLst>
            <pc:docMk/>
            <pc:sldMk cId="804064157" sldId="278"/>
            <ac:grpSpMk id="65" creationId="{AC0B7807-0C83-4963-821A-69B172722E49}"/>
          </ac:grpSpMkLst>
        </pc:grpChg>
        <pc:picChg chg="mod ord">
          <ac:chgData name="Todd Pack" userId="d77a4acf-5e9e-4d3c-88cf-ef7c2199322e" providerId="ADAL" clId="{55747A6A-575A-479C-BAFA-4FE53BF238F5}" dt="2025-04-29T23:30:55.679" v="144" actId="26606"/>
          <ac:picMkLst>
            <pc:docMk/>
            <pc:sldMk cId="804064157" sldId="278"/>
            <ac:picMk id="4" creationId="{1516F4C8-0A02-4B37-9541-8965026814AB}"/>
          </ac:picMkLst>
        </pc:picChg>
      </pc:sldChg>
      <pc:sldChg chg="addSp delSp modSp mod addAnim delAnim setClrOvrMap">
        <pc:chgData name="Todd Pack" userId="d77a4acf-5e9e-4d3c-88cf-ef7c2199322e" providerId="ADAL" clId="{55747A6A-575A-479C-BAFA-4FE53BF238F5}" dt="2025-04-29T23:30:21.185" v="137" actId="26606"/>
        <pc:sldMkLst>
          <pc:docMk/>
          <pc:sldMk cId="1339078865" sldId="285"/>
        </pc:sldMkLst>
        <pc:spChg chg="mod">
          <ac:chgData name="Todd Pack" userId="d77a4acf-5e9e-4d3c-88cf-ef7c2199322e" providerId="ADAL" clId="{55747A6A-575A-479C-BAFA-4FE53BF238F5}" dt="2025-04-29T23:30:21.185" v="137" actId="26606"/>
          <ac:spMkLst>
            <pc:docMk/>
            <pc:sldMk cId="1339078865" sldId="285"/>
            <ac:spMk id="2" creationId="{01F4DD18-1160-44D0-BCFB-0EF7EFE9EE6B}"/>
          </ac:spMkLst>
        </pc:spChg>
        <pc:spChg chg="add">
          <ac:chgData name="Todd Pack" userId="d77a4acf-5e9e-4d3c-88cf-ef7c2199322e" providerId="ADAL" clId="{55747A6A-575A-479C-BAFA-4FE53BF238F5}" dt="2025-04-29T23:30:21.185" v="137" actId="26606"/>
          <ac:spMkLst>
            <pc:docMk/>
            <pc:sldMk cId="1339078865" sldId="285"/>
            <ac:spMk id="41" creationId="{F8446B12-7391-4711-8B31-112A0B896C76}"/>
          </ac:spMkLst>
        </pc:spChg>
        <pc:grpChg chg="add">
          <ac:chgData name="Todd Pack" userId="d77a4acf-5e9e-4d3c-88cf-ef7c2199322e" providerId="ADAL" clId="{55747A6A-575A-479C-BAFA-4FE53BF238F5}" dt="2025-04-29T23:30:21.185" v="137" actId="26606"/>
          <ac:grpSpMkLst>
            <pc:docMk/>
            <pc:sldMk cId="1339078865" sldId="285"/>
            <ac:grpSpMk id="42" creationId="{AC0B7807-0C83-4963-821A-69B172722E49}"/>
          </ac:grpSpMkLst>
        </pc:grpChg>
        <pc:picChg chg="mod">
          <ac:chgData name="Todd Pack" userId="d77a4acf-5e9e-4d3c-88cf-ef7c2199322e" providerId="ADAL" clId="{55747A6A-575A-479C-BAFA-4FE53BF238F5}" dt="2025-04-29T23:30:21.185" v="137" actId="26606"/>
          <ac:picMkLst>
            <pc:docMk/>
            <pc:sldMk cId="1339078865" sldId="285"/>
            <ac:picMk id="4" creationId="{2C0A1A22-C2C3-4072-963C-CDBA5A963EAD}"/>
          </ac:picMkLst>
        </pc:picChg>
      </pc:sldChg>
      <pc:sldChg chg="addSp delSp modSp mod addAnim setClrOvrMap">
        <pc:chgData name="Todd Pack" userId="d77a4acf-5e9e-4d3c-88cf-ef7c2199322e" providerId="ADAL" clId="{55747A6A-575A-479C-BAFA-4FE53BF238F5}" dt="2025-04-29T23:31:29.917" v="149" actId="27614"/>
        <pc:sldMkLst>
          <pc:docMk/>
          <pc:sldMk cId="1731554685" sldId="286"/>
        </pc:sldMkLst>
        <pc:spChg chg="mod">
          <ac:chgData name="Todd Pack" userId="d77a4acf-5e9e-4d3c-88cf-ef7c2199322e" providerId="ADAL" clId="{55747A6A-575A-479C-BAFA-4FE53BF238F5}" dt="2025-04-29T23:31:19.258" v="147" actId="26606"/>
          <ac:spMkLst>
            <pc:docMk/>
            <pc:sldMk cId="1731554685" sldId="286"/>
            <ac:spMk id="2" creationId="{01F4DD18-1160-44D0-BCFB-0EF7EFE9EE6B}"/>
          </ac:spMkLst>
        </pc:spChg>
        <pc:spChg chg="add">
          <ac:chgData name="Todd Pack" userId="d77a4acf-5e9e-4d3c-88cf-ef7c2199322e" providerId="ADAL" clId="{55747A6A-575A-479C-BAFA-4FE53BF238F5}" dt="2025-04-29T23:31:19.258" v="147" actId="26606"/>
          <ac:spMkLst>
            <pc:docMk/>
            <pc:sldMk cId="1731554685" sldId="286"/>
            <ac:spMk id="35" creationId="{F8446B12-7391-4711-8B31-112A0B896C76}"/>
          </ac:spMkLst>
        </pc:spChg>
        <pc:grpChg chg="add">
          <ac:chgData name="Todd Pack" userId="d77a4acf-5e9e-4d3c-88cf-ef7c2199322e" providerId="ADAL" clId="{55747A6A-575A-479C-BAFA-4FE53BF238F5}" dt="2025-04-29T23:31:19.258" v="147" actId="26606"/>
          <ac:grpSpMkLst>
            <pc:docMk/>
            <pc:sldMk cId="1731554685" sldId="286"/>
            <ac:grpSpMk id="37" creationId="{AC0B7807-0C83-4963-821A-69B172722E49}"/>
          </ac:grpSpMkLst>
        </pc:grpChg>
        <pc:picChg chg="mod">
          <ac:chgData name="Todd Pack" userId="d77a4acf-5e9e-4d3c-88cf-ef7c2199322e" providerId="ADAL" clId="{55747A6A-575A-479C-BAFA-4FE53BF238F5}" dt="2025-04-29T23:31:29.917" v="149" actId="27614"/>
          <ac:picMkLst>
            <pc:docMk/>
            <pc:sldMk cId="1731554685" sldId="286"/>
            <ac:picMk id="4" creationId="{2C0A1A22-C2C3-4072-963C-CDBA5A963EAD}"/>
          </ac:picMkLst>
        </pc:picChg>
      </pc:sldChg>
      <pc:sldChg chg="modSp mod">
        <pc:chgData name="Todd Pack" userId="d77a4acf-5e9e-4d3c-88cf-ef7c2199322e" providerId="ADAL" clId="{55747A6A-575A-479C-BAFA-4FE53BF238F5}" dt="2025-04-29T20:56:49.127" v="76" actId="20577"/>
        <pc:sldMkLst>
          <pc:docMk/>
          <pc:sldMk cId="430925329" sldId="294"/>
        </pc:sldMkLst>
        <pc:spChg chg="mod">
          <ac:chgData name="Todd Pack" userId="d77a4acf-5e9e-4d3c-88cf-ef7c2199322e" providerId="ADAL" clId="{55747A6A-575A-479C-BAFA-4FE53BF238F5}" dt="2025-04-29T20:56:49.127" v="76" actId="20577"/>
          <ac:spMkLst>
            <pc:docMk/>
            <pc:sldMk cId="430925329" sldId="294"/>
            <ac:spMk id="3" creationId="{342392C3-4C2A-4718-AB35-813D7556F5E5}"/>
          </ac:spMkLst>
        </pc:spChg>
      </pc:sldChg>
      <pc:sldChg chg="addSp modSp new mod">
        <pc:chgData name="Todd Pack" userId="d77a4acf-5e9e-4d3c-88cf-ef7c2199322e" providerId="ADAL" clId="{55747A6A-575A-479C-BAFA-4FE53BF238F5}" dt="2025-04-28T21:56:39.092" v="6" actId="962"/>
        <pc:sldMkLst>
          <pc:docMk/>
          <pc:sldMk cId="157163227" sldId="297"/>
        </pc:sldMkLst>
        <pc:picChg chg="add mod">
          <ac:chgData name="Todd Pack" userId="d77a4acf-5e9e-4d3c-88cf-ef7c2199322e" providerId="ADAL" clId="{55747A6A-575A-479C-BAFA-4FE53BF238F5}" dt="2025-04-28T21:56:39.092" v="6" actId="962"/>
          <ac:picMkLst>
            <pc:docMk/>
            <pc:sldMk cId="157163227" sldId="297"/>
            <ac:picMk id="3" creationId="{FCC2B97D-6F5E-2E74-D585-5FCBBC233982}"/>
          </ac:picMkLst>
        </pc:picChg>
      </pc:sldChg>
      <pc:sldChg chg="addSp delSp modSp new mod">
        <pc:chgData name="Todd Pack" userId="d77a4acf-5e9e-4d3c-88cf-ef7c2199322e" providerId="ADAL" clId="{55747A6A-575A-479C-BAFA-4FE53BF238F5}" dt="2025-05-08T15:14:26.489" v="256" actId="14100"/>
        <pc:sldMkLst>
          <pc:docMk/>
          <pc:sldMk cId="4187459694" sldId="298"/>
        </pc:sldMkLst>
        <pc:picChg chg="add del mod">
          <ac:chgData name="Todd Pack" userId="d77a4acf-5e9e-4d3c-88cf-ef7c2199322e" providerId="ADAL" clId="{55747A6A-575A-479C-BAFA-4FE53BF238F5}" dt="2025-05-08T15:12:54.704" v="245" actId="478"/>
          <ac:picMkLst>
            <pc:docMk/>
            <pc:sldMk cId="4187459694" sldId="298"/>
            <ac:picMk id="3" creationId="{BD480E25-A308-EBF7-F432-107EA1BC3A66}"/>
          </ac:picMkLst>
        </pc:picChg>
        <pc:picChg chg="add mod">
          <ac:chgData name="Todd Pack" userId="d77a4acf-5e9e-4d3c-88cf-ef7c2199322e" providerId="ADAL" clId="{55747A6A-575A-479C-BAFA-4FE53BF238F5}" dt="2025-05-08T15:14:26.489" v="256" actId="14100"/>
          <ac:picMkLst>
            <pc:docMk/>
            <pc:sldMk cId="4187459694" sldId="298"/>
            <ac:picMk id="4" creationId="{416C2B99-7AB7-934E-851D-045A1232FE25}"/>
          </ac:picMkLst>
        </pc:picChg>
      </pc:sldChg>
      <pc:sldChg chg="addSp delSp modSp new mod">
        <pc:chgData name="Todd Pack" userId="d77a4acf-5e9e-4d3c-88cf-ef7c2199322e" providerId="ADAL" clId="{55747A6A-575A-479C-BAFA-4FE53BF238F5}" dt="2025-05-08T15:14:14.788" v="254" actId="14100"/>
        <pc:sldMkLst>
          <pc:docMk/>
          <pc:sldMk cId="3534288038" sldId="299"/>
        </pc:sldMkLst>
        <pc:picChg chg="add del mod">
          <ac:chgData name="Todd Pack" userId="d77a4acf-5e9e-4d3c-88cf-ef7c2199322e" providerId="ADAL" clId="{55747A6A-575A-479C-BAFA-4FE53BF238F5}" dt="2025-05-08T15:13:56.121" v="249" actId="478"/>
          <ac:picMkLst>
            <pc:docMk/>
            <pc:sldMk cId="3534288038" sldId="299"/>
            <ac:picMk id="3" creationId="{04726129-A91F-59AB-A48B-5011296414B3}"/>
          </ac:picMkLst>
        </pc:picChg>
        <pc:picChg chg="add mod">
          <ac:chgData name="Todd Pack" userId="d77a4acf-5e9e-4d3c-88cf-ef7c2199322e" providerId="ADAL" clId="{55747A6A-575A-479C-BAFA-4FE53BF238F5}" dt="2025-05-08T15:14:14.788" v="254" actId="14100"/>
          <ac:picMkLst>
            <pc:docMk/>
            <pc:sldMk cId="3534288038" sldId="299"/>
            <ac:picMk id="4" creationId="{091DB07C-E361-1357-2F1C-232C78C50DAB}"/>
          </ac:picMkLst>
        </pc:picChg>
      </pc:sldChg>
      <pc:sldChg chg="addSp modSp new mod">
        <pc:chgData name="Todd Pack" userId="d77a4acf-5e9e-4d3c-88cf-ef7c2199322e" providerId="ADAL" clId="{55747A6A-575A-479C-BAFA-4FE53BF238F5}" dt="2025-04-29T23:26:39.337" v="128" actId="14100"/>
        <pc:sldMkLst>
          <pc:docMk/>
          <pc:sldMk cId="1075015190" sldId="300"/>
        </pc:sldMkLst>
        <pc:picChg chg="add mod">
          <ac:chgData name="Todd Pack" userId="d77a4acf-5e9e-4d3c-88cf-ef7c2199322e" providerId="ADAL" clId="{55747A6A-575A-479C-BAFA-4FE53BF238F5}" dt="2025-04-29T23:26:39.337" v="128" actId="14100"/>
          <ac:picMkLst>
            <pc:docMk/>
            <pc:sldMk cId="1075015190" sldId="300"/>
            <ac:picMk id="3" creationId="{D245ED2E-88EE-1793-8614-01DC5557F3F0}"/>
          </ac:picMkLst>
        </pc:picChg>
      </pc:sldChg>
      <pc:sldChg chg="addSp modSp new mod">
        <pc:chgData name="Todd Pack" userId="d77a4acf-5e9e-4d3c-88cf-ef7c2199322e" providerId="ADAL" clId="{55747A6A-575A-479C-BAFA-4FE53BF238F5}" dt="2025-04-29T23:26:48.329" v="130" actId="14100"/>
        <pc:sldMkLst>
          <pc:docMk/>
          <pc:sldMk cId="865506994" sldId="301"/>
        </pc:sldMkLst>
        <pc:picChg chg="add mod">
          <ac:chgData name="Todd Pack" userId="d77a4acf-5e9e-4d3c-88cf-ef7c2199322e" providerId="ADAL" clId="{55747A6A-575A-479C-BAFA-4FE53BF238F5}" dt="2025-04-29T23:26:48.329" v="130" actId="14100"/>
          <ac:picMkLst>
            <pc:docMk/>
            <pc:sldMk cId="865506994" sldId="301"/>
            <ac:picMk id="3" creationId="{2841E636-2E56-9E83-D9FB-AA6E4EC4D444}"/>
          </ac:picMkLst>
        </pc:picChg>
      </pc:sldChg>
      <pc:sldChg chg="addSp modSp new mod">
        <pc:chgData name="Todd Pack" userId="d77a4acf-5e9e-4d3c-88cf-ef7c2199322e" providerId="ADAL" clId="{55747A6A-575A-479C-BAFA-4FE53BF238F5}" dt="2025-04-29T19:10:14.761" v="73" actId="113"/>
        <pc:sldMkLst>
          <pc:docMk/>
          <pc:sldMk cId="489067363" sldId="302"/>
        </pc:sldMkLst>
        <pc:spChg chg="add mod">
          <ac:chgData name="Todd Pack" userId="d77a4acf-5e9e-4d3c-88cf-ef7c2199322e" providerId="ADAL" clId="{55747A6A-575A-479C-BAFA-4FE53BF238F5}" dt="2025-04-29T19:10:14.761" v="73" actId="113"/>
          <ac:spMkLst>
            <pc:docMk/>
            <pc:sldMk cId="489067363" sldId="302"/>
            <ac:spMk id="2" creationId="{9C567818-E652-89CB-E06A-1F7F94134BAD}"/>
          </ac:spMkLst>
        </pc:spChg>
        <pc:picChg chg="add mod">
          <ac:chgData name="Todd Pack" userId="d77a4acf-5e9e-4d3c-88cf-ef7c2199322e" providerId="ADAL" clId="{55747A6A-575A-479C-BAFA-4FE53BF238F5}" dt="2025-04-29T19:05:46.210" v="27" actId="14100"/>
          <ac:picMkLst>
            <pc:docMk/>
            <pc:sldMk cId="489067363" sldId="302"/>
            <ac:picMk id="3" creationId="{121A19E5-B0CB-EFCD-5263-35DC9D9DB85A}"/>
          </ac:picMkLst>
        </pc:picChg>
      </pc:sldChg>
      <pc:sldChg chg="new del">
        <pc:chgData name="Todd Pack" userId="d77a4acf-5e9e-4d3c-88cf-ef7c2199322e" providerId="ADAL" clId="{55747A6A-575A-479C-BAFA-4FE53BF238F5}" dt="2025-04-29T19:09:14.560" v="72" actId="47"/>
        <pc:sldMkLst>
          <pc:docMk/>
          <pc:sldMk cId="2617599783" sldId="303"/>
        </pc:sldMkLst>
      </pc:sldChg>
      <pc:sldChg chg="add">
        <pc:chgData name="Todd Pack" userId="d77a4acf-5e9e-4d3c-88cf-ef7c2199322e" providerId="ADAL" clId="{55747A6A-575A-479C-BAFA-4FE53BF238F5}" dt="2025-04-29T19:09:10.293" v="71"/>
        <pc:sldMkLst>
          <pc:docMk/>
          <pc:sldMk cId="2043941075" sldId="304"/>
        </pc:sldMkLst>
      </pc:sldChg>
      <pc:sldChg chg="addSp delSp modSp new mod">
        <pc:chgData name="Todd Pack" userId="d77a4acf-5e9e-4d3c-88cf-ef7c2199322e" providerId="ADAL" clId="{55747A6A-575A-479C-BAFA-4FE53BF238F5}" dt="2025-05-08T15:15:47.793" v="267" actId="14100"/>
        <pc:sldMkLst>
          <pc:docMk/>
          <pc:sldMk cId="1495649604" sldId="305"/>
        </pc:sldMkLst>
        <pc:picChg chg="add del mod">
          <ac:chgData name="Todd Pack" userId="d77a4acf-5e9e-4d3c-88cf-ef7c2199322e" providerId="ADAL" clId="{55747A6A-575A-479C-BAFA-4FE53BF238F5}" dt="2025-05-08T15:14:36.688" v="257" actId="478"/>
          <ac:picMkLst>
            <pc:docMk/>
            <pc:sldMk cId="1495649604" sldId="305"/>
            <ac:picMk id="3" creationId="{E2055F76-6FC8-0AE1-2D13-52219CF1944A}"/>
          </ac:picMkLst>
        </pc:picChg>
        <pc:picChg chg="add mod">
          <ac:chgData name="Todd Pack" userId="d77a4acf-5e9e-4d3c-88cf-ef7c2199322e" providerId="ADAL" clId="{55747A6A-575A-479C-BAFA-4FE53BF238F5}" dt="2025-05-08T15:14:55.657" v="262" actId="931"/>
          <ac:picMkLst>
            <pc:docMk/>
            <pc:sldMk cId="1495649604" sldId="305"/>
            <ac:picMk id="4" creationId="{18731484-236F-E34A-5CA7-B68586FE962B}"/>
          </ac:picMkLst>
        </pc:picChg>
        <pc:picChg chg="add mod">
          <ac:chgData name="Todd Pack" userId="d77a4acf-5e9e-4d3c-88cf-ef7c2199322e" providerId="ADAL" clId="{55747A6A-575A-479C-BAFA-4FE53BF238F5}" dt="2025-05-08T15:15:47.793" v="267" actId="14100"/>
          <ac:picMkLst>
            <pc:docMk/>
            <pc:sldMk cId="1495649604" sldId="305"/>
            <ac:picMk id="6" creationId="{4C13F52D-E1F3-C059-CFC2-F7F0CBEE5A3A}"/>
          </ac:picMkLst>
        </pc:picChg>
      </pc:sldChg>
      <pc:sldChg chg="addSp delSp modSp new mod">
        <pc:chgData name="Todd Pack" userId="d77a4acf-5e9e-4d3c-88cf-ef7c2199322e" providerId="ADAL" clId="{55747A6A-575A-479C-BAFA-4FE53BF238F5}" dt="2025-05-08T15:11:10.970" v="236" actId="14100"/>
        <pc:sldMkLst>
          <pc:docMk/>
          <pc:sldMk cId="1242633820" sldId="306"/>
        </pc:sldMkLst>
        <pc:picChg chg="add del mod">
          <ac:chgData name="Todd Pack" userId="d77a4acf-5e9e-4d3c-88cf-ef7c2199322e" providerId="ADAL" clId="{55747A6A-575A-479C-BAFA-4FE53BF238F5}" dt="2025-05-08T15:10:15.826" v="230" actId="478"/>
          <ac:picMkLst>
            <pc:docMk/>
            <pc:sldMk cId="1242633820" sldId="306"/>
            <ac:picMk id="3" creationId="{463559E7-FDAC-C84D-F2A3-D3B2CA380340}"/>
          </ac:picMkLst>
        </pc:picChg>
        <pc:picChg chg="add mod">
          <ac:chgData name="Todd Pack" userId="d77a4acf-5e9e-4d3c-88cf-ef7c2199322e" providerId="ADAL" clId="{55747A6A-575A-479C-BAFA-4FE53BF238F5}" dt="2025-05-08T15:11:10.970" v="236" actId="14100"/>
          <ac:picMkLst>
            <pc:docMk/>
            <pc:sldMk cId="1242633820" sldId="306"/>
            <ac:picMk id="4" creationId="{214459B0-613E-24DE-A4D0-32EA89DE5D21}"/>
          </ac:picMkLst>
        </pc:picChg>
      </pc:sldChg>
      <pc:sldChg chg="addSp delSp modSp new mod">
        <pc:chgData name="Todd Pack" userId="d77a4acf-5e9e-4d3c-88cf-ef7c2199322e" providerId="ADAL" clId="{55747A6A-575A-479C-BAFA-4FE53BF238F5}" dt="2025-05-08T15:11:56.989" v="240" actId="962"/>
        <pc:sldMkLst>
          <pc:docMk/>
          <pc:sldMk cId="234160404" sldId="307"/>
        </pc:sldMkLst>
        <pc:picChg chg="add del mod">
          <ac:chgData name="Todd Pack" userId="d77a4acf-5e9e-4d3c-88cf-ef7c2199322e" providerId="ADAL" clId="{55747A6A-575A-479C-BAFA-4FE53BF238F5}" dt="2025-05-08T15:11:33.105" v="237" actId="478"/>
          <ac:picMkLst>
            <pc:docMk/>
            <pc:sldMk cId="234160404" sldId="307"/>
            <ac:picMk id="3" creationId="{F00338FB-8A86-42BE-DB31-8DFED308B80C}"/>
          </ac:picMkLst>
        </pc:picChg>
        <pc:picChg chg="add mod">
          <ac:chgData name="Todd Pack" userId="d77a4acf-5e9e-4d3c-88cf-ef7c2199322e" providerId="ADAL" clId="{55747A6A-575A-479C-BAFA-4FE53BF238F5}" dt="2025-05-08T15:11:56.989" v="240" actId="962"/>
          <ac:picMkLst>
            <pc:docMk/>
            <pc:sldMk cId="234160404" sldId="307"/>
            <ac:picMk id="4" creationId="{96A0B5EB-DFCE-FEF4-9688-28D8572A1219}"/>
          </ac:picMkLst>
        </pc:picChg>
      </pc:sldChg>
      <pc:sldChg chg="addSp delSp modSp new mod">
        <pc:chgData name="Todd Pack" userId="d77a4acf-5e9e-4d3c-88cf-ef7c2199322e" providerId="ADAL" clId="{55747A6A-575A-479C-BAFA-4FE53BF238F5}" dt="2025-05-08T15:12:32.370" v="244" actId="962"/>
        <pc:sldMkLst>
          <pc:docMk/>
          <pc:sldMk cId="2324343230" sldId="308"/>
        </pc:sldMkLst>
        <pc:picChg chg="add del mod">
          <ac:chgData name="Todd Pack" userId="d77a4acf-5e9e-4d3c-88cf-ef7c2199322e" providerId="ADAL" clId="{55747A6A-575A-479C-BAFA-4FE53BF238F5}" dt="2025-05-08T15:12:16.522" v="241" actId="478"/>
          <ac:picMkLst>
            <pc:docMk/>
            <pc:sldMk cId="2324343230" sldId="308"/>
            <ac:picMk id="3" creationId="{E8C893D0-E803-5289-0F85-C1DA7E4E0759}"/>
          </ac:picMkLst>
        </pc:picChg>
        <pc:picChg chg="add mod">
          <ac:chgData name="Todd Pack" userId="d77a4acf-5e9e-4d3c-88cf-ef7c2199322e" providerId="ADAL" clId="{55747A6A-575A-479C-BAFA-4FE53BF238F5}" dt="2025-05-08T15:12:32.370" v="244" actId="962"/>
          <ac:picMkLst>
            <pc:docMk/>
            <pc:sldMk cId="2324343230" sldId="308"/>
            <ac:picMk id="4" creationId="{43E537CD-0B4A-F2FB-7E9A-3798C929777C}"/>
          </ac:picMkLst>
        </pc:picChg>
      </pc:sldChg>
      <pc:sldChg chg="new del">
        <pc:chgData name="Todd Pack" userId="d77a4acf-5e9e-4d3c-88cf-ef7c2199322e" providerId="ADAL" clId="{55747A6A-575A-479C-BAFA-4FE53BF238F5}" dt="2025-05-01T17:45:59.870" v="179" actId="47"/>
        <pc:sldMkLst>
          <pc:docMk/>
          <pc:sldMk cId="721113475" sldId="309"/>
        </pc:sldMkLst>
      </pc:sldChg>
      <pc:sldChg chg="delSp add del setBg delDesignElem">
        <pc:chgData name="Todd Pack" userId="d77a4acf-5e9e-4d3c-88cf-ef7c2199322e" providerId="ADAL" clId="{55747A6A-575A-479C-BAFA-4FE53BF238F5}" dt="2025-05-01T17:46:02.037" v="180" actId="47"/>
        <pc:sldMkLst>
          <pc:docMk/>
          <pc:sldMk cId="1247903332" sldId="310"/>
        </pc:sldMkLst>
      </pc:sldChg>
      <pc:sldChg chg="delSp modSp add mod ord delAnim modAnim">
        <pc:chgData name="Todd Pack" userId="d77a4acf-5e9e-4d3c-88cf-ef7c2199322e" providerId="ADAL" clId="{55747A6A-575A-479C-BAFA-4FE53BF238F5}" dt="2025-05-01T17:47:23.953" v="229" actId="478"/>
        <pc:sldMkLst>
          <pc:docMk/>
          <pc:sldMk cId="1251881417" sldId="311"/>
        </pc:sldMkLst>
        <pc:spChg chg="mod">
          <ac:chgData name="Todd Pack" userId="d77a4acf-5e9e-4d3c-88cf-ef7c2199322e" providerId="ADAL" clId="{55747A6A-575A-479C-BAFA-4FE53BF238F5}" dt="2025-05-01T17:46:28.622" v="222" actId="20577"/>
          <ac:spMkLst>
            <pc:docMk/>
            <pc:sldMk cId="1251881417" sldId="311"/>
            <ac:spMk id="2" creationId="{A24D78DE-DEEC-4C30-4463-BABD94714C3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037D6-14F2-4D4D-BDDF-F8CD2DB52AB5}"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3087007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037D6-14F2-4D4D-BDDF-F8CD2DB52AB5}"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366988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037D6-14F2-4D4D-BDDF-F8CD2DB52AB5}"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249186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037D6-14F2-4D4D-BDDF-F8CD2DB52AB5}"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46216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9037D6-14F2-4D4D-BDDF-F8CD2DB52AB5}"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163928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037D6-14F2-4D4D-BDDF-F8CD2DB52AB5}"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31338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037D6-14F2-4D4D-BDDF-F8CD2DB52AB5}"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141100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037D6-14F2-4D4D-BDDF-F8CD2DB52AB5}"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207964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037D6-14F2-4D4D-BDDF-F8CD2DB52AB5}"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250625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9037D6-14F2-4D4D-BDDF-F8CD2DB52AB5}"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3756871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9037D6-14F2-4D4D-BDDF-F8CD2DB52AB5}"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F1E3E-1786-471E-A202-A26E61E5485D}" type="slidenum">
              <a:rPr lang="en-US" smtClean="0"/>
              <a:t>‹#›</a:t>
            </a:fld>
            <a:endParaRPr lang="en-US"/>
          </a:p>
        </p:txBody>
      </p:sp>
    </p:spTree>
    <p:extLst>
      <p:ext uri="{BB962C8B-B14F-4D97-AF65-F5344CB8AC3E}">
        <p14:creationId xmlns:p14="http://schemas.microsoft.com/office/powerpoint/2010/main" val="255105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037D6-14F2-4D4D-BDDF-F8CD2DB52AB5}" type="datetimeFigureOut">
              <a:rPr lang="en-US" smtClean="0"/>
              <a:t>5/8/2025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F1E3E-1786-471E-A202-A26E61E5485D}" type="slidenum">
              <a:rPr lang="en-US" smtClean="0"/>
              <a:t>‹#›</a:t>
            </a:fld>
            <a:endParaRPr lang="en-US"/>
          </a:p>
        </p:txBody>
      </p:sp>
    </p:spTree>
    <p:extLst>
      <p:ext uri="{BB962C8B-B14F-4D97-AF65-F5344CB8AC3E}">
        <p14:creationId xmlns:p14="http://schemas.microsoft.com/office/powerpoint/2010/main" val="531638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oleObject" Target="../embeddings/oleObject2.bin"/><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oleObject" Target="../embeddings/oleObject5.bin"/><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oleObject" Target="../embeddings/oleObject8.bin"/><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oleObject" Target="../embeddings/oleObject11.bin"/><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oleObject" Target="../embeddings/oleObject14.bin"/><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tpack@mbarinc.com"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705D15-A4D0-49D2-B865-EDE322075A7F}"/>
              </a:ext>
            </a:extLst>
          </p:cNvPr>
          <p:cNvSpPr>
            <a:spLocks noGrp="1"/>
          </p:cNvSpPr>
          <p:nvPr>
            <p:ph type="ctrTitle"/>
          </p:nvPr>
        </p:nvSpPr>
        <p:spPr>
          <a:xfrm>
            <a:off x="838199" y="4428000"/>
            <a:ext cx="6143626" cy="1400400"/>
          </a:xfrm>
        </p:spPr>
        <p:txBody>
          <a:bodyPr wrap="square" anchor="b">
            <a:normAutofit/>
          </a:bodyPr>
          <a:lstStyle/>
          <a:p>
            <a:pPr algn="l"/>
            <a:r>
              <a:rPr lang="en-US" sz="4800">
                <a:solidFill>
                  <a:schemeClr val="bg1"/>
                </a:solidFill>
              </a:rPr>
              <a:t>mBar Technologies, Inc</a:t>
            </a:r>
          </a:p>
        </p:txBody>
      </p:sp>
      <p:sp>
        <p:nvSpPr>
          <p:cNvPr id="3" name="Subtitle 2">
            <a:extLst>
              <a:ext uri="{FF2B5EF4-FFF2-40B4-BE49-F238E27FC236}">
                <a16:creationId xmlns:a16="http://schemas.microsoft.com/office/drawing/2014/main" id="{F6A5E231-86C4-4D72-8E51-87A7BAFF348E}"/>
              </a:ext>
            </a:extLst>
          </p:cNvPr>
          <p:cNvSpPr>
            <a:spLocks noGrp="1"/>
          </p:cNvSpPr>
          <p:nvPr>
            <p:ph type="subTitle" idx="1"/>
          </p:nvPr>
        </p:nvSpPr>
        <p:spPr>
          <a:xfrm>
            <a:off x="7859713" y="4716472"/>
            <a:ext cx="3494088" cy="1017896"/>
          </a:xfrm>
        </p:spPr>
        <p:txBody>
          <a:bodyPr anchor="b">
            <a:normAutofit/>
          </a:bodyPr>
          <a:lstStyle/>
          <a:p>
            <a:pPr algn="l"/>
            <a:r>
              <a:rPr lang="en-US">
                <a:solidFill>
                  <a:schemeClr val="bg1"/>
                </a:solidFill>
              </a:rPr>
              <a:t>Productivity Through Innovation</a:t>
            </a:r>
          </a:p>
        </p:txBody>
      </p:sp>
      <p:pic>
        <p:nvPicPr>
          <p:cNvPr id="4" name="Picture 3">
            <a:extLst>
              <a:ext uri="{FF2B5EF4-FFF2-40B4-BE49-F238E27FC236}">
                <a16:creationId xmlns:a16="http://schemas.microsoft.com/office/drawing/2014/main" id="{1516F4C8-0A02-4B37-9541-8965026814AB}"/>
              </a:ext>
            </a:extLst>
          </p:cNvPr>
          <p:cNvPicPr>
            <a:picLocks noChangeAspect="1"/>
          </p:cNvPicPr>
          <p:nvPr/>
        </p:nvPicPr>
        <p:blipFill rotWithShape="1">
          <a:blip r:embed="rId2">
            <a:extLst>
              <a:ext uri="{28A0092B-C50C-407E-A947-70E740481C1C}">
                <a14:useLocalDpi xmlns:a14="http://schemas.microsoft.com/office/drawing/2010/main" val="0"/>
              </a:ext>
            </a:extLst>
          </a:blip>
          <a:srcRect r="44164"/>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65" name="Group 64">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56" name="Freeform: Shape 5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040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FCC2B97D-6F5E-2E74-D585-5FCBBC233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5716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214459B0-613E-24DE-A4D0-32EA89DE5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317"/>
          </a:xfrm>
          <a:prstGeom prst="rect">
            <a:avLst/>
          </a:prstGeom>
        </p:spPr>
      </p:pic>
    </p:spTree>
    <p:extLst>
      <p:ext uri="{BB962C8B-B14F-4D97-AF65-F5344CB8AC3E}">
        <p14:creationId xmlns:p14="http://schemas.microsoft.com/office/powerpoint/2010/main" val="124263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96A0B5EB-DFCE-FEF4-9688-28D8572A1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Tree>
    <p:extLst>
      <p:ext uri="{BB962C8B-B14F-4D97-AF65-F5344CB8AC3E}">
        <p14:creationId xmlns:p14="http://schemas.microsoft.com/office/powerpoint/2010/main" val="234160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43E537CD-0B4A-F2FB-7E9A-3798C9297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Tree>
    <p:extLst>
      <p:ext uri="{BB962C8B-B14F-4D97-AF65-F5344CB8AC3E}">
        <p14:creationId xmlns:p14="http://schemas.microsoft.com/office/powerpoint/2010/main" val="232434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504E5B-C42E-4B0B-3D80-5A781C330792}"/>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5DA41BCE-C5E8-58A2-DC44-671977501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D78DE-DEEC-4C30-4463-BABD94714C32}"/>
              </a:ext>
            </a:extLst>
          </p:cNvPr>
          <p:cNvSpPr>
            <a:spLocks noGrp="1"/>
          </p:cNvSpPr>
          <p:nvPr>
            <p:ph type="ctrTitle"/>
          </p:nvPr>
        </p:nvSpPr>
        <p:spPr>
          <a:xfrm>
            <a:off x="838199" y="4428000"/>
            <a:ext cx="6143626" cy="1400400"/>
          </a:xfrm>
        </p:spPr>
        <p:txBody>
          <a:bodyPr wrap="square" anchor="b">
            <a:normAutofit/>
          </a:bodyPr>
          <a:lstStyle/>
          <a:p>
            <a:pPr algn="l"/>
            <a:r>
              <a:rPr lang="en-US" sz="4800" dirty="0">
                <a:solidFill>
                  <a:schemeClr val="bg1"/>
                </a:solidFill>
              </a:rPr>
              <a:t>GDS History Search</a:t>
            </a:r>
          </a:p>
        </p:txBody>
      </p:sp>
      <p:pic>
        <p:nvPicPr>
          <p:cNvPr id="4" name="Picture 3">
            <a:extLst>
              <a:ext uri="{FF2B5EF4-FFF2-40B4-BE49-F238E27FC236}">
                <a16:creationId xmlns:a16="http://schemas.microsoft.com/office/drawing/2014/main" id="{21F86079-16A6-B883-539B-2377AD58507D}"/>
              </a:ext>
            </a:extLst>
          </p:cNvPr>
          <p:cNvPicPr>
            <a:picLocks noChangeAspect="1"/>
          </p:cNvPicPr>
          <p:nvPr/>
        </p:nvPicPr>
        <p:blipFill rotWithShape="1">
          <a:blip r:embed="rId2">
            <a:extLst>
              <a:ext uri="{28A0092B-C50C-407E-A947-70E740481C1C}">
                <a14:useLocalDpi xmlns:a14="http://schemas.microsoft.com/office/drawing/2010/main" val="0"/>
              </a:ext>
            </a:extLst>
          </a:blip>
          <a:srcRect r="44164"/>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65" name="Group 64">
            <a:extLst>
              <a:ext uri="{FF2B5EF4-FFF2-40B4-BE49-F238E27FC236}">
                <a16:creationId xmlns:a16="http://schemas.microsoft.com/office/drawing/2014/main" id="{53809B64-4955-EEA4-12F4-497AC4F4E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56" name="Freeform: Shape 55">
              <a:extLst>
                <a:ext uri="{FF2B5EF4-FFF2-40B4-BE49-F238E27FC236}">
                  <a16:creationId xmlns:a16="http://schemas.microsoft.com/office/drawing/2014/main" id="{48919E57-243A-900A-0E9F-89F742B69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28600B64-B828-1533-2DD4-4865EDEA8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5188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416C2B99-7AB7-934E-851D-045A1232F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187459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091DB07C-E361-1357-2F1C-232C78C50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3428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4C13F52D-E1F3-C059-CFC2-F7F0CBEE5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564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D245ED2E-88EE-1793-8614-01DC5557F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075015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841E636-2E56-9E83-D9FB-AA6E4EC4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550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F14F6-0256-435C-B210-260D228788E1}"/>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sp>
        <p:nvSpPr>
          <p:cNvPr id="2" name="Title 1">
            <a:extLst>
              <a:ext uri="{FF2B5EF4-FFF2-40B4-BE49-F238E27FC236}">
                <a16:creationId xmlns:a16="http://schemas.microsoft.com/office/drawing/2014/main" id="{C8C13277-BEE0-4039-8336-810D4B39C9DD}"/>
              </a:ext>
            </a:extLst>
          </p:cNvPr>
          <p:cNvSpPr>
            <a:spLocks noGrp="1"/>
          </p:cNvSpPr>
          <p:nvPr>
            <p:ph type="title"/>
          </p:nvPr>
        </p:nvSpPr>
        <p:spPr/>
        <p:txBody>
          <a:bodyPr>
            <a:normAutofit/>
          </a:bodyPr>
          <a:lstStyle/>
          <a:p>
            <a:pPr algn="ctr"/>
            <a:r>
              <a:rPr lang="en-US" sz="6600" b="1" dirty="0" err="1">
                <a:solidFill>
                  <a:schemeClr val="tx1">
                    <a:lumMod val="95000"/>
                    <a:lumOff val="5000"/>
                  </a:schemeClr>
                </a:solidFill>
                <a:latin typeface="Airstrike"/>
              </a:rPr>
              <a:t>mBar</a:t>
            </a:r>
            <a:r>
              <a:rPr lang="en-US" sz="6600" b="1" dirty="0">
                <a:solidFill>
                  <a:schemeClr val="tx1">
                    <a:lumMod val="95000"/>
                    <a:lumOff val="5000"/>
                  </a:schemeClr>
                </a:solidFill>
                <a:latin typeface="Airstrike"/>
              </a:rPr>
              <a:t> Technologies, Inc</a:t>
            </a:r>
          </a:p>
        </p:txBody>
      </p:sp>
      <p:sp>
        <p:nvSpPr>
          <p:cNvPr id="3" name="Content Placeholder 2">
            <a:extLst>
              <a:ext uri="{FF2B5EF4-FFF2-40B4-BE49-F238E27FC236}">
                <a16:creationId xmlns:a16="http://schemas.microsoft.com/office/drawing/2014/main" id="{342392C3-4C2A-4718-AB35-813D7556F5E5}"/>
              </a:ext>
            </a:extLst>
          </p:cNvPr>
          <p:cNvSpPr>
            <a:spLocks noGrp="1"/>
          </p:cNvSpPr>
          <p:nvPr>
            <p:ph idx="1"/>
          </p:nvPr>
        </p:nvSpPr>
        <p:spPr>
          <a:xfrm>
            <a:off x="838200" y="1825625"/>
            <a:ext cx="10515600" cy="3737687"/>
          </a:xfrm>
        </p:spPr>
        <p:txBody>
          <a:bodyPr>
            <a:normAutofit fontScale="70000" lnSpcReduction="20000"/>
          </a:bodyPr>
          <a:lstStyle/>
          <a:p>
            <a:pPr marL="0" indent="0">
              <a:buNone/>
            </a:pPr>
            <a:r>
              <a:rPr lang="en-US" dirty="0"/>
              <a:t>Located in beautiful Boise, Idaho and nestled among a few of the largest semiconductor companies in the world, mBar Technologies, Inc has become a leading provider of precision refurbishment, calibration, repair, and engineering services. Creating innovative solutions that enhance process and machine productivity is our number one priority.</a:t>
            </a:r>
            <a:br>
              <a:rPr lang="en-US" dirty="0"/>
            </a:br>
            <a:endParaRPr lang="en-US" dirty="0"/>
          </a:p>
          <a:p>
            <a:pPr marL="0" indent="0">
              <a:buNone/>
            </a:pPr>
            <a:r>
              <a:rPr lang="en-US" dirty="0"/>
              <a:t>We provide products and services to customers across the globe in semiconductor and solar related specialty manufacturing industries.  Our passion is working with people to develop innovative engineered designs that solve real world problems and enhance productivity.</a:t>
            </a:r>
            <a:br>
              <a:rPr lang="en-US" dirty="0"/>
            </a:br>
            <a:endParaRPr lang="en-US" dirty="0"/>
          </a:p>
          <a:p>
            <a:pPr marL="0" indent="0">
              <a:buNone/>
            </a:pPr>
            <a:r>
              <a:rPr lang="en-US" dirty="0"/>
              <a:t>From concept, to design, to final test and qualification, our team of professionals, WITH OVER 100 YEARS OF INDUSTRY EXPERIENCE, work </a:t>
            </a:r>
            <a:r>
              <a:rPr lang="en-US"/>
              <a:t>effectively to meet </a:t>
            </a:r>
            <a:r>
              <a:rPr lang="en-US" dirty="0"/>
              <a:t>your requirements whether they are aimed at maximizing system lifetime, lowering cost of ownership, or improving performance. Let us put our extensive knowledge and experience with precision equipment to work for you.</a:t>
            </a:r>
          </a:p>
          <a:p>
            <a:endParaRPr lang="en-US" dirty="0"/>
          </a:p>
        </p:txBody>
      </p:sp>
    </p:spTree>
    <p:extLst>
      <p:ext uri="{BB962C8B-B14F-4D97-AF65-F5344CB8AC3E}">
        <p14:creationId xmlns:p14="http://schemas.microsoft.com/office/powerpoint/2010/main" val="43092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4DD18-1160-44D0-BCFB-0EF7EFE9EE6B}"/>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a:solidFill>
                  <a:schemeClr val="bg1"/>
                </a:solidFill>
              </a:rPr>
              <a:t>mBar Technologies, Inc</a:t>
            </a:r>
            <a:br>
              <a:rPr lang="en-US" sz="4300">
                <a:solidFill>
                  <a:schemeClr val="bg1"/>
                </a:solidFill>
              </a:rPr>
            </a:br>
            <a:r>
              <a:rPr lang="en-US" sz="4300">
                <a:solidFill>
                  <a:schemeClr val="bg1"/>
                </a:solidFill>
              </a:rPr>
              <a:t>Products</a:t>
            </a:r>
            <a:endParaRPr lang="en-US" sz="4300" i="1">
              <a:solidFill>
                <a:schemeClr val="bg1"/>
              </a:solidFill>
            </a:endParaRPr>
          </a:p>
        </p:txBody>
      </p:sp>
      <p:pic>
        <p:nvPicPr>
          <p:cNvPr id="4" name="Picture 3">
            <a:extLst>
              <a:ext uri="{FF2B5EF4-FFF2-40B4-BE49-F238E27FC236}">
                <a16:creationId xmlns:a16="http://schemas.microsoft.com/office/drawing/2014/main" id="{2C0A1A22-C2C3-4072-963C-CDBA5A963EAD}"/>
              </a:ext>
            </a:extLst>
          </p:cNvPr>
          <p:cNvPicPr>
            <a:picLocks noChangeAspect="1"/>
          </p:cNvPicPr>
          <p:nvPr/>
        </p:nvPicPr>
        <p:blipFill rotWithShape="1">
          <a:blip r:embed="rId2">
            <a:extLst>
              <a:ext uri="{28A0092B-C50C-407E-A947-70E740481C1C}">
                <a14:useLocalDpi xmlns:a14="http://schemas.microsoft.com/office/drawing/2010/main" val="0"/>
              </a:ext>
            </a:extLst>
          </a:blip>
          <a:srcRect r="44164"/>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42" name="Group 4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3" name="Freeform: Shape 4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39078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F14F6-0256-435C-B210-260D228788E1}"/>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sp>
        <p:nvSpPr>
          <p:cNvPr id="2" name="Title 1">
            <a:extLst>
              <a:ext uri="{FF2B5EF4-FFF2-40B4-BE49-F238E27FC236}">
                <a16:creationId xmlns:a16="http://schemas.microsoft.com/office/drawing/2014/main" id="{C8C13277-BEE0-4039-8336-810D4B39C9DD}"/>
              </a:ext>
            </a:extLst>
          </p:cNvPr>
          <p:cNvSpPr>
            <a:spLocks noGrp="1"/>
          </p:cNvSpPr>
          <p:nvPr>
            <p:ph type="title"/>
          </p:nvPr>
        </p:nvSpPr>
        <p:spPr>
          <a:xfrm>
            <a:off x="838200" y="365125"/>
            <a:ext cx="10515600" cy="1207301"/>
          </a:xfrm>
        </p:spPr>
        <p:txBody>
          <a:bodyPr>
            <a:normAutofit fontScale="90000"/>
          </a:bodyPr>
          <a:lstStyle/>
          <a:p>
            <a:pPr algn="ctr"/>
            <a:r>
              <a:rPr lang="en-US" b="1" dirty="0">
                <a:solidFill>
                  <a:schemeClr val="tx1">
                    <a:lumMod val="95000"/>
                    <a:lumOff val="5000"/>
                  </a:schemeClr>
                </a:solidFill>
                <a:latin typeface="Airstrike"/>
              </a:rPr>
              <a:t>mBar Technologies, Inc </a:t>
            </a:r>
            <a:br>
              <a:rPr lang="en-US" b="1" dirty="0">
                <a:solidFill>
                  <a:schemeClr val="tx1">
                    <a:lumMod val="95000"/>
                    <a:lumOff val="5000"/>
                  </a:schemeClr>
                </a:solidFill>
                <a:latin typeface="Airstrike"/>
              </a:rPr>
            </a:br>
            <a:r>
              <a:rPr lang="en-US" sz="5400" dirty="0">
                <a:latin typeface="Airstrike"/>
              </a:rPr>
              <a:t>Products</a:t>
            </a:r>
          </a:p>
        </p:txBody>
      </p:sp>
      <p:sp>
        <p:nvSpPr>
          <p:cNvPr id="3" name="Content Placeholder 2">
            <a:extLst>
              <a:ext uri="{FF2B5EF4-FFF2-40B4-BE49-F238E27FC236}">
                <a16:creationId xmlns:a16="http://schemas.microsoft.com/office/drawing/2014/main" id="{342392C3-4C2A-4718-AB35-813D7556F5E5}"/>
              </a:ext>
            </a:extLst>
          </p:cNvPr>
          <p:cNvSpPr>
            <a:spLocks noGrp="1"/>
          </p:cNvSpPr>
          <p:nvPr>
            <p:ph idx="1"/>
          </p:nvPr>
        </p:nvSpPr>
        <p:spPr>
          <a:xfrm>
            <a:off x="838200" y="1572426"/>
            <a:ext cx="10515600" cy="4690262"/>
          </a:xfrm>
        </p:spPr>
        <p:txBody>
          <a:bodyPr>
            <a:normAutofit fontScale="70000" lnSpcReduction="20000"/>
          </a:bodyPr>
          <a:lstStyle/>
          <a:p>
            <a:pPr marL="0" indent="0">
              <a:buNone/>
            </a:pPr>
            <a:r>
              <a:rPr lang="en-US" dirty="0"/>
              <a:t>We refurbish/repair/calibrate many different types of parts and equipment including but not limited to:</a:t>
            </a:r>
            <a:br>
              <a:rPr lang="en-US" dirty="0"/>
            </a:br>
            <a:endParaRPr lang="en-US" dirty="0"/>
          </a:p>
          <a:p>
            <a:pPr algn="ctr"/>
            <a:r>
              <a:rPr lang="en-US" dirty="0"/>
              <a:t>Throttle Valves</a:t>
            </a:r>
          </a:p>
          <a:p>
            <a:pPr algn="ctr"/>
            <a:r>
              <a:rPr lang="en-US" dirty="0"/>
              <a:t>Isolation Valves</a:t>
            </a:r>
          </a:p>
          <a:p>
            <a:pPr algn="ctr"/>
            <a:r>
              <a:rPr lang="en-US" dirty="0"/>
              <a:t>Gate Valves</a:t>
            </a:r>
          </a:p>
          <a:p>
            <a:pPr algn="ctr"/>
            <a:r>
              <a:rPr lang="en-US" dirty="0"/>
              <a:t>Liquid Injection Valves</a:t>
            </a:r>
          </a:p>
          <a:p>
            <a:pPr algn="ctr"/>
            <a:r>
              <a:rPr lang="en-US" dirty="0"/>
              <a:t>Liquid Flow Meters</a:t>
            </a:r>
          </a:p>
          <a:p>
            <a:pPr algn="ctr"/>
            <a:r>
              <a:rPr lang="en-US" dirty="0"/>
              <a:t>Capacitance Manometers</a:t>
            </a:r>
          </a:p>
          <a:p>
            <a:pPr algn="ctr"/>
            <a:r>
              <a:rPr lang="en-US" dirty="0"/>
              <a:t>Slurry Pumps</a:t>
            </a:r>
          </a:p>
          <a:p>
            <a:pPr algn="ctr"/>
            <a:r>
              <a:rPr lang="en-US" dirty="0"/>
              <a:t>Precision Welding</a:t>
            </a:r>
          </a:p>
          <a:p>
            <a:pPr marL="0" indent="0">
              <a:buNone/>
            </a:pPr>
            <a:br>
              <a:rPr lang="en-US" dirty="0"/>
            </a:br>
            <a:r>
              <a:rPr lang="en-US" dirty="0"/>
              <a:t>The </a:t>
            </a:r>
            <a:r>
              <a:rPr lang="en-US" dirty="0" err="1"/>
              <a:t>mBar</a:t>
            </a:r>
            <a:r>
              <a:rPr lang="en-US" dirty="0"/>
              <a:t> Technologies, Inc. team can help you determine what the best options are for your system needs; it may be refurbishment, repair, replacement, re-design, or a combination of these depending on the equipment and your goals.  We can give you guidance on the impact of the available options so that you can make the optimum choice for enhancing your operations.</a:t>
            </a:r>
          </a:p>
          <a:p>
            <a:endParaRPr lang="en-US" dirty="0"/>
          </a:p>
        </p:txBody>
      </p:sp>
    </p:spTree>
    <p:extLst>
      <p:ext uri="{BB962C8B-B14F-4D97-AF65-F5344CB8AC3E}">
        <p14:creationId xmlns:p14="http://schemas.microsoft.com/office/powerpoint/2010/main" val="391004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9BCE3-5283-4BB9-8822-AE7E8D5FCABD}"/>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graphicFrame>
        <p:nvGraphicFramePr>
          <p:cNvPr id="2" name="Object 1">
            <a:extLst>
              <a:ext uri="{FF2B5EF4-FFF2-40B4-BE49-F238E27FC236}">
                <a16:creationId xmlns:a16="http://schemas.microsoft.com/office/drawing/2014/main" id="{D23AA36F-5899-3D3E-321C-5C8E30622519}"/>
              </a:ext>
            </a:extLst>
          </p:cNvPr>
          <p:cNvGraphicFramePr>
            <a:graphicFrameLocks noChangeAspect="1"/>
          </p:cNvGraphicFramePr>
          <p:nvPr>
            <p:extLst>
              <p:ext uri="{D42A27DB-BD31-4B8C-83A1-F6EECF244321}">
                <p14:modId xmlns:p14="http://schemas.microsoft.com/office/powerpoint/2010/main" val="4075156000"/>
              </p:ext>
            </p:extLst>
          </p:nvPr>
        </p:nvGraphicFramePr>
        <p:xfrm>
          <a:off x="363052" y="324164"/>
          <a:ext cx="3631714" cy="4733467"/>
        </p:xfrm>
        <a:graphic>
          <a:graphicData uri="http://schemas.openxmlformats.org/presentationml/2006/ole">
            <mc:AlternateContent xmlns:mc="http://schemas.openxmlformats.org/markup-compatibility/2006">
              <mc:Choice xmlns:v="urn:schemas-microsoft-com:vml" Requires="v">
                <p:oleObj name="Acrobat Document" r:id="rId3" imgW="5829167" imgH="7543588" progId="Acrobat.Document.DC">
                  <p:embed/>
                </p:oleObj>
              </mc:Choice>
              <mc:Fallback>
                <p:oleObj name="Acrobat Document" r:id="rId3" imgW="5829167" imgH="7543588" progId="Acrobat.Document.DC">
                  <p:embed/>
                  <p:pic>
                    <p:nvPicPr>
                      <p:cNvPr id="2" name="Object 1">
                        <a:extLst>
                          <a:ext uri="{FF2B5EF4-FFF2-40B4-BE49-F238E27FC236}">
                            <a16:creationId xmlns:a16="http://schemas.microsoft.com/office/drawing/2014/main" id="{D23AA36F-5899-3D3E-321C-5C8E30622519}"/>
                          </a:ext>
                        </a:extLst>
                      </p:cNvPr>
                      <p:cNvPicPr/>
                      <p:nvPr/>
                    </p:nvPicPr>
                    <p:blipFill>
                      <a:blip r:embed="rId4"/>
                      <a:stretch>
                        <a:fillRect/>
                      </a:stretch>
                    </p:blipFill>
                    <p:spPr>
                      <a:xfrm>
                        <a:off x="363052" y="324164"/>
                        <a:ext cx="3631714" cy="473346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7A561E0-6BA9-A0AB-66AB-F434B65C2C59}"/>
              </a:ext>
            </a:extLst>
          </p:cNvPr>
          <p:cNvGraphicFramePr>
            <a:graphicFrameLocks noChangeAspect="1"/>
          </p:cNvGraphicFramePr>
          <p:nvPr>
            <p:extLst>
              <p:ext uri="{D42A27DB-BD31-4B8C-83A1-F6EECF244321}">
                <p14:modId xmlns:p14="http://schemas.microsoft.com/office/powerpoint/2010/main" val="2248259935"/>
              </p:ext>
            </p:extLst>
          </p:nvPr>
        </p:nvGraphicFramePr>
        <p:xfrm>
          <a:off x="4280143" y="324163"/>
          <a:ext cx="3631714" cy="4733467"/>
        </p:xfrm>
        <a:graphic>
          <a:graphicData uri="http://schemas.openxmlformats.org/presentationml/2006/ole">
            <mc:AlternateContent xmlns:mc="http://schemas.openxmlformats.org/markup-compatibility/2006">
              <mc:Choice xmlns:v="urn:schemas-microsoft-com:vml" Requires="v">
                <p:oleObj name="Acrobat Document" r:id="rId5" imgW="5829167" imgH="7543588" progId="Acrobat.Document.DC">
                  <p:embed/>
                </p:oleObj>
              </mc:Choice>
              <mc:Fallback>
                <p:oleObj name="Acrobat Document" r:id="rId5" imgW="5829167" imgH="7543588" progId="Acrobat.Document.DC">
                  <p:embed/>
                  <p:pic>
                    <p:nvPicPr>
                      <p:cNvPr id="5" name="Object 4">
                        <a:extLst>
                          <a:ext uri="{FF2B5EF4-FFF2-40B4-BE49-F238E27FC236}">
                            <a16:creationId xmlns:a16="http://schemas.microsoft.com/office/drawing/2014/main" id="{B7A561E0-6BA9-A0AB-66AB-F434B65C2C59}"/>
                          </a:ext>
                        </a:extLst>
                      </p:cNvPr>
                      <p:cNvPicPr/>
                      <p:nvPr/>
                    </p:nvPicPr>
                    <p:blipFill>
                      <a:blip r:embed="rId6"/>
                      <a:stretch>
                        <a:fillRect/>
                      </a:stretch>
                    </p:blipFill>
                    <p:spPr>
                      <a:xfrm>
                        <a:off x="4280143" y="324163"/>
                        <a:ext cx="3631714" cy="473346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F0AC1BB-560D-D61A-2EEF-63139DFCAB93}"/>
              </a:ext>
            </a:extLst>
          </p:cNvPr>
          <p:cNvGraphicFramePr>
            <a:graphicFrameLocks noChangeAspect="1"/>
          </p:cNvGraphicFramePr>
          <p:nvPr>
            <p:extLst>
              <p:ext uri="{D42A27DB-BD31-4B8C-83A1-F6EECF244321}">
                <p14:modId xmlns:p14="http://schemas.microsoft.com/office/powerpoint/2010/main" val="2889496273"/>
              </p:ext>
            </p:extLst>
          </p:nvPr>
        </p:nvGraphicFramePr>
        <p:xfrm>
          <a:off x="8197234" y="324162"/>
          <a:ext cx="3657600" cy="4733467"/>
        </p:xfrm>
        <a:graphic>
          <a:graphicData uri="http://schemas.openxmlformats.org/presentationml/2006/ole">
            <mc:AlternateContent xmlns:mc="http://schemas.openxmlformats.org/markup-compatibility/2006">
              <mc:Choice xmlns:v="urn:schemas-microsoft-com:vml" Requires="v">
                <p:oleObj name="Acrobat Document" r:id="rId7" imgW="5829167" imgH="7543588" progId="Acrobat.Document.DC">
                  <p:embed/>
                </p:oleObj>
              </mc:Choice>
              <mc:Fallback>
                <p:oleObj name="Acrobat Document" r:id="rId7" imgW="5829167" imgH="7543588" progId="Acrobat.Document.DC">
                  <p:embed/>
                  <p:pic>
                    <p:nvPicPr>
                      <p:cNvPr id="6" name="Object 5">
                        <a:extLst>
                          <a:ext uri="{FF2B5EF4-FFF2-40B4-BE49-F238E27FC236}">
                            <a16:creationId xmlns:a16="http://schemas.microsoft.com/office/drawing/2014/main" id="{8F0AC1BB-560D-D61A-2EEF-63139DFCAB93}"/>
                          </a:ext>
                        </a:extLst>
                      </p:cNvPr>
                      <p:cNvPicPr/>
                      <p:nvPr/>
                    </p:nvPicPr>
                    <p:blipFill>
                      <a:blip r:embed="rId8"/>
                      <a:stretch>
                        <a:fillRect/>
                      </a:stretch>
                    </p:blipFill>
                    <p:spPr>
                      <a:xfrm>
                        <a:off x="8197234" y="324162"/>
                        <a:ext cx="3657600" cy="4733467"/>
                      </a:xfrm>
                      <a:prstGeom prst="rect">
                        <a:avLst/>
                      </a:prstGeom>
                    </p:spPr>
                  </p:pic>
                </p:oleObj>
              </mc:Fallback>
            </mc:AlternateContent>
          </a:graphicData>
        </a:graphic>
      </p:graphicFrame>
    </p:spTree>
    <p:extLst>
      <p:ext uri="{BB962C8B-B14F-4D97-AF65-F5344CB8AC3E}">
        <p14:creationId xmlns:p14="http://schemas.microsoft.com/office/powerpoint/2010/main" val="123039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9BCE3-5283-4BB9-8822-AE7E8D5FCABD}"/>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graphicFrame>
        <p:nvGraphicFramePr>
          <p:cNvPr id="6" name="Object 5">
            <a:extLst>
              <a:ext uri="{FF2B5EF4-FFF2-40B4-BE49-F238E27FC236}">
                <a16:creationId xmlns:a16="http://schemas.microsoft.com/office/drawing/2014/main" id="{B4320323-AAF6-4DFF-A6CD-532EDA4ECB12}"/>
              </a:ext>
            </a:extLst>
          </p:cNvPr>
          <p:cNvGraphicFramePr>
            <a:graphicFrameLocks noChangeAspect="1"/>
          </p:cNvGraphicFramePr>
          <p:nvPr>
            <p:extLst>
              <p:ext uri="{D42A27DB-BD31-4B8C-83A1-F6EECF244321}">
                <p14:modId xmlns:p14="http://schemas.microsoft.com/office/powerpoint/2010/main" val="4181848509"/>
              </p:ext>
            </p:extLst>
          </p:nvPr>
        </p:nvGraphicFramePr>
        <p:xfrm>
          <a:off x="8228955" y="341249"/>
          <a:ext cx="3660180" cy="4736592"/>
        </p:xfrm>
        <a:graphic>
          <a:graphicData uri="http://schemas.openxmlformats.org/presentationml/2006/ole">
            <mc:AlternateContent xmlns:mc="http://schemas.openxmlformats.org/markup-compatibility/2006">
              <mc:Choice xmlns:v="urn:schemas-microsoft-com:vml" Requires="v">
                <p:oleObj name="Acrobat Document" r:id="rId3" imgW="5829257" imgH="7543568" progId="AcroExch.Document.DC">
                  <p:embed/>
                </p:oleObj>
              </mc:Choice>
              <mc:Fallback>
                <p:oleObj name="Acrobat Document" r:id="rId3" imgW="5829257" imgH="7543568" progId="AcroExch.Document.DC">
                  <p:embed/>
                  <p:pic>
                    <p:nvPicPr>
                      <p:cNvPr id="6" name="Object 5">
                        <a:extLst>
                          <a:ext uri="{FF2B5EF4-FFF2-40B4-BE49-F238E27FC236}">
                            <a16:creationId xmlns:a16="http://schemas.microsoft.com/office/drawing/2014/main" id="{B4320323-AAF6-4DFF-A6CD-532EDA4ECB12}"/>
                          </a:ext>
                        </a:extLst>
                      </p:cNvPr>
                      <p:cNvPicPr/>
                      <p:nvPr/>
                    </p:nvPicPr>
                    <p:blipFill>
                      <a:blip r:embed="rId4"/>
                      <a:stretch>
                        <a:fillRect/>
                      </a:stretch>
                    </p:blipFill>
                    <p:spPr>
                      <a:xfrm>
                        <a:off x="8228955" y="341249"/>
                        <a:ext cx="3660180" cy="473659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0FB1C7F-FE53-4650-93DD-DADB56FBDDA0}"/>
              </a:ext>
            </a:extLst>
          </p:cNvPr>
          <p:cNvGraphicFramePr>
            <a:graphicFrameLocks noChangeAspect="1"/>
          </p:cNvGraphicFramePr>
          <p:nvPr>
            <p:extLst>
              <p:ext uri="{D42A27DB-BD31-4B8C-83A1-F6EECF244321}">
                <p14:modId xmlns:p14="http://schemas.microsoft.com/office/powerpoint/2010/main" val="1728405602"/>
              </p:ext>
            </p:extLst>
          </p:nvPr>
        </p:nvGraphicFramePr>
        <p:xfrm>
          <a:off x="4265910" y="341249"/>
          <a:ext cx="3660180" cy="4736592"/>
        </p:xfrm>
        <a:graphic>
          <a:graphicData uri="http://schemas.openxmlformats.org/presentationml/2006/ole">
            <mc:AlternateContent xmlns:mc="http://schemas.openxmlformats.org/markup-compatibility/2006">
              <mc:Choice xmlns:v="urn:schemas-microsoft-com:vml" Requires="v">
                <p:oleObj name="Acrobat Document" r:id="rId5" imgW="5829257" imgH="7543568" progId="AcroExch.Document.DC">
                  <p:embed/>
                </p:oleObj>
              </mc:Choice>
              <mc:Fallback>
                <p:oleObj name="Acrobat Document" r:id="rId5" imgW="5829257" imgH="7543568" progId="AcroExch.Document.DC">
                  <p:embed/>
                  <p:pic>
                    <p:nvPicPr>
                      <p:cNvPr id="7" name="Object 6">
                        <a:extLst>
                          <a:ext uri="{FF2B5EF4-FFF2-40B4-BE49-F238E27FC236}">
                            <a16:creationId xmlns:a16="http://schemas.microsoft.com/office/drawing/2014/main" id="{30FB1C7F-FE53-4650-93DD-DADB56FBDDA0}"/>
                          </a:ext>
                        </a:extLst>
                      </p:cNvPr>
                      <p:cNvPicPr/>
                      <p:nvPr/>
                    </p:nvPicPr>
                    <p:blipFill>
                      <a:blip r:embed="rId6"/>
                      <a:stretch>
                        <a:fillRect/>
                      </a:stretch>
                    </p:blipFill>
                    <p:spPr>
                      <a:xfrm>
                        <a:off x="4265910" y="341249"/>
                        <a:ext cx="3660180" cy="473659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9C0F062-F8A3-CDC1-8F07-FDE3CAAA114C}"/>
              </a:ext>
            </a:extLst>
          </p:cNvPr>
          <p:cNvGraphicFramePr>
            <a:graphicFrameLocks noChangeAspect="1"/>
          </p:cNvGraphicFramePr>
          <p:nvPr>
            <p:extLst>
              <p:ext uri="{D42A27DB-BD31-4B8C-83A1-F6EECF244321}">
                <p14:modId xmlns:p14="http://schemas.microsoft.com/office/powerpoint/2010/main" val="1596192841"/>
              </p:ext>
            </p:extLst>
          </p:nvPr>
        </p:nvGraphicFramePr>
        <p:xfrm>
          <a:off x="302865" y="341249"/>
          <a:ext cx="3660180" cy="4736591"/>
        </p:xfrm>
        <a:graphic>
          <a:graphicData uri="http://schemas.openxmlformats.org/presentationml/2006/ole">
            <mc:AlternateContent xmlns:mc="http://schemas.openxmlformats.org/markup-compatibility/2006">
              <mc:Choice xmlns:v="urn:schemas-microsoft-com:vml" Requires="v">
                <p:oleObj name="Acrobat Document" r:id="rId7" imgW="5829167" imgH="7543588" progId="Acrobat.Document.DC">
                  <p:embed/>
                </p:oleObj>
              </mc:Choice>
              <mc:Fallback>
                <p:oleObj name="Acrobat Document" r:id="rId7" imgW="5829167" imgH="7543588" progId="Acrobat.Document.DC">
                  <p:embed/>
                  <p:pic>
                    <p:nvPicPr>
                      <p:cNvPr id="3" name="Object 2">
                        <a:extLst>
                          <a:ext uri="{FF2B5EF4-FFF2-40B4-BE49-F238E27FC236}">
                            <a16:creationId xmlns:a16="http://schemas.microsoft.com/office/drawing/2014/main" id="{69C0F062-F8A3-CDC1-8F07-FDE3CAAA114C}"/>
                          </a:ext>
                        </a:extLst>
                      </p:cNvPr>
                      <p:cNvPicPr/>
                      <p:nvPr/>
                    </p:nvPicPr>
                    <p:blipFill>
                      <a:blip r:embed="rId8"/>
                      <a:stretch>
                        <a:fillRect/>
                      </a:stretch>
                    </p:blipFill>
                    <p:spPr>
                      <a:xfrm>
                        <a:off x="302865" y="341249"/>
                        <a:ext cx="3660180" cy="4736591"/>
                      </a:xfrm>
                      <a:prstGeom prst="rect">
                        <a:avLst/>
                      </a:prstGeom>
                    </p:spPr>
                  </p:pic>
                </p:oleObj>
              </mc:Fallback>
            </mc:AlternateContent>
          </a:graphicData>
        </a:graphic>
      </p:graphicFrame>
    </p:spTree>
    <p:extLst>
      <p:ext uri="{BB962C8B-B14F-4D97-AF65-F5344CB8AC3E}">
        <p14:creationId xmlns:p14="http://schemas.microsoft.com/office/powerpoint/2010/main" val="2585701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9BCE3-5283-4BB9-8822-AE7E8D5FCABD}"/>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graphicFrame>
        <p:nvGraphicFramePr>
          <p:cNvPr id="5" name="Content Placeholder 4">
            <a:extLst>
              <a:ext uri="{FF2B5EF4-FFF2-40B4-BE49-F238E27FC236}">
                <a16:creationId xmlns:a16="http://schemas.microsoft.com/office/drawing/2014/main" id="{06F1A8DF-D7CF-420C-BB27-A2F412D431E1}"/>
              </a:ext>
            </a:extLst>
          </p:cNvPr>
          <p:cNvGraphicFramePr>
            <a:graphicFrameLocks noGrp="1" noChangeAspect="1"/>
          </p:cNvGraphicFramePr>
          <p:nvPr>
            <p:ph idx="1"/>
            <p:extLst>
              <p:ext uri="{D42A27DB-BD31-4B8C-83A1-F6EECF244321}">
                <p14:modId xmlns:p14="http://schemas.microsoft.com/office/powerpoint/2010/main" val="2256384358"/>
              </p:ext>
            </p:extLst>
          </p:nvPr>
        </p:nvGraphicFramePr>
        <p:xfrm>
          <a:off x="274632" y="345070"/>
          <a:ext cx="3660180" cy="4736592"/>
        </p:xfrm>
        <a:graphic>
          <a:graphicData uri="http://schemas.openxmlformats.org/presentationml/2006/ole">
            <mc:AlternateContent xmlns:mc="http://schemas.openxmlformats.org/markup-compatibility/2006">
              <mc:Choice xmlns:v="urn:schemas-microsoft-com:vml" Requires="v">
                <p:oleObj name="Acrobat Document" r:id="rId3" imgW="5829257" imgH="7543568" progId="AcroExch.Document.DC">
                  <p:embed/>
                </p:oleObj>
              </mc:Choice>
              <mc:Fallback>
                <p:oleObj name="Acrobat Document" r:id="rId3" imgW="5829257" imgH="7543568" progId="AcroExch.Document.DC">
                  <p:embed/>
                  <p:pic>
                    <p:nvPicPr>
                      <p:cNvPr id="5" name="Content Placeholder 4">
                        <a:extLst>
                          <a:ext uri="{FF2B5EF4-FFF2-40B4-BE49-F238E27FC236}">
                            <a16:creationId xmlns:a16="http://schemas.microsoft.com/office/drawing/2014/main" id="{06F1A8DF-D7CF-420C-BB27-A2F412D431E1}"/>
                          </a:ext>
                        </a:extLst>
                      </p:cNvPr>
                      <p:cNvPicPr/>
                      <p:nvPr/>
                    </p:nvPicPr>
                    <p:blipFill>
                      <a:blip r:embed="rId4"/>
                      <a:stretch>
                        <a:fillRect/>
                      </a:stretch>
                    </p:blipFill>
                    <p:spPr>
                      <a:xfrm>
                        <a:off x="274632" y="345070"/>
                        <a:ext cx="3660180" cy="473659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F766013-F472-4745-8A3D-FD7597305B40}"/>
              </a:ext>
            </a:extLst>
          </p:cNvPr>
          <p:cNvGraphicFramePr>
            <a:graphicFrameLocks noChangeAspect="1"/>
          </p:cNvGraphicFramePr>
          <p:nvPr>
            <p:extLst>
              <p:ext uri="{D42A27DB-BD31-4B8C-83A1-F6EECF244321}">
                <p14:modId xmlns:p14="http://schemas.microsoft.com/office/powerpoint/2010/main" val="2455755494"/>
              </p:ext>
            </p:extLst>
          </p:nvPr>
        </p:nvGraphicFramePr>
        <p:xfrm>
          <a:off x="4265910" y="345070"/>
          <a:ext cx="3660180" cy="4736592"/>
        </p:xfrm>
        <a:graphic>
          <a:graphicData uri="http://schemas.openxmlformats.org/presentationml/2006/ole">
            <mc:AlternateContent xmlns:mc="http://schemas.openxmlformats.org/markup-compatibility/2006">
              <mc:Choice xmlns:v="urn:schemas-microsoft-com:vml" Requires="v">
                <p:oleObj name="Acrobat Document" r:id="rId5" imgW="5829257" imgH="7543568" progId="AcroExch.Document.DC">
                  <p:embed/>
                </p:oleObj>
              </mc:Choice>
              <mc:Fallback>
                <p:oleObj name="Acrobat Document" r:id="rId5" imgW="5829257" imgH="7543568" progId="AcroExch.Document.DC">
                  <p:embed/>
                  <p:pic>
                    <p:nvPicPr>
                      <p:cNvPr id="6" name="Object 5">
                        <a:extLst>
                          <a:ext uri="{FF2B5EF4-FFF2-40B4-BE49-F238E27FC236}">
                            <a16:creationId xmlns:a16="http://schemas.microsoft.com/office/drawing/2014/main" id="{2F766013-F472-4745-8A3D-FD7597305B40}"/>
                          </a:ext>
                        </a:extLst>
                      </p:cNvPr>
                      <p:cNvPicPr/>
                      <p:nvPr/>
                    </p:nvPicPr>
                    <p:blipFill>
                      <a:blip r:embed="rId6"/>
                      <a:stretch>
                        <a:fillRect/>
                      </a:stretch>
                    </p:blipFill>
                    <p:spPr>
                      <a:xfrm>
                        <a:off x="4265910" y="345070"/>
                        <a:ext cx="3660180" cy="473659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E2665E7-ED54-438A-BB0C-825509CCF993}"/>
              </a:ext>
            </a:extLst>
          </p:cNvPr>
          <p:cNvGraphicFramePr>
            <a:graphicFrameLocks noChangeAspect="1"/>
          </p:cNvGraphicFramePr>
          <p:nvPr>
            <p:extLst>
              <p:ext uri="{D42A27DB-BD31-4B8C-83A1-F6EECF244321}">
                <p14:modId xmlns:p14="http://schemas.microsoft.com/office/powerpoint/2010/main" val="2902805085"/>
              </p:ext>
            </p:extLst>
          </p:nvPr>
        </p:nvGraphicFramePr>
        <p:xfrm>
          <a:off x="8257188" y="345070"/>
          <a:ext cx="3660180" cy="4736592"/>
        </p:xfrm>
        <a:graphic>
          <a:graphicData uri="http://schemas.openxmlformats.org/presentationml/2006/ole">
            <mc:AlternateContent xmlns:mc="http://schemas.openxmlformats.org/markup-compatibility/2006">
              <mc:Choice xmlns:v="urn:schemas-microsoft-com:vml" Requires="v">
                <p:oleObj name="Acrobat Document" r:id="rId7" imgW="5829257" imgH="7543568" progId="AcroExch.Document.DC">
                  <p:embed/>
                </p:oleObj>
              </mc:Choice>
              <mc:Fallback>
                <p:oleObj name="Acrobat Document" r:id="rId7" imgW="5829257" imgH="7543568" progId="AcroExch.Document.DC">
                  <p:embed/>
                  <p:pic>
                    <p:nvPicPr>
                      <p:cNvPr id="7" name="Object 6">
                        <a:extLst>
                          <a:ext uri="{FF2B5EF4-FFF2-40B4-BE49-F238E27FC236}">
                            <a16:creationId xmlns:a16="http://schemas.microsoft.com/office/drawing/2014/main" id="{BE2665E7-ED54-438A-BB0C-825509CCF993}"/>
                          </a:ext>
                        </a:extLst>
                      </p:cNvPr>
                      <p:cNvPicPr/>
                      <p:nvPr/>
                    </p:nvPicPr>
                    <p:blipFill>
                      <a:blip r:embed="rId8"/>
                      <a:stretch>
                        <a:fillRect/>
                      </a:stretch>
                    </p:blipFill>
                    <p:spPr>
                      <a:xfrm>
                        <a:off x="8257188" y="345070"/>
                        <a:ext cx="3660180" cy="4736592"/>
                      </a:xfrm>
                      <a:prstGeom prst="rect">
                        <a:avLst/>
                      </a:prstGeom>
                    </p:spPr>
                  </p:pic>
                </p:oleObj>
              </mc:Fallback>
            </mc:AlternateContent>
          </a:graphicData>
        </a:graphic>
      </p:graphicFrame>
    </p:spTree>
    <p:extLst>
      <p:ext uri="{BB962C8B-B14F-4D97-AF65-F5344CB8AC3E}">
        <p14:creationId xmlns:p14="http://schemas.microsoft.com/office/powerpoint/2010/main" val="2965442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7C27B7-52FC-423E-ADAD-7692C01CE403}"/>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graphicFrame>
        <p:nvGraphicFramePr>
          <p:cNvPr id="5" name="Content Placeholder 4">
            <a:extLst>
              <a:ext uri="{FF2B5EF4-FFF2-40B4-BE49-F238E27FC236}">
                <a16:creationId xmlns:a16="http://schemas.microsoft.com/office/drawing/2014/main" id="{1BAA156A-7852-4F3B-BCE0-1850E5D6C29B}"/>
              </a:ext>
            </a:extLst>
          </p:cNvPr>
          <p:cNvGraphicFramePr>
            <a:graphicFrameLocks noGrp="1" noChangeAspect="1"/>
          </p:cNvGraphicFramePr>
          <p:nvPr>
            <p:ph idx="1"/>
            <p:extLst>
              <p:ext uri="{D42A27DB-BD31-4B8C-83A1-F6EECF244321}">
                <p14:modId xmlns:p14="http://schemas.microsoft.com/office/powerpoint/2010/main" val="447523524"/>
              </p:ext>
            </p:extLst>
          </p:nvPr>
        </p:nvGraphicFramePr>
        <p:xfrm>
          <a:off x="304800" y="373061"/>
          <a:ext cx="3657600" cy="4733254"/>
        </p:xfrm>
        <a:graphic>
          <a:graphicData uri="http://schemas.openxmlformats.org/presentationml/2006/ole">
            <mc:AlternateContent xmlns:mc="http://schemas.openxmlformats.org/markup-compatibility/2006">
              <mc:Choice xmlns:v="urn:schemas-microsoft-com:vml" Requires="v">
                <p:oleObj name="Acrobat Document" r:id="rId3" imgW="5829257" imgH="7543568" progId="AcroExch.Document.DC">
                  <p:embed/>
                </p:oleObj>
              </mc:Choice>
              <mc:Fallback>
                <p:oleObj name="Acrobat Document" r:id="rId3" imgW="5829257" imgH="7543568" progId="AcroExch.Document.DC">
                  <p:embed/>
                  <p:pic>
                    <p:nvPicPr>
                      <p:cNvPr id="5" name="Content Placeholder 4">
                        <a:extLst>
                          <a:ext uri="{FF2B5EF4-FFF2-40B4-BE49-F238E27FC236}">
                            <a16:creationId xmlns:a16="http://schemas.microsoft.com/office/drawing/2014/main" id="{1BAA156A-7852-4F3B-BCE0-1850E5D6C29B}"/>
                          </a:ext>
                        </a:extLst>
                      </p:cNvPr>
                      <p:cNvPicPr/>
                      <p:nvPr/>
                    </p:nvPicPr>
                    <p:blipFill>
                      <a:blip r:embed="rId4"/>
                      <a:stretch>
                        <a:fillRect/>
                      </a:stretch>
                    </p:blipFill>
                    <p:spPr>
                      <a:xfrm>
                        <a:off x="304800" y="373061"/>
                        <a:ext cx="3657600" cy="473325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9B71399-43DE-4621-B7AF-47C5BCF9350B}"/>
              </a:ext>
            </a:extLst>
          </p:cNvPr>
          <p:cNvGraphicFramePr>
            <a:graphicFrameLocks noChangeAspect="1"/>
          </p:cNvGraphicFramePr>
          <p:nvPr>
            <p:extLst>
              <p:ext uri="{D42A27DB-BD31-4B8C-83A1-F6EECF244321}">
                <p14:modId xmlns:p14="http://schemas.microsoft.com/office/powerpoint/2010/main" val="3754161162"/>
              </p:ext>
            </p:extLst>
          </p:nvPr>
        </p:nvGraphicFramePr>
        <p:xfrm>
          <a:off x="4267200" y="373061"/>
          <a:ext cx="3657600" cy="4733254"/>
        </p:xfrm>
        <a:graphic>
          <a:graphicData uri="http://schemas.openxmlformats.org/presentationml/2006/ole">
            <mc:AlternateContent xmlns:mc="http://schemas.openxmlformats.org/markup-compatibility/2006">
              <mc:Choice xmlns:v="urn:schemas-microsoft-com:vml" Requires="v">
                <p:oleObj name="Acrobat Document" r:id="rId5" imgW="5829257" imgH="7543568" progId="AcroExch.Document.DC">
                  <p:embed/>
                </p:oleObj>
              </mc:Choice>
              <mc:Fallback>
                <p:oleObj name="Acrobat Document" r:id="rId5" imgW="5829257" imgH="7543568" progId="AcroExch.Document.DC">
                  <p:embed/>
                  <p:pic>
                    <p:nvPicPr>
                      <p:cNvPr id="6" name="Object 5">
                        <a:extLst>
                          <a:ext uri="{FF2B5EF4-FFF2-40B4-BE49-F238E27FC236}">
                            <a16:creationId xmlns:a16="http://schemas.microsoft.com/office/drawing/2014/main" id="{89B71399-43DE-4621-B7AF-47C5BCF9350B}"/>
                          </a:ext>
                        </a:extLst>
                      </p:cNvPr>
                      <p:cNvPicPr/>
                      <p:nvPr/>
                    </p:nvPicPr>
                    <p:blipFill>
                      <a:blip r:embed="rId6"/>
                      <a:stretch>
                        <a:fillRect/>
                      </a:stretch>
                    </p:blipFill>
                    <p:spPr>
                      <a:xfrm>
                        <a:off x="4267200" y="373061"/>
                        <a:ext cx="3657600" cy="473325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BCF66F9-365A-4113-9009-9059E11E5AA2}"/>
              </a:ext>
            </a:extLst>
          </p:cNvPr>
          <p:cNvGraphicFramePr>
            <a:graphicFrameLocks noChangeAspect="1"/>
          </p:cNvGraphicFramePr>
          <p:nvPr>
            <p:extLst>
              <p:ext uri="{D42A27DB-BD31-4B8C-83A1-F6EECF244321}">
                <p14:modId xmlns:p14="http://schemas.microsoft.com/office/powerpoint/2010/main" val="141709124"/>
              </p:ext>
            </p:extLst>
          </p:nvPr>
        </p:nvGraphicFramePr>
        <p:xfrm>
          <a:off x="8229600" y="373061"/>
          <a:ext cx="3657600" cy="4733254"/>
        </p:xfrm>
        <a:graphic>
          <a:graphicData uri="http://schemas.openxmlformats.org/presentationml/2006/ole">
            <mc:AlternateContent xmlns:mc="http://schemas.openxmlformats.org/markup-compatibility/2006">
              <mc:Choice xmlns:v="urn:schemas-microsoft-com:vml" Requires="v">
                <p:oleObj name="Acrobat Document" r:id="rId7" imgW="5829257" imgH="7543568" progId="AcroExch.Document.DC">
                  <p:embed/>
                </p:oleObj>
              </mc:Choice>
              <mc:Fallback>
                <p:oleObj name="Acrobat Document" r:id="rId7" imgW="5829257" imgH="7543568" progId="AcroExch.Document.DC">
                  <p:embed/>
                  <p:pic>
                    <p:nvPicPr>
                      <p:cNvPr id="7" name="Object 6">
                        <a:extLst>
                          <a:ext uri="{FF2B5EF4-FFF2-40B4-BE49-F238E27FC236}">
                            <a16:creationId xmlns:a16="http://schemas.microsoft.com/office/drawing/2014/main" id="{FBCF66F9-365A-4113-9009-9059E11E5AA2}"/>
                          </a:ext>
                        </a:extLst>
                      </p:cNvPr>
                      <p:cNvPicPr/>
                      <p:nvPr/>
                    </p:nvPicPr>
                    <p:blipFill>
                      <a:blip r:embed="rId8"/>
                      <a:stretch>
                        <a:fillRect/>
                      </a:stretch>
                    </p:blipFill>
                    <p:spPr>
                      <a:xfrm>
                        <a:off x="8229600" y="373061"/>
                        <a:ext cx="3657600" cy="47332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oleObj>
              </mc:Fallback>
            </mc:AlternateContent>
          </a:graphicData>
        </a:graphic>
      </p:graphicFrame>
    </p:spTree>
    <p:extLst>
      <p:ext uri="{BB962C8B-B14F-4D97-AF65-F5344CB8AC3E}">
        <p14:creationId xmlns:p14="http://schemas.microsoft.com/office/powerpoint/2010/main" val="792704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9BCE3-5283-4BB9-8822-AE7E8D5FCABD}"/>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graphicFrame>
        <p:nvGraphicFramePr>
          <p:cNvPr id="6" name="Object 5">
            <a:extLst>
              <a:ext uri="{FF2B5EF4-FFF2-40B4-BE49-F238E27FC236}">
                <a16:creationId xmlns:a16="http://schemas.microsoft.com/office/drawing/2014/main" id="{940BAEC6-C7CF-4387-AA85-1617C69F87AD}"/>
              </a:ext>
            </a:extLst>
          </p:cNvPr>
          <p:cNvGraphicFramePr>
            <a:graphicFrameLocks noChangeAspect="1"/>
          </p:cNvGraphicFramePr>
          <p:nvPr>
            <p:extLst>
              <p:ext uri="{D42A27DB-BD31-4B8C-83A1-F6EECF244321}">
                <p14:modId xmlns:p14="http://schemas.microsoft.com/office/powerpoint/2010/main" val="2018882599"/>
              </p:ext>
            </p:extLst>
          </p:nvPr>
        </p:nvGraphicFramePr>
        <p:xfrm>
          <a:off x="8228956" y="317369"/>
          <a:ext cx="3660179" cy="4736592"/>
        </p:xfrm>
        <a:graphic>
          <a:graphicData uri="http://schemas.openxmlformats.org/presentationml/2006/ole">
            <mc:AlternateContent xmlns:mc="http://schemas.openxmlformats.org/markup-compatibility/2006">
              <mc:Choice xmlns:v="urn:schemas-microsoft-com:vml" Requires="v">
                <p:oleObj name="Acrobat Document" r:id="rId3" imgW="5829257" imgH="7543568" progId="AcroExch.Document.DC">
                  <p:embed/>
                </p:oleObj>
              </mc:Choice>
              <mc:Fallback>
                <p:oleObj name="Acrobat Document" r:id="rId3" imgW="5829257" imgH="7543568" progId="AcroExch.Document.DC">
                  <p:embed/>
                  <p:pic>
                    <p:nvPicPr>
                      <p:cNvPr id="6" name="Object 5">
                        <a:extLst>
                          <a:ext uri="{FF2B5EF4-FFF2-40B4-BE49-F238E27FC236}">
                            <a16:creationId xmlns:a16="http://schemas.microsoft.com/office/drawing/2014/main" id="{940BAEC6-C7CF-4387-AA85-1617C69F87AD}"/>
                          </a:ext>
                        </a:extLst>
                      </p:cNvPr>
                      <p:cNvPicPr/>
                      <p:nvPr/>
                    </p:nvPicPr>
                    <p:blipFill>
                      <a:blip r:embed="rId4"/>
                      <a:stretch>
                        <a:fillRect/>
                      </a:stretch>
                    </p:blipFill>
                    <p:spPr>
                      <a:xfrm>
                        <a:off x="8228956" y="317369"/>
                        <a:ext cx="3660179" cy="473659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DDA277E-2274-409F-931B-79E09D93AF9C}"/>
              </a:ext>
            </a:extLst>
          </p:cNvPr>
          <p:cNvGraphicFramePr>
            <a:graphicFrameLocks noChangeAspect="1"/>
          </p:cNvGraphicFramePr>
          <p:nvPr>
            <p:extLst>
              <p:ext uri="{D42A27DB-BD31-4B8C-83A1-F6EECF244321}">
                <p14:modId xmlns:p14="http://schemas.microsoft.com/office/powerpoint/2010/main" val="2717038157"/>
              </p:ext>
            </p:extLst>
          </p:nvPr>
        </p:nvGraphicFramePr>
        <p:xfrm>
          <a:off x="4265909" y="317369"/>
          <a:ext cx="3660179" cy="4736592"/>
        </p:xfrm>
        <a:graphic>
          <a:graphicData uri="http://schemas.openxmlformats.org/presentationml/2006/ole">
            <mc:AlternateContent xmlns:mc="http://schemas.openxmlformats.org/markup-compatibility/2006">
              <mc:Choice xmlns:v="urn:schemas-microsoft-com:vml" Requires="v">
                <p:oleObj name="Acrobat Document" r:id="rId5" imgW="5829257" imgH="7543568" progId="AcroExch.Document.DC">
                  <p:embed/>
                </p:oleObj>
              </mc:Choice>
              <mc:Fallback>
                <p:oleObj name="Acrobat Document" r:id="rId5" imgW="5829257" imgH="7543568" progId="AcroExch.Document.DC">
                  <p:embed/>
                  <p:pic>
                    <p:nvPicPr>
                      <p:cNvPr id="7" name="Object 6">
                        <a:extLst>
                          <a:ext uri="{FF2B5EF4-FFF2-40B4-BE49-F238E27FC236}">
                            <a16:creationId xmlns:a16="http://schemas.microsoft.com/office/drawing/2014/main" id="{BDDA277E-2274-409F-931B-79E09D93AF9C}"/>
                          </a:ext>
                        </a:extLst>
                      </p:cNvPr>
                      <p:cNvPicPr/>
                      <p:nvPr/>
                    </p:nvPicPr>
                    <p:blipFill>
                      <a:blip r:embed="rId6"/>
                      <a:stretch>
                        <a:fillRect/>
                      </a:stretch>
                    </p:blipFill>
                    <p:spPr>
                      <a:xfrm>
                        <a:off x="4265909" y="317369"/>
                        <a:ext cx="3660179" cy="4736592"/>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D18A68E-873C-E4BD-6CD8-C0FC7CC7607A}"/>
              </a:ext>
            </a:extLst>
          </p:cNvPr>
          <p:cNvSpPr txBox="1"/>
          <p:nvPr/>
        </p:nvSpPr>
        <p:spPr>
          <a:xfrm>
            <a:off x="2050991" y="3429000"/>
            <a:ext cx="184731" cy="369332"/>
          </a:xfrm>
          <a:prstGeom prst="rect">
            <a:avLst/>
          </a:prstGeom>
          <a:noFill/>
        </p:spPr>
        <p:txBody>
          <a:bodyPr wrap="none" rtlCol="0">
            <a:spAutoFit/>
          </a:bodyPr>
          <a:lstStyle/>
          <a:p>
            <a:endParaRPr lang="en-US" dirty="0"/>
          </a:p>
        </p:txBody>
      </p:sp>
      <p:graphicFrame>
        <p:nvGraphicFramePr>
          <p:cNvPr id="12" name="Content Placeholder 4">
            <a:extLst>
              <a:ext uri="{FF2B5EF4-FFF2-40B4-BE49-F238E27FC236}">
                <a16:creationId xmlns:a16="http://schemas.microsoft.com/office/drawing/2014/main" id="{4FC8D42E-44F3-6345-6D9D-6ED7FDF0DFB2}"/>
              </a:ext>
            </a:extLst>
          </p:cNvPr>
          <p:cNvGraphicFramePr>
            <a:graphicFrameLocks noChangeAspect="1"/>
          </p:cNvGraphicFramePr>
          <p:nvPr>
            <p:extLst>
              <p:ext uri="{D42A27DB-BD31-4B8C-83A1-F6EECF244321}">
                <p14:modId xmlns:p14="http://schemas.microsoft.com/office/powerpoint/2010/main" val="2052729995"/>
              </p:ext>
            </p:extLst>
          </p:nvPr>
        </p:nvGraphicFramePr>
        <p:xfrm>
          <a:off x="302865" y="341249"/>
          <a:ext cx="3660180" cy="4736592"/>
        </p:xfrm>
        <a:graphic>
          <a:graphicData uri="http://schemas.openxmlformats.org/presentationml/2006/ole">
            <mc:AlternateContent xmlns:mc="http://schemas.openxmlformats.org/markup-compatibility/2006">
              <mc:Choice xmlns:v="urn:schemas-microsoft-com:vml" Requires="v">
                <p:oleObj name="Acrobat Document" r:id="rId7" imgW="5829257" imgH="7543568" progId="AcroExch.Document.DC">
                  <p:embed/>
                </p:oleObj>
              </mc:Choice>
              <mc:Fallback>
                <p:oleObj name="Acrobat Document" r:id="rId7" imgW="5829257" imgH="7543568" progId="AcroExch.Document.DC">
                  <p:embed/>
                  <p:pic>
                    <p:nvPicPr>
                      <p:cNvPr id="12" name="Content Placeholder 4">
                        <a:extLst>
                          <a:ext uri="{FF2B5EF4-FFF2-40B4-BE49-F238E27FC236}">
                            <a16:creationId xmlns:a16="http://schemas.microsoft.com/office/drawing/2014/main" id="{4FC8D42E-44F3-6345-6D9D-6ED7FDF0DFB2}"/>
                          </a:ext>
                        </a:extLst>
                      </p:cNvPr>
                      <p:cNvPicPr/>
                      <p:nvPr/>
                    </p:nvPicPr>
                    <p:blipFill>
                      <a:blip r:embed="rId8"/>
                      <a:stretch>
                        <a:fillRect/>
                      </a:stretch>
                    </p:blipFill>
                    <p:spPr>
                      <a:xfrm>
                        <a:off x="302865" y="341249"/>
                        <a:ext cx="3660180" cy="4736592"/>
                      </a:xfrm>
                      <a:prstGeom prst="rect">
                        <a:avLst/>
                      </a:prstGeom>
                    </p:spPr>
                  </p:pic>
                </p:oleObj>
              </mc:Fallback>
            </mc:AlternateContent>
          </a:graphicData>
        </a:graphic>
      </p:graphicFrame>
    </p:spTree>
    <p:extLst>
      <p:ext uri="{BB962C8B-B14F-4D97-AF65-F5344CB8AC3E}">
        <p14:creationId xmlns:p14="http://schemas.microsoft.com/office/powerpoint/2010/main" val="2464549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4DD18-1160-44D0-BCFB-0EF7EFE9EE6B}"/>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2200" b="1">
                <a:solidFill>
                  <a:schemeClr val="bg1"/>
                </a:solidFill>
              </a:rPr>
              <a:t>Thank You</a:t>
            </a:r>
            <a:br>
              <a:rPr lang="en-US" sz="2200" b="1">
                <a:solidFill>
                  <a:schemeClr val="bg1"/>
                </a:solidFill>
              </a:rPr>
            </a:br>
            <a:r>
              <a:rPr lang="en-US" sz="2200" b="1">
                <a:solidFill>
                  <a:schemeClr val="bg1"/>
                </a:solidFill>
              </a:rPr>
              <a:t>mBar Technologies, Inc</a:t>
            </a:r>
            <a:br>
              <a:rPr lang="en-US" sz="2200">
                <a:solidFill>
                  <a:schemeClr val="bg1"/>
                </a:solidFill>
              </a:rPr>
            </a:br>
            <a:r>
              <a:rPr lang="en-US" sz="2200">
                <a:solidFill>
                  <a:schemeClr val="bg1"/>
                </a:solidFill>
                <a:hlinkClick r:id="rId2">
                  <a:extLst>
                    <a:ext uri="{A12FA001-AC4F-418D-AE19-62706E023703}">
                      <ahyp:hlinkClr xmlns:ahyp="http://schemas.microsoft.com/office/drawing/2018/hyperlinkcolor" val="tx"/>
                    </a:ext>
                  </a:extLst>
                </a:hlinkClick>
              </a:rPr>
              <a:t>tpack@mbarinc.com</a:t>
            </a:r>
            <a:br>
              <a:rPr lang="en-US" sz="2200">
                <a:solidFill>
                  <a:schemeClr val="bg1"/>
                </a:solidFill>
              </a:rPr>
            </a:br>
            <a:r>
              <a:rPr lang="en-US" sz="2200">
                <a:solidFill>
                  <a:schemeClr val="bg1"/>
                </a:solidFill>
              </a:rPr>
              <a:t>www.mbarinc.com</a:t>
            </a:r>
          </a:p>
        </p:txBody>
      </p:sp>
      <p:pic>
        <p:nvPicPr>
          <p:cNvPr id="4" name="Picture 3" descr="A close up of a black object&#10;&#10;AI-generated content may be incorrect.">
            <a:extLst>
              <a:ext uri="{FF2B5EF4-FFF2-40B4-BE49-F238E27FC236}">
                <a16:creationId xmlns:a16="http://schemas.microsoft.com/office/drawing/2014/main" id="{2C0A1A22-C2C3-4072-963C-CDBA5A963EAD}"/>
              </a:ext>
            </a:extLst>
          </p:cNvPr>
          <p:cNvPicPr>
            <a:picLocks noChangeAspect="1"/>
          </p:cNvPicPr>
          <p:nvPr/>
        </p:nvPicPr>
        <p:blipFill rotWithShape="1">
          <a:blip r:embed="rId3">
            <a:extLst>
              <a:ext uri="{28A0092B-C50C-407E-A947-70E740481C1C}">
                <a14:useLocalDpi xmlns:a14="http://schemas.microsoft.com/office/drawing/2010/main" val="0"/>
              </a:ext>
            </a:extLst>
          </a:blip>
          <a:srcRect r="44164"/>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37" name="Group 36">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8" name="Freeform: Shape 37">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3155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F14F6-0256-435C-B210-260D228788E1}"/>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4724400"/>
            <a:ext cx="12192000" cy="2133600"/>
          </a:xfrm>
          <a:prstGeom prst="rect">
            <a:avLst/>
          </a:prstGeom>
        </p:spPr>
      </p:pic>
      <p:sp>
        <p:nvSpPr>
          <p:cNvPr id="2" name="Title 1">
            <a:extLst>
              <a:ext uri="{FF2B5EF4-FFF2-40B4-BE49-F238E27FC236}">
                <a16:creationId xmlns:a16="http://schemas.microsoft.com/office/drawing/2014/main" id="{C8C13277-BEE0-4039-8336-810D4B39C9DD}"/>
              </a:ext>
            </a:extLst>
          </p:cNvPr>
          <p:cNvSpPr>
            <a:spLocks noGrp="1"/>
          </p:cNvSpPr>
          <p:nvPr>
            <p:ph type="title"/>
          </p:nvPr>
        </p:nvSpPr>
        <p:spPr>
          <a:xfrm>
            <a:off x="838200" y="340571"/>
            <a:ext cx="10515600" cy="1325563"/>
          </a:xfrm>
        </p:spPr>
        <p:txBody>
          <a:bodyPr>
            <a:normAutofit fontScale="90000"/>
          </a:bodyPr>
          <a:lstStyle/>
          <a:p>
            <a:pPr algn="ctr"/>
            <a:r>
              <a:rPr lang="en-US" b="1" dirty="0">
                <a:solidFill>
                  <a:schemeClr val="tx1">
                    <a:lumMod val="95000"/>
                    <a:lumOff val="5000"/>
                  </a:schemeClr>
                </a:solidFill>
                <a:latin typeface="Airstrike"/>
              </a:rPr>
              <a:t>mBar Technologies, Inc</a:t>
            </a:r>
            <a:br>
              <a:rPr lang="en-US" sz="6600" b="1" dirty="0">
                <a:solidFill>
                  <a:schemeClr val="tx1">
                    <a:lumMod val="95000"/>
                    <a:lumOff val="5000"/>
                  </a:schemeClr>
                </a:solidFill>
                <a:latin typeface="Airstrike"/>
              </a:rPr>
            </a:br>
            <a:r>
              <a:rPr lang="en-US" sz="6600" b="1" dirty="0">
                <a:solidFill>
                  <a:schemeClr val="tx1">
                    <a:lumMod val="95000"/>
                    <a:lumOff val="5000"/>
                  </a:schemeClr>
                </a:solidFill>
                <a:latin typeface="Airstrike"/>
              </a:rPr>
              <a:t>People, Facilities, and Processes</a:t>
            </a:r>
          </a:p>
        </p:txBody>
      </p:sp>
      <p:sp>
        <p:nvSpPr>
          <p:cNvPr id="3" name="Content Placeholder 2">
            <a:extLst>
              <a:ext uri="{FF2B5EF4-FFF2-40B4-BE49-F238E27FC236}">
                <a16:creationId xmlns:a16="http://schemas.microsoft.com/office/drawing/2014/main" id="{342392C3-4C2A-4718-AB35-813D7556F5E5}"/>
              </a:ext>
            </a:extLst>
          </p:cNvPr>
          <p:cNvSpPr>
            <a:spLocks noGrp="1"/>
          </p:cNvSpPr>
          <p:nvPr>
            <p:ph idx="1"/>
          </p:nvPr>
        </p:nvSpPr>
        <p:spPr>
          <a:xfrm>
            <a:off x="838200" y="1825625"/>
            <a:ext cx="4887482" cy="3737687"/>
          </a:xfrm>
        </p:spPr>
        <p:txBody>
          <a:bodyPr>
            <a:noAutofit/>
          </a:bodyPr>
          <a:lstStyle/>
          <a:p>
            <a:r>
              <a:rPr lang="en-US" sz="1800" b="1" dirty="0"/>
              <a:t>100+ YEARS Industry Experience</a:t>
            </a:r>
          </a:p>
          <a:p>
            <a:r>
              <a:rPr lang="en-US" sz="1800" b="1" dirty="0"/>
              <a:t>ISO 17025:2017 Compliant</a:t>
            </a:r>
          </a:p>
          <a:p>
            <a:pPr marL="0" indent="0">
              <a:buNone/>
            </a:pPr>
            <a:r>
              <a:rPr lang="en-US" sz="1800" b="1" dirty="0"/>
              <a:t>	Last Audit 1-16-2025 </a:t>
            </a:r>
          </a:p>
          <a:p>
            <a:r>
              <a:rPr lang="en-US" sz="1800" b="1" dirty="0"/>
              <a:t>Custom Test Stations</a:t>
            </a:r>
          </a:p>
          <a:p>
            <a:r>
              <a:rPr lang="en-US" sz="1800" b="1" dirty="0"/>
              <a:t>Custom Test Software</a:t>
            </a:r>
          </a:p>
          <a:p>
            <a:r>
              <a:rPr lang="en-US" sz="1800" b="1" dirty="0"/>
              <a:t>Custom Tracking System</a:t>
            </a:r>
          </a:p>
          <a:p>
            <a:r>
              <a:rPr lang="en-US" sz="1800" b="1" dirty="0"/>
              <a:t>Certified LabView Developers</a:t>
            </a:r>
          </a:p>
          <a:p>
            <a:r>
              <a:rPr lang="en-US" sz="1800" b="1" dirty="0"/>
              <a:t>Certified VBA/SQL Developers</a:t>
            </a:r>
          </a:p>
          <a:p>
            <a:r>
              <a:rPr lang="en-US" sz="1800" b="1" dirty="0"/>
              <a:t>MCITP Database Administrators</a:t>
            </a:r>
          </a:p>
          <a:p>
            <a:r>
              <a:rPr lang="en-US" sz="1800" b="1" dirty="0"/>
              <a:t>Machine/Weld Shops</a:t>
            </a:r>
          </a:p>
          <a:p>
            <a:r>
              <a:rPr lang="en-US" sz="1800" b="1" dirty="0"/>
              <a:t>HE Leak Checkers</a:t>
            </a:r>
          </a:p>
          <a:p>
            <a:r>
              <a:rPr lang="en-US" sz="1800" b="1" dirty="0"/>
              <a:t>Clean Room Environments</a:t>
            </a:r>
          </a:p>
          <a:p>
            <a:r>
              <a:rPr lang="en-US" sz="1800" b="1" dirty="0"/>
              <a:t>Proven </a:t>
            </a:r>
            <a:r>
              <a:rPr lang="en-US" sz="1800" b="1"/>
              <a:t>Proprietary Methods</a:t>
            </a:r>
            <a:endParaRPr lang="en-US" sz="1800" b="1" dirty="0"/>
          </a:p>
        </p:txBody>
      </p:sp>
      <p:pic>
        <p:nvPicPr>
          <p:cNvPr id="6" name="Picture 5">
            <a:extLst>
              <a:ext uri="{FF2B5EF4-FFF2-40B4-BE49-F238E27FC236}">
                <a16:creationId xmlns:a16="http://schemas.microsoft.com/office/drawing/2014/main" id="{B6F2320B-9E60-5322-3F37-013C42521B80}"/>
              </a:ext>
            </a:extLst>
          </p:cNvPr>
          <p:cNvPicPr>
            <a:picLocks noChangeAspect="1"/>
          </p:cNvPicPr>
          <p:nvPr/>
        </p:nvPicPr>
        <p:blipFill>
          <a:blip r:embed="rId3"/>
          <a:stretch>
            <a:fillRect/>
          </a:stretch>
        </p:blipFill>
        <p:spPr>
          <a:xfrm>
            <a:off x="5725682" y="2002548"/>
            <a:ext cx="2762636" cy="4610743"/>
          </a:xfrm>
          <a:prstGeom prst="rect">
            <a:avLst/>
          </a:prstGeom>
        </p:spPr>
      </p:pic>
      <p:pic>
        <p:nvPicPr>
          <p:cNvPr id="7" name="Picture 6">
            <a:extLst>
              <a:ext uri="{FF2B5EF4-FFF2-40B4-BE49-F238E27FC236}">
                <a16:creationId xmlns:a16="http://schemas.microsoft.com/office/drawing/2014/main" id="{D7204079-2B4C-DE78-E57E-0F3CC20CF6DF}"/>
              </a:ext>
            </a:extLst>
          </p:cNvPr>
          <p:cNvPicPr>
            <a:picLocks noChangeAspect="1"/>
          </p:cNvPicPr>
          <p:nvPr/>
        </p:nvPicPr>
        <p:blipFill>
          <a:blip r:embed="rId4"/>
          <a:stretch>
            <a:fillRect/>
          </a:stretch>
        </p:blipFill>
        <p:spPr>
          <a:xfrm>
            <a:off x="8621118" y="1696192"/>
            <a:ext cx="3481786" cy="2611728"/>
          </a:xfrm>
          <a:prstGeom prst="rect">
            <a:avLst/>
          </a:prstGeom>
        </p:spPr>
      </p:pic>
      <p:pic>
        <p:nvPicPr>
          <p:cNvPr id="8" name="Picture 7" descr="A computer with a green tool&#10;&#10;Description automatically generated">
            <a:extLst>
              <a:ext uri="{FF2B5EF4-FFF2-40B4-BE49-F238E27FC236}">
                <a16:creationId xmlns:a16="http://schemas.microsoft.com/office/drawing/2014/main" id="{1431EC19-85D0-A18E-2AA8-5B27B1AB2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156316" y="3871009"/>
            <a:ext cx="2436629" cy="3456546"/>
          </a:xfrm>
          <a:prstGeom prst="rect">
            <a:avLst/>
          </a:prstGeom>
        </p:spPr>
      </p:pic>
    </p:spTree>
    <p:extLst>
      <p:ext uri="{BB962C8B-B14F-4D97-AF65-F5344CB8AC3E}">
        <p14:creationId xmlns:p14="http://schemas.microsoft.com/office/powerpoint/2010/main" val="386397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39FB-D439-5455-5C83-EAF81FB282B8}"/>
              </a:ext>
            </a:extLst>
          </p:cNvPr>
          <p:cNvSpPr>
            <a:spLocks noGrp="1"/>
          </p:cNvSpPr>
          <p:nvPr>
            <p:ph type="title"/>
          </p:nvPr>
        </p:nvSpPr>
        <p:spPr>
          <a:xfrm>
            <a:off x="838200" y="264921"/>
            <a:ext cx="10515600" cy="974220"/>
          </a:xfrm>
        </p:spPr>
        <p:txBody>
          <a:bodyPr>
            <a:normAutofit fontScale="90000"/>
          </a:bodyPr>
          <a:lstStyle/>
          <a:p>
            <a:pPr algn="ctr"/>
            <a:r>
              <a:rPr lang="en-US" b="1" dirty="0">
                <a:latin typeface="Calibri" panose="020F0502020204030204" pitchFamily="34" charset="0"/>
                <a:cs typeface="Calibri" panose="020F0502020204030204" pitchFamily="34" charset="0"/>
              </a:rPr>
              <a:t>Malema/MSPL/Tokyo </a:t>
            </a:r>
            <a:r>
              <a:rPr lang="en-US" b="1" dirty="0" err="1">
                <a:latin typeface="Calibri" panose="020F0502020204030204" pitchFamily="34" charset="0"/>
                <a:cs typeface="Calibri" panose="020F0502020204030204" pitchFamily="34" charset="0"/>
              </a:rPr>
              <a:t>Keiso</a:t>
            </a:r>
            <a:r>
              <a:rPr lang="en-US" b="1" dirty="0">
                <a:latin typeface="Calibri" panose="020F0502020204030204" pitchFamily="34" charset="0"/>
                <a:cs typeface="Calibri" panose="020F0502020204030204" pitchFamily="34" charset="0"/>
              </a:rPr>
              <a:t>/AMAT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Slurry Controller Test Software</a:t>
            </a:r>
          </a:p>
        </p:txBody>
      </p:sp>
      <p:pic>
        <p:nvPicPr>
          <p:cNvPr id="5" name="Content Placeholder 4" descr="A screenshot of a computer&#10;&#10;Description automatically generated">
            <a:extLst>
              <a:ext uri="{FF2B5EF4-FFF2-40B4-BE49-F238E27FC236}">
                <a16:creationId xmlns:a16="http://schemas.microsoft.com/office/drawing/2014/main" id="{FEF60FCC-2BAD-D612-B49D-A1F664A6CC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39140"/>
            <a:ext cx="12192000" cy="5618860"/>
          </a:xfrm>
        </p:spPr>
      </p:pic>
    </p:spTree>
    <p:extLst>
      <p:ext uri="{BB962C8B-B14F-4D97-AF65-F5344CB8AC3E}">
        <p14:creationId xmlns:p14="http://schemas.microsoft.com/office/powerpoint/2010/main" val="103633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130DB-13B7-733F-D4DC-F7F73DE6935B}"/>
              </a:ext>
            </a:extLst>
          </p:cNvPr>
          <p:cNvPicPr>
            <a:picLocks noChangeAspect="1"/>
          </p:cNvPicPr>
          <p:nvPr/>
        </p:nvPicPr>
        <p:blipFill>
          <a:blip r:embed="rId2"/>
          <a:stretch>
            <a:fillRect/>
          </a:stretch>
        </p:blipFill>
        <p:spPr>
          <a:xfrm>
            <a:off x="0" y="993111"/>
            <a:ext cx="12192000" cy="5864889"/>
          </a:xfrm>
          <a:prstGeom prst="rect">
            <a:avLst/>
          </a:prstGeom>
        </p:spPr>
      </p:pic>
      <p:sp>
        <p:nvSpPr>
          <p:cNvPr id="3" name="TextBox 2">
            <a:extLst>
              <a:ext uri="{FF2B5EF4-FFF2-40B4-BE49-F238E27FC236}">
                <a16:creationId xmlns:a16="http://schemas.microsoft.com/office/drawing/2014/main" id="{27E3F957-3A5E-F36B-6372-112EFC5F58C2}"/>
              </a:ext>
            </a:extLst>
          </p:cNvPr>
          <p:cNvSpPr txBox="1"/>
          <p:nvPr/>
        </p:nvSpPr>
        <p:spPr>
          <a:xfrm>
            <a:off x="0" y="223670"/>
            <a:ext cx="12192000" cy="769441"/>
          </a:xfrm>
          <a:prstGeom prst="rect">
            <a:avLst/>
          </a:prstGeom>
          <a:noFill/>
        </p:spPr>
        <p:txBody>
          <a:bodyPr wrap="square" rtlCol="0">
            <a:spAutoFit/>
          </a:bodyPr>
          <a:lstStyle/>
          <a:p>
            <a:pPr algn="ctr"/>
            <a:r>
              <a:rPr lang="en-US" sz="4400" b="1" dirty="0"/>
              <a:t>MKS 253 / 653</a:t>
            </a:r>
            <a:r>
              <a:rPr lang="en-US" b="1" dirty="0"/>
              <a:t> </a:t>
            </a:r>
            <a:r>
              <a:rPr lang="en-US" sz="4400" b="1" dirty="0"/>
              <a:t>Valve Test Software</a:t>
            </a:r>
          </a:p>
        </p:txBody>
      </p:sp>
    </p:spTree>
    <p:extLst>
      <p:ext uri="{BB962C8B-B14F-4D97-AF65-F5344CB8AC3E}">
        <p14:creationId xmlns:p14="http://schemas.microsoft.com/office/powerpoint/2010/main" val="2040803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CD7A-84E2-9606-D905-0801A99B286B}"/>
              </a:ext>
            </a:extLst>
          </p:cNvPr>
          <p:cNvPicPr>
            <a:picLocks noChangeAspect="1"/>
          </p:cNvPicPr>
          <p:nvPr/>
        </p:nvPicPr>
        <p:blipFill>
          <a:blip r:embed="rId2"/>
          <a:stretch>
            <a:fillRect/>
          </a:stretch>
        </p:blipFill>
        <p:spPr>
          <a:xfrm>
            <a:off x="0" y="1257300"/>
            <a:ext cx="12191999" cy="5600700"/>
          </a:xfrm>
          <a:prstGeom prst="rect">
            <a:avLst/>
          </a:prstGeom>
        </p:spPr>
      </p:pic>
      <p:sp>
        <p:nvSpPr>
          <p:cNvPr id="3" name="TextBox 2">
            <a:extLst>
              <a:ext uri="{FF2B5EF4-FFF2-40B4-BE49-F238E27FC236}">
                <a16:creationId xmlns:a16="http://schemas.microsoft.com/office/drawing/2014/main" id="{006E2D78-1CB6-348D-4820-D7AD06A08CB5}"/>
              </a:ext>
            </a:extLst>
          </p:cNvPr>
          <p:cNvSpPr txBox="1"/>
          <p:nvPr/>
        </p:nvSpPr>
        <p:spPr>
          <a:xfrm>
            <a:off x="1" y="254977"/>
            <a:ext cx="12191999" cy="769441"/>
          </a:xfrm>
          <a:prstGeom prst="rect">
            <a:avLst/>
          </a:prstGeom>
          <a:noFill/>
        </p:spPr>
        <p:txBody>
          <a:bodyPr wrap="square" rtlCol="0">
            <a:spAutoFit/>
          </a:bodyPr>
          <a:lstStyle/>
          <a:p>
            <a:pPr algn="ctr"/>
            <a:r>
              <a:rPr lang="en-US" sz="4400" b="1" dirty="0"/>
              <a:t>MKS 683 / TB3IA Smart Throttle Valve Software</a:t>
            </a:r>
          </a:p>
        </p:txBody>
      </p:sp>
    </p:spTree>
    <p:extLst>
      <p:ext uri="{BB962C8B-B14F-4D97-AF65-F5344CB8AC3E}">
        <p14:creationId xmlns:p14="http://schemas.microsoft.com/office/powerpoint/2010/main" val="3762971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2FDB0E-0C2F-6F78-DF86-A361FFB24B08}"/>
              </a:ext>
            </a:extLst>
          </p:cNvPr>
          <p:cNvSpPr txBox="1"/>
          <p:nvPr/>
        </p:nvSpPr>
        <p:spPr>
          <a:xfrm>
            <a:off x="1" y="307910"/>
            <a:ext cx="12192000" cy="769441"/>
          </a:xfrm>
          <a:prstGeom prst="rect">
            <a:avLst/>
          </a:prstGeom>
          <a:noFill/>
        </p:spPr>
        <p:txBody>
          <a:bodyPr wrap="square" rtlCol="0">
            <a:spAutoFit/>
          </a:bodyPr>
          <a:lstStyle/>
          <a:p>
            <a:pPr algn="ctr"/>
            <a:r>
              <a:rPr lang="en-US" sz="4400" b="1" dirty="0"/>
              <a:t>Capacitance Manometer Test Software</a:t>
            </a:r>
          </a:p>
        </p:txBody>
      </p:sp>
      <p:pic>
        <p:nvPicPr>
          <p:cNvPr id="5" name="Picture 4" descr="A computer screen shot of a computer&#10;&#10;Description automatically generated">
            <a:extLst>
              <a:ext uri="{FF2B5EF4-FFF2-40B4-BE49-F238E27FC236}">
                <a16:creationId xmlns:a16="http://schemas.microsoft.com/office/drawing/2014/main" id="{65C6D1E0-26A6-F188-2A9C-5837AB220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0"/>
            <a:ext cx="12192000" cy="5780649"/>
          </a:xfrm>
          <a:prstGeom prst="rect">
            <a:avLst/>
          </a:prstGeom>
        </p:spPr>
      </p:pic>
    </p:spTree>
    <p:extLst>
      <p:ext uri="{BB962C8B-B14F-4D97-AF65-F5344CB8AC3E}">
        <p14:creationId xmlns:p14="http://schemas.microsoft.com/office/powerpoint/2010/main" val="204394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graph&#10;&#10;AI-generated content may be incorrect.">
            <a:extLst>
              <a:ext uri="{FF2B5EF4-FFF2-40B4-BE49-F238E27FC236}">
                <a16:creationId xmlns:a16="http://schemas.microsoft.com/office/drawing/2014/main" id="{121A19E5-B0CB-EFCD-5263-35DC9D9DB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4220"/>
            <a:ext cx="12191999" cy="5883779"/>
          </a:xfrm>
          <a:prstGeom prst="rect">
            <a:avLst/>
          </a:prstGeom>
        </p:spPr>
      </p:pic>
      <p:sp>
        <p:nvSpPr>
          <p:cNvPr id="2" name="TextBox 1">
            <a:extLst>
              <a:ext uri="{FF2B5EF4-FFF2-40B4-BE49-F238E27FC236}">
                <a16:creationId xmlns:a16="http://schemas.microsoft.com/office/drawing/2014/main" id="{9C567818-E652-89CB-E06A-1F7F94134BAD}"/>
              </a:ext>
            </a:extLst>
          </p:cNvPr>
          <p:cNvSpPr txBox="1"/>
          <p:nvPr/>
        </p:nvSpPr>
        <p:spPr>
          <a:xfrm>
            <a:off x="0" y="119641"/>
            <a:ext cx="11835925" cy="769441"/>
          </a:xfrm>
          <a:prstGeom prst="rect">
            <a:avLst/>
          </a:prstGeom>
          <a:noFill/>
        </p:spPr>
        <p:txBody>
          <a:bodyPr wrap="square" rtlCol="0">
            <a:spAutoFit/>
          </a:bodyPr>
          <a:lstStyle/>
          <a:p>
            <a:pPr algn="ctr"/>
            <a:r>
              <a:rPr lang="en-US" sz="4400" b="1" dirty="0"/>
              <a:t>Isolation Valve Tester (1-4 Port)</a:t>
            </a:r>
          </a:p>
        </p:txBody>
      </p:sp>
    </p:spTree>
    <p:extLst>
      <p:ext uri="{BB962C8B-B14F-4D97-AF65-F5344CB8AC3E}">
        <p14:creationId xmlns:p14="http://schemas.microsoft.com/office/powerpoint/2010/main" val="489067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0B001A-6CCA-6CCD-9F4C-B536A4A96DB6}"/>
              </a:ext>
            </a:extLst>
          </p:cNvPr>
          <p:cNvPicPr>
            <a:picLocks noChangeAspect="1"/>
          </p:cNvPicPr>
          <p:nvPr/>
        </p:nvPicPr>
        <p:blipFill>
          <a:blip r:embed="rId2"/>
          <a:stretch>
            <a:fillRect/>
          </a:stretch>
        </p:blipFill>
        <p:spPr>
          <a:xfrm>
            <a:off x="-609600" y="-342900"/>
            <a:ext cx="13411200" cy="7543800"/>
          </a:xfrm>
          <a:prstGeom prst="rect">
            <a:avLst/>
          </a:prstGeom>
        </p:spPr>
      </p:pic>
    </p:spTree>
    <p:extLst>
      <p:ext uri="{BB962C8B-B14F-4D97-AF65-F5344CB8AC3E}">
        <p14:creationId xmlns:p14="http://schemas.microsoft.com/office/powerpoint/2010/main" val="183984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8D40E6A12D764EBE1072F77B606B92" ma:contentTypeVersion="8" ma:contentTypeDescription="Create a new document." ma:contentTypeScope="" ma:versionID="ffad89d928290cdc59b4a11780013097">
  <xsd:schema xmlns:xsd="http://www.w3.org/2001/XMLSchema" xmlns:xs="http://www.w3.org/2001/XMLSchema" xmlns:p="http://schemas.microsoft.com/office/2006/metadata/properties" xmlns:ns3="e6081feb-3210-4d09-8eab-b95ed593aa2b" targetNamespace="http://schemas.microsoft.com/office/2006/metadata/properties" ma:root="true" ma:fieldsID="f3f42e0458565b6dbf6c1326f0e6b654" ns3:_="">
    <xsd:import namespace="e6081feb-3210-4d09-8eab-b95ed593aa2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081feb-3210-4d09-8eab-b95ed593aa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2CF4FD-0C8B-4B35-81FF-846B3D60A5B8}">
  <ds:schemaRefs>
    <ds:schemaRef ds:uri="http://schemas.microsoft.com/office/2006/documentManagement/types"/>
    <ds:schemaRef ds:uri="http://schemas.microsoft.com/office/2006/metadata/properties"/>
    <ds:schemaRef ds:uri="e6081feb-3210-4d09-8eab-b95ed593aa2b"/>
    <ds:schemaRef ds:uri="http://www.w3.org/XML/1998/namespace"/>
    <ds:schemaRef ds:uri="http://purl.org/dc/elements/1.1/"/>
    <ds:schemaRef ds:uri="http://purl.org/dc/terms/"/>
    <ds:schemaRef ds:uri="http://purl.org/dc/dcmitype/"/>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E884D622-23B8-46B2-86CF-7D8E91CE0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081feb-3210-4d09-8eab-b95ed593aa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5D0ADF-5692-4B3F-A040-4D9ED9B2E4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229</TotalTime>
  <Words>411</Words>
  <Application>Microsoft Office PowerPoint</Application>
  <PresentationFormat>Widescreen</PresentationFormat>
  <Paragraphs>39</Paragraphs>
  <Slides>27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Airstrike</vt:lpstr>
      <vt:lpstr>Arial</vt:lpstr>
      <vt:lpstr>Calibri</vt:lpstr>
      <vt:lpstr>Calibri Light</vt:lpstr>
      <vt:lpstr>Office Theme</vt:lpstr>
      <vt:lpstr>Acrobat Document</vt:lpstr>
      <vt:lpstr>mBar Technologies, Inc</vt:lpstr>
      <vt:lpstr>mBar Technologies, Inc</vt:lpstr>
      <vt:lpstr>mBar Technologies, Inc People, Facilities, and Processes</vt:lpstr>
      <vt:lpstr>Malema/MSPL/Tokyo Keiso/AMAT  Slurry Controller Test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GDS History Search</vt:lpstr>
      <vt:lpstr>PowerPoint Presentation</vt:lpstr>
      <vt:lpstr>PowerPoint Presentation</vt:lpstr>
      <vt:lpstr>PowerPoint Presentation</vt:lpstr>
      <vt:lpstr>PowerPoint Presentation</vt:lpstr>
      <vt:lpstr>PowerPoint Presentation</vt:lpstr>
      <vt:lpstr>mBar Technologies, Inc Products</vt:lpstr>
      <vt:lpstr>mBar Technologies, Inc  Products</vt:lpstr>
      <vt:lpstr>PowerPoint Presentation</vt:lpstr>
      <vt:lpstr>PowerPoint Presentation</vt:lpstr>
      <vt:lpstr>PowerPoint Presentation</vt:lpstr>
      <vt:lpstr>PowerPoint Presentation</vt:lpstr>
      <vt:lpstr>PowerPoint Presentation</vt:lpstr>
      <vt:lpstr>Thank You mBar Technologies, Inc tpack@mbarinc.com www.mbarinc.com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mBar Technologies, Inc</dc:title>
  <dc:creator>Todd Pack</dc:creator>
  <cp:lastModifiedBy>Todd Pack</cp:lastModifiedBy>
  <cp:revision>41</cp:revision>
  <dcterms:created xsi:type="dcterms:W3CDTF">2019-12-09T20:03:52Z</dcterms:created>
  <dcterms:modified xsi:type="dcterms:W3CDTF">2025-05-08T15:15:51Z</dcterms:modified>
</cp:coreProperties>
</file>