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307" r:id="rId2"/>
    <p:sldId id="260" r:id="rId3"/>
    <p:sldId id="261" r:id="rId4"/>
    <p:sldId id="262" r:id="rId5"/>
    <p:sldId id="320" r:id="rId6"/>
    <p:sldId id="264" r:id="rId7"/>
    <p:sldId id="263" r:id="rId8"/>
    <p:sldId id="294" r:id="rId9"/>
    <p:sldId id="265" r:id="rId10"/>
    <p:sldId id="266" r:id="rId11"/>
    <p:sldId id="290" r:id="rId12"/>
    <p:sldId id="268" r:id="rId13"/>
    <p:sldId id="267" r:id="rId14"/>
    <p:sldId id="269" r:id="rId15"/>
    <p:sldId id="270" r:id="rId16"/>
    <p:sldId id="271" r:id="rId17"/>
    <p:sldId id="272" r:id="rId18"/>
    <p:sldId id="275" r:id="rId19"/>
    <p:sldId id="279" r:id="rId20"/>
    <p:sldId id="295" r:id="rId21"/>
    <p:sldId id="305" r:id="rId22"/>
    <p:sldId id="316" r:id="rId23"/>
    <p:sldId id="317" r:id="rId24"/>
    <p:sldId id="311" r:id="rId25"/>
    <p:sldId id="259" r:id="rId26"/>
    <p:sldId id="280" r:id="rId27"/>
    <p:sldId id="281" r:id="rId28"/>
    <p:sldId id="282" r:id="rId29"/>
    <p:sldId id="319" r:id="rId30"/>
    <p:sldId id="296" r:id="rId31"/>
    <p:sldId id="298" r:id="rId32"/>
    <p:sldId id="299" r:id="rId33"/>
    <p:sldId id="314" r:id="rId34"/>
    <p:sldId id="30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B2B2B2"/>
    <a:srgbClr val="BFDCE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891" autoAdjust="0"/>
    <p:restoredTop sz="92509" autoAdjust="0"/>
  </p:normalViewPr>
  <p:slideViewPr>
    <p:cSldViewPr snapToGrid="0" snapToObjects="1" showGuides="1">
      <p:cViewPr>
        <p:scale>
          <a:sx n="70" d="100"/>
          <a:sy n="70" d="100"/>
        </p:scale>
        <p:origin x="-670" y="-38"/>
      </p:cViewPr>
      <p:guideLst>
        <p:guide orient="horz" pos="2160"/>
        <p:guide pos="3840"/>
      </p:guideLst>
    </p:cSldViewPr>
  </p:slideViewPr>
  <p:notesTextViewPr>
    <p:cViewPr>
      <p:scale>
        <a:sx n="1" d="1"/>
        <a:sy n="1" d="1"/>
      </p:scale>
      <p:origin x="0" y="0"/>
    </p:cViewPr>
  </p:notesTextViewPr>
  <p:sorterViewPr>
    <p:cViewPr>
      <p:scale>
        <a:sx n="52" d="100"/>
        <a:sy n="52" d="100"/>
      </p:scale>
      <p:origin x="0" y="0"/>
    </p:cViewPr>
  </p:sorterViewPr>
  <p:notesViewPr>
    <p:cSldViewPr snapToGrid="0" snapToObjects="1">
      <p:cViewPr varScale="1">
        <p:scale>
          <a:sx n="66" d="100"/>
          <a:sy n="66" d="100"/>
        </p:scale>
        <p:origin x="-3187" y="-77"/>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BE2C469-9F8D-45C8-9B89-8B3822054C82}" type="datetimeFigureOut">
              <a:rPr lang="en-US" smtClean="0"/>
              <a:pPr/>
              <a:t>2/9/2026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5AA2EE5-3669-436F-9956-075B98384B70}" type="slidenum">
              <a:rPr lang="en-US" smtClean="0"/>
              <a:pPr/>
              <a:t>‹#›</a:t>
            </a:fld>
            <a:endParaRPr lang="en-US" dirty="0"/>
          </a:p>
        </p:txBody>
      </p:sp>
    </p:spTree>
    <p:extLst>
      <p:ext uri="{BB962C8B-B14F-4D97-AF65-F5344CB8AC3E}">
        <p14:creationId xmlns:p14="http://schemas.microsoft.com/office/powerpoint/2010/main" xmlns="" val="1968667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B2AF2-2E2F-4B40-ACCC-041D57AA7302}" type="datetimeFigureOut">
              <a:rPr lang="en-US" smtClean="0"/>
              <a:pPr/>
              <a:t>2/9/2026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20602-DA92-E44F-9F95-C86567BE2790}" type="slidenum">
              <a:rPr lang="en-US" smtClean="0"/>
              <a:pPr/>
              <a:t>‹#›</a:t>
            </a:fld>
            <a:endParaRPr lang="en-US" dirty="0"/>
          </a:p>
        </p:txBody>
      </p:sp>
    </p:spTree>
    <p:extLst>
      <p:ext uri="{BB962C8B-B14F-4D97-AF65-F5344CB8AC3E}">
        <p14:creationId xmlns:p14="http://schemas.microsoft.com/office/powerpoint/2010/main" xmlns="" val="148385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20602-DA92-E44F-9F95-C86567BE2790}" type="slidenum">
              <a:rPr lang="en-US" smtClean="0"/>
              <a:pPr/>
              <a:t>7</a:t>
            </a:fld>
            <a:endParaRPr lang="en-US" dirty="0"/>
          </a:p>
        </p:txBody>
      </p:sp>
    </p:spTree>
    <p:extLst>
      <p:ext uri="{BB962C8B-B14F-4D97-AF65-F5344CB8AC3E}">
        <p14:creationId xmlns:p14="http://schemas.microsoft.com/office/powerpoint/2010/main" xmlns="" val="1138215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Collage">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77978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Glacier Pattern">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D2F424-C343-BC4F-8658-283AE635684D}"/>
              </a:ext>
            </a:extLst>
          </p:cNvPr>
          <p:cNvSpPr>
            <a:spLocks noGrp="1"/>
          </p:cNvSpPr>
          <p:nvPr>
            <p:ph type="title" hasCustomPrompt="1"/>
          </p:nvPr>
        </p:nvSpPr>
        <p:spPr>
          <a:xfrm>
            <a:off x="381000" y="962443"/>
            <a:ext cx="11429998" cy="2439569"/>
          </a:xfrm>
        </p:spPr>
        <p:txBody>
          <a:bodyPr anchor="b"/>
          <a:lstStyle>
            <a:lvl1pPr algn="ctr">
              <a:defRPr sz="6000"/>
            </a:lvl1pPr>
          </a:lstStyle>
          <a:p>
            <a:r>
              <a:rPr lang="en-US" dirty="0"/>
              <a:t>Click to Add Title</a:t>
            </a:r>
          </a:p>
        </p:txBody>
      </p:sp>
      <p:sp>
        <p:nvSpPr>
          <p:cNvPr id="3" name="Text Placeholder 2">
            <a:extLst>
              <a:ext uri="{FF2B5EF4-FFF2-40B4-BE49-F238E27FC236}">
                <a16:creationId xmlns="" xmlns:a16="http://schemas.microsoft.com/office/drawing/2014/main"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 xmlns:a16="http://schemas.microsoft.com/office/drawing/2014/main" id="{5B84ED46-863D-364E-A799-72C7061B2403}"/>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
        <p:nvSpPr>
          <p:cNvPr id="7" name="Text Placeholder 8">
            <a:extLst>
              <a:ext uri="{FF2B5EF4-FFF2-40B4-BE49-F238E27FC236}">
                <a16:creationId xmlns="" xmlns:a16="http://schemas.microsoft.com/office/drawing/2014/main" id="{F72E111D-CA19-3E4D-86E9-BE15D1E79DAA}"/>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 xmlns:a16="http://schemas.microsoft.com/office/drawing/2014/main" id="{A510328D-D668-AB45-9BD4-12A01619A172}"/>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pic>
        <p:nvPicPr>
          <p:cNvPr id="9" name="Picture 8">
            <a:extLst>
              <a:ext uri="{FF2B5EF4-FFF2-40B4-BE49-F238E27FC236}">
                <a16:creationId xmlns="" xmlns:a16="http://schemas.microsoft.com/office/drawing/2014/main" id="{0AABB012-2C10-7B4B-B272-DD6C10D20F9E}"/>
              </a:ext>
            </a:extLst>
          </p:cNvPr>
          <p:cNvPicPr>
            <a:picLocks noChangeAspect="1"/>
          </p:cNvPicPr>
          <p:nvPr userDrawn="1"/>
        </p:nvPicPr>
        <p:blipFill>
          <a:blip r:embed="rId3"/>
          <a:stretch>
            <a:fillRect/>
          </a:stretch>
        </p:blipFill>
        <p:spPr>
          <a:xfrm>
            <a:off x="5410200" y="709837"/>
            <a:ext cx="1371600" cy="232682"/>
          </a:xfrm>
          <a:prstGeom prst="rect">
            <a:avLst/>
          </a:prstGeom>
        </p:spPr>
      </p:pic>
    </p:spTree>
    <p:extLst>
      <p:ext uri="{BB962C8B-B14F-4D97-AF65-F5344CB8AC3E}">
        <p14:creationId xmlns:p14="http://schemas.microsoft.com/office/powerpoint/2010/main" xmlns="" val="4085347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Granite Pattern">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D2F424-C343-BC4F-8658-283AE635684D}"/>
              </a:ext>
            </a:extLst>
          </p:cNvPr>
          <p:cNvSpPr>
            <a:spLocks noGrp="1"/>
          </p:cNvSpPr>
          <p:nvPr>
            <p:ph type="title" hasCustomPrompt="1"/>
          </p:nvPr>
        </p:nvSpPr>
        <p:spPr>
          <a:xfrm>
            <a:off x="381000" y="962443"/>
            <a:ext cx="11429998" cy="2439569"/>
          </a:xfrm>
        </p:spPr>
        <p:txBody>
          <a:bodyPr anchor="b"/>
          <a:lstStyle>
            <a:lvl1pPr algn="ctr">
              <a:defRPr sz="6000">
                <a:solidFill>
                  <a:schemeClr val="bg1"/>
                </a:solidFill>
              </a:defRPr>
            </a:lvl1pPr>
          </a:lstStyle>
          <a:p>
            <a:r>
              <a:rPr lang="en-US" dirty="0"/>
              <a:t>Click to Add Title</a:t>
            </a:r>
          </a:p>
        </p:txBody>
      </p:sp>
      <p:sp>
        <p:nvSpPr>
          <p:cNvPr id="3" name="Text Placeholder 2">
            <a:extLst>
              <a:ext uri="{FF2B5EF4-FFF2-40B4-BE49-F238E27FC236}">
                <a16:creationId xmlns="" xmlns:a16="http://schemas.microsoft.com/office/drawing/2014/main"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 xmlns:a16="http://schemas.microsoft.com/office/drawing/2014/main" id="{5B84ED46-863D-364E-A799-72C7061B2403}"/>
              </a:ext>
            </a:extLst>
          </p:cNvPr>
          <p:cNvSpPr>
            <a:spLocks noGrp="1"/>
          </p:cNvSpPr>
          <p:nvPr>
            <p:ph type="sldNum" sz="quarter" idx="12"/>
          </p:nvPr>
        </p:nvSpPr>
        <p:spPr/>
        <p:txBody>
          <a:bodyPr/>
          <a:lstStyle>
            <a:lvl1pPr>
              <a:defRPr>
                <a:solidFill>
                  <a:schemeClr val="bg2"/>
                </a:solidFill>
              </a:defRPr>
            </a:lvl1pPr>
          </a:lstStyle>
          <a:p>
            <a:fld id="{B6241DC6-097B-284E-8993-BBC1FC48FE7C}" type="slidenum">
              <a:rPr lang="en-US" smtClean="0"/>
              <a:pPr/>
              <a:t>‹#›</a:t>
            </a:fld>
            <a:endParaRPr lang="en-US" dirty="0"/>
          </a:p>
        </p:txBody>
      </p:sp>
      <p:sp>
        <p:nvSpPr>
          <p:cNvPr id="7" name="Text Placeholder 8">
            <a:extLst>
              <a:ext uri="{FF2B5EF4-FFF2-40B4-BE49-F238E27FC236}">
                <a16:creationId xmlns="" xmlns:a16="http://schemas.microsoft.com/office/drawing/2014/main" id="{C0275F70-EA79-B64A-A26B-354AF064EFBD}"/>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 xmlns:a16="http://schemas.microsoft.com/office/drawing/2014/main" id="{71F360C3-7383-3444-94DA-1266E5D57331}"/>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pic>
        <p:nvPicPr>
          <p:cNvPr id="10" name="Picture 9">
            <a:extLst>
              <a:ext uri="{FF2B5EF4-FFF2-40B4-BE49-F238E27FC236}">
                <a16:creationId xmlns="" xmlns:a16="http://schemas.microsoft.com/office/drawing/2014/main" id="{CAD7CB19-378D-6747-8EF5-C1DE6FDAD5F5}"/>
              </a:ext>
            </a:extLst>
          </p:cNvPr>
          <p:cNvPicPr>
            <a:picLocks noChangeAspect="1"/>
          </p:cNvPicPr>
          <p:nvPr userDrawn="1"/>
        </p:nvPicPr>
        <p:blipFill>
          <a:blip r:embed="rId3"/>
          <a:stretch>
            <a:fillRect/>
          </a:stretch>
        </p:blipFill>
        <p:spPr>
          <a:xfrm>
            <a:off x="5410200" y="712043"/>
            <a:ext cx="1371600" cy="232682"/>
          </a:xfrm>
          <a:prstGeom prst="rect">
            <a:avLst/>
          </a:prstGeom>
        </p:spPr>
      </p:pic>
    </p:spTree>
    <p:extLst>
      <p:ext uri="{BB962C8B-B14F-4D97-AF65-F5344CB8AC3E}">
        <p14:creationId xmlns:p14="http://schemas.microsoft.com/office/powerpoint/2010/main" xmlns="" val="1614843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Teal Pattern">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D2F424-C343-BC4F-8658-283AE635684D}"/>
              </a:ext>
            </a:extLst>
          </p:cNvPr>
          <p:cNvSpPr>
            <a:spLocks noGrp="1"/>
          </p:cNvSpPr>
          <p:nvPr>
            <p:ph type="title" hasCustomPrompt="1"/>
          </p:nvPr>
        </p:nvSpPr>
        <p:spPr>
          <a:xfrm>
            <a:off x="381000" y="944725"/>
            <a:ext cx="11429998" cy="2457287"/>
          </a:xfrm>
        </p:spPr>
        <p:txBody>
          <a:bodyPr anchor="b"/>
          <a:lstStyle>
            <a:lvl1pPr algn="ctr">
              <a:defRPr sz="6000">
                <a:solidFill>
                  <a:schemeClr val="bg1"/>
                </a:solidFill>
              </a:defRPr>
            </a:lvl1pPr>
          </a:lstStyle>
          <a:p>
            <a:r>
              <a:rPr lang="en-US" dirty="0"/>
              <a:t>Click to Add Title</a:t>
            </a:r>
          </a:p>
        </p:txBody>
      </p:sp>
      <p:sp>
        <p:nvSpPr>
          <p:cNvPr id="3" name="Text Placeholder 2">
            <a:extLst>
              <a:ext uri="{FF2B5EF4-FFF2-40B4-BE49-F238E27FC236}">
                <a16:creationId xmlns="" xmlns:a16="http://schemas.microsoft.com/office/drawing/2014/main"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 xmlns:a16="http://schemas.microsoft.com/office/drawing/2014/main" id="{5B84ED46-863D-364E-A799-72C7061B2403}"/>
              </a:ext>
            </a:extLst>
          </p:cNvPr>
          <p:cNvSpPr>
            <a:spLocks noGrp="1"/>
          </p:cNvSpPr>
          <p:nvPr>
            <p:ph type="sldNum" sz="quarter" idx="12"/>
          </p:nvPr>
        </p:nvSpPr>
        <p:spPr/>
        <p:txBody>
          <a:bodyPr/>
          <a:lstStyle>
            <a:lvl1pPr>
              <a:defRPr>
                <a:solidFill>
                  <a:schemeClr val="bg2"/>
                </a:solidFill>
              </a:defRPr>
            </a:lvl1pPr>
          </a:lstStyle>
          <a:p>
            <a:fld id="{B6241DC6-097B-284E-8993-BBC1FC48FE7C}" type="slidenum">
              <a:rPr lang="en-US" smtClean="0"/>
              <a:pPr/>
              <a:t>‹#›</a:t>
            </a:fld>
            <a:endParaRPr lang="en-US" dirty="0"/>
          </a:p>
        </p:txBody>
      </p:sp>
      <p:pic>
        <p:nvPicPr>
          <p:cNvPr id="7" name="Picture 6">
            <a:extLst>
              <a:ext uri="{FF2B5EF4-FFF2-40B4-BE49-F238E27FC236}">
                <a16:creationId xmlns="" xmlns:a16="http://schemas.microsoft.com/office/drawing/2014/main" id="{16A7943D-22F4-F64F-81F0-6E53A7309B65}"/>
              </a:ext>
            </a:extLst>
          </p:cNvPr>
          <p:cNvPicPr>
            <a:picLocks noChangeAspect="1"/>
          </p:cNvPicPr>
          <p:nvPr userDrawn="1"/>
        </p:nvPicPr>
        <p:blipFill>
          <a:blip r:embed="rId3"/>
          <a:stretch>
            <a:fillRect/>
          </a:stretch>
        </p:blipFill>
        <p:spPr>
          <a:xfrm>
            <a:off x="5410200" y="712043"/>
            <a:ext cx="1371600" cy="232682"/>
          </a:xfrm>
          <a:prstGeom prst="rect">
            <a:avLst/>
          </a:prstGeom>
        </p:spPr>
      </p:pic>
      <p:sp>
        <p:nvSpPr>
          <p:cNvPr id="8" name="Text Placeholder 8">
            <a:extLst>
              <a:ext uri="{FF2B5EF4-FFF2-40B4-BE49-F238E27FC236}">
                <a16:creationId xmlns="" xmlns:a16="http://schemas.microsoft.com/office/drawing/2014/main" id="{96EC8E9E-FEFA-3E45-A712-1FC6020183B4}"/>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9" name="Text Placeholder 8">
            <a:extLst>
              <a:ext uri="{FF2B5EF4-FFF2-40B4-BE49-F238E27FC236}">
                <a16:creationId xmlns="" xmlns:a16="http://schemas.microsoft.com/office/drawing/2014/main" id="{EC363AFF-9982-5449-9DA6-E6AA29EBE0AB}"/>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xmlns="" val="3759684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1602208B-D4B7-5A41-9353-7DFBD538B802}"/>
              </a:ext>
            </a:extLst>
          </p:cNvPr>
          <p:cNvSpPr>
            <a:spLocks/>
          </p:cNvSpPr>
          <p:nvPr userDrawn="1"/>
        </p:nvSpPr>
        <p:spPr>
          <a:xfrm>
            <a:off x="975360" y="914400"/>
            <a:ext cx="10241280" cy="50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 xmlns:a16="http://schemas.microsoft.com/office/drawing/2014/main" id="{68025801-304F-C74B-A7EB-E9C63AF83AF4}"/>
              </a:ext>
            </a:extLst>
          </p:cNvPr>
          <p:cNvPicPr>
            <a:picLocks noChangeAspect="1"/>
          </p:cNvPicPr>
          <p:nvPr userDrawn="1"/>
        </p:nvPicPr>
        <p:blipFill>
          <a:blip r:embed="rId3"/>
          <a:stretch>
            <a:fillRect/>
          </a:stretch>
        </p:blipFill>
        <p:spPr>
          <a:xfrm>
            <a:off x="5892800" y="1102577"/>
            <a:ext cx="406400" cy="457200"/>
          </a:xfrm>
          <a:prstGeom prst="rect">
            <a:avLst/>
          </a:prstGeom>
        </p:spPr>
      </p:pic>
      <p:sp>
        <p:nvSpPr>
          <p:cNvPr id="6" name="Title 1">
            <a:extLst>
              <a:ext uri="{FF2B5EF4-FFF2-40B4-BE49-F238E27FC236}">
                <a16:creationId xmlns="" xmlns:a16="http://schemas.microsoft.com/office/drawing/2014/main" id="{BD245DC7-634C-5A44-BA7A-EBAC718DB22D}"/>
              </a:ext>
            </a:extLst>
          </p:cNvPr>
          <p:cNvSpPr>
            <a:spLocks noGrp="1"/>
          </p:cNvSpPr>
          <p:nvPr>
            <p:ph type="title" hasCustomPrompt="1"/>
          </p:nvPr>
        </p:nvSpPr>
        <p:spPr>
          <a:xfrm>
            <a:off x="1592459" y="1698924"/>
            <a:ext cx="9007082" cy="1739435"/>
          </a:xfrm>
        </p:spPr>
        <p:txBody>
          <a:bodyPr anchor="b"/>
          <a:lstStyle>
            <a:lvl1pPr algn="ctr">
              <a:defRPr sz="6000"/>
            </a:lvl1pPr>
          </a:lstStyle>
          <a:p>
            <a:r>
              <a:rPr lang="en-US" dirty="0"/>
              <a:t>Click to Add Title</a:t>
            </a:r>
          </a:p>
        </p:txBody>
      </p:sp>
      <p:sp>
        <p:nvSpPr>
          <p:cNvPr id="10" name="Text Placeholder 2">
            <a:extLst>
              <a:ext uri="{FF2B5EF4-FFF2-40B4-BE49-F238E27FC236}">
                <a16:creationId xmlns="" xmlns:a16="http://schemas.microsoft.com/office/drawing/2014/main" id="{1EC244B5-61B6-3745-B99B-0A1146BEE6DE}"/>
              </a:ext>
            </a:extLst>
          </p:cNvPr>
          <p:cNvSpPr>
            <a:spLocks noGrp="1"/>
          </p:cNvSpPr>
          <p:nvPr>
            <p:ph type="body" idx="1" hasCustomPrompt="1"/>
          </p:nvPr>
        </p:nvSpPr>
        <p:spPr>
          <a:xfrm>
            <a:off x="1592458" y="3465348"/>
            <a:ext cx="9029821" cy="1418740"/>
          </a:xfrm>
        </p:spPr>
        <p:txBody>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11" name="Text Placeholder 8">
            <a:extLst>
              <a:ext uri="{FF2B5EF4-FFF2-40B4-BE49-F238E27FC236}">
                <a16:creationId xmlns="" xmlns:a16="http://schemas.microsoft.com/office/drawing/2014/main" id="{E69EEDD0-104F-714A-AA49-9D56614F67F8}"/>
              </a:ext>
            </a:extLst>
          </p:cNvPr>
          <p:cNvSpPr>
            <a:spLocks noGrp="1"/>
          </p:cNvSpPr>
          <p:nvPr>
            <p:ph type="body" sz="quarter" idx="13" hasCustomPrompt="1"/>
          </p:nvPr>
        </p:nvSpPr>
        <p:spPr>
          <a:xfrm>
            <a:off x="1569721" y="5023236"/>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12" name="Text Placeholder 8">
            <a:extLst>
              <a:ext uri="{FF2B5EF4-FFF2-40B4-BE49-F238E27FC236}">
                <a16:creationId xmlns="" xmlns:a16="http://schemas.microsoft.com/office/drawing/2014/main" id="{41F7EF44-8616-A24C-8D55-AF4F252E6FB9}"/>
              </a:ext>
            </a:extLst>
          </p:cNvPr>
          <p:cNvSpPr>
            <a:spLocks noGrp="1"/>
          </p:cNvSpPr>
          <p:nvPr>
            <p:ph type="body" sz="quarter" idx="14" hasCustomPrompt="1"/>
          </p:nvPr>
        </p:nvSpPr>
        <p:spPr>
          <a:xfrm>
            <a:off x="1569721" y="5404402"/>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xmlns="" val="1837263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1.1">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BFDF12E-E6C4-D64A-B582-CF42ACC6E6FD}"/>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5" name="Title 1">
            <a:extLst>
              <a:ext uri="{FF2B5EF4-FFF2-40B4-BE49-F238E27FC236}">
                <a16:creationId xmlns="" xmlns:a16="http://schemas.microsoft.com/office/drawing/2014/main" id="{A4A6FB9B-D4CB-2C4C-9136-6CDC6A622F20}"/>
              </a:ext>
            </a:extLst>
          </p:cNvPr>
          <p:cNvSpPr>
            <a:spLocks noGrp="1"/>
          </p:cNvSpPr>
          <p:nvPr>
            <p:ph type="title" hasCustomPrompt="1"/>
          </p:nvPr>
        </p:nvSpPr>
        <p:spPr>
          <a:xfrm>
            <a:off x="381000" y="1006475"/>
            <a:ext cx="11429998" cy="2395537"/>
          </a:xfrm>
        </p:spPr>
        <p:txBody>
          <a:bodyPr anchor="b"/>
          <a:lstStyle>
            <a:lvl1pPr algn="ctr">
              <a:defRPr sz="6000">
                <a:solidFill>
                  <a:schemeClr val="bg1"/>
                </a:solidFill>
              </a:defRPr>
            </a:lvl1pPr>
          </a:lstStyle>
          <a:p>
            <a:r>
              <a:rPr lang="en-US" dirty="0"/>
              <a:t>Click to Add Title</a:t>
            </a:r>
          </a:p>
        </p:txBody>
      </p:sp>
      <p:sp>
        <p:nvSpPr>
          <p:cNvPr id="6" name="Text Placeholder 2">
            <a:extLst>
              <a:ext uri="{FF2B5EF4-FFF2-40B4-BE49-F238E27FC236}">
                <a16:creationId xmlns="" xmlns:a16="http://schemas.microsoft.com/office/drawing/2014/main" id="{8B3A9E89-705C-084C-A706-8AA004071AB4}"/>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7" name="Text Placeholder 8">
            <a:extLst>
              <a:ext uri="{FF2B5EF4-FFF2-40B4-BE49-F238E27FC236}">
                <a16:creationId xmlns="" xmlns:a16="http://schemas.microsoft.com/office/drawing/2014/main" id="{25196E09-37F8-814E-AC97-1DDCF22B8689}"/>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 xmlns:a16="http://schemas.microsoft.com/office/drawing/2014/main" id="{7DE8FBFC-EBD8-414C-BAC2-5D40AEC75142}"/>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xmlns="" val="1716095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F8A8E958-0710-3B4F-A474-397B0BECAA59}"/>
              </a:ext>
            </a:extLst>
          </p:cNvPr>
          <p:cNvSpPr>
            <a:spLocks/>
          </p:cNvSpPr>
          <p:nvPr userDrawn="1"/>
        </p:nvSpPr>
        <p:spPr>
          <a:xfrm>
            <a:off x="975360" y="914400"/>
            <a:ext cx="10241280" cy="50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 xmlns:a16="http://schemas.microsoft.com/office/drawing/2014/main" id="{4675B924-9BF5-4A42-989A-AD3DD22A374B}"/>
              </a:ext>
            </a:extLst>
          </p:cNvPr>
          <p:cNvSpPr>
            <a:spLocks noGrp="1"/>
          </p:cNvSpPr>
          <p:nvPr>
            <p:ph type="title" hasCustomPrompt="1"/>
          </p:nvPr>
        </p:nvSpPr>
        <p:spPr>
          <a:xfrm>
            <a:off x="1592459" y="1698924"/>
            <a:ext cx="9007082" cy="1739435"/>
          </a:xfrm>
        </p:spPr>
        <p:txBody>
          <a:bodyPr anchor="b"/>
          <a:lstStyle>
            <a:lvl1pPr algn="ctr">
              <a:defRPr sz="6000"/>
            </a:lvl1pPr>
          </a:lstStyle>
          <a:p>
            <a:r>
              <a:rPr lang="en-US" dirty="0"/>
              <a:t>Click to Add Title</a:t>
            </a:r>
          </a:p>
        </p:txBody>
      </p:sp>
      <p:sp>
        <p:nvSpPr>
          <p:cNvPr id="16" name="Text Placeholder 2">
            <a:extLst>
              <a:ext uri="{FF2B5EF4-FFF2-40B4-BE49-F238E27FC236}">
                <a16:creationId xmlns="" xmlns:a16="http://schemas.microsoft.com/office/drawing/2014/main" id="{B7D9AA30-118D-6B47-81AE-AAA0C0DD4C71}"/>
              </a:ext>
            </a:extLst>
          </p:cNvPr>
          <p:cNvSpPr>
            <a:spLocks noGrp="1"/>
          </p:cNvSpPr>
          <p:nvPr>
            <p:ph type="body" idx="1" hasCustomPrompt="1"/>
          </p:nvPr>
        </p:nvSpPr>
        <p:spPr>
          <a:xfrm>
            <a:off x="1592458" y="3465348"/>
            <a:ext cx="9029821" cy="1418740"/>
          </a:xfrm>
        </p:spPr>
        <p:txBody>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5" name="Picture 4">
            <a:extLst>
              <a:ext uri="{FF2B5EF4-FFF2-40B4-BE49-F238E27FC236}">
                <a16:creationId xmlns="" xmlns:a16="http://schemas.microsoft.com/office/drawing/2014/main" id="{F75323DF-AF41-BF4E-857E-3A8FE95E0EB0}"/>
              </a:ext>
            </a:extLst>
          </p:cNvPr>
          <p:cNvPicPr>
            <a:picLocks noChangeAspect="1"/>
          </p:cNvPicPr>
          <p:nvPr userDrawn="1"/>
        </p:nvPicPr>
        <p:blipFill>
          <a:blip r:embed="rId3"/>
          <a:stretch>
            <a:fillRect/>
          </a:stretch>
        </p:blipFill>
        <p:spPr>
          <a:xfrm>
            <a:off x="5892800" y="1102577"/>
            <a:ext cx="406400" cy="457200"/>
          </a:xfrm>
          <a:prstGeom prst="rect">
            <a:avLst/>
          </a:prstGeom>
        </p:spPr>
      </p:pic>
      <p:sp>
        <p:nvSpPr>
          <p:cNvPr id="6" name="Text Placeholder 8">
            <a:extLst>
              <a:ext uri="{FF2B5EF4-FFF2-40B4-BE49-F238E27FC236}">
                <a16:creationId xmlns="" xmlns:a16="http://schemas.microsoft.com/office/drawing/2014/main" id="{AEEBE3B6-D4E5-BE4C-8270-BC9C2CC38D10}"/>
              </a:ext>
            </a:extLst>
          </p:cNvPr>
          <p:cNvSpPr>
            <a:spLocks noGrp="1"/>
          </p:cNvSpPr>
          <p:nvPr>
            <p:ph type="body" sz="quarter" idx="13" hasCustomPrompt="1"/>
          </p:nvPr>
        </p:nvSpPr>
        <p:spPr>
          <a:xfrm>
            <a:off x="1569721" y="5023236"/>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7" name="Text Placeholder 8">
            <a:extLst>
              <a:ext uri="{FF2B5EF4-FFF2-40B4-BE49-F238E27FC236}">
                <a16:creationId xmlns="" xmlns:a16="http://schemas.microsoft.com/office/drawing/2014/main" id="{F4592AFD-1BDB-A44D-8D8A-EEE9D26FF12E}"/>
              </a:ext>
            </a:extLst>
          </p:cNvPr>
          <p:cNvSpPr>
            <a:spLocks noGrp="1"/>
          </p:cNvSpPr>
          <p:nvPr>
            <p:ph type="body" sz="quarter" idx="14" hasCustomPrompt="1"/>
          </p:nvPr>
        </p:nvSpPr>
        <p:spPr>
          <a:xfrm>
            <a:off x="1569721" y="5404402"/>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xmlns="" val="984214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1.2">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27F356B-34C8-4B4F-83A7-94F171ECC54B}"/>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5" name="Title 1">
            <a:extLst>
              <a:ext uri="{FF2B5EF4-FFF2-40B4-BE49-F238E27FC236}">
                <a16:creationId xmlns="" xmlns:a16="http://schemas.microsoft.com/office/drawing/2014/main" id="{ECDFA6FB-E99F-3544-AAEB-49FD71734F6A}"/>
              </a:ext>
            </a:extLst>
          </p:cNvPr>
          <p:cNvSpPr>
            <a:spLocks noGrp="1"/>
          </p:cNvSpPr>
          <p:nvPr>
            <p:ph type="title" hasCustomPrompt="1"/>
          </p:nvPr>
        </p:nvSpPr>
        <p:spPr>
          <a:xfrm>
            <a:off x="381000" y="1006475"/>
            <a:ext cx="11429998" cy="2395537"/>
          </a:xfrm>
        </p:spPr>
        <p:txBody>
          <a:bodyPr anchor="b"/>
          <a:lstStyle>
            <a:lvl1pPr algn="ctr">
              <a:defRPr sz="6000">
                <a:solidFill>
                  <a:schemeClr val="bg1"/>
                </a:solidFill>
              </a:defRPr>
            </a:lvl1pPr>
          </a:lstStyle>
          <a:p>
            <a:r>
              <a:rPr lang="en-US" dirty="0"/>
              <a:t>Click to Add Title</a:t>
            </a:r>
          </a:p>
        </p:txBody>
      </p:sp>
      <p:sp>
        <p:nvSpPr>
          <p:cNvPr id="6" name="Text Placeholder 2">
            <a:extLst>
              <a:ext uri="{FF2B5EF4-FFF2-40B4-BE49-F238E27FC236}">
                <a16:creationId xmlns="" xmlns:a16="http://schemas.microsoft.com/office/drawing/2014/main" id="{00BA40A4-B7BF-2746-8AD8-94603C12168C}"/>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7" name="Text Placeholder 8">
            <a:extLst>
              <a:ext uri="{FF2B5EF4-FFF2-40B4-BE49-F238E27FC236}">
                <a16:creationId xmlns="" xmlns:a16="http://schemas.microsoft.com/office/drawing/2014/main" id="{6B628AB3-D0F0-694B-969B-174CE2BD6F69}"/>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 xmlns:a16="http://schemas.microsoft.com/office/drawing/2014/main" id="{BF85C870-DF71-4540-9D51-AE50E75E4184}"/>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xmlns="" val="468326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2.1">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5B33C14A-97BE-4143-9541-B7457422D97A}"/>
              </a:ext>
            </a:extLst>
          </p:cNvPr>
          <p:cNvSpPr>
            <a:spLocks noGrp="1"/>
          </p:cNvSpPr>
          <p:nvPr>
            <p:ph type="title" hasCustomPrompt="1"/>
          </p:nvPr>
        </p:nvSpPr>
        <p:spPr>
          <a:xfrm>
            <a:off x="381000" y="1006475"/>
            <a:ext cx="11429998" cy="2395537"/>
          </a:xfrm>
        </p:spPr>
        <p:txBody>
          <a:bodyPr anchor="b"/>
          <a:lstStyle>
            <a:lvl1pPr algn="ctr">
              <a:defRPr sz="6000"/>
            </a:lvl1pPr>
          </a:lstStyle>
          <a:p>
            <a:r>
              <a:rPr lang="en-US" dirty="0"/>
              <a:t>Click to Add Title</a:t>
            </a:r>
          </a:p>
        </p:txBody>
      </p:sp>
      <p:sp>
        <p:nvSpPr>
          <p:cNvPr id="8" name="Text Placeholder 2">
            <a:extLst>
              <a:ext uri="{FF2B5EF4-FFF2-40B4-BE49-F238E27FC236}">
                <a16:creationId xmlns="" xmlns:a16="http://schemas.microsoft.com/office/drawing/2014/main" id="{30CF389E-38CE-4C42-9208-202DA7D1CB2D}"/>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6" name="Picture 5">
            <a:extLst>
              <a:ext uri="{FF2B5EF4-FFF2-40B4-BE49-F238E27FC236}">
                <a16:creationId xmlns="" xmlns:a16="http://schemas.microsoft.com/office/drawing/2014/main" id="{3D238752-34C7-7B4F-B759-328E57A5611A}"/>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9" name="Text Placeholder 8">
            <a:extLst>
              <a:ext uri="{FF2B5EF4-FFF2-40B4-BE49-F238E27FC236}">
                <a16:creationId xmlns="" xmlns:a16="http://schemas.microsoft.com/office/drawing/2014/main" id="{549D14DB-AD2D-C44B-A785-2E3DC2A06E58}"/>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10" name="Text Placeholder 8">
            <a:extLst>
              <a:ext uri="{FF2B5EF4-FFF2-40B4-BE49-F238E27FC236}">
                <a16:creationId xmlns="" xmlns:a16="http://schemas.microsoft.com/office/drawing/2014/main" id="{5E7AF5DD-E9BC-AF45-AC3C-BC6CBCD5280A}"/>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xmlns="" val="3531581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2.2">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 xmlns:a16="http://schemas.microsoft.com/office/drawing/2014/main" id="{E783DF5A-275B-0E42-A9A5-C1FA1D3A06A0}"/>
              </a:ext>
            </a:extLst>
          </p:cNvPr>
          <p:cNvSpPr>
            <a:spLocks noGrp="1"/>
          </p:cNvSpPr>
          <p:nvPr>
            <p:ph type="title" hasCustomPrompt="1"/>
          </p:nvPr>
        </p:nvSpPr>
        <p:spPr>
          <a:xfrm>
            <a:off x="381000" y="1006475"/>
            <a:ext cx="11429998" cy="2395537"/>
          </a:xfrm>
        </p:spPr>
        <p:txBody>
          <a:bodyPr anchor="b"/>
          <a:lstStyle>
            <a:lvl1pPr algn="ctr">
              <a:defRPr sz="6000"/>
            </a:lvl1pPr>
          </a:lstStyle>
          <a:p>
            <a:r>
              <a:rPr lang="en-US" dirty="0"/>
              <a:t>Click to Add Title</a:t>
            </a:r>
          </a:p>
        </p:txBody>
      </p:sp>
      <p:sp>
        <p:nvSpPr>
          <p:cNvPr id="10" name="Text Placeholder 2">
            <a:extLst>
              <a:ext uri="{FF2B5EF4-FFF2-40B4-BE49-F238E27FC236}">
                <a16:creationId xmlns="" xmlns:a16="http://schemas.microsoft.com/office/drawing/2014/main" id="{D819764F-668B-E943-85A7-B44B91488CF6}"/>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6" name="Picture 5">
            <a:extLst>
              <a:ext uri="{FF2B5EF4-FFF2-40B4-BE49-F238E27FC236}">
                <a16:creationId xmlns="" xmlns:a16="http://schemas.microsoft.com/office/drawing/2014/main" id="{1ACFCB51-5282-944D-9F06-50D3214FDBEB}"/>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7" name="Text Placeholder 8">
            <a:extLst>
              <a:ext uri="{FF2B5EF4-FFF2-40B4-BE49-F238E27FC236}">
                <a16:creationId xmlns="" xmlns:a16="http://schemas.microsoft.com/office/drawing/2014/main" id="{9CF39DD7-1859-0343-B62F-74B77E9C2113}"/>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 xmlns:a16="http://schemas.microsoft.com/office/drawing/2014/main" id="{F2617068-2E2C-B342-BE37-A5C9E88CB4C4}"/>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xmlns="" val="1914502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sclaimers">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A4B57D40-D93F-6944-A5A8-2AFA37F0F4E8}"/>
              </a:ext>
            </a:extLst>
          </p:cNvPr>
          <p:cNvSpPr txBox="1"/>
          <p:nvPr userDrawn="1"/>
        </p:nvSpPr>
        <p:spPr>
          <a:xfrm>
            <a:off x="381000" y="331200"/>
            <a:ext cx="11430000" cy="967957"/>
          </a:xfrm>
          <a:prstGeom prst="rect">
            <a:avLst/>
          </a:prstGeom>
          <a:noFill/>
        </p:spPr>
        <p:txBody>
          <a:bodyPr wrap="square" rtlCol="0">
            <a:spAutoFit/>
          </a:bodyPr>
          <a:lstStyle/>
          <a:p>
            <a:pPr algn="ctr">
              <a:lnSpc>
                <a:spcPts val="3620"/>
              </a:lnSpc>
              <a:spcBef>
                <a:spcPts val="0"/>
              </a:spcBef>
              <a:spcAft>
                <a:spcPts val="0"/>
              </a:spcAft>
            </a:pPr>
            <a:r>
              <a:rPr lang="en-US" sz="3600" b="0" i="0" dirty="0">
                <a:latin typeface="DM Serif Display" pitchFamily="2" charset="0"/>
              </a:rPr>
              <a:t>INTEGRITY</a:t>
            </a:r>
            <a:r>
              <a:rPr lang="en-US" b="0" i="0" dirty="0">
                <a:latin typeface="DM Serif Display" pitchFamily="2" charset="0"/>
              </a:rPr>
              <a:t/>
            </a:r>
            <a:br>
              <a:rPr lang="en-US" b="0" i="0" dirty="0">
                <a:latin typeface="DM Serif Display" pitchFamily="2" charset="0"/>
              </a:rPr>
            </a:br>
            <a:r>
              <a:rPr lang="en-US" b="0" i="0" dirty="0">
                <a:solidFill>
                  <a:schemeClr val="tx2"/>
                </a:solidFill>
                <a:latin typeface="DM Serif Display" pitchFamily="2" charset="0"/>
              </a:rPr>
              <a:t>We remain steadfast in our commitment to always do the right thing, the right way.</a:t>
            </a:r>
          </a:p>
        </p:txBody>
      </p:sp>
      <p:sp>
        <p:nvSpPr>
          <p:cNvPr id="6" name="TextBox 5">
            <a:extLst>
              <a:ext uri="{FF2B5EF4-FFF2-40B4-BE49-F238E27FC236}">
                <a16:creationId xmlns="" xmlns:a16="http://schemas.microsoft.com/office/drawing/2014/main" id="{3D35D6B0-F3A0-2E46-9F23-7B8E0D40454A}"/>
              </a:ext>
            </a:extLst>
          </p:cNvPr>
          <p:cNvSpPr txBox="1"/>
          <p:nvPr userDrawn="1"/>
        </p:nvSpPr>
        <p:spPr>
          <a:xfrm>
            <a:off x="381000" y="1640766"/>
            <a:ext cx="11267090" cy="4821833"/>
          </a:xfrm>
          <a:prstGeom prst="rect">
            <a:avLst/>
          </a:prstGeom>
          <a:noFill/>
        </p:spPr>
        <p:txBody>
          <a:bodyPr wrap="square" rtlCol="0">
            <a:spAutoFit/>
          </a:bodyPr>
          <a:lstStyle/>
          <a:p>
            <a:pPr marL="0" marR="5074"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EARNINGS DISCLAIMER: </a:t>
            </a:r>
            <a:r>
              <a:rPr lang="en-US" sz="1400" b="0" i="0" dirty="0">
                <a:solidFill>
                  <a:schemeClr val="tx1"/>
                </a:solidFill>
                <a:latin typeface="Nunito" pitchFamily="2" charset="77"/>
                <a:cs typeface="Arial" panose="020B0604020202020204" pitchFamily="34" charset="0"/>
              </a:rPr>
              <a:t>The ability to earn income under the Isagenix Team Compensation Plan depends on many factors including </a:t>
            </a:r>
            <a:br>
              <a:rPr lang="en-US" sz="1400" b="0" i="0" dirty="0">
                <a:solidFill>
                  <a:schemeClr val="tx1"/>
                </a:solidFill>
                <a:latin typeface="Nunito" pitchFamily="2" charset="77"/>
                <a:cs typeface="Arial" panose="020B0604020202020204" pitchFamily="34" charset="0"/>
              </a:rPr>
            </a:br>
            <a:r>
              <a:rPr lang="en-US" sz="1400" b="0" i="0" dirty="0">
                <a:solidFill>
                  <a:schemeClr val="tx1"/>
                </a:solidFill>
                <a:latin typeface="Nunito" pitchFamily="2" charset="77"/>
                <a:cs typeface="Arial" panose="020B0604020202020204" pitchFamily="34" charset="0"/>
              </a:rPr>
              <a:t>an individual Associate's business, social, and sales skills; personal ambition and activity; availability of time and financial resources; and access to large network of family, friends, and business contacts. Isagenix cannot and does not guarantee any particular level of earnings. Even Associates who dedicate a significant amount of time, effort, and personal funds may not achieve a meaningful level of success. </a:t>
            </a:r>
            <a:br>
              <a:rPr lang="en-US" sz="1400" b="0" i="0" dirty="0">
                <a:solidFill>
                  <a:schemeClr val="tx1"/>
                </a:solidFill>
                <a:latin typeface="Nunito" pitchFamily="2" charset="77"/>
                <a:cs typeface="Arial" panose="020B0604020202020204" pitchFamily="34" charset="0"/>
              </a:rPr>
            </a:br>
            <a:r>
              <a:rPr lang="en-US" sz="1400" b="0" i="0" dirty="0">
                <a:solidFill>
                  <a:schemeClr val="tx1"/>
                </a:solidFill>
                <a:latin typeface="Nunito" pitchFamily="2" charset="77"/>
                <a:cs typeface="Arial" panose="020B0604020202020204" pitchFamily="34" charset="0"/>
              </a:rPr>
              <a:t>For average earnings, refer to IsagenixEarnings.com.</a:t>
            </a:r>
          </a:p>
          <a:p>
            <a:pPr marL="0" marR="265746"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ISAGENIX LEGACY CLUB: </a:t>
            </a:r>
            <a:r>
              <a:rPr lang="en-US" sz="1400" b="0" i="0" dirty="0">
                <a:solidFill>
                  <a:schemeClr val="tx1"/>
                </a:solidFill>
                <a:latin typeface="Nunito" pitchFamily="2" charset="77"/>
                <a:cs typeface="Arial" panose="020B0604020202020204" pitchFamily="34" charset="0"/>
              </a:rPr>
              <a:t>An Isagenix Legacy Club Member is an Independent Associate to whom Isagenix has paid a gross total of $1 million or more since joining Isagenix. Earnings reflect gross amounts that do not include any business expenses. </a:t>
            </a:r>
          </a:p>
          <a:p>
            <a:pPr marL="0" marR="945015"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WEIGHT LOSS DISCLAIMER: </a:t>
            </a:r>
            <a:r>
              <a:rPr lang="en-US" sz="1400" b="0" i="0" dirty="0">
                <a:solidFill>
                  <a:schemeClr val="tx1"/>
                </a:solidFill>
                <a:latin typeface="Nunito" pitchFamily="2" charset="77"/>
                <a:cs typeface="Arial" panose="020B0604020202020204" pitchFamily="34" charset="0"/>
              </a:rPr>
              <a:t>Weight loss, muscle gain, lifestyle, and other results depicted here reflect exceptional individual experiences of Isagenix Customers and should not be construed as typical or average. Results vary with individual effort, body composition, eating patterns, time, exercise, and other factors, such as genetic and physiological makeup. </a:t>
            </a:r>
          </a:p>
          <a:p>
            <a:pPr marL="0" marR="1581155"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SAFETY DISCLAIMER: </a:t>
            </a:r>
            <a:r>
              <a:rPr lang="en-US" sz="1400" b="0" i="0" dirty="0">
                <a:solidFill>
                  <a:schemeClr val="tx1"/>
                </a:solidFill>
                <a:latin typeface="Nunito" pitchFamily="2" charset="77"/>
                <a:cs typeface="Arial" panose="020B0604020202020204" pitchFamily="34" charset="0"/>
              </a:rPr>
              <a:t>If you are pregnant, nursing, diabetic, on medication, have a medical condition, or are beginning a weight control program, consult your physician before using Isagenix products or making any other dietary changes. Discontinue use if adverse events occur.</a:t>
            </a:r>
          </a:p>
          <a:p>
            <a:pPr marL="0" marR="1599548"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INFORMATION FOR GENERAL PURPOSES ONLY: </a:t>
            </a:r>
            <a:r>
              <a:rPr lang="en-US" sz="1400" b="0" i="0" dirty="0">
                <a:solidFill>
                  <a:schemeClr val="tx1"/>
                </a:solidFill>
                <a:latin typeface="Nunito" pitchFamily="2" charset="77"/>
                <a:cs typeface="Arial" panose="020B0604020202020204" pitchFamily="34" charset="0"/>
              </a:rPr>
              <a:t>Information provided in this presentation and on all publications, packaging, and labels is for general purposes only and designed to help you make informed decisions about your health. </a:t>
            </a:r>
            <a:br>
              <a:rPr lang="en-US" sz="1400" b="0" i="0" dirty="0">
                <a:solidFill>
                  <a:schemeClr val="tx1"/>
                </a:solidFill>
                <a:latin typeface="Nunito" pitchFamily="2" charset="77"/>
                <a:cs typeface="Arial" panose="020B0604020202020204" pitchFamily="34" charset="0"/>
              </a:rPr>
            </a:br>
            <a:r>
              <a:rPr lang="en-US" sz="1400" b="0" i="0" dirty="0">
                <a:solidFill>
                  <a:schemeClr val="tx1"/>
                </a:solidFill>
                <a:latin typeface="Nunito" pitchFamily="2" charset="77"/>
                <a:cs typeface="Arial" panose="020B0604020202020204" pitchFamily="34" charset="0"/>
              </a:rPr>
              <a:t>It is not intended to substitute advice from your physician or health care professional.</a:t>
            </a:r>
          </a:p>
          <a:p>
            <a:endParaRPr lang="en-US" sz="1400" b="0" i="0" dirty="0">
              <a:solidFill>
                <a:schemeClr val="tx1"/>
              </a:solidFill>
              <a:latin typeface="Nunito Light" pitchFamily="2" charset="77"/>
            </a:endParaRPr>
          </a:p>
        </p:txBody>
      </p:sp>
    </p:spTree>
    <p:extLst>
      <p:ext uri="{BB962C8B-B14F-4D97-AF65-F5344CB8AC3E}">
        <p14:creationId xmlns:p14="http://schemas.microsoft.com/office/powerpoint/2010/main" xmlns="" val="1793137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Glacier">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65541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F86F0E-111E-604B-AE5B-CB7DA8680B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 xmlns:a16="http://schemas.microsoft.com/office/drawing/2014/main" id="{AC083A7B-510A-C240-9F89-9052EE2BC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 xmlns:a16="http://schemas.microsoft.com/office/drawing/2014/main" id="{5E363CC3-291C-CC4A-85B9-BC0A987CCC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CE2FAEF3-87DB-FD4E-8D12-759F4B705AFC}"/>
              </a:ext>
            </a:extLst>
          </p:cNvPr>
          <p:cNvSpPr>
            <a:spLocks noGrp="1"/>
          </p:cNvSpPr>
          <p:nvPr>
            <p:ph type="sldNum" sz="quarter" idx="12"/>
          </p:nvPr>
        </p:nvSpPr>
        <p:spPr/>
        <p:txBody>
          <a:bodyPr/>
          <a:lstStyle>
            <a:lvl1pPr>
              <a:defRPr sz="900"/>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xmlns="" val="3714337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 xmlns:a16="http://schemas.microsoft.com/office/drawing/2014/main" id="{6E146F18-05E4-C140-8D3C-68C8E120F310}"/>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 xmlns:a16="http://schemas.microsoft.com/office/drawing/2014/main" id="{57726E21-08A8-F244-BCED-FBB8FC0E58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77FA5BD-7D9F-9F42-9364-A405FDC2DDA1}"/>
              </a:ext>
            </a:extLst>
          </p:cNvPr>
          <p:cNvSpPr>
            <a:spLocks noGrp="1"/>
          </p:cNvSpPr>
          <p:nvPr>
            <p:ph sz="half" idx="1"/>
          </p:nvPr>
        </p:nvSpPr>
        <p:spPr>
          <a:xfrm>
            <a:off x="381000" y="1556475"/>
            <a:ext cx="5638800" cy="4620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14DDCEC-2C39-E348-BEA3-19F9E816BBDD}"/>
              </a:ext>
            </a:extLst>
          </p:cNvPr>
          <p:cNvSpPr>
            <a:spLocks noGrp="1"/>
          </p:cNvSpPr>
          <p:nvPr>
            <p:ph sz="half" idx="2"/>
          </p:nvPr>
        </p:nvSpPr>
        <p:spPr>
          <a:xfrm>
            <a:off x="6172200" y="1556475"/>
            <a:ext cx="5638798" cy="4620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 xmlns:a16="http://schemas.microsoft.com/office/drawing/2014/main" id="{FE89173A-0526-284C-B491-F1995B7074D9}"/>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xmlns="" val="3739154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 xmlns:a16="http://schemas.microsoft.com/office/drawing/2014/main" id="{25C9FD10-11F7-AC44-BFD0-49412D039427}"/>
              </a:ext>
            </a:extLst>
          </p:cNvPr>
          <p:cNvSpPr>
            <a:spLocks noGrp="1"/>
          </p:cNvSpPr>
          <p:nvPr>
            <p:ph type="ftr" sz="quarter" idx="11"/>
          </p:nvPr>
        </p:nvSpPr>
        <p:spPr/>
        <p:txBody>
          <a:bodyPr/>
          <a:lstStyle/>
          <a:p>
            <a:endParaRPr lang="en-US" dirty="0"/>
          </a:p>
        </p:txBody>
      </p:sp>
      <p:sp>
        <p:nvSpPr>
          <p:cNvPr id="3" name="Text Placeholder 2">
            <a:extLst>
              <a:ext uri="{FF2B5EF4-FFF2-40B4-BE49-F238E27FC236}">
                <a16:creationId xmlns="" xmlns:a16="http://schemas.microsoft.com/office/drawing/2014/main" id="{87B4F1D3-240F-8246-9A49-270261219804}"/>
              </a:ext>
            </a:extLst>
          </p:cNvPr>
          <p:cNvSpPr>
            <a:spLocks noGrp="1"/>
          </p:cNvSpPr>
          <p:nvPr>
            <p:ph type="body" idx="1" hasCustomPrompt="1"/>
          </p:nvPr>
        </p:nvSpPr>
        <p:spPr>
          <a:xfrm>
            <a:off x="381000" y="1556475"/>
            <a:ext cx="5616576" cy="82391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4" name="Content Placeholder 3">
            <a:extLst>
              <a:ext uri="{FF2B5EF4-FFF2-40B4-BE49-F238E27FC236}">
                <a16:creationId xmlns="" xmlns:a16="http://schemas.microsoft.com/office/drawing/2014/main" id="{B145D329-7901-3F43-9212-7F0294CB518D}"/>
              </a:ext>
            </a:extLst>
          </p:cNvPr>
          <p:cNvSpPr>
            <a:spLocks noGrp="1"/>
          </p:cNvSpPr>
          <p:nvPr>
            <p:ph sz="half" idx="2"/>
          </p:nvPr>
        </p:nvSpPr>
        <p:spPr>
          <a:xfrm>
            <a:off x="381000" y="2380387"/>
            <a:ext cx="5616576" cy="3684588"/>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 xmlns:a16="http://schemas.microsoft.com/office/drawing/2014/main" id="{D3DCF9AC-8E58-5743-9899-009AD2D4E83D}"/>
              </a:ext>
            </a:extLst>
          </p:cNvPr>
          <p:cNvSpPr>
            <a:spLocks noGrp="1"/>
          </p:cNvSpPr>
          <p:nvPr>
            <p:ph type="body" sz="quarter" idx="3" hasCustomPrompt="1"/>
          </p:nvPr>
        </p:nvSpPr>
        <p:spPr>
          <a:xfrm>
            <a:off x="6172200" y="1556475"/>
            <a:ext cx="5638798" cy="82391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6" name="Content Placeholder 5">
            <a:extLst>
              <a:ext uri="{FF2B5EF4-FFF2-40B4-BE49-F238E27FC236}">
                <a16:creationId xmlns="" xmlns:a16="http://schemas.microsoft.com/office/drawing/2014/main" id="{9B111417-7100-5943-BAC8-977B7A096FD8}"/>
              </a:ext>
            </a:extLst>
          </p:cNvPr>
          <p:cNvSpPr>
            <a:spLocks noGrp="1"/>
          </p:cNvSpPr>
          <p:nvPr>
            <p:ph sz="quarter" idx="4"/>
          </p:nvPr>
        </p:nvSpPr>
        <p:spPr>
          <a:xfrm>
            <a:off x="6172200" y="2380387"/>
            <a:ext cx="5638798" cy="3684588"/>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 xmlns:a16="http://schemas.microsoft.com/office/drawing/2014/main" id="{7B9D978F-FC99-F243-AAE6-2F1A0D013967}"/>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
        <p:nvSpPr>
          <p:cNvPr id="10" name="Title 1">
            <a:extLst>
              <a:ext uri="{FF2B5EF4-FFF2-40B4-BE49-F238E27FC236}">
                <a16:creationId xmlns="" xmlns:a16="http://schemas.microsoft.com/office/drawing/2014/main" id="{1E02A314-A547-4D40-8BDF-FE641C780DB0}"/>
              </a:ext>
            </a:extLst>
          </p:cNvPr>
          <p:cNvSpPr>
            <a:spLocks noGrp="1"/>
          </p:cNvSpPr>
          <p:nvPr>
            <p:ph type="title"/>
          </p:nvPr>
        </p:nvSpPr>
        <p:spPr>
          <a:xfrm>
            <a:off x="381000" y="390712"/>
            <a:ext cx="11430000" cy="991688"/>
          </a:xfrm>
        </p:spPr>
        <p:txBody>
          <a:bodyPr/>
          <a:lstStyle/>
          <a:p>
            <a:r>
              <a:rPr lang="en-US"/>
              <a:t>Click to edit Master title style</a:t>
            </a:r>
          </a:p>
        </p:txBody>
      </p:sp>
    </p:spTree>
    <p:extLst>
      <p:ext uri="{BB962C8B-B14F-4D97-AF65-F5344CB8AC3E}">
        <p14:creationId xmlns:p14="http://schemas.microsoft.com/office/powerpoint/2010/main" xmlns="" val="2267231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94C6EBE6-7B09-1944-9F8F-7DE5E2CE8807}"/>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 xmlns:a16="http://schemas.microsoft.com/office/drawing/2014/main" id="{C04639E2-27D9-5B41-B44A-481C29BD817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 xmlns:a16="http://schemas.microsoft.com/office/drawing/2014/main" id="{157472FB-38D7-1F40-A644-5E702898AD98}"/>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xmlns="" val="1800017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29033BE1-5CED-2D4F-8B93-D254D395386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D3D91790-6C70-A74A-B86A-401467882200}"/>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xmlns="" val="2541111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B0CFC86E-5005-3340-B2FE-13697E4F411B}"/>
              </a:ext>
            </a:extLst>
          </p:cNvPr>
          <p:cNvSpPr>
            <a:spLocks noGrp="1"/>
          </p:cNvSpPr>
          <p:nvPr>
            <p:ph type="pic" idx="1"/>
          </p:nvPr>
        </p:nvSpPr>
        <p:spPr>
          <a:xfrm>
            <a:off x="6102096" y="0"/>
            <a:ext cx="5708904" cy="64008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a:extLst>
              <a:ext uri="{FF2B5EF4-FFF2-40B4-BE49-F238E27FC236}">
                <a16:creationId xmlns="" xmlns:a16="http://schemas.microsoft.com/office/drawing/2014/main" id="{355EAEC3-B41D-6D41-B0FC-8B384947080D}"/>
              </a:ext>
            </a:extLst>
          </p:cNvPr>
          <p:cNvSpPr>
            <a:spLocks noGrp="1"/>
          </p:cNvSpPr>
          <p:nvPr>
            <p:ph type="ftr" sz="quarter" idx="11"/>
          </p:nvPr>
        </p:nvSpPr>
        <p:spPr>
          <a:xfrm>
            <a:off x="380999" y="5951637"/>
            <a:ext cx="5537401" cy="485400"/>
          </a:xfrm>
        </p:spPr>
        <p:txBody>
          <a:bodyPr/>
          <a:lstStyle/>
          <a:p>
            <a:endParaRPr lang="en-US" dirty="0"/>
          </a:p>
        </p:txBody>
      </p:sp>
      <p:sp>
        <p:nvSpPr>
          <p:cNvPr id="2" name="Title 1">
            <a:extLst>
              <a:ext uri="{FF2B5EF4-FFF2-40B4-BE49-F238E27FC236}">
                <a16:creationId xmlns="" xmlns:a16="http://schemas.microsoft.com/office/drawing/2014/main" id="{CE2FFE40-E83A-534E-9A6B-7C668B8E0DEA}"/>
              </a:ext>
            </a:extLst>
          </p:cNvPr>
          <p:cNvSpPr>
            <a:spLocks noGrp="1"/>
          </p:cNvSpPr>
          <p:nvPr>
            <p:ph type="title"/>
          </p:nvPr>
        </p:nvSpPr>
        <p:spPr>
          <a:xfrm>
            <a:off x="381000" y="381000"/>
            <a:ext cx="5537400" cy="1676400"/>
          </a:xfrm>
        </p:spPr>
        <p:txBody>
          <a:bodyPr anchor="b">
            <a:normAutofit/>
          </a:bodyPr>
          <a:lstStyle>
            <a:lvl1pPr algn="l">
              <a:defRPr sz="3200"/>
            </a:lvl1pPr>
          </a:lstStyle>
          <a:p>
            <a:r>
              <a:rPr lang="en-US" dirty="0"/>
              <a:t>Click to edit Master title style</a:t>
            </a:r>
          </a:p>
        </p:txBody>
      </p:sp>
      <p:sp>
        <p:nvSpPr>
          <p:cNvPr id="4" name="Text Placeholder 3">
            <a:extLst>
              <a:ext uri="{FF2B5EF4-FFF2-40B4-BE49-F238E27FC236}">
                <a16:creationId xmlns="" xmlns:a16="http://schemas.microsoft.com/office/drawing/2014/main" id="{5A29E279-46B9-7A49-9C8A-9AFE13368B42}"/>
              </a:ext>
            </a:extLst>
          </p:cNvPr>
          <p:cNvSpPr>
            <a:spLocks noGrp="1"/>
          </p:cNvSpPr>
          <p:nvPr>
            <p:ph type="body" sz="half" idx="2"/>
          </p:nvPr>
        </p:nvSpPr>
        <p:spPr>
          <a:xfrm>
            <a:off x="381000" y="2057400"/>
            <a:ext cx="553740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xmlns="" val="445333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on Right">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B0CFC86E-5005-3340-B2FE-13697E4F411B}"/>
              </a:ext>
            </a:extLst>
          </p:cNvPr>
          <p:cNvSpPr>
            <a:spLocks noGrp="1"/>
          </p:cNvSpPr>
          <p:nvPr>
            <p:ph type="pic" idx="1"/>
          </p:nvPr>
        </p:nvSpPr>
        <p:spPr>
          <a:xfrm>
            <a:off x="381000" y="0"/>
            <a:ext cx="5708904" cy="64008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a:extLst>
              <a:ext uri="{FF2B5EF4-FFF2-40B4-BE49-F238E27FC236}">
                <a16:creationId xmlns="" xmlns:a16="http://schemas.microsoft.com/office/drawing/2014/main" id="{355EAEC3-B41D-6D41-B0FC-8B384947080D}"/>
              </a:ext>
            </a:extLst>
          </p:cNvPr>
          <p:cNvSpPr>
            <a:spLocks noGrp="1"/>
          </p:cNvSpPr>
          <p:nvPr>
            <p:ph type="ftr" sz="quarter" idx="11"/>
          </p:nvPr>
        </p:nvSpPr>
        <p:spPr>
          <a:xfrm>
            <a:off x="6273599" y="5951637"/>
            <a:ext cx="5537401" cy="485400"/>
          </a:xfrm>
        </p:spPr>
        <p:txBody>
          <a:bodyPr/>
          <a:lstStyle/>
          <a:p>
            <a:endParaRPr lang="en-US" dirty="0"/>
          </a:p>
        </p:txBody>
      </p:sp>
      <p:sp>
        <p:nvSpPr>
          <p:cNvPr id="2" name="Title 1">
            <a:extLst>
              <a:ext uri="{FF2B5EF4-FFF2-40B4-BE49-F238E27FC236}">
                <a16:creationId xmlns="" xmlns:a16="http://schemas.microsoft.com/office/drawing/2014/main" id="{CE2FFE40-E83A-534E-9A6B-7C668B8E0DEA}"/>
              </a:ext>
            </a:extLst>
          </p:cNvPr>
          <p:cNvSpPr>
            <a:spLocks noGrp="1"/>
          </p:cNvSpPr>
          <p:nvPr>
            <p:ph type="title"/>
          </p:nvPr>
        </p:nvSpPr>
        <p:spPr>
          <a:xfrm>
            <a:off x="6273600" y="381000"/>
            <a:ext cx="5537400" cy="1676400"/>
          </a:xfrm>
        </p:spPr>
        <p:txBody>
          <a:bodyPr anchor="b">
            <a:normAutofit/>
          </a:bodyPr>
          <a:lstStyle>
            <a:lvl1pPr algn="l">
              <a:defRPr sz="3200"/>
            </a:lvl1pPr>
          </a:lstStyle>
          <a:p>
            <a:r>
              <a:rPr lang="en-US" dirty="0"/>
              <a:t>Click to edit Master title style</a:t>
            </a:r>
          </a:p>
        </p:txBody>
      </p:sp>
      <p:sp>
        <p:nvSpPr>
          <p:cNvPr id="4" name="Text Placeholder 3">
            <a:extLst>
              <a:ext uri="{FF2B5EF4-FFF2-40B4-BE49-F238E27FC236}">
                <a16:creationId xmlns="" xmlns:a16="http://schemas.microsoft.com/office/drawing/2014/main" id="{5A29E279-46B9-7A49-9C8A-9AFE13368B42}"/>
              </a:ext>
            </a:extLst>
          </p:cNvPr>
          <p:cNvSpPr>
            <a:spLocks noGrp="1"/>
          </p:cNvSpPr>
          <p:nvPr>
            <p:ph type="body" sz="half" idx="2"/>
          </p:nvPr>
        </p:nvSpPr>
        <p:spPr>
          <a:xfrm>
            <a:off x="6273600" y="2057400"/>
            <a:ext cx="553740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xmlns="" val="458954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ircle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C433FD-F2E1-4842-8217-9386B40A1A3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 xmlns:a16="http://schemas.microsoft.com/office/drawing/2014/main" id="{D3A25795-D723-DE45-917D-85B85950E588}"/>
              </a:ext>
            </a:extLst>
          </p:cNvPr>
          <p:cNvSpPr>
            <a:spLocks noGrp="1"/>
          </p:cNvSpPr>
          <p:nvPr>
            <p:ph type="ftr" sz="quarter" idx="10"/>
          </p:nvPr>
        </p:nvSpPr>
        <p:spPr/>
        <p:txBody>
          <a:bodyPr/>
          <a:lstStyle/>
          <a:p>
            <a:r>
              <a:rPr lang="en-US" dirty="0"/>
              <a:t>Disclaimer</a:t>
            </a:r>
          </a:p>
        </p:txBody>
      </p:sp>
      <p:sp>
        <p:nvSpPr>
          <p:cNvPr id="4" name="Slide Number Placeholder 3">
            <a:extLst>
              <a:ext uri="{FF2B5EF4-FFF2-40B4-BE49-F238E27FC236}">
                <a16:creationId xmlns="" xmlns:a16="http://schemas.microsoft.com/office/drawing/2014/main" id="{DAA6481A-6A33-564F-9430-77C915D12F2C}"/>
              </a:ext>
            </a:extLst>
          </p:cNvPr>
          <p:cNvSpPr>
            <a:spLocks noGrp="1"/>
          </p:cNvSpPr>
          <p:nvPr>
            <p:ph type="sldNum" sz="quarter" idx="11"/>
          </p:nvPr>
        </p:nvSpPr>
        <p:spPr/>
        <p:txBody>
          <a:bodyPr/>
          <a:lstStyle/>
          <a:p>
            <a:fld id="{B6241DC6-097B-284E-8993-BBC1FC48FE7C}" type="slidenum">
              <a:rPr lang="en-US" smtClean="0"/>
              <a:pPr/>
              <a:t>‹#›</a:t>
            </a:fld>
            <a:endParaRPr lang="en-US" dirty="0"/>
          </a:p>
        </p:txBody>
      </p:sp>
      <p:sp>
        <p:nvSpPr>
          <p:cNvPr id="5" name="Oval 4">
            <a:extLst>
              <a:ext uri="{FF2B5EF4-FFF2-40B4-BE49-F238E27FC236}">
                <a16:creationId xmlns="" xmlns:a16="http://schemas.microsoft.com/office/drawing/2014/main" id="{CBEF95BF-4F70-E84B-8402-4E23874349AC}"/>
              </a:ext>
            </a:extLst>
          </p:cNvPr>
          <p:cNvSpPr/>
          <p:nvPr userDrawn="1"/>
        </p:nvSpPr>
        <p:spPr>
          <a:xfrm>
            <a:off x="386491"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Oval 5">
            <a:extLst>
              <a:ext uri="{FF2B5EF4-FFF2-40B4-BE49-F238E27FC236}">
                <a16:creationId xmlns="" xmlns:a16="http://schemas.microsoft.com/office/drawing/2014/main" id="{1F317734-779C-9E46-9C8F-FA2EFDEC7BCB}"/>
              </a:ext>
            </a:extLst>
          </p:cNvPr>
          <p:cNvSpPr/>
          <p:nvPr userDrawn="1"/>
        </p:nvSpPr>
        <p:spPr>
          <a:xfrm>
            <a:off x="8159062"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Oval 6">
            <a:extLst>
              <a:ext uri="{FF2B5EF4-FFF2-40B4-BE49-F238E27FC236}">
                <a16:creationId xmlns="" xmlns:a16="http://schemas.microsoft.com/office/drawing/2014/main" id="{F45BB960-84C4-8B45-8EA1-C0810E524835}"/>
              </a:ext>
            </a:extLst>
          </p:cNvPr>
          <p:cNvSpPr/>
          <p:nvPr userDrawn="1"/>
        </p:nvSpPr>
        <p:spPr>
          <a:xfrm>
            <a:off x="4272776"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 Placeholder 7">
            <a:extLst>
              <a:ext uri="{FF2B5EF4-FFF2-40B4-BE49-F238E27FC236}">
                <a16:creationId xmlns="" xmlns:a16="http://schemas.microsoft.com/office/drawing/2014/main" id="{B64961E3-74D5-8544-A103-BB18EDC924BE}"/>
              </a:ext>
            </a:extLst>
          </p:cNvPr>
          <p:cNvSpPr>
            <a:spLocks noGrp="1"/>
          </p:cNvSpPr>
          <p:nvPr>
            <p:ph type="body" sz="quarter" idx="12"/>
          </p:nvPr>
        </p:nvSpPr>
        <p:spPr>
          <a:xfrm>
            <a:off x="586522" y="2231633"/>
            <a:ext cx="3246385" cy="3154293"/>
          </a:xfrm>
        </p:spPr>
        <p:txBody>
          <a:bodyPr anchor="ctr">
            <a:normAutofit/>
          </a:bodyPr>
          <a:lstStyle>
            <a:lvl1pPr marL="0" indent="0" algn="ctr">
              <a:lnSpc>
                <a:spcPct val="100000"/>
              </a:lnSpc>
              <a:spcBef>
                <a:spcPts val="1000"/>
              </a:spcBef>
              <a:buNone/>
              <a:defRPr sz="5400" b="0" i="0">
                <a:latin typeface="Nunito"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9" name="Text Placeholder 7">
            <a:extLst>
              <a:ext uri="{FF2B5EF4-FFF2-40B4-BE49-F238E27FC236}">
                <a16:creationId xmlns="" xmlns:a16="http://schemas.microsoft.com/office/drawing/2014/main" id="{D62CB1E2-472F-F24C-BF01-01CEEB209A89}"/>
              </a:ext>
            </a:extLst>
          </p:cNvPr>
          <p:cNvSpPr>
            <a:spLocks noGrp="1"/>
          </p:cNvSpPr>
          <p:nvPr>
            <p:ph type="body" sz="quarter" idx="13"/>
          </p:nvPr>
        </p:nvSpPr>
        <p:spPr>
          <a:xfrm>
            <a:off x="4472807" y="2231633"/>
            <a:ext cx="3246385" cy="3154293"/>
          </a:xfrm>
        </p:spPr>
        <p:txBody>
          <a:bodyPr anchor="ctr">
            <a:normAutofit/>
          </a:bodyPr>
          <a:lstStyle>
            <a:lvl1pPr marL="0" indent="0" algn="ctr">
              <a:lnSpc>
                <a:spcPct val="100000"/>
              </a:lnSpc>
              <a:spcBef>
                <a:spcPts val="1000"/>
              </a:spcBef>
              <a:buNone/>
              <a:defRPr sz="5400" b="0" i="0">
                <a:latin typeface="Nunito"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0" name="Text Placeholder 7">
            <a:extLst>
              <a:ext uri="{FF2B5EF4-FFF2-40B4-BE49-F238E27FC236}">
                <a16:creationId xmlns="" xmlns:a16="http://schemas.microsoft.com/office/drawing/2014/main" id="{0BFC95BE-7998-1F4A-B67C-BA5B231E60DD}"/>
              </a:ext>
            </a:extLst>
          </p:cNvPr>
          <p:cNvSpPr>
            <a:spLocks noGrp="1"/>
          </p:cNvSpPr>
          <p:nvPr>
            <p:ph type="body" sz="quarter" idx="14"/>
          </p:nvPr>
        </p:nvSpPr>
        <p:spPr>
          <a:xfrm>
            <a:off x="8359093" y="2231633"/>
            <a:ext cx="3246385" cy="3154293"/>
          </a:xfrm>
        </p:spPr>
        <p:txBody>
          <a:bodyPr anchor="ctr">
            <a:normAutofit/>
          </a:bodyPr>
          <a:lstStyle>
            <a:lvl1pPr marL="0" indent="0" algn="ctr">
              <a:lnSpc>
                <a:spcPct val="100000"/>
              </a:lnSpc>
              <a:spcBef>
                <a:spcPts val="1000"/>
              </a:spcBef>
              <a:buNone/>
              <a:defRPr sz="5400" b="0" i="0">
                <a:latin typeface="Nunito"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Tree>
    <p:extLst>
      <p:ext uri="{BB962C8B-B14F-4D97-AF65-F5344CB8AC3E}">
        <p14:creationId xmlns:p14="http://schemas.microsoft.com/office/powerpoint/2010/main" xmlns="" val="4119919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C433FD-F2E1-4842-8217-9386B40A1A3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 xmlns:a16="http://schemas.microsoft.com/office/drawing/2014/main" id="{D3A25795-D723-DE45-917D-85B85950E588}"/>
              </a:ext>
            </a:extLst>
          </p:cNvPr>
          <p:cNvSpPr>
            <a:spLocks noGrp="1"/>
          </p:cNvSpPr>
          <p:nvPr>
            <p:ph type="ftr" sz="quarter" idx="10"/>
          </p:nvPr>
        </p:nvSpPr>
        <p:spPr/>
        <p:txBody>
          <a:bodyPr/>
          <a:lstStyle/>
          <a:p>
            <a:r>
              <a:rPr lang="en-US" dirty="0"/>
              <a:t>Disclaimer</a:t>
            </a:r>
          </a:p>
        </p:txBody>
      </p:sp>
      <p:sp>
        <p:nvSpPr>
          <p:cNvPr id="4" name="Slide Number Placeholder 3">
            <a:extLst>
              <a:ext uri="{FF2B5EF4-FFF2-40B4-BE49-F238E27FC236}">
                <a16:creationId xmlns="" xmlns:a16="http://schemas.microsoft.com/office/drawing/2014/main" id="{DAA6481A-6A33-564F-9430-77C915D12F2C}"/>
              </a:ext>
            </a:extLst>
          </p:cNvPr>
          <p:cNvSpPr>
            <a:spLocks noGrp="1"/>
          </p:cNvSpPr>
          <p:nvPr>
            <p:ph type="sldNum" sz="quarter" idx="11"/>
          </p:nvPr>
        </p:nvSpPr>
        <p:spPr/>
        <p:txBody>
          <a:bodyPr/>
          <a:lstStyle/>
          <a:p>
            <a:fld id="{B6241DC6-097B-284E-8993-BBC1FC48FE7C}" type="slidenum">
              <a:rPr lang="en-US" smtClean="0"/>
              <a:pPr/>
              <a:t>‹#›</a:t>
            </a:fld>
            <a:endParaRPr lang="en-US" dirty="0"/>
          </a:p>
        </p:txBody>
      </p:sp>
      <p:sp>
        <p:nvSpPr>
          <p:cNvPr id="11" name="Text Placeholder 7">
            <a:extLst>
              <a:ext uri="{FF2B5EF4-FFF2-40B4-BE49-F238E27FC236}">
                <a16:creationId xmlns="" xmlns:a16="http://schemas.microsoft.com/office/drawing/2014/main" id="{0C5B45E8-FA5D-0F49-B3E6-ED14736AF5C9}"/>
              </a:ext>
            </a:extLst>
          </p:cNvPr>
          <p:cNvSpPr>
            <a:spLocks noGrp="1"/>
          </p:cNvSpPr>
          <p:nvPr>
            <p:ph type="body" sz="quarter" idx="12" hasCustomPrompt="1"/>
          </p:nvPr>
        </p:nvSpPr>
        <p:spPr>
          <a:xfrm>
            <a:off x="730522"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SUBTITLE</a:t>
            </a:r>
          </a:p>
        </p:txBody>
      </p:sp>
      <p:sp>
        <p:nvSpPr>
          <p:cNvPr id="12" name="Text Placeholder 7">
            <a:extLst>
              <a:ext uri="{FF2B5EF4-FFF2-40B4-BE49-F238E27FC236}">
                <a16:creationId xmlns="" xmlns:a16="http://schemas.microsoft.com/office/drawing/2014/main" id="{F36CB4E5-1611-8E42-84EA-4E99EE1BEA21}"/>
              </a:ext>
            </a:extLst>
          </p:cNvPr>
          <p:cNvSpPr>
            <a:spLocks noGrp="1"/>
          </p:cNvSpPr>
          <p:nvPr>
            <p:ph type="body" sz="quarter" idx="13" hasCustomPrompt="1"/>
          </p:nvPr>
        </p:nvSpPr>
        <p:spPr>
          <a:xfrm>
            <a:off x="4472807"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SUBTITLE</a:t>
            </a:r>
          </a:p>
        </p:txBody>
      </p:sp>
      <p:sp>
        <p:nvSpPr>
          <p:cNvPr id="13" name="Text Placeholder 7">
            <a:extLst>
              <a:ext uri="{FF2B5EF4-FFF2-40B4-BE49-F238E27FC236}">
                <a16:creationId xmlns="" xmlns:a16="http://schemas.microsoft.com/office/drawing/2014/main" id="{DDDFD219-F02D-D948-B383-A582A3E73B40}"/>
              </a:ext>
            </a:extLst>
          </p:cNvPr>
          <p:cNvSpPr>
            <a:spLocks noGrp="1"/>
          </p:cNvSpPr>
          <p:nvPr>
            <p:ph type="body" sz="quarter" idx="14" hasCustomPrompt="1"/>
          </p:nvPr>
        </p:nvSpPr>
        <p:spPr>
          <a:xfrm>
            <a:off x="8215093"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 TITLE</a:t>
            </a:r>
          </a:p>
        </p:txBody>
      </p:sp>
      <p:sp>
        <p:nvSpPr>
          <p:cNvPr id="14" name="Text Placeholder 7">
            <a:extLst>
              <a:ext uri="{FF2B5EF4-FFF2-40B4-BE49-F238E27FC236}">
                <a16:creationId xmlns="" xmlns:a16="http://schemas.microsoft.com/office/drawing/2014/main" id="{9DF56847-F9B2-984C-9B48-8CF732611912}"/>
              </a:ext>
            </a:extLst>
          </p:cNvPr>
          <p:cNvSpPr>
            <a:spLocks noGrp="1"/>
          </p:cNvSpPr>
          <p:nvPr>
            <p:ph type="body" sz="quarter" idx="15"/>
          </p:nvPr>
        </p:nvSpPr>
        <p:spPr>
          <a:xfrm>
            <a:off x="730522"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5" name="Text Placeholder 7">
            <a:extLst>
              <a:ext uri="{FF2B5EF4-FFF2-40B4-BE49-F238E27FC236}">
                <a16:creationId xmlns="" xmlns:a16="http://schemas.microsoft.com/office/drawing/2014/main" id="{E76E3883-3A0D-3542-BA7F-BF66EA6C6FD5}"/>
              </a:ext>
            </a:extLst>
          </p:cNvPr>
          <p:cNvSpPr>
            <a:spLocks noGrp="1"/>
          </p:cNvSpPr>
          <p:nvPr>
            <p:ph type="body" sz="quarter" idx="16"/>
          </p:nvPr>
        </p:nvSpPr>
        <p:spPr>
          <a:xfrm>
            <a:off x="4472807"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6" name="Text Placeholder 7">
            <a:extLst>
              <a:ext uri="{FF2B5EF4-FFF2-40B4-BE49-F238E27FC236}">
                <a16:creationId xmlns="" xmlns:a16="http://schemas.microsoft.com/office/drawing/2014/main" id="{679E2C40-B7C5-8640-AC0D-CC8637AE2B2F}"/>
              </a:ext>
            </a:extLst>
          </p:cNvPr>
          <p:cNvSpPr>
            <a:spLocks noGrp="1"/>
          </p:cNvSpPr>
          <p:nvPr>
            <p:ph type="body" sz="quarter" idx="17"/>
          </p:nvPr>
        </p:nvSpPr>
        <p:spPr>
          <a:xfrm>
            <a:off x="8215093"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cxnSp>
        <p:nvCxnSpPr>
          <p:cNvPr id="17" name="Straight Connector 16">
            <a:extLst>
              <a:ext uri="{FF2B5EF4-FFF2-40B4-BE49-F238E27FC236}">
                <a16:creationId xmlns="" xmlns:a16="http://schemas.microsoft.com/office/drawing/2014/main" id="{97CB644C-21D4-F64E-A843-52EFCD68419F}"/>
              </a:ext>
            </a:extLst>
          </p:cNvPr>
          <p:cNvCxnSpPr/>
          <p:nvPr userDrawn="1"/>
        </p:nvCxnSpPr>
        <p:spPr>
          <a:xfrm>
            <a:off x="730522" y="2637570"/>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C18FEA99-7C77-584E-BEA6-A75A0A327F6B}"/>
              </a:ext>
            </a:extLst>
          </p:cNvPr>
          <p:cNvCxnSpPr/>
          <p:nvPr userDrawn="1"/>
        </p:nvCxnSpPr>
        <p:spPr>
          <a:xfrm>
            <a:off x="4472807" y="2642898"/>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C61259EC-B628-3E4B-B8D3-6FCFAC5C2A55}"/>
              </a:ext>
            </a:extLst>
          </p:cNvPr>
          <p:cNvCxnSpPr/>
          <p:nvPr userDrawn="1"/>
        </p:nvCxnSpPr>
        <p:spPr>
          <a:xfrm>
            <a:off x="8215093" y="2637570"/>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34959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94C6EBE6-7B09-1944-9F8F-7DE5E2CE8807}"/>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 xmlns:a16="http://schemas.microsoft.com/office/drawing/2014/main" id="{C04639E2-27D9-5B41-B44A-481C29BD817B}"/>
              </a:ext>
            </a:extLst>
          </p:cNvPr>
          <p:cNvSpPr>
            <a:spLocks noGrp="1"/>
          </p:cNvSpPr>
          <p:nvPr>
            <p:ph type="title"/>
          </p:nvPr>
        </p:nvSpPr>
        <p:spPr/>
        <p:txBody>
          <a:bodyPr/>
          <a:lstStyle>
            <a:lvl1pPr algn="ctr">
              <a:defRPr/>
            </a:lvl1pPr>
          </a:lstStyle>
          <a:p>
            <a:r>
              <a:rPr lang="en-US" dirty="0"/>
              <a:t>Click to edit Master title style</a:t>
            </a:r>
          </a:p>
        </p:txBody>
      </p:sp>
      <p:sp>
        <p:nvSpPr>
          <p:cNvPr id="5" name="Slide Number Placeholder 4">
            <a:extLst>
              <a:ext uri="{FF2B5EF4-FFF2-40B4-BE49-F238E27FC236}">
                <a16:creationId xmlns="" xmlns:a16="http://schemas.microsoft.com/office/drawing/2014/main" id="{157472FB-38D7-1F40-A644-5E702898AD98}"/>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
        <p:nvSpPr>
          <p:cNvPr id="6" name="Picture Placeholder 10">
            <a:extLst>
              <a:ext uri="{FF2B5EF4-FFF2-40B4-BE49-F238E27FC236}">
                <a16:creationId xmlns="" xmlns:a16="http://schemas.microsoft.com/office/drawing/2014/main" id="{BF51EFD7-BDB0-C44A-95E3-E5970520F04C}"/>
              </a:ext>
            </a:extLst>
          </p:cNvPr>
          <p:cNvSpPr>
            <a:spLocks noGrp="1"/>
          </p:cNvSpPr>
          <p:nvPr>
            <p:ph type="pic" sz="quarter" idx="13"/>
          </p:nvPr>
        </p:nvSpPr>
        <p:spPr>
          <a:xfrm>
            <a:off x="372598" y="1906200"/>
            <a:ext cx="2103120" cy="2743200"/>
          </a:xfrm>
        </p:spPr>
        <p:txBody>
          <a:bodyPr anchor="ctr">
            <a:normAutofit/>
          </a:bodyPr>
          <a:lstStyle>
            <a:lvl1pPr marL="0" indent="0" algn="ctr">
              <a:buNone/>
              <a:defRPr sz="1600"/>
            </a:lvl1pPr>
          </a:lstStyle>
          <a:p>
            <a:endParaRPr lang="en-US" dirty="0"/>
          </a:p>
        </p:txBody>
      </p:sp>
      <p:sp>
        <p:nvSpPr>
          <p:cNvPr id="7" name="Picture Placeholder 10">
            <a:extLst>
              <a:ext uri="{FF2B5EF4-FFF2-40B4-BE49-F238E27FC236}">
                <a16:creationId xmlns="" xmlns:a16="http://schemas.microsoft.com/office/drawing/2014/main" id="{82EF1F6B-62CD-8D4C-A27B-CD3C36F62C72}"/>
              </a:ext>
            </a:extLst>
          </p:cNvPr>
          <p:cNvSpPr>
            <a:spLocks noGrp="1"/>
          </p:cNvSpPr>
          <p:nvPr>
            <p:ph type="pic" sz="quarter" idx="14"/>
          </p:nvPr>
        </p:nvSpPr>
        <p:spPr>
          <a:xfrm>
            <a:off x="2706418" y="1906200"/>
            <a:ext cx="2103120" cy="2743200"/>
          </a:xfrm>
        </p:spPr>
        <p:txBody>
          <a:bodyPr anchor="ctr">
            <a:normAutofit/>
          </a:bodyPr>
          <a:lstStyle>
            <a:lvl1pPr marL="0" indent="0" algn="ctr">
              <a:buNone/>
              <a:defRPr sz="1600"/>
            </a:lvl1pPr>
          </a:lstStyle>
          <a:p>
            <a:endParaRPr lang="en-US" dirty="0"/>
          </a:p>
        </p:txBody>
      </p:sp>
      <p:sp>
        <p:nvSpPr>
          <p:cNvPr id="8" name="Picture Placeholder 10">
            <a:extLst>
              <a:ext uri="{FF2B5EF4-FFF2-40B4-BE49-F238E27FC236}">
                <a16:creationId xmlns="" xmlns:a16="http://schemas.microsoft.com/office/drawing/2014/main" id="{EA69B9B7-5C92-994C-A7CF-4BCD51475599}"/>
              </a:ext>
            </a:extLst>
          </p:cNvPr>
          <p:cNvSpPr>
            <a:spLocks noGrp="1"/>
          </p:cNvSpPr>
          <p:nvPr>
            <p:ph type="pic" sz="quarter" idx="15"/>
          </p:nvPr>
        </p:nvSpPr>
        <p:spPr>
          <a:xfrm>
            <a:off x="5040238" y="1906200"/>
            <a:ext cx="2103120" cy="2743200"/>
          </a:xfrm>
        </p:spPr>
        <p:txBody>
          <a:bodyPr anchor="ctr">
            <a:normAutofit/>
          </a:bodyPr>
          <a:lstStyle>
            <a:lvl1pPr marL="0" indent="0" algn="ctr">
              <a:buNone/>
              <a:defRPr sz="1600"/>
            </a:lvl1pPr>
          </a:lstStyle>
          <a:p>
            <a:endParaRPr lang="en-US" dirty="0"/>
          </a:p>
        </p:txBody>
      </p:sp>
      <p:sp>
        <p:nvSpPr>
          <p:cNvPr id="9" name="Picture Placeholder 10">
            <a:extLst>
              <a:ext uri="{FF2B5EF4-FFF2-40B4-BE49-F238E27FC236}">
                <a16:creationId xmlns="" xmlns:a16="http://schemas.microsoft.com/office/drawing/2014/main" id="{3E317E52-27C2-DD41-97A9-28C84C3FD068}"/>
              </a:ext>
            </a:extLst>
          </p:cNvPr>
          <p:cNvSpPr>
            <a:spLocks noGrp="1"/>
          </p:cNvSpPr>
          <p:nvPr>
            <p:ph type="pic" sz="quarter" idx="16"/>
          </p:nvPr>
        </p:nvSpPr>
        <p:spPr>
          <a:xfrm>
            <a:off x="7374058" y="1906200"/>
            <a:ext cx="2103120" cy="2743200"/>
          </a:xfrm>
        </p:spPr>
        <p:txBody>
          <a:bodyPr anchor="ctr">
            <a:normAutofit/>
          </a:bodyPr>
          <a:lstStyle>
            <a:lvl1pPr marL="0" indent="0" algn="ctr">
              <a:buNone/>
              <a:defRPr sz="1600"/>
            </a:lvl1pPr>
          </a:lstStyle>
          <a:p>
            <a:endParaRPr lang="en-US" dirty="0"/>
          </a:p>
        </p:txBody>
      </p:sp>
      <p:sp>
        <p:nvSpPr>
          <p:cNvPr id="10" name="Picture Placeholder 10">
            <a:extLst>
              <a:ext uri="{FF2B5EF4-FFF2-40B4-BE49-F238E27FC236}">
                <a16:creationId xmlns="" xmlns:a16="http://schemas.microsoft.com/office/drawing/2014/main" id="{1E5C7F9B-E6E1-0040-AD91-35CDEDF952BE}"/>
              </a:ext>
            </a:extLst>
          </p:cNvPr>
          <p:cNvSpPr>
            <a:spLocks noGrp="1"/>
          </p:cNvSpPr>
          <p:nvPr>
            <p:ph type="pic" sz="quarter" idx="17"/>
          </p:nvPr>
        </p:nvSpPr>
        <p:spPr>
          <a:xfrm>
            <a:off x="9707878" y="1906200"/>
            <a:ext cx="2103120" cy="2743200"/>
          </a:xfrm>
        </p:spPr>
        <p:txBody>
          <a:bodyPr anchor="ctr">
            <a:normAutofit/>
          </a:bodyPr>
          <a:lstStyle>
            <a:lvl1pPr marL="0" indent="0" algn="ctr">
              <a:buNone/>
              <a:defRPr sz="1600"/>
            </a:lvl1pPr>
          </a:lstStyle>
          <a:p>
            <a:endParaRPr lang="en-US" dirty="0"/>
          </a:p>
        </p:txBody>
      </p:sp>
      <p:sp>
        <p:nvSpPr>
          <p:cNvPr id="11" name="Text Placeholder 16">
            <a:extLst>
              <a:ext uri="{FF2B5EF4-FFF2-40B4-BE49-F238E27FC236}">
                <a16:creationId xmlns="" xmlns:a16="http://schemas.microsoft.com/office/drawing/2014/main" id="{DCEC53FA-DB78-D946-AF2A-E7CB134A802A}"/>
              </a:ext>
            </a:extLst>
          </p:cNvPr>
          <p:cNvSpPr>
            <a:spLocks noGrp="1"/>
          </p:cNvSpPr>
          <p:nvPr>
            <p:ph type="body" sz="quarter" idx="18" hasCustomPrompt="1"/>
          </p:nvPr>
        </p:nvSpPr>
        <p:spPr>
          <a:xfrm>
            <a:off x="2706419" y="4649400"/>
            <a:ext cx="2103120" cy="430963"/>
          </a:xfrm>
        </p:spPr>
        <p:txBody>
          <a:bodyPr anchor="b">
            <a:normAutofit/>
          </a:bodyPr>
          <a:lstStyle>
            <a:lvl1pPr marL="0" marR="0" indent="0" algn="ctr" defTabSz="914400" rtl="0" eaLnBrk="1" fontAlgn="auto" latinLnBrk="0" hangingPunct="1">
              <a:lnSpc>
                <a:spcPts val="1800"/>
              </a:lnSpc>
              <a:spcBef>
                <a:spcPts val="400"/>
              </a:spcBef>
              <a:spcAft>
                <a:spcPts val="0"/>
              </a:spcAft>
              <a:buClrTx/>
              <a:buSzTx/>
              <a:buFont typeface="Arial" panose="020B0604020202020204" pitchFamily="34" charset="0"/>
              <a:buNone/>
              <a:tabLst/>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2" name="Text Placeholder 16">
            <a:extLst>
              <a:ext uri="{FF2B5EF4-FFF2-40B4-BE49-F238E27FC236}">
                <a16:creationId xmlns="" xmlns:a16="http://schemas.microsoft.com/office/drawing/2014/main" id="{E8F7DC48-BA20-294F-9C15-7B9852EBA439}"/>
              </a:ext>
            </a:extLst>
          </p:cNvPr>
          <p:cNvSpPr>
            <a:spLocks noGrp="1"/>
          </p:cNvSpPr>
          <p:nvPr>
            <p:ph type="body" sz="quarter" idx="19" hasCustomPrompt="1"/>
          </p:nvPr>
        </p:nvSpPr>
        <p:spPr>
          <a:xfrm>
            <a:off x="372598" y="4649400"/>
            <a:ext cx="2103120" cy="430963"/>
          </a:xfrm>
        </p:spPr>
        <p:txBody>
          <a:bodyPr anchor="b">
            <a:no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3" name="Text Placeholder 16">
            <a:extLst>
              <a:ext uri="{FF2B5EF4-FFF2-40B4-BE49-F238E27FC236}">
                <a16:creationId xmlns="" xmlns:a16="http://schemas.microsoft.com/office/drawing/2014/main" id="{78C195B5-CBA1-EE44-ADE7-78B6DF005261}"/>
              </a:ext>
            </a:extLst>
          </p:cNvPr>
          <p:cNvSpPr>
            <a:spLocks noGrp="1"/>
          </p:cNvSpPr>
          <p:nvPr>
            <p:ph type="body" sz="quarter" idx="20" hasCustomPrompt="1"/>
          </p:nvPr>
        </p:nvSpPr>
        <p:spPr>
          <a:xfrm>
            <a:off x="7374057" y="4649400"/>
            <a:ext cx="2103120" cy="430963"/>
          </a:xfrm>
        </p:spPr>
        <p:txBody>
          <a:bodyPr anchor="b">
            <a:norm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4" name="Text Placeholder 16">
            <a:extLst>
              <a:ext uri="{FF2B5EF4-FFF2-40B4-BE49-F238E27FC236}">
                <a16:creationId xmlns="" xmlns:a16="http://schemas.microsoft.com/office/drawing/2014/main" id="{7F37A4B3-3DCD-CA42-A374-B5A3DD6B42F2}"/>
              </a:ext>
            </a:extLst>
          </p:cNvPr>
          <p:cNvSpPr>
            <a:spLocks noGrp="1"/>
          </p:cNvSpPr>
          <p:nvPr>
            <p:ph type="body" sz="quarter" idx="21" hasCustomPrompt="1"/>
          </p:nvPr>
        </p:nvSpPr>
        <p:spPr>
          <a:xfrm>
            <a:off x="5040238" y="4649400"/>
            <a:ext cx="2103120" cy="430963"/>
          </a:xfrm>
        </p:spPr>
        <p:txBody>
          <a:bodyPr anchor="b">
            <a:norm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5" name="Text Placeholder 16">
            <a:extLst>
              <a:ext uri="{FF2B5EF4-FFF2-40B4-BE49-F238E27FC236}">
                <a16:creationId xmlns="" xmlns:a16="http://schemas.microsoft.com/office/drawing/2014/main" id="{B5517C14-2D9D-7442-A02E-D29FBC966942}"/>
              </a:ext>
            </a:extLst>
          </p:cNvPr>
          <p:cNvSpPr>
            <a:spLocks noGrp="1"/>
          </p:cNvSpPr>
          <p:nvPr>
            <p:ph type="body" sz="quarter" idx="22" hasCustomPrompt="1"/>
          </p:nvPr>
        </p:nvSpPr>
        <p:spPr>
          <a:xfrm>
            <a:off x="9707876" y="4649400"/>
            <a:ext cx="2103120" cy="430963"/>
          </a:xfrm>
        </p:spPr>
        <p:txBody>
          <a:bodyPr anchor="b">
            <a:norm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6" name="Text Placeholder 16">
            <a:extLst>
              <a:ext uri="{FF2B5EF4-FFF2-40B4-BE49-F238E27FC236}">
                <a16:creationId xmlns="" xmlns:a16="http://schemas.microsoft.com/office/drawing/2014/main" id="{39A490CF-1AA9-284A-BF24-B5C24A41576E}"/>
              </a:ext>
            </a:extLst>
          </p:cNvPr>
          <p:cNvSpPr>
            <a:spLocks noGrp="1"/>
          </p:cNvSpPr>
          <p:nvPr>
            <p:ph type="body" sz="quarter" idx="23" hasCustomPrompt="1"/>
          </p:nvPr>
        </p:nvSpPr>
        <p:spPr>
          <a:xfrm>
            <a:off x="2706419" y="5036373"/>
            <a:ext cx="2103120" cy="629863"/>
          </a:xfrm>
        </p:spPr>
        <p:txBody>
          <a:bodyPr anchor="t">
            <a:normAutofit/>
          </a:bodyPr>
          <a:lstStyle>
            <a:lvl1pPr marL="0" marR="0" indent="0" algn="ctr" defTabSz="914400" rtl="0" eaLnBrk="1" fontAlgn="auto" latinLnBrk="0" hangingPunct="1">
              <a:lnSpc>
                <a:spcPts val="1800"/>
              </a:lnSpc>
              <a:spcBef>
                <a:spcPts val="400"/>
              </a:spcBef>
              <a:spcAft>
                <a:spcPts val="0"/>
              </a:spcAft>
              <a:buClrTx/>
              <a:buSzTx/>
              <a:buFont typeface="Arial" panose="020B0604020202020204" pitchFamily="34" charset="0"/>
              <a:buNone/>
              <a:tabLst/>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7" name="Text Placeholder 16">
            <a:extLst>
              <a:ext uri="{FF2B5EF4-FFF2-40B4-BE49-F238E27FC236}">
                <a16:creationId xmlns="" xmlns:a16="http://schemas.microsoft.com/office/drawing/2014/main" id="{46EBD537-CBE7-DD44-9BAC-BEFB28925F2D}"/>
              </a:ext>
            </a:extLst>
          </p:cNvPr>
          <p:cNvSpPr>
            <a:spLocks noGrp="1"/>
          </p:cNvSpPr>
          <p:nvPr>
            <p:ph type="body" sz="quarter" idx="24" hasCustomPrompt="1"/>
          </p:nvPr>
        </p:nvSpPr>
        <p:spPr>
          <a:xfrm>
            <a:off x="372598" y="5036373"/>
            <a:ext cx="2103120" cy="629863"/>
          </a:xfrm>
        </p:spPr>
        <p:txBody>
          <a:bodyPr anchor="t">
            <a:no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8" name="Text Placeholder 16">
            <a:extLst>
              <a:ext uri="{FF2B5EF4-FFF2-40B4-BE49-F238E27FC236}">
                <a16:creationId xmlns="" xmlns:a16="http://schemas.microsoft.com/office/drawing/2014/main" id="{D9FB230F-87DB-9B4C-ACED-63E2CAFF99AD}"/>
              </a:ext>
            </a:extLst>
          </p:cNvPr>
          <p:cNvSpPr>
            <a:spLocks noGrp="1"/>
          </p:cNvSpPr>
          <p:nvPr>
            <p:ph type="body" sz="quarter" idx="25" hasCustomPrompt="1"/>
          </p:nvPr>
        </p:nvSpPr>
        <p:spPr>
          <a:xfrm>
            <a:off x="7374057"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9" name="Text Placeholder 16">
            <a:extLst>
              <a:ext uri="{FF2B5EF4-FFF2-40B4-BE49-F238E27FC236}">
                <a16:creationId xmlns="" xmlns:a16="http://schemas.microsoft.com/office/drawing/2014/main" id="{99AEF987-385E-0341-8749-89A0DA9D9383}"/>
              </a:ext>
            </a:extLst>
          </p:cNvPr>
          <p:cNvSpPr>
            <a:spLocks noGrp="1"/>
          </p:cNvSpPr>
          <p:nvPr>
            <p:ph type="body" sz="quarter" idx="26" hasCustomPrompt="1"/>
          </p:nvPr>
        </p:nvSpPr>
        <p:spPr>
          <a:xfrm>
            <a:off x="5040238"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20" name="Text Placeholder 16">
            <a:extLst>
              <a:ext uri="{FF2B5EF4-FFF2-40B4-BE49-F238E27FC236}">
                <a16:creationId xmlns="" xmlns:a16="http://schemas.microsoft.com/office/drawing/2014/main" id="{C2E69E5D-4CFF-7B4D-8B54-CD9922ABA682}"/>
              </a:ext>
            </a:extLst>
          </p:cNvPr>
          <p:cNvSpPr>
            <a:spLocks noGrp="1"/>
          </p:cNvSpPr>
          <p:nvPr>
            <p:ph type="body" sz="quarter" idx="27" hasCustomPrompt="1"/>
          </p:nvPr>
        </p:nvSpPr>
        <p:spPr>
          <a:xfrm>
            <a:off x="9707876"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Tree>
    <p:extLst>
      <p:ext uri="{BB962C8B-B14F-4D97-AF65-F5344CB8AC3E}">
        <p14:creationId xmlns:p14="http://schemas.microsoft.com/office/powerpoint/2010/main" xmlns="" val="73476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ogo-Granite">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64900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35BFE369-A106-4845-8FF1-F668A1CEB567}"/>
              </a:ext>
            </a:extLst>
          </p:cNvPr>
          <p:cNvSpPr>
            <a:spLocks noGrp="1"/>
          </p:cNvSpPr>
          <p:nvPr>
            <p:ph type="ftr" sz="quarter" idx="10"/>
          </p:nvPr>
        </p:nvSpPr>
        <p:spPr/>
        <p:txBody>
          <a:bodyPr/>
          <a:lstStyle/>
          <a:p>
            <a:r>
              <a:rPr lang="en-US" dirty="0"/>
              <a:t>Disclaimer</a:t>
            </a:r>
          </a:p>
        </p:txBody>
      </p:sp>
      <p:sp>
        <p:nvSpPr>
          <p:cNvPr id="5" name="Picture Placeholder 2">
            <a:extLst>
              <a:ext uri="{FF2B5EF4-FFF2-40B4-BE49-F238E27FC236}">
                <a16:creationId xmlns="" xmlns:a16="http://schemas.microsoft.com/office/drawing/2014/main" id="{6C51FCE6-7D39-6A40-B785-211BF8F73354}"/>
              </a:ext>
            </a:extLst>
          </p:cNvPr>
          <p:cNvSpPr>
            <a:spLocks noGrp="1"/>
          </p:cNvSpPr>
          <p:nvPr>
            <p:ph type="pic" idx="1"/>
          </p:nvPr>
        </p:nvSpPr>
        <p:spPr>
          <a:xfrm>
            <a:off x="381000" y="380999"/>
            <a:ext cx="11430000"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xmlns="" val="1230892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Photo Collage">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35BFE369-A106-4845-8FF1-F668A1CEB567}"/>
              </a:ext>
            </a:extLst>
          </p:cNvPr>
          <p:cNvSpPr>
            <a:spLocks noGrp="1"/>
          </p:cNvSpPr>
          <p:nvPr>
            <p:ph type="ftr" sz="quarter" idx="10"/>
          </p:nvPr>
        </p:nvSpPr>
        <p:spPr/>
        <p:txBody>
          <a:bodyPr/>
          <a:lstStyle/>
          <a:p>
            <a:r>
              <a:rPr lang="en-US" dirty="0"/>
              <a:t>Disclaimer</a:t>
            </a:r>
          </a:p>
        </p:txBody>
      </p:sp>
      <p:sp>
        <p:nvSpPr>
          <p:cNvPr id="6" name="Picture Placeholder 2">
            <a:extLst>
              <a:ext uri="{FF2B5EF4-FFF2-40B4-BE49-F238E27FC236}">
                <a16:creationId xmlns="" xmlns:a16="http://schemas.microsoft.com/office/drawing/2014/main" id="{B2628783-FD29-D54E-B67B-ACF21186930A}"/>
              </a:ext>
            </a:extLst>
          </p:cNvPr>
          <p:cNvSpPr>
            <a:spLocks noGrp="1"/>
          </p:cNvSpPr>
          <p:nvPr>
            <p:ph type="pic" idx="1"/>
          </p:nvPr>
        </p:nvSpPr>
        <p:spPr>
          <a:xfrm>
            <a:off x="381000" y="380999"/>
            <a:ext cx="5593080"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a:extLst>
              <a:ext uri="{FF2B5EF4-FFF2-40B4-BE49-F238E27FC236}">
                <a16:creationId xmlns="" xmlns:a16="http://schemas.microsoft.com/office/drawing/2014/main" id="{41B85D91-6D27-E449-9506-5225C5C13C73}"/>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xmlns="" val="1009885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Photo Collage">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35BFE369-A106-4845-8FF1-F668A1CEB567}"/>
              </a:ext>
            </a:extLst>
          </p:cNvPr>
          <p:cNvSpPr>
            <a:spLocks noGrp="1"/>
          </p:cNvSpPr>
          <p:nvPr>
            <p:ph type="ftr" sz="quarter" idx="10"/>
          </p:nvPr>
        </p:nvSpPr>
        <p:spPr/>
        <p:txBody>
          <a:bodyPr/>
          <a:lstStyle/>
          <a:p>
            <a:r>
              <a:rPr lang="en-US" dirty="0"/>
              <a:t>Disclaimer</a:t>
            </a:r>
          </a:p>
        </p:txBody>
      </p:sp>
      <p:sp>
        <p:nvSpPr>
          <p:cNvPr id="6" name="Picture Placeholder 2">
            <a:extLst>
              <a:ext uri="{FF2B5EF4-FFF2-40B4-BE49-F238E27FC236}">
                <a16:creationId xmlns="" xmlns:a16="http://schemas.microsoft.com/office/drawing/2014/main" id="{25FA7C12-78F9-B045-95E6-F54BDB26BB23}"/>
              </a:ext>
            </a:extLst>
          </p:cNvPr>
          <p:cNvSpPr>
            <a:spLocks noGrp="1"/>
          </p:cNvSpPr>
          <p:nvPr>
            <p:ph type="pic" idx="1"/>
          </p:nvPr>
        </p:nvSpPr>
        <p:spPr>
          <a:xfrm>
            <a:off x="377952" y="380999"/>
            <a:ext cx="5596128" cy="2724644"/>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 xmlns:a16="http://schemas.microsoft.com/office/drawing/2014/main" id="{D8084F96-D17A-024B-9FB4-6CF473BF8A64}"/>
              </a:ext>
            </a:extLst>
          </p:cNvPr>
          <p:cNvSpPr>
            <a:spLocks noGrp="1"/>
          </p:cNvSpPr>
          <p:nvPr>
            <p:ph type="pic" idx="13"/>
          </p:nvPr>
        </p:nvSpPr>
        <p:spPr>
          <a:xfrm>
            <a:off x="377952" y="3308528"/>
            <a:ext cx="5596128"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 xmlns:a16="http://schemas.microsoft.com/office/drawing/2014/main" id="{FB5B1E4D-0C26-D847-AA7B-FAE99DCE1F31}"/>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xmlns="" val="1229982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Photo Collage">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35BFE369-A106-4845-8FF1-F668A1CEB567}"/>
              </a:ext>
            </a:extLst>
          </p:cNvPr>
          <p:cNvSpPr>
            <a:spLocks noGrp="1"/>
          </p:cNvSpPr>
          <p:nvPr>
            <p:ph type="ftr" sz="quarter" idx="10"/>
          </p:nvPr>
        </p:nvSpPr>
        <p:spPr/>
        <p:txBody>
          <a:bodyPr/>
          <a:lstStyle/>
          <a:p>
            <a:r>
              <a:rPr lang="en-US" dirty="0"/>
              <a:t>Disclaimer</a:t>
            </a:r>
          </a:p>
        </p:txBody>
      </p:sp>
      <p:sp>
        <p:nvSpPr>
          <p:cNvPr id="6" name="Picture Placeholder 2">
            <a:extLst>
              <a:ext uri="{FF2B5EF4-FFF2-40B4-BE49-F238E27FC236}">
                <a16:creationId xmlns="" xmlns:a16="http://schemas.microsoft.com/office/drawing/2014/main" id="{906EAF94-3137-134E-B323-12C140505209}"/>
              </a:ext>
            </a:extLst>
          </p:cNvPr>
          <p:cNvSpPr>
            <a:spLocks noGrp="1"/>
          </p:cNvSpPr>
          <p:nvPr>
            <p:ph type="pic" idx="1"/>
          </p:nvPr>
        </p:nvSpPr>
        <p:spPr>
          <a:xfrm>
            <a:off x="380997" y="381000"/>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 xmlns:a16="http://schemas.microsoft.com/office/drawing/2014/main" id="{34EE4D9D-81F4-494E-8E33-EED38ABA11A9}"/>
              </a:ext>
            </a:extLst>
          </p:cNvPr>
          <p:cNvSpPr>
            <a:spLocks noGrp="1"/>
          </p:cNvSpPr>
          <p:nvPr>
            <p:ph type="pic" idx="13"/>
          </p:nvPr>
        </p:nvSpPr>
        <p:spPr>
          <a:xfrm>
            <a:off x="381000" y="3308528"/>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 xmlns:a16="http://schemas.microsoft.com/office/drawing/2014/main" id="{7B8D88E6-F45F-2440-BB61-7469B9A216EA}"/>
              </a:ext>
            </a:extLst>
          </p:cNvPr>
          <p:cNvSpPr>
            <a:spLocks noGrp="1"/>
          </p:cNvSpPr>
          <p:nvPr>
            <p:ph type="pic" idx="14"/>
          </p:nvPr>
        </p:nvSpPr>
        <p:spPr>
          <a:xfrm>
            <a:off x="3297871" y="381000"/>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Picture Placeholder 2">
            <a:extLst>
              <a:ext uri="{FF2B5EF4-FFF2-40B4-BE49-F238E27FC236}">
                <a16:creationId xmlns="" xmlns:a16="http://schemas.microsoft.com/office/drawing/2014/main" id="{E2A9A629-8C29-454B-93C6-926388FEE2E8}"/>
              </a:ext>
            </a:extLst>
          </p:cNvPr>
          <p:cNvSpPr>
            <a:spLocks noGrp="1"/>
          </p:cNvSpPr>
          <p:nvPr>
            <p:ph type="pic" idx="15"/>
          </p:nvPr>
        </p:nvSpPr>
        <p:spPr>
          <a:xfrm>
            <a:off x="3297874" y="3308528"/>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Picture Placeholder 2">
            <a:extLst>
              <a:ext uri="{FF2B5EF4-FFF2-40B4-BE49-F238E27FC236}">
                <a16:creationId xmlns="" xmlns:a16="http://schemas.microsoft.com/office/drawing/2014/main" id="{1D269637-E75A-DF4F-BE48-0BE4BB08CD9E}"/>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xmlns="" val="3477332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 Photo Collage">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35BFE369-A106-4845-8FF1-F668A1CEB567}"/>
              </a:ext>
            </a:extLst>
          </p:cNvPr>
          <p:cNvSpPr>
            <a:spLocks noGrp="1"/>
          </p:cNvSpPr>
          <p:nvPr>
            <p:ph type="ftr" sz="quarter" idx="10"/>
          </p:nvPr>
        </p:nvSpPr>
        <p:spPr/>
        <p:txBody>
          <a:bodyPr/>
          <a:lstStyle/>
          <a:p>
            <a:r>
              <a:rPr lang="en-US" dirty="0"/>
              <a:t>Disclaimer</a:t>
            </a:r>
          </a:p>
        </p:txBody>
      </p:sp>
      <p:sp>
        <p:nvSpPr>
          <p:cNvPr id="6" name="Picture Placeholder 2">
            <a:extLst>
              <a:ext uri="{FF2B5EF4-FFF2-40B4-BE49-F238E27FC236}">
                <a16:creationId xmlns="" xmlns:a16="http://schemas.microsoft.com/office/drawing/2014/main" id="{A0BF417B-7BD1-3B41-B6D6-6E6AE20E13AB}"/>
              </a:ext>
            </a:extLst>
          </p:cNvPr>
          <p:cNvSpPr>
            <a:spLocks noGrp="1"/>
          </p:cNvSpPr>
          <p:nvPr>
            <p:ph type="pic" idx="1"/>
          </p:nvPr>
        </p:nvSpPr>
        <p:spPr>
          <a:xfrm>
            <a:off x="380998" y="386640"/>
            <a:ext cx="5593081"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a:extLst>
              <a:ext uri="{FF2B5EF4-FFF2-40B4-BE49-F238E27FC236}">
                <a16:creationId xmlns="" xmlns:a16="http://schemas.microsoft.com/office/drawing/2014/main" id="{D6A3800C-17D7-3B4F-AF77-77018B152E52}"/>
              </a:ext>
            </a:extLst>
          </p:cNvPr>
          <p:cNvSpPr>
            <a:spLocks noGrp="1"/>
          </p:cNvSpPr>
          <p:nvPr>
            <p:ph type="pic" idx="13"/>
          </p:nvPr>
        </p:nvSpPr>
        <p:spPr>
          <a:xfrm>
            <a:off x="3312378" y="3310296"/>
            <a:ext cx="5593081"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 xmlns:a16="http://schemas.microsoft.com/office/drawing/2014/main" id="{E6E3D66C-29A8-744A-BB8B-4DCD8A244A6F}"/>
              </a:ext>
            </a:extLst>
          </p:cNvPr>
          <p:cNvSpPr>
            <a:spLocks noGrp="1"/>
          </p:cNvSpPr>
          <p:nvPr>
            <p:ph type="pic" idx="14"/>
          </p:nvPr>
        </p:nvSpPr>
        <p:spPr>
          <a:xfrm>
            <a:off x="9079278" y="365928"/>
            <a:ext cx="2724912" cy="5669280"/>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 xmlns:a16="http://schemas.microsoft.com/office/drawing/2014/main" id="{8DAB7BB6-3989-6F48-BFE9-52E3645B07BD}"/>
              </a:ext>
            </a:extLst>
          </p:cNvPr>
          <p:cNvSpPr>
            <a:spLocks noGrp="1"/>
          </p:cNvSpPr>
          <p:nvPr>
            <p:ph type="pic" idx="15"/>
          </p:nvPr>
        </p:nvSpPr>
        <p:spPr>
          <a:xfrm>
            <a:off x="6167560" y="390817"/>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Picture Placeholder 2">
            <a:extLst>
              <a:ext uri="{FF2B5EF4-FFF2-40B4-BE49-F238E27FC236}">
                <a16:creationId xmlns="" xmlns:a16="http://schemas.microsoft.com/office/drawing/2014/main" id="{A6792B31-FA6F-B441-96AA-97FE3139CCF3}"/>
              </a:ext>
            </a:extLst>
          </p:cNvPr>
          <p:cNvSpPr>
            <a:spLocks noGrp="1"/>
          </p:cNvSpPr>
          <p:nvPr>
            <p:ph type="pic" idx="16"/>
          </p:nvPr>
        </p:nvSpPr>
        <p:spPr>
          <a:xfrm>
            <a:off x="374191" y="3310296"/>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xmlns="" val="1009172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922A4351-C7EC-1C4F-80A4-AB758E081126}"/>
              </a:ext>
            </a:extLst>
          </p:cNvPr>
          <p:cNvSpPr txBox="1"/>
          <p:nvPr userDrawn="1"/>
        </p:nvSpPr>
        <p:spPr>
          <a:xfrm>
            <a:off x="381000" y="439268"/>
            <a:ext cx="6071777" cy="743537"/>
          </a:xfrm>
          <a:prstGeom prst="rect">
            <a:avLst/>
          </a:prstGeom>
          <a:noFill/>
        </p:spPr>
        <p:txBody>
          <a:bodyPr wrap="square" rtlCol="0">
            <a:spAutoFit/>
          </a:bodyPr>
          <a:lstStyle/>
          <a:p>
            <a:pPr algn="l">
              <a:lnSpc>
                <a:spcPts val="2620"/>
              </a:lnSpc>
              <a:spcBef>
                <a:spcPts val="0"/>
              </a:spcBef>
              <a:spcAft>
                <a:spcPts val="0"/>
              </a:spcAft>
            </a:pPr>
            <a:r>
              <a:rPr lang="en-US" sz="3600" b="0" i="0" dirty="0">
                <a:latin typeface="DM Serif Display" pitchFamily="2" charset="0"/>
              </a:rPr>
              <a:t>Welcome</a:t>
            </a:r>
            <a:r>
              <a:rPr lang="en-US" b="0" i="0" dirty="0">
                <a:latin typeface="DM Serif Display" pitchFamily="2" charset="0"/>
              </a:rPr>
              <a:t/>
            </a:r>
            <a:br>
              <a:rPr lang="en-US" b="0" i="0" dirty="0">
                <a:latin typeface="DM Serif Display" pitchFamily="2" charset="0"/>
              </a:rPr>
            </a:br>
            <a:r>
              <a:rPr lang="en-US" b="0" i="0" dirty="0">
                <a:solidFill>
                  <a:schemeClr val="tx2"/>
                </a:solidFill>
                <a:latin typeface="DM Serif Display" pitchFamily="2" charset="0"/>
              </a:rPr>
              <a:t>How to use this PowerPoint template.</a:t>
            </a:r>
          </a:p>
        </p:txBody>
      </p:sp>
      <p:sp>
        <p:nvSpPr>
          <p:cNvPr id="7" name="TextBox 6">
            <a:extLst>
              <a:ext uri="{FF2B5EF4-FFF2-40B4-BE49-F238E27FC236}">
                <a16:creationId xmlns="" xmlns:a16="http://schemas.microsoft.com/office/drawing/2014/main" id="{136D84EE-3090-5E4B-A945-AA96A135EAFE}"/>
              </a:ext>
            </a:extLst>
          </p:cNvPr>
          <p:cNvSpPr txBox="1"/>
          <p:nvPr userDrawn="1"/>
        </p:nvSpPr>
        <p:spPr>
          <a:xfrm>
            <a:off x="381000" y="1204041"/>
            <a:ext cx="6264600" cy="4564519"/>
          </a:xfrm>
          <a:prstGeom prst="rect">
            <a:avLst/>
          </a:prstGeom>
          <a:noFill/>
        </p:spPr>
        <p:txBody>
          <a:bodyPr wrap="square" rtlCol="0">
            <a:spAutoFit/>
          </a:bodyPr>
          <a:lstStyle/>
          <a:p>
            <a:pPr marL="285750" indent="-285750">
              <a:lnSpc>
                <a:spcPts val="1620"/>
              </a:lnSpc>
              <a:spcBef>
                <a:spcPts val="300"/>
              </a:spcBef>
              <a:buClr>
                <a:schemeClr val="tx2"/>
              </a:buClr>
              <a:buFont typeface="Arial" panose="020B0604020202020204" pitchFamily="34" charset="0"/>
              <a:buChar char="•"/>
            </a:pPr>
            <a:r>
              <a:rPr lang="en-US" sz="1200" dirty="0"/>
              <a:t>How to add a new slide: </a:t>
            </a:r>
          </a:p>
          <a:p>
            <a:pPr marL="628650" lvl="1" indent="-171450">
              <a:lnSpc>
                <a:spcPts val="1620"/>
              </a:lnSpc>
              <a:spcBef>
                <a:spcPts val="300"/>
              </a:spcBef>
              <a:buClr>
                <a:schemeClr val="tx2"/>
              </a:buClr>
              <a:buFont typeface="Arial" panose="020B0604020202020204" pitchFamily="34" charset="0"/>
              <a:buChar char="•"/>
            </a:pPr>
            <a:r>
              <a:rPr lang="en-US" sz="1200" dirty="0"/>
              <a:t>Click on the little down arrow next to “New Slide” to view all layout options </a:t>
            </a:r>
            <a:r>
              <a:rPr lang="en-US" sz="1000" dirty="0"/>
              <a:t>(Fig. 1). </a:t>
            </a:r>
            <a:endParaRPr lang="en-US" sz="1200" dirty="0"/>
          </a:p>
          <a:p>
            <a:pPr marL="628650" lvl="1" indent="-171450">
              <a:lnSpc>
                <a:spcPts val="1620"/>
              </a:lnSpc>
              <a:spcBef>
                <a:spcPts val="300"/>
              </a:spcBef>
              <a:buClr>
                <a:schemeClr val="tx2"/>
              </a:buClr>
              <a:buFont typeface="Arial" panose="020B0604020202020204" pitchFamily="34" charset="0"/>
              <a:buChar char="•"/>
            </a:pPr>
            <a:r>
              <a:rPr lang="en-US" sz="1200" dirty="0"/>
              <a:t>From there you can scroll and choose the layout that best fits your needs </a:t>
            </a:r>
            <a:r>
              <a:rPr lang="en-US" sz="1000" dirty="0"/>
              <a:t>(Fig. 2). </a:t>
            </a:r>
            <a:r>
              <a:rPr lang="en-US" sz="1200" dirty="0"/>
              <a:t/>
            </a:r>
            <a:br>
              <a:rPr lang="en-US" sz="1200" dirty="0"/>
            </a:br>
            <a:r>
              <a:rPr lang="en-US" sz="1050" i="1" dirty="0"/>
              <a:t>*You may have to scroll a bit to see all available layout templates. </a:t>
            </a:r>
            <a:endParaRPr lang="en-US" sz="1200" i="1" dirty="0"/>
          </a:p>
          <a:p>
            <a:pPr marL="285750" indent="-285750">
              <a:lnSpc>
                <a:spcPts val="1620"/>
              </a:lnSpc>
              <a:spcBef>
                <a:spcPts val="300"/>
              </a:spcBef>
              <a:buClr>
                <a:schemeClr val="tx2"/>
              </a:buClr>
              <a:buFont typeface="Arial" panose="020B0604020202020204" pitchFamily="34" charset="0"/>
              <a:buChar char="•"/>
            </a:pPr>
            <a:r>
              <a:rPr lang="en-US" sz="1200" dirty="0"/>
              <a:t>If you copied and pasted from an old ppt, and need to update the background to match this template, you just need to change the layout by selecting “Layout” in the menu bar and choosing the layout that best fits your content </a:t>
            </a:r>
            <a:r>
              <a:rPr lang="en-US" sz="1000" dirty="0"/>
              <a:t>(Fig. 3). </a:t>
            </a:r>
            <a:endParaRPr lang="en-US" sz="1200" dirty="0"/>
          </a:p>
          <a:p>
            <a:pPr marL="285750" indent="-285750">
              <a:lnSpc>
                <a:spcPts val="1620"/>
              </a:lnSpc>
              <a:spcBef>
                <a:spcPts val="300"/>
              </a:spcBef>
              <a:buClr>
                <a:schemeClr val="tx2"/>
              </a:buClr>
              <a:buFont typeface="Arial" panose="020B0604020202020204" pitchFamily="34" charset="0"/>
              <a:buChar char="•"/>
            </a:pPr>
            <a:r>
              <a:rPr lang="en-US" sz="1200" dirty="0"/>
              <a:t>Please use </a:t>
            </a:r>
            <a:r>
              <a:rPr lang="en-US" sz="1200" b="1" dirty="0"/>
              <a:t>Arial </a:t>
            </a:r>
            <a:r>
              <a:rPr lang="en-US" sz="1200" dirty="0"/>
              <a:t>for all font styles in your presentation.</a:t>
            </a:r>
            <a:br>
              <a:rPr lang="en-US" sz="1200" dirty="0"/>
            </a:br>
            <a:r>
              <a:rPr lang="en-US" sz="1050" i="1" dirty="0"/>
              <a:t>*If you have copied from another ppt using a different font you may have to update it manually. </a:t>
            </a:r>
          </a:p>
          <a:p>
            <a:pPr marL="285750" indent="-285750">
              <a:lnSpc>
                <a:spcPts val="1620"/>
              </a:lnSpc>
              <a:spcBef>
                <a:spcPts val="300"/>
              </a:spcBef>
              <a:buClr>
                <a:schemeClr val="tx2"/>
              </a:buClr>
              <a:buFont typeface="Arial" panose="020B0604020202020204" pitchFamily="34" charset="0"/>
              <a:buChar char="•"/>
            </a:pPr>
            <a:r>
              <a:rPr lang="en-US" sz="1200" dirty="0"/>
              <a:t>All corporate colors have been added to this template </a:t>
            </a:r>
            <a:r>
              <a:rPr lang="en-US" sz="1000" dirty="0"/>
              <a:t>(Fig. 5).</a:t>
            </a:r>
          </a:p>
          <a:p>
            <a:pPr marL="285750" indent="-285750">
              <a:lnSpc>
                <a:spcPts val="1620"/>
              </a:lnSpc>
              <a:spcBef>
                <a:spcPts val="300"/>
              </a:spcBef>
              <a:buClr>
                <a:schemeClr val="tx2"/>
              </a:buClr>
              <a:buFont typeface="Arial" panose="020B0604020202020204" pitchFamily="34" charset="0"/>
              <a:buChar char="•"/>
            </a:pPr>
            <a:r>
              <a:rPr lang="en-US" sz="1200" dirty="0"/>
              <a:t>If you need to add a footnote/disclaimer to the page, go to “Insert” &gt; “Header and Footer…” &gt; select “Footer” &gt; then “Apply” </a:t>
            </a:r>
            <a:r>
              <a:rPr lang="en-US" sz="1000" dirty="0"/>
              <a:t>(Figures 6-7)</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If you need to replace a photo, simply right click on the image and select “change picture” &gt; “from a file…” </a:t>
            </a:r>
            <a:r>
              <a:rPr lang="en-US" sz="1000" dirty="0"/>
              <a:t>(Fig. 8).</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You can adjust a photo size within a frame by selecting the image then going to  “picture format” in the menu bar &gt; “crop” </a:t>
            </a:r>
            <a:r>
              <a:rPr lang="en-US" sz="1000" dirty="0"/>
              <a:t>(Fig. 9).</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To add a picture/shape/icon/smart art/chart, go to “Insert” &gt; then choose the </a:t>
            </a:r>
            <a:br>
              <a:rPr lang="en-US" sz="1200" dirty="0"/>
            </a:br>
            <a:r>
              <a:rPr lang="en-US" sz="1200" dirty="0"/>
              <a:t>option that best fits your needs; PPT has lots of preset shape options </a:t>
            </a:r>
            <a:r>
              <a:rPr lang="en-US" sz="1000" dirty="0"/>
              <a:t>(Fig. 10).</a:t>
            </a:r>
          </a:p>
          <a:p>
            <a:pPr marL="285750" indent="-285750">
              <a:lnSpc>
                <a:spcPts val="1620"/>
              </a:lnSpc>
              <a:spcBef>
                <a:spcPts val="300"/>
              </a:spcBef>
              <a:buClr>
                <a:schemeClr val="tx2"/>
              </a:buClr>
              <a:buFont typeface="Arial" panose="020B0604020202020204" pitchFamily="34" charset="0"/>
              <a:buChar char="•"/>
            </a:pPr>
            <a:r>
              <a:rPr lang="en-US" sz="1200" b="1" i="0" dirty="0"/>
              <a:t>Please make sure to delete this instructions slide prior to completing </a:t>
            </a:r>
            <a:br>
              <a:rPr lang="en-US" sz="1200" b="1" i="0" dirty="0"/>
            </a:br>
            <a:r>
              <a:rPr lang="en-US" sz="1200" b="1" i="0" dirty="0"/>
              <a:t>your presentation.</a:t>
            </a:r>
          </a:p>
        </p:txBody>
      </p:sp>
      <p:grpSp>
        <p:nvGrpSpPr>
          <p:cNvPr id="9" name="Group 8">
            <a:extLst>
              <a:ext uri="{FF2B5EF4-FFF2-40B4-BE49-F238E27FC236}">
                <a16:creationId xmlns="" xmlns:a16="http://schemas.microsoft.com/office/drawing/2014/main" id="{9FD8696A-AD24-9D4C-86E8-2589A2BCEA04}"/>
              </a:ext>
            </a:extLst>
          </p:cNvPr>
          <p:cNvGrpSpPr/>
          <p:nvPr userDrawn="1"/>
        </p:nvGrpSpPr>
        <p:grpSpPr>
          <a:xfrm>
            <a:off x="6743863" y="35485"/>
            <a:ext cx="1985410" cy="882947"/>
            <a:chOff x="9119604" y="918541"/>
            <a:chExt cx="2980722" cy="1325577"/>
          </a:xfrm>
        </p:grpSpPr>
        <p:grpSp>
          <p:nvGrpSpPr>
            <p:cNvPr id="10" name="Group 9">
              <a:extLst>
                <a:ext uri="{FF2B5EF4-FFF2-40B4-BE49-F238E27FC236}">
                  <a16:creationId xmlns="" xmlns:a16="http://schemas.microsoft.com/office/drawing/2014/main" id="{D5402374-0199-264B-8DE1-ABC2981E3697}"/>
                </a:ext>
              </a:extLst>
            </p:cNvPr>
            <p:cNvGrpSpPr/>
            <p:nvPr/>
          </p:nvGrpSpPr>
          <p:grpSpPr>
            <a:xfrm>
              <a:off x="9233775" y="1191921"/>
              <a:ext cx="2866551" cy="1052197"/>
              <a:chOff x="4279900" y="2749814"/>
              <a:chExt cx="3632200" cy="1333236"/>
            </a:xfrm>
          </p:grpSpPr>
          <p:pic>
            <p:nvPicPr>
              <p:cNvPr id="12" name="Picture 11" descr="A picture containing clock&#10;&#10;Description automatically generated">
                <a:extLst>
                  <a:ext uri="{FF2B5EF4-FFF2-40B4-BE49-F238E27FC236}">
                    <a16:creationId xmlns="" xmlns:a16="http://schemas.microsoft.com/office/drawing/2014/main" id="{B42AF2AB-B2CF-B04B-9E93-5BCD29113312}"/>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4279900" y="2774950"/>
                <a:ext cx="3632200" cy="1308100"/>
              </a:xfrm>
              <a:prstGeom prst="rect">
                <a:avLst/>
              </a:prstGeom>
            </p:spPr>
          </p:pic>
          <p:sp>
            <p:nvSpPr>
              <p:cNvPr id="13" name="Rectangle 12">
                <a:extLst>
                  <a:ext uri="{FF2B5EF4-FFF2-40B4-BE49-F238E27FC236}">
                    <a16:creationId xmlns="" xmlns:a16="http://schemas.microsoft.com/office/drawing/2014/main" id="{FC10DF37-C622-3A47-87D3-A36EFD49B571}"/>
                  </a:ext>
                </a:extLst>
              </p:cNvPr>
              <p:cNvSpPr/>
              <p:nvPr/>
            </p:nvSpPr>
            <p:spPr>
              <a:xfrm>
                <a:off x="6569075" y="3300412"/>
                <a:ext cx="257175" cy="2571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a:extLst>
                  <a:ext uri="{FF2B5EF4-FFF2-40B4-BE49-F238E27FC236}">
                    <a16:creationId xmlns="" xmlns:a16="http://schemas.microsoft.com/office/drawing/2014/main" id="{42C2C8CD-5BB5-2E4F-B241-B03BB915869B}"/>
                  </a:ext>
                </a:extLst>
              </p:cNvPr>
              <p:cNvCxnSpPr>
                <a:cxnSpLocks/>
              </p:cNvCxnSpPr>
              <p:nvPr/>
            </p:nvCxnSpPr>
            <p:spPr>
              <a:xfrm flipH="1">
                <a:off x="6697662" y="2749814"/>
                <a:ext cx="219605" cy="4944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Content Placeholder 2">
              <a:extLst>
                <a:ext uri="{FF2B5EF4-FFF2-40B4-BE49-F238E27FC236}">
                  <a16:creationId xmlns="" xmlns:a16="http://schemas.microsoft.com/office/drawing/2014/main" id="{9DEA67F0-BC82-8B4C-9CD1-4053D9DEAD31}"/>
                </a:ext>
              </a:extLst>
            </p:cNvPr>
            <p:cNvSpPr txBox="1">
              <a:spLocks/>
            </p:cNvSpPr>
            <p:nvPr/>
          </p:nvSpPr>
          <p:spPr>
            <a:xfrm>
              <a:off x="9119604" y="918541"/>
              <a:ext cx="938529" cy="350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1</a:t>
              </a:r>
              <a:endParaRPr lang="en-US" sz="900" b="0"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 xmlns:a16="http://schemas.microsoft.com/office/drawing/2014/main" id="{6A8D3C9B-A4F4-974E-AA25-C51DB7D224CB}"/>
              </a:ext>
            </a:extLst>
          </p:cNvPr>
          <p:cNvGrpSpPr/>
          <p:nvPr userDrawn="1"/>
        </p:nvGrpSpPr>
        <p:grpSpPr>
          <a:xfrm>
            <a:off x="8842245" y="35711"/>
            <a:ext cx="2953515" cy="3113124"/>
            <a:chOff x="9153926" y="2339702"/>
            <a:chExt cx="2953515" cy="3113124"/>
          </a:xfrm>
        </p:grpSpPr>
        <p:pic>
          <p:nvPicPr>
            <p:cNvPr id="16" name="Picture 15" descr="A screenshot of a computer&#10;&#10;Description automatically generated">
              <a:extLst>
                <a:ext uri="{FF2B5EF4-FFF2-40B4-BE49-F238E27FC236}">
                  <a16:creationId xmlns="" xmlns:a16="http://schemas.microsoft.com/office/drawing/2014/main" id="{CF417F33-F1BD-194C-BB2C-6FE21CC2C459}"/>
                </a:ext>
              </a:extLst>
            </p:cNvPr>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9233777" y="2543849"/>
              <a:ext cx="2873664" cy="2908977"/>
            </a:xfrm>
            <a:prstGeom prst="rect">
              <a:avLst/>
            </a:prstGeom>
          </p:spPr>
        </p:pic>
        <p:sp>
          <p:nvSpPr>
            <p:cNvPr id="17" name="Content Placeholder 2">
              <a:extLst>
                <a:ext uri="{FF2B5EF4-FFF2-40B4-BE49-F238E27FC236}">
                  <a16:creationId xmlns="" xmlns:a16="http://schemas.microsoft.com/office/drawing/2014/main" id="{6DB5241F-94F1-3C40-A148-68131962A3DD}"/>
                </a:ext>
              </a:extLst>
            </p:cNvPr>
            <p:cNvSpPr txBox="1">
              <a:spLocks/>
            </p:cNvSpPr>
            <p:nvPr/>
          </p:nvSpPr>
          <p:spPr>
            <a:xfrm>
              <a:off x="9153926" y="2339702"/>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2</a:t>
              </a:r>
              <a:endParaRPr lang="en-US" sz="900" b="0"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 xmlns:a16="http://schemas.microsoft.com/office/drawing/2014/main" id="{CB908D61-161F-B449-96B6-6006CB2611E8}"/>
              </a:ext>
            </a:extLst>
          </p:cNvPr>
          <p:cNvGrpSpPr/>
          <p:nvPr userDrawn="1"/>
        </p:nvGrpSpPr>
        <p:grpSpPr>
          <a:xfrm>
            <a:off x="6755839" y="1013336"/>
            <a:ext cx="1994457" cy="878555"/>
            <a:chOff x="9126877" y="5447568"/>
            <a:chExt cx="2980564" cy="1312932"/>
          </a:xfrm>
        </p:grpSpPr>
        <p:grpSp>
          <p:nvGrpSpPr>
            <p:cNvPr id="19" name="Group 18">
              <a:extLst>
                <a:ext uri="{FF2B5EF4-FFF2-40B4-BE49-F238E27FC236}">
                  <a16:creationId xmlns="" xmlns:a16="http://schemas.microsoft.com/office/drawing/2014/main" id="{4F59E00B-B461-594E-A2C1-B6C099998577}"/>
                </a:ext>
              </a:extLst>
            </p:cNvPr>
            <p:cNvGrpSpPr/>
            <p:nvPr/>
          </p:nvGrpSpPr>
          <p:grpSpPr>
            <a:xfrm>
              <a:off x="9240890" y="5581999"/>
              <a:ext cx="2866551" cy="1178501"/>
              <a:chOff x="5718649" y="5061465"/>
              <a:chExt cx="2866551" cy="1178501"/>
            </a:xfrm>
          </p:grpSpPr>
          <p:pic>
            <p:nvPicPr>
              <p:cNvPr id="21" name="Picture 20" descr="A picture containing clock&#10;&#10;Description automatically generated">
                <a:extLst>
                  <a:ext uri="{FF2B5EF4-FFF2-40B4-BE49-F238E27FC236}">
                    <a16:creationId xmlns="" xmlns:a16="http://schemas.microsoft.com/office/drawing/2014/main" id="{A55A4CAB-C59F-F94C-828F-65A1EA92E0E4}"/>
                  </a:ext>
                </a:extLst>
              </p:cNvPr>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5718649" y="5207607"/>
                <a:ext cx="2866551" cy="1032359"/>
              </a:xfrm>
              <a:prstGeom prst="rect">
                <a:avLst/>
              </a:prstGeom>
            </p:spPr>
          </p:pic>
          <p:sp>
            <p:nvSpPr>
              <p:cNvPr id="22" name="Rectangle 21">
                <a:extLst>
                  <a:ext uri="{FF2B5EF4-FFF2-40B4-BE49-F238E27FC236}">
                    <a16:creationId xmlns="" xmlns:a16="http://schemas.microsoft.com/office/drawing/2014/main" id="{0A821EEA-EA78-EC4F-BF86-409AFF9FFCA8}"/>
                  </a:ext>
                </a:extLst>
              </p:cNvPr>
              <p:cNvSpPr/>
              <p:nvPr/>
            </p:nvSpPr>
            <p:spPr>
              <a:xfrm>
                <a:off x="7635226" y="5494866"/>
                <a:ext cx="848373" cy="3007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Arrow Connector 22">
                <a:extLst>
                  <a:ext uri="{FF2B5EF4-FFF2-40B4-BE49-F238E27FC236}">
                    <a16:creationId xmlns="" xmlns:a16="http://schemas.microsoft.com/office/drawing/2014/main" id="{95CF9095-5DB3-F349-97A9-E212B3218C06}"/>
                  </a:ext>
                </a:extLst>
              </p:cNvPr>
              <p:cNvCxnSpPr>
                <a:cxnSpLocks/>
              </p:cNvCxnSpPr>
              <p:nvPr/>
            </p:nvCxnSpPr>
            <p:spPr>
              <a:xfrm flipH="1">
                <a:off x="8104017" y="5061465"/>
                <a:ext cx="173313" cy="3902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Content Placeholder 2">
              <a:extLst>
                <a:ext uri="{FF2B5EF4-FFF2-40B4-BE49-F238E27FC236}">
                  <a16:creationId xmlns="" xmlns:a16="http://schemas.microsoft.com/office/drawing/2014/main" id="{134324EA-1163-BF4B-A93B-8ED5542A7ADD}"/>
                </a:ext>
              </a:extLst>
            </p:cNvPr>
            <p:cNvSpPr txBox="1">
              <a:spLocks/>
            </p:cNvSpPr>
            <p:nvPr/>
          </p:nvSpPr>
          <p:spPr>
            <a:xfrm>
              <a:off x="9126877" y="5447568"/>
              <a:ext cx="1063577"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3</a:t>
              </a:r>
              <a:endParaRPr lang="en-US" sz="900" b="0" dirty="0">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 xmlns:a16="http://schemas.microsoft.com/office/drawing/2014/main" id="{C97BAA42-66AC-764B-B605-AF23D058BA24}"/>
              </a:ext>
            </a:extLst>
          </p:cNvPr>
          <p:cNvGrpSpPr/>
          <p:nvPr userDrawn="1"/>
        </p:nvGrpSpPr>
        <p:grpSpPr>
          <a:xfrm>
            <a:off x="7291756" y="2215068"/>
            <a:ext cx="1381233" cy="554006"/>
            <a:chOff x="7767846" y="6098278"/>
            <a:chExt cx="1381233" cy="554006"/>
          </a:xfrm>
        </p:grpSpPr>
        <p:pic>
          <p:nvPicPr>
            <p:cNvPr id="25" name="Picture 24">
              <a:extLst>
                <a:ext uri="{FF2B5EF4-FFF2-40B4-BE49-F238E27FC236}">
                  <a16:creationId xmlns="" xmlns:a16="http://schemas.microsoft.com/office/drawing/2014/main" id="{222139CE-9EC4-DF4A-B4B5-9D7437AC5094}"/>
                </a:ext>
              </a:extLst>
            </p:cNvPr>
            <p:cNvPicPr>
              <a:picLocks noChangeAspect="1"/>
            </p:cNvPicPr>
            <p:nvPr/>
          </p:nvPicPr>
          <p:blipFill>
            <a:blip r:embed="rId5" cstate="email">
              <a:extLst>
                <a:ext uri="{28A0092B-C50C-407E-A947-70E740481C1C}">
                  <a14:useLocalDpi xmlns:a14="http://schemas.microsoft.com/office/drawing/2010/main" xmlns=""/>
                </a:ext>
              </a:extLst>
            </a:blip>
            <a:srcRect/>
            <a:stretch/>
          </p:blipFill>
          <p:spPr>
            <a:xfrm>
              <a:off x="7854810" y="6299302"/>
              <a:ext cx="1294269" cy="352982"/>
            </a:xfrm>
            <a:prstGeom prst="rect">
              <a:avLst/>
            </a:prstGeom>
          </p:spPr>
        </p:pic>
        <p:sp>
          <p:nvSpPr>
            <p:cNvPr id="26" name="Content Placeholder 2">
              <a:extLst>
                <a:ext uri="{FF2B5EF4-FFF2-40B4-BE49-F238E27FC236}">
                  <a16:creationId xmlns="" xmlns:a16="http://schemas.microsoft.com/office/drawing/2014/main" id="{2C51CDB1-0577-D045-AFBA-6943CB3733C6}"/>
                </a:ext>
              </a:extLst>
            </p:cNvPr>
            <p:cNvSpPr txBox="1">
              <a:spLocks/>
            </p:cNvSpPr>
            <p:nvPr/>
          </p:nvSpPr>
          <p:spPr>
            <a:xfrm>
              <a:off x="7767846" y="6098278"/>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5</a:t>
              </a:r>
              <a:endParaRPr lang="en-US" sz="900" b="0" dirty="0">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 xmlns:a16="http://schemas.microsoft.com/office/drawing/2014/main" id="{06D0E246-5FC9-2F49-95BE-F7824A75F6E4}"/>
              </a:ext>
            </a:extLst>
          </p:cNvPr>
          <p:cNvGrpSpPr/>
          <p:nvPr userDrawn="1"/>
        </p:nvGrpSpPr>
        <p:grpSpPr>
          <a:xfrm>
            <a:off x="7274117" y="3136419"/>
            <a:ext cx="2816390" cy="2212095"/>
            <a:chOff x="7453494" y="4210796"/>
            <a:chExt cx="2816390" cy="2212095"/>
          </a:xfrm>
        </p:grpSpPr>
        <p:pic>
          <p:nvPicPr>
            <p:cNvPr id="30" name="Picture 29" descr="A screenshot of a cell phone&#10;&#10;Description automatically generated">
              <a:extLst>
                <a:ext uri="{FF2B5EF4-FFF2-40B4-BE49-F238E27FC236}">
                  <a16:creationId xmlns="" xmlns:a16="http://schemas.microsoft.com/office/drawing/2014/main" id="{D7AE97E9-4676-6F41-97C0-6DA7715BDCA5}"/>
                </a:ext>
              </a:extLst>
            </p:cNvPr>
            <p:cNvPicPr>
              <a:picLocks noChangeAspect="1"/>
            </p:cNvPicPr>
            <p:nvPr userDrawn="1"/>
          </p:nvPicPr>
          <p:blipFill>
            <a:blip r:embed="rId6" cstate="email">
              <a:extLst>
                <a:ext uri="{28A0092B-C50C-407E-A947-70E740481C1C}">
                  <a14:useLocalDpi xmlns:a14="http://schemas.microsoft.com/office/drawing/2010/main" xmlns=""/>
                </a:ext>
              </a:extLst>
            </a:blip>
            <a:stretch>
              <a:fillRect/>
            </a:stretch>
          </p:blipFill>
          <p:spPr>
            <a:xfrm>
              <a:off x="7535100" y="4405332"/>
              <a:ext cx="2734784" cy="2017559"/>
            </a:xfrm>
            <a:prstGeom prst="rect">
              <a:avLst/>
            </a:prstGeom>
          </p:spPr>
        </p:pic>
        <p:sp>
          <p:nvSpPr>
            <p:cNvPr id="32" name="Content Placeholder 2">
              <a:extLst>
                <a:ext uri="{FF2B5EF4-FFF2-40B4-BE49-F238E27FC236}">
                  <a16:creationId xmlns="" xmlns:a16="http://schemas.microsoft.com/office/drawing/2014/main" id="{1ACB2D80-9791-C14F-BCB4-63468C59FB33}"/>
                </a:ext>
              </a:extLst>
            </p:cNvPr>
            <p:cNvSpPr txBox="1">
              <a:spLocks/>
            </p:cNvSpPr>
            <p:nvPr userDrawn="1"/>
          </p:nvSpPr>
          <p:spPr>
            <a:xfrm>
              <a:off x="7453494" y="4210796"/>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6</a:t>
              </a:r>
              <a:endParaRPr lang="en-US" sz="900" b="0" dirty="0">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 xmlns:a16="http://schemas.microsoft.com/office/drawing/2014/main" id="{33AFD226-475A-B045-9D7A-4882FBC48BE7}"/>
              </a:ext>
            </a:extLst>
          </p:cNvPr>
          <p:cNvGrpSpPr/>
          <p:nvPr userDrawn="1"/>
        </p:nvGrpSpPr>
        <p:grpSpPr>
          <a:xfrm>
            <a:off x="10251865" y="3149009"/>
            <a:ext cx="1543895" cy="2207125"/>
            <a:chOff x="10427518" y="4223386"/>
            <a:chExt cx="1543895" cy="2207125"/>
          </a:xfrm>
        </p:grpSpPr>
        <p:pic>
          <p:nvPicPr>
            <p:cNvPr id="31" name="Picture 30" descr="A screenshot of a cell phone&#10;&#10;Description automatically generated">
              <a:extLst>
                <a:ext uri="{FF2B5EF4-FFF2-40B4-BE49-F238E27FC236}">
                  <a16:creationId xmlns="" xmlns:a16="http://schemas.microsoft.com/office/drawing/2014/main" id="{4739F0DE-D4BD-E848-92EF-F6742AC1895A}"/>
                </a:ext>
              </a:extLst>
            </p:cNvPr>
            <p:cNvPicPr>
              <a:picLocks noChangeAspect="1"/>
            </p:cNvPicPr>
            <p:nvPr userDrawn="1"/>
          </p:nvPicPr>
          <p:blipFill>
            <a:blip r:embed="rId7" cstate="email">
              <a:extLst>
                <a:ext uri="{28A0092B-C50C-407E-A947-70E740481C1C}">
                  <a14:useLocalDpi xmlns:a14="http://schemas.microsoft.com/office/drawing/2010/main" xmlns=""/>
                </a:ext>
              </a:extLst>
            </a:blip>
            <a:stretch>
              <a:fillRect/>
            </a:stretch>
          </p:blipFill>
          <p:spPr>
            <a:xfrm>
              <a:off x="10511338" y="4412952"/>
              <a:ext cx="1460075" cy="2017559"/>
            </a:xfrm>
            <a:prstGeom prst="rect">
              <a:avLst/>
            </a:prstGeom>
          </p:spPr>
        </p:pic>
        <p:sp>
          <p:nvSpPr>
            <p:cNvPr id="33" name="Content Placeholder 2">
              <a:extLst>
                <a:ext uri="{FF2B5EF4-FFF2-40B4-BE49-F238E27FC236}">
                  <a16:creationId xmlns="" xmlns:a16="http://schemas.microsoft.com/office/drawing/2014/main" id="{A8B7C12E-6B7E-8545-9176-50508BD67F0A}"/>
                </a:ext>
              </a:extLst>
            </p:cNvPr>
            <p:cNvSpPr txBox="1">
              <a:spLocks/>
            </p:cNvSpPr>
            <p:nvPr userDrawn="1"/>
          </p:nvSpPr>
          <p:spPr>
            <a:xfrm>
              <a:off x="10427518" y="4223386"/>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7</a:t>
              </a:r>
              <a:endParaRPr lang="en-US" sz="900" b="0" dirty="0">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 xmlns:a16="http://schemas.microsoft.com/office/drawing/2014/main" id="{3605553A-5997-724D-AAEE-966057996908}"/>
              </a:ext>
            </a:extLst>
          </p:cNvPr>
          <p:cNvGrpSpPr/>
          <p:nvPr userDrawn="1"/>
        </p:nvGrpSpPr>
        <p:grpSpPr>
          <a:xfrm>
            <a:off x="6330475" y="5416179"/>
            <a:ext cx="2489503" cy="1160055"/>
            <a:chOff x="7266497" y="5469869"/>
            <a:chExt cx="2489503" cy="1160055"/>
          </a:xfrm>
        </p:grpSpPr>
        <p:pic>
          <p:nvPicPr>
            <p:cNvPr id="37" name="Picture 36" descr="A screenshot of a cell phone&#10;&#10;Description automatically generated">
              <a:extLst>
                <a:ext uri="{FF2B5EF4-FFF2-40B4-BE49-F238E27FC236}">
                  <a16:creationId xmlns="" xmlns:a16="http://schemas.microsoft.com/office/drawing/2014/main" id="{4BD1E879-A6A1-904F-820F-A8FEFDE3D6EF}"/>
                </a:ext>
              </a:extLst>
            </p:cNvPr>
            <p:cNvPicPr>
              <a:picLocks noChangeAspect="1"/>
            </p:cNvPicPr>
            <p:nvPr userDrawn="1"/>
          </p:nvPicPr>
          <p:blipFill>
            <a:blip r:embed="rId8" cstate="email">
              <a:extLst>
                <a:ext uri="{28A0092B-C50C-407E-A947-70E740481C1C}">
                  <a14:useLocalDpi xmlns:a14="http://schemas.microsoft.com/office/drawing/2010/main" xmlns=""/>
                </a:ext>
              </a:extLst>
            </a:blip>
            <a:stretch>
              <a:fillRect/>
            </a:stretch>
          </p:blipFill>
          <p:spPr>
            <a:xfrm>
              <a:off x="7341497" y="5668647"/>
              <a:ext cx="2414503" cy="961277"/>
            </a:xfrm>
            <a:prstGeom prst="rect">
              <a:avLst/>
            </a:prstGeom>
          </p:spPr>
        </p:pic>
        <p:sp>
          <p:nvSpPr>
            <p:cNvPr id="38" name="Content Placeholder 2">
              <a:extLst>
                <a:ext uri="{FF2B5EF4-FFF2-40B4-BE49-F238E27FC236}">
                  <a16:creationId xmlns="" xmlns:a16="http://schemas.microsoft.com/office/drawing/2014/main" id="{66560D80-154B-3141-9BE3-2B8D5E033DA9}"/>
                </a:ext>
              </a:extLst>
            </p:cNvPr>
            <p:cNvSpPr txBox="1">
              <a:spLocks/>
            </p:cNvSpPr>
            <p:nvPr userDrawn="1"/>
          </p:nvSpPr>
          <p:spPr>
            <a:xfrm>
              <a:off x="7266497" y="5469869"/>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8</a:t>
              </a:r>
              <a:endParaRPr lang="en-US" sz="900" b="0" dirty="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 xmlns:a16="http://schemas.microsoft.com/office/drawing/2014/main" id="{9B27DD3D-2817-5E44-B859-46DCDDF00B34}"/>
              </a:ext>
            </a:extLst>
          </p:cNvPr>
          <p:cNvGrpSpPr/>
          <p:nvPr userDrawn="1"/>
        </p:nvGrpSpPr>
        <p:grpSpPr>
          <a:xfrm>
            <a:off x="9240360" y="5398914"/>
            <a:ext cx="2237135" cy="694246"/>
            <a:chOff x="8889752" y="5452254"/>
            <a:chExt cx="2237135" cy="694246"/>
          </a:xfrm>
        </p:grpSpPr>
        <p:pic>
          <p:nvPicPr>
            <p:cNvPr id="41" name="Picture 40" descr="A close up of a clock&#10;&#10;Description automatically generated">
              <a:extLst>
                <a:ext uri="{FF2B5EF4-FFF2-40B4-BE49-F238E27FC236}">
                  <a16:creationId xmlns="" xmlns:a16="http://schemas.microsoft.com/office/drawing/2014/main" id="{682D8798-1080-914C-8CE3-BB006685BAAE}"/>
                </a:ext>
              </a:extLst>
            </p:cNvPr>
            <p:cNvPicPr>
              <a:picLocks noChangeAspect="1"/>
            </p:cNvPicPr>
            <p:nvPr userDrawn="1"/>
          </p:nvPicPr>
          <p:blipFill>
            <a:blip r:embed="rId9" cstate="email">
              <a:extLst>
                <a:ext uri="{28A0092B-C50C-407E-A947-70E740481C1C}">
                  <a14:useLocalDpi xmlns:a14="http://schemas.microsoft.com/office/drawing/2010/main" xmlns=""/>
                </a:ext>
              </a:extLst>
            </a:blip>
            <a:stretch>
              <a:fillRect/>
            </a:stretch>
          </p:blipFill>
          <p:spPr>
            <a:xfrm>
              <a:off x="8889752" y="5498990"/>
              <a:ext cx="1603059" cy="647510"/>
            </a:xfrm>
            <a:prstGeom prst="rect">
              <a:avLst/>
            </a:prstGeom>
          </p:spPr>
        </p:pic>
        <p:sp>
          <p:nvSpPr>
            <p:cNvPr id="44" name="Content Placeholder 2">
              <a:extLst>
                <a:ext uri="{FF2B5EF4-FFF2-40B4-BE49-F238E27FC236}">
                  <a16:creationId xmlns="" xmlns:a16="http://schemas.microsoft.com/office/drawing/2014/main" id="{9F41E3AB-EE1B-0549-9469-5B96451EDCB6}"/>
                </a:ext>
              </a:extLst>
            </p:cNvPr>
            <p:cNvSpPr txBox="1">
              <a:spLocks/>
            </p:cNvSpPr>
            <p:nvPr userDrawn="1"/>
          </p:nvSpPr>
          <p:spPr>
            <a:xfrm>
              <a:off x="10437655" y="5452254"/>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9</a:t>
              </a:r>
              <a:endParaRPr lang="en-US" sz="900" b="0" dirty="0">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 xmlns:a16="http://schemas.microsoft.com/office/drawing/2014/main" id="{FD28C24F-6E00-4C44-A7B0-BFEC0127FD5A}"/>
              </a:ext>
            </a:extLst>
          </p:cNvPr>
          <p:cNvGrpSpPr/>
          <p:nvPr userDrawn="1"/>
        </p:nvGrpSpPr>
        <p:grpSpPr>
          <a:xfrm>
            <a:off x="8889752" y="5997099"/>
            <a:ext cx="3174395" cy="766159"/>
            <a:chOff x="8889752" y="6019959"/>
            <a:chExt cx="3174395" cy="766159"/>
          </a:xfrm>
        </p:grpSpPr>
        <p:pic>
          <p:nvPicPr>
            <p:cNvPr id="43" name="Picture 42" descr="A screenshot of a cell phone&#10;&#10;Description automatically generated">
              <a:extLst>
                <a:ext uri="{FF2B5EF4-FFF2-40B4-BE49-F238E27FC236}">
                  <a16:creationId xmlns="" xmlns:a16="http://schemas.microsoft.com/office/drawing/2014/main" id="{6454215F-2388-E346-AC37-0AD8B3E5A8D0}"/>
                </a:ext>
              </a:extLst>
            </p:cNvPr>
            <p:cNvPicPr>
              <a:picLocks noChangeAspect="1"/>
            </p:cNvPicPr>
            <p:nvPr userDrawn="1"/>
          </p:nvPicPr>
          <p:blipFill>
            <a:blip r:embed="rId10" cstate="email">
              <a:extLst>
                <a:ext uri="{28A0092B-C50C-407E-A947-70E740481C1C}">
                  <a14:useLocalDpi xmlns:a14="http://schemas.microsoft.com/office/drawing/2010/main" xmlns=""/>
                </a:ext>
              </a:extLst>
            </a:blip>
            <a:stretch>
              <a:fillRect/>
            </a:stretch>
          </p:blipFill>
          <p:spPr>
            <a:xfrm>
              <a:off x="8889752" y="6212941"/>
              <a:ext cx="2906008" cy="573177"/>
            </a:xfrm>
            <a:prstGeom prst="rect">
              <a:avLst/>
            </a:prstGeom>
          </p:spPr>
        </p:pic>
        <p:sp>
          <p:nvSpPr>
            <p:cNvPr id="45" name="Content Placeholder 2">
              <a:extLst>
                <a:ext uri="{FF2B5EF4-FFF2-40B4-BE49-F238E27FC236}">
                  <a16:creationId xmlns="" xmlns:a16="http://schemas.microsoft.com/office/drawing/2014/main" id="{B111986B-8122-4D4C-B192-155F45DB5A02}"/>
                </a:ext>
              </a:extLst>
            </p:cNvPr>
            <p:cNvSpPr txBox="1">
              <a:spLocks/>
            </p:cNvSpPr>
            <p:nvPr userDrawn="1"/>
          </p:nvSpPr>
          <p:spPr>
            <a:xfrm>
              <a:off x="11374915" y="6019959"/>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10</a:t>
              </a:r>
              <a:endParaRPr lang="en-US" sz="900" b="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xmlns="" val="41123720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099B66-BCB7-AD40-96C2-DF2C4D59ED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3078483-5AE5-E748-93E9-D0AB68DB90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382E6D8-8670-EB4D-ADD4-C5BC93817545}"/>
              </a:ext>
            </a:extLst>
          </p:cNvPr>
          <p:cNvSpPr>
            <a:spLocks noGrp="1"/>
          </p:cNvSpPr>
          <p:nvPr>
            <p:ph type="dt" sz="half" idx="10"/>
          </p:nvPr>
        </p:nvSpPr>
        <p:spPr>
          <a:xfrm>
            <a:off x="838200" y="6356352"/>
            <a:ext cx="2743200" cy="365125"/>
          </a:xfrm>
          <a:prstGeom prst="rect">
            <a:avLst/>
          </a:prstGeom>
        </p:spPr>
        <p:txBody>
          <a:bodyPr/>
          <a:lstStyle/>
          <a:p>
            <a:fld id="{0ACDEEA3-29F0-F943-83B5-BBEAD07DD610}" type="datetimeFigureOut">
              <a:rPr lang="en-US" smtClean="0"/>
              <a:pPr/>
              <a:t>2/9/2026</a:t>
            </a:fld>
            <a:endParaRPr lang="en-US" dirty="0"/>
          </a:p>
        </p:txBody>
      </p:sp>
      <p:sp>
        <p:nvSpPr>
          <p:cNvPr id="5" name="Footer Placeholder 4">
            <a:extLst>
              <a:ext uri="{FF2B5EF4-FFF2-40B4-BE49-F238E27FC236}">
                <a16:creationId xmlns:a16="http://schemas.microsoft.com/office/drawing/2014/main" xmlns="" id="{8E6B00FF-3E00-714E-A0C2-27B379BEF3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226A5EA8-4218-E545-8898-8536514DB218}"/>
              </a:ext>
            </a:extLst>
          </p:cNvPr>
          <p:cNvSpPr>
            <a:spLocks noGrp="1"/>
          </p:cNvSpPr>
          <p:nvPr>
            <p:ph type="sldNum" sz="quarter" idx="12"/>
          </p:nvPr>
        </p:nvSpPr>
        <p:spPr/>
        <p:txBody>
          <a:bodyPr/>
          <a:lstStyle/>
          <a:p>
            <a:fld id="{57DB022B-3ABF-2646-B57B-C73B2D2E2C88}" type="slidenum">
              <a:rPr lang="en-US" smtClean="0"/>
              <a:pPr/>
              <a:t>‹#›</a:t>
            </a:fld>
            <a:endParaRPr lang="en-US" dirty="0"/>
          </a:p>
        </p:txBody>
      </p:sp>
    </p:spTree>
    <p:extLst>
      <p:ext uri="{BB962C8B-B14F-4D97-AF65-F5344CB8AC3E}">
        <p14:creationId xmlns:p14="http://schemas.microsoft.com/office/powerpoint/2010/main" xmlns="" val="541024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ogo-Photo 1">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1287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ogo-Photo 2">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82748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ogo-Tagline 2">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7519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alues">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 xmlns:a16="http://schemas.microsoft.com/office/drawing/2014/main" id="{92BF84C6-E742-0A4E-85A5-808B2C912488}"/>
              </a:ext>
            </a:extLst>
          </p:cNvPr>
          <p:cNvPicPr>
            <a:picLocks noChangeAspect="1"/>
          </p:cNvPicPr>
          <p:nvPr userDrawn="1"/>
        </p:nvPicPr>
        <p:blipFill>
          <a:blip r:embed="rId3" cstate="email">
            <a:extLst>
              <a:ext uri="{28A0092B-C50C-407E-A947-70E740481C1C}">
                <a14:useLocalDpi xmlns:a14="http://schemas.microsoft.com/office/drawing/2010/main" xmlns=""/>
              </a:ext>
            </a:extLst>
          </a:blip>
          <a:stretch>
            <a:fillRect/>
          </a:stretch>
        </p:blipFill>
        <p:spPr>
          <a:xfrm>
            <a:off x="0" y="0"/>
            <a:ext cx="12192000" cy="6858000"/>
          </a:xfrm>
          <a:prstGeom prst="rect">
            <a:avLst/>
          </a:prstGeom>
        </p:spPr>
      </p:pic>
      <p:sp>
        <p:nvSpPr>
          <p:cNvPr id="7" name="Rounded Rectangle 6">
            <a:extLst>
              <a:ext uri="{FF2B5EF4-FFF2-40B4-BE49-F238E27FC236}">
                <a16:creationId xmlns="" xmlns:a16="http://schemas.microsoft.com/office/drawing/2014/main" id="{3D5E5293-B326-D444-9C21-0AEDDF32175F}"/>
              </a:ext>
            </a:extLst>
          </p:cNvPr>
          <p:cNvSpPr/>
          <p:nvPr userDrawn="1"/>
        </p:nvSpPr>
        <p:spPr>
          <a:xfrm>
            <a:off x="5146964" y="3399909"/>
            <a:ext cx="1898072" cy="369332"/>
          </a:xfrm>
          <a:prstGeom prst="roundRect">
            <a:avLst/>
          </a:prstGeom>
          <a:solidFill>
            <a:srgbClr val="00778B">
              <a:alpha val="9411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 xmlns:a16="http://schemas.microsoft.com/office/drawing/2014/main" id="{E76CBD42-A406-E949-A54F-AE87B1A2508F}"/>
              </a:ext>
            </a:extLst>
          </p:cNvPr>
          <p:cNvSpPr txBox="1"/>
          <p:nvPr userDrawn="1"/>
        </p:nvSpPr>
        <p:spPr>
          <a:xfrm>
            <a:off x="5146964" y="3419787"/>
            <a:ext cx="1898072" cy="369332"/>
          </a:xfrm>
          <a:prstGeom prst="rect">
            <a:avLst/>
          </a:prstGeom>
          <a:noFill/>
        </p:spPr>
        <p:txBody>
          <a:bodyPr wrap="square" rtlCol="0" anchor="ctr">
            <a:spAutoFit/>
          </a:bodyPr>
          <a:lstStyle/>
          <a:p>
            <a:pPr algn="ctr"/>
            <a:r>
              <a:rPr lang="en-US" dirty="0">
                <a:solidFill>
                  <a:schemeClr val="bg1"/>
                </a:solidFill>
                <a:latin typeface="Nunito" pitchFamily="2" charset="77"/>
                <a:cs typeface="Gill Sans Light" panose="020B0302020104020203" pitchFamily="34" charset="-79"/>
              </a:rPr>
              <a:t>EXPERIENCE</a:t>
            </a:r>
          </a:p>
        </p:txBody>
      </p:sp>
      <p:sp>
        <p:nvSpPr>
          <p:cNvPr id="9" name="TextBox 8">
            <a:extLst>
              <a:ext uri="{FF2B5EF4-FFF2-40B4-BE49-F238E27FC236}">
                <a16:creationId xmlns="" xmlns:a16="http://schemas.microsoft.com/office/drawing/2014/main" id="{BAECA79B-2B56-1B44-B53C-58D4D84DE7CE}"/>
              </a:ext>
            </a:extLst>
          </p:cNvPr>
          <p:cNvSpPr txBox="1"/>
          <p:nvPr userDrawn="1"/>
        </p:nvSpPr>
        <p:spPr>
          <a:xfrm>
            <a:off x="4251960" y="1339092"/>
            <a:ext cx="3688080" cy="369332"/>
          </a:xfrm>
          <a:prstGeom prst="rect">
            <a:avLst/>
          </a:prstGeom>
          <a:noFill/>
        </p:spPr>
        <p:txBody>
          <a:bodyPr wrap="square" rtlCol="0" anchor="ctr">
            <a:spAutoFit/>
          </a:bodyPr>
          <a:lstStyle/>
          <a:p>
            <a:pPr algn="ctr"/>
            <a:r>
              <a:rPr lang="en-US" dirty="0">
                <a:solidFill>
                  <a:schemeClr val="bg1"/>
                </a:solidFill>
                <a:latin typeface="Nunito" pitchFamily="2" charset="77"/>
                <a:cs typeface="Gill Sans Light" panose="020B0302020104020203" pitchFamily="34" charset="-79"/>
              </a:rPr>
              <a:t>HEALTH</a:t>
            </a:r>
          </a:p>
        </p:txBody>
      </p:sp>
      <p:sp>
        <p:nvSpPr>
          <p:cNvPr id="10" name="TextBox 9">
            <a:extLst>
              <a:ext uri="{FF2B5EF4-FFF2-40B4-BE49-F238E27FC236}">
                <a16:creationId xmlns="" xmlns:a16="http://schemas.microsoft.com/office/drawing/2014/main" id="{9BD8D289-9B51-3147-9552-39EEE2714F9D}"/>
              </a:ext>
            </a:extLst>
          </p:cNvPr>
          <p:cNvSpPr txBox="1"/>
          <p:nvPr userDrawn="1"/>
        </p:nvSpPr>
        <p:spPr>
          <a:xfrm>
            <a:off x="7764087" y="2482091"/>
            <a:ext cx="3688080" cy="369332"/>
          </a:xfrm>
          <a:prstGeom prst="rect">
            <a:avLst/>
          </a:prstGeom>
          <a:noFill/>
        </p:spPr>
        <p:txBody>
          <a:bodyPr wrap="square" rtlCol="0" anchor="ctr">
            <a:spAutoFit/>
          </a:bodyPr>
          <a:lstStyle/>
          <a:p>
            <a:r>
              <a:rPr lang="en-US" dirty="0">
                <a:solidFill>
                  <a:schemeClr val="bg1"/>
                </a:solidFill>
                <a:latin typeface="Nunito" pitchFamily="2" charset="77"/>
                <a:cs typeface="Gill Sans Light" panose="020B0302020104020203" pitchFamily="34" charset="-79"/>
              </a:rPr>
              <a:t>EMPOWERMENT</a:t>
            </a:r>
          </a:p>
        </p:txBody>
      </p:sp>
      <p:sp>
        <p:nvSpPr>
          <p:cNvPr id="11" name="TextBox 10">
            <a:extLst>
              <a:ext uri="{FF2B5EF4-FFF2-40B4-BE49-F238E27FC236}">
                <a16:creationId xmlns="" xmlns:a16="http://schemas.microsoft.com/office/drawing/2014/main" id="{C9CC0733-2A3E-7745-934E-D60FBA0095BA}"/>
              </a:ext>
            </a:extLst>
          </p:cNvPr>
          <p:cNvSpPr txBox="1"/>
          <p:nvPr userDrawn="1"/>
        </p:nvSpPr>
        <p:spPr>
          <a:xfrm>
            <a:off x="7764087" y="4314567"/>
            <a:ext cx="3688080" cy="369332"/>
          </a:xfrm>
          <a:prstGeom prst="rect">
            <a:avLst/>
          </a:prstGeom>
          <a:noFill/>
        </p:spPr>
        <p:txBody>
          <a:bodyPr wrap="square" rtlCol="0" anchor="ctr">
            <a:spAutoFit/>
          </a:bodyPr>
          <a:lstStyle/>
          <a:p>
            <a:r>
              <a:rPr lang="en-US" dirty="0">
                <a:solidFill>
                  <a:schemeClr val="bg1"/>
                </a:solidFill>
                <a:latin typeface="Nunito" pitchFamily="2" charset="77"/>
                <a:cs typeface="Gill Sans Light" panose="020B0302020104020203" pitchFamily="34" charset="-79"/>
              </a:rPr>
              <a:t>INTEGRITY</a:t>
            </a:r>
          </a:p>
        </p:txBody>
      </p:sp>
      <p:sp>
        <p:nvSpPr>
          <p:cNvPr id="12" name="TextBox 11">
            <a:extLst>
              <a:ext uri="{FF2B5EF4-FFF2-40B4-BE49-F238E27FC236}">
                <a16:creationId xmlns="" xmlns:a16="http://schemas.microsoft.com/office/drawing/2014/main" id="{1F9FBA35-F01E-FF4A-B069-C7B224937D10}"/>
              </a:ext>
            </a:extLst>
          </p:cNvPr>
          <p:cNvSpPr txBox="1"/>
          <p:nvPr userDrawn="1"/>
        </p:nvSpPr>
        <p:spPr>
          <a:xfrm>
            <a:off x="739834" y="2482091"/>
            <a:ext cx="3688080" cy="369332"/>
          </a:xfrm>
          <a:prstGeom prst="rect">
            <a:avLst/>
          </a:prstGeom>
          <a:noFill/>
        </p:spPr>
        <p:txBody>
          <a:bodyPr wrap="square" rtlCol="0" anchor="ctr">
            <a:spAutoFit/>
          </a:bodyPr>
          <a:lstStyle/>
          <a:p>
            <a:pPr algn="r"/>
            <a:r>
              <a:rPr lang="en-US" dirty="0">
                <a:solidFill>
                  <a:schemeClr val="bg1"/>
                </a:solidFill>
                <a:latin typeface="Nunito" pitchFamily="2" charset="77"/>
                <a:cs typeface="Gill Sans Light" panose="020B0302020104020203" pitchFamily="34" charset="-79"/>
              </a:rPr>
              <a:t>EASE</a:t>
            </a:r>
          </a:p>
        </p:txBody>
      </p:sp>
      <p:sp>
        <p:nvSpPr>
          <p:cNvPr id="13" name="TextBox 12">
            <a:extLst>
              <a:ext uri="{FF2B5EF4-FFF2-40B4-BE49-F238E27FC236}">
                <a16:creationId xmlns="" xmlns:a16="http://schemas.microsoft.com/office/drawing/2014/main" id="{CB4AD430-ECE4-2F42-BF0B-FCC4E64E3096}"/>
              </a:ext>
            </a:extLst>
          </p:cNvPr>
          <p:cNvSpPr txBox="1"/>
          <p:nvPr userDrawn="1"/>
        </p:nvSpPr>
        <p:spPr>
          <a:xfrm>
            <a:off x="739834" y="4314567"/>
            <a:ext cx="3688080" cy="369332"/>
          </a:xfrm>
          <a:prstGeom prst="rect">
            <a:avLst/>
          </a:prstGeom>
          <a:noFill/>
        </p:spPr>
        <p:txBody>
          <a:bodyPr wrap="square" rtlCol="0" anchor="ctr">
            <a:spAutoFit/>
          </a:bodyPr>
          <a:lstStyle/>
          <a:p>
            <a:pPr algn="r"/>
            <a:r>
              <a:rPr lang="en-US" dirty="0">
                <a:solidFill>
                  <a:schemeClr val="bg1"/>
                </a:solidFill>
                <a:latin typeface="Nunito" pitchFamily="2" charset="77"/>
                <a:cs typeface="Gill Sans Light" panose="020B0302020104020203" pitchFamily="34" charset="-79"/>
              </a:rPr>
              <a:t>INNOVATION</a:t>
            </a:r>
          </a:p>
        </p:txBody>
      </p:sp>
      <p:sp>
        <p:nvSpPr>
          <p:cNvPr id="14" name="TextBox 13">
            <a:extLst>
              <a:ext uri="{FF2B5EF4-FFF2-40B4-BE49-F238E27FC236}">
                <a16:creationId xmlns="" xmlns:a16="http://schemas.microsoft.com/office/drawing/2014/main" id="{42DCCC2E-FAB0-9E4F-9ACA-F8C929A06E50}"/>
              </a:ext>
            </a:extLst>
          </p:cNvPr>
          <p:cNvSpPr txBox="1"/>
          <p:nvPr userDrawn="1"/>
        </p:nvSpPr>
        <p:spPr>
          <a:xfrm>
            <a:off x="4251960" y="5518908"/>
            <a:ext cx="3688080" cy="369332"/>
          </a:xfrm>
          <a:prstGeom prst="rect">
            <a:avLst/>
          </a:prstGeom>
          <a:noFill/>
        </p:spPr>
        <p:txBody>
          <a:bodyPr wrap="square" rtlCol="0" anchor="ctr">
            <a:spAutoFit/>
          </a:bodyPr>
          <a:lstStyle/>
          <a:p>
            <a:pPr algn="ctr"/>
            <a:r>
              <a:rPr lang="en-US" dirty="0">
                <a:solidFill>
                  <a:schemeClr val="bg1"/>
                </a:solidFill>
                <a:latin typeface="Nunito" pitchFamily="2" charset="77"/>
                <a:cs typeface="Gill Sans Light" panose="020B0302020104020203" pitchFamily="34" charset="-79"/>
              </a:rPr>
              <a:t>COMMUNITY</a:t>
            </a:r>
          </a:p>
        </p:txBody>
      </p:sp>
      <p:sp>
        <p:nvSpPr>
          <p:cNvPr id="16" name="TextBox 15">
            <a:extLst>
              <a:ext uri="{FF2B5EF4-FFF2-40B4-BE49-F238E27FC236}">
                <a16:creationId xmlns="" xmlns:a16="http://schemas.microsoft.com/office/drawing/2014/main" id="{989905B3-B654-514D-91A0-06954EBCE126}"/>
              </a:ext>
            </a:extLst>
          </p:cNvPr>
          <p:cNvSpPr txBox="1"/>
          <p:nvPr userDrawn="1"/>
        </p:nvSpPr>
        <p:spPr>
          <a:xfrm>
            <a:off x="381000" y="331200"/>
            <a:ext cx="11430000" cy="573940"/>
          </a:xfrm>
          <a:prstGeom prst="rect">
            <a:avLst/>
          </a:prstGeom>
          <a:noFill/>
        </p:spPr>
        <p:txBody>
          <a:bodyPr wrap="square" rtlCol="0">
            <a:spAutoFit/>
          </a:bodyPr>
          <a:lstStyle/>
          <a:p>
            <a:pPr algn="ctr">
              <a:lnSpc>
                <a:spcPts val="3620"/>
              </a:lnSpc>
              <a:spcBef>
                <a:spcPts val="0"/>
              </a:spcBef>
              <a:spcAft>
                <a:spcPts val="0"/>
              </a:spcAft>
            </a:pPr>
            <a:r>
              <a:rPr lang="en-US" sz="3600" b="1" dirty="0">
                <a:solidFill>
                  <a:schemeClr val="bg1"/>
                </a:solidFill>
                <a:latin typeface="DM Serif Display" pitchFamily="2" charset="0"/>
              </a:rPr>
              <a:t>ISAGENIX VALUES</a:t>
            </a:r>
            <a:endParaRPr lang="en-US" b="1" dirty="0">
              <a:solidFill>
                <a:schemeClr val="bg1"/>
              </a:solidFill>
              <a:latin typeface="DM Serif Display" pitchFamily="2" charset="0"/>
            </a:endParaRPr>
          </a:p>
        </p:txBody>
      </p:sp>
    </p:spTree>
    <p:extLst>
      <p:ext uri="{BB962C8B-B14F-4D97-AF65-F5344CB8AC3E}">
        <p14:creationId xmlns:p14="http://schemas.microsoft.com/office/powerpoint/2010/main" xmlns="" val="842294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rainer Title">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BECCD155-1110-B045-AD4A-4CCDCCCF831E}"/>
              </a:ext>
            </a:extLst>
          </p:cNvPr>
          <p:cNvSpPr>
            <a:spLocks noGrp="1"/>
          </p:cNvSpPr>
          <p:nvPr>
            <p:ph type="ctrTitle" hasCustomPrompt="1"/>
          </p:nvPr>
        </p:nvSpPr>
        <p:spPr>
          <a:xfrm>
            <a:off x="914401" y="1041400"/>
            <a:ext cx="5181600" cy="2387600"/>
          </a:xfrm>
        </p:spPr>
        <p:txBody>
          <a:bodyPr anchor="b">
            <a:normAutofit/>
          </a:bodyPr>
          <a:lstStyle>
            <a:lvl1pPr algn="l">
              <a:lnSpc>
                <a:spcPts val="6680"/>
              </a:lnSpc>
              <a:defRPr sz="6000" b="0"/>
            </a:lvl1pPr>
          </a:lstStyle>
          <a:p>
            <a:r>
              <a:rPr lang="en-US" dirty="0"/>
              <a:t>Click To Add Name/Title</a:t>
            </a:r>
          </a:p>
        </p:txBody>
      </p:sp>
      <p:sp>
        <p:nvSpPr>
          <p:cNvPr id="6" name="Text Placeholder 11">
            <a:extLst>
              <a:ext uri="{FF2B5EF4-FFF2-40B4-BE49-F238E27FC236}">
                <a16:creationId xmlns="" xmlns:a16="http://schemas.microsoft.com/office/drawing/2014/main" id="{E2C08BAD-EE38-374E-87FE-79C0F10757AE}"/>
              </a:ext>
            </a:extLst>
          </p:cNvPr>
          <p:cNvSpPr>
            <a:spLocks noGrp="1"/>
          </p:cNvSpPr>
          <p:nvPr>
            <p:ph type="body" sz="quarter" idx="11" hasCustomPrompt="1"/>
          </p:nvPr>
        </p:nvSpPr>
        <p:spPr>
          <a:xfrm>
            <a:off x="914399" y="3429000"/>
            <a:ext cx="5181601" cy="825500"/>
          </a:xfrm>
        </p:spPr>
        <p:txBody>
          <a:bodyPr>
            <a:normAutofit/>
          </a:bodyPr>
          <a:lstStyle>
            <a:lvl1pPr marL="0" marR="0" indent="0" algn="l" defTabSz="914400" rtl="0" eaLnBrk="1" fontAlgn="auto" latinLnBrk="0" hangingPunct="1">
              <a:lnSpc>
                <a:spcPts val="2280"/>
              </a:lnSpc>
              <a:spcBef>
                <a:spcPts val="0"/>
              </a:spcBef>
              <a:spcAft>
                <a:spcPts val="0"/>
              </a:spcAft>
              <a:buClr>
                <a:schemeClr val="tx2"/>
              </a:buClr>
              <a:buSzTx/>
              <a:buFont typeface="Arial" panose="020B0604020202020204" pitchFamily="34" charset="0"/>
              <a:buNone/>
              <a:tabLst/>
              <a:defRPr sz="2000" b="0" i="0" spc="300">
                <a:solidFill>
                  <a:schemeClr val="tx2"/>
                </a:solidFill>
                <a:latin typeface="Nunito" pitchFamily="2" charset="77"/>
                <a:cs typeface="Gill Sans Light" panose="020B0302020104020203" pitchFamily="34" charset="-79"/>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TITLE/TOPIC</a:t>
            </a:r>
          </a:p>
        </p:txBody>
      </p:sp>
      <p:sp>
        <p:nvSpPr>
          <p:cNvPr id="8" name="Picture Placeholder 7">
            <a:extLst>
              <a:ext uri="{FF2B5EF4-FFF2-40B4-BE49-F238E27FC236}">
                <a16:creationId xmlns="" xmlns:a16="http://schemas.microsoft.com/office/drawing/2014/main" id="{77CB5ABA-4626-CB48-A57A-EFE8FB31629B}"/>
              </a:ext>
            </a:extLst>
          </p:cNvPr>
          <p:cNvSpPr>
            <a:spLocks noGrp="1"/>
          </p:cNvSpPr>
          <p:nvPr>
            <p:ph type="pic" sz="quarter" idx="12"/>
          </p:nvPr>
        </p:nvSpPr>
        <p:spPr>
          <a:xfrm>
            <a:off x="6477000" y="0"/>
            <a:ext cx="5715000" cy="6858000"/>
          </a:xfrm>
        </p:spPr>
        <p:txBody>
          <a:bodyPr anchor="ctr"/>
          <a:lstStyle>
            <a:lvl1pPr algn="ctr">
              <a:buNone/>
              <a:defRPr/>
            </a:lvl1pPr>
          </a:lstStyle>
          <a:p>
            <a:endParaRPr lang="en-US" dirty="0"/>
          </a:p>
        </p:txBody>
      </p:sp>
    </p:spTree>
    <p:extLst>
      <p:ext uri="{BB962C8B-B14F-4D97-AF65-F5344CB8AC3E}">
        <p14:creationId xmlns:p14="http://schemas.microsoft.com/office/powerpoint/2010/main" xmlns="" val="3913743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D2F424-C343-BC4F-8658-283AE635684D}"/>
              </a:ext>
            </a:extLst>
          </p:cNvPr>
          <p:cNvSpPr>
            <a:spLocks noGrp="1"/>
          </p:cNvSpPr>
          <p:nvPr>
            <p:ph type="title" hasCustomPrompt="1"/>
          </p:nvPr>
        </p:nvSpPr>
        <p:spPr>
          <a:xfrm>
            <a:off x="381000" y="962443"/>
            <a:ext cx="11429998" cy="2439569"/>
          </a:xfrm>
        </p:spPr>
        <p:txBody>
          <a:bodyPr anchor="b"/>
          <a:lstStyle>
            <a:lvl1pPr algn="ctr">
              <a:defRPr sz="6000"/>
            </a:lvl1pPr>
          </a:lstStyle>
          <a:p>
            <a:r>
              <a:rPr lang="en-US" dirty="0"/>
              <a:t>Click to Add Title</a:t>
            </a:r>
          </a:p>
        </p:txBody>
      </p:sp>
      <p:sp>
        <p:nvSpPr>
          <p:cNvPr id="3" name="Text Placeholder 2">
            <a:extLst>
              <a:ext uri="{FF2B5EF4-FFF2-40B4-BE49-F238E27FC236}">
                <a16:creationId xmlns="" xmlns:a16="http://schemas.microsoft.com/office/drawing/2014/main"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 xmlns:a16="http://schemas.microsoft.com/office/drawing/2014/main" id="{5B84ED46-863D-364E-A799-72C7061B2403}"/>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
        <p:nvSpPr>
          <p:cNvPr id="7" name="Rectangle 6">
            <a:extLst>
              <a:ext uri="{FF2B5EF4-FFF2-40B4-BE49-F238E27FC236}">
                <a16:creationId xmlns="" xmlns:a16="http://schemas.microsoft.com/office/drawing/2014/main" id="{001394F1-2409-854F-B571-8B87DBEFA624}"/>
              </a:ext>
            </a:extLst>
          </p:cNvPr>
          <p:cNvSpPr/>
          <p:nvPr userDrawn="1"/>
        </p:nvSpPr>
        <p:spPr>
          <a:xfrm>
            <a:off x="-30480" y="6611112"/>
            <a:ext cx="12252960" cy="365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8">
            <a:extLst>
              <a:ext uri="{FF2B5EF4-FFF2-40B4-BE49-F238E27FC236}">
                <a16:creationId xmlns="" xmlns:a16="http://schemas.microsoft.com/office/drawing/2014/main" id="{68D22492-189B-BE44-8B29-8D89B0579300}"/>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9" name="Text Placeholder 8">
            <a:extLst>
              <a:ext uri="{FF2B5EF4-FFF2-40B4-BE49-F238E27FC236}">
                <a16:creationId xmlns="" xmlns:a16="http://schemas.microsoft.com/office/drawing/2014/main" id="{DFB2DDE3-935F-A943-9F5D-AFABBF2920E7}"/>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pic>
        <p:nvPicPr>
          <p:cNvPr id="10" name="Picture 9">
            <a:extLst>
              <a:ext uri="{FF2B5EF4-FFF2-40B4-BE49-F238E27FC236}">
                <a16:creationId xmlns="" xmlns:a16="http://schemas.microsoft.com/office/drawing/2014/main" id="{D222D84E-8E24-7F45-A289-B23A1F6810D2}"/>
              </a:ext>
            </a:extLst>
          </p:cNvPr>
          <p:cNvPicPr>
            <a:picLocks noChangeAspect="1"/>
          </p:cNvPicPr>
          <p:nvPr userDrawn="1"/>
        </p:nvPicPr>
        <p:blipFill>
          <a:blip r:embed="rId2"/>
          <a:stretch>
            <a:fillRect/>
          </a:stretch>
        </p:blipFill>
        <p:spPr>
          <a:xfrm>
            <a:off x="5410200" y="709837"/>
            <a:ext cx="1371600" cy="232682"/>
          </a:xfrm>
          <a:prstGeom prst="rect">
            <a:avLst/>
          </a:prstGeom>
        </p:spPr>
      </p:pic>
    </p:spTree>
    <p:extLst>
      <p:ext uri="{BB962C8B-B14F-4D97-AF65-F5344CB8AC3E}">
        <p14:creationId xmlns:p14="http://schemas.microsoft.com/office/powerpoint/2010/main" xmlns="" val="3624723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 xmlns:a16="http://schemas.microsoft.com/office/drawing/2014/main" id="{4F3B290E-5D34-F446-92FA-6CC5E1A34F47}"/>
              </a:ext>
            </a:extLst>
          </p:cNvPr>
          <p:cNvSpPr>
            <a:spLocks noGrp="1"/>
          </p:cNvSpPr>
          <p:nvPr>
            <p:ph type="ftr" sz="quarter" idx="3"/>
          </p:nvPr>
        </p:nvSpPr>
        <p:spPr>
          <a:xfrm>
            <a:off x="380999" y="5951637"/>
            <a:ext cx="11429999" cy="485400"/>
          </a:xfrm>
          <a:prstGeom prst="rect">
            <a:avLst/>
          </a:prstGeom>
        </p:spPr>
        <p:txBody>
          <a:bodyPr vert="horz" lIns="91440" tIns="45720" rIns="91440" bIns="45720" rtlCol="0" anchor="b"/>
          <a:lstStyle>
            <a:lvl1pPr algn="l">
              <a:defRPr sz="900" b="0" i="0">
                <a:solidFill>
                  <a:schemeClr val="accent4"/>
                </a:solidFill>
                <a:latin typeface="Nunito" pitchFamily="2" charset="77"/>
              </a:defRPr>
            </a:lvl1pPr>
          </a:lstStyle>
          <a:p>
            <a:r>
              <a:rPr lang="en-US" dirty="0"/>
              <a:t>Disclaimer</a:t>
            </a:r>
          </a:p>
        </p:txBody>
      </p:sp>
      <p:pic>
        <p:nvPicPr>
          <p:cNvPr id="7" name="Picture 6">
            <a:extLst>
              <a:ext uri="{FF2B5EF4-FFF2-40B4-BE49-F238E27FC236}">
                <a16:creationId xmlns="" xmlns:a16="http://schemas.microsoft.com/office/drawing/2014/main" id="{5629909F-8549-6D46-B86B-E77891A44D16}"/>
              </a:ext>
            </a:extLst>
          </p:cNvPr>
          <p:cNvPicPr>
            <a:picLocks noChangeAspect="1"/>
          </p:cNvPicPr>
          <p:nvPr userDrawn="1"/>
        </p:nvPicPr>
        <p:blipFill>
          <a:blip r:embed="rId38" cstate="email">
            <a:extLst>
              <a:ext uri="{28A0092B-C50C-407E-A947-70E740481C1C}">
                <a14:useLocalDpi xmlns:a14="http://schemas.microsoft.com/office/drawing/2010/main" xmlns=""/>
              </a:ext>
            </a:extLst>
          </a:blip>
          <a:stretch>
            <a:fillRect/>
          </a:stretch>
        </p:blipFill>
        <p:spPr>
          <a:xfrm>
            <a:off x="10553700" y="6533841"/>
            <a:ext cx="1143000" cy="191119"/>
          </a:xfrm>
          <a:prstGeom prst="rect">
            <a:avLst/>
          </a:prstGeom>
        </p:spPr>
      </p:pic>
      <p:sp>
        <p:nvSpPr>
          <p:cNvPr id="8" name="Rectangle 7">
            <a:extLst>
              <a:ext uri="{FF2B5EF4-FFF2-40B4-BE49-F238E27FC236}">
                <a16:creationId xmlns="" xmlns:a16="http://schemas.microsoft.com/office/drawing/2014/main" id="{79340789-6750-0C42-A8FF-A4A6BC539248}"/>
              </a:ext>
            </a:extLst>
          </p:cNvPr>
          <p:cNvSpPr/>
          <p:nvPr userDrawn="1"/>
        </p:nvSpPr>
        <p:spPr>
          <a:xfrm>
            <a:off x="0" y="6611112"/>
            <a:ext cx="10360152" cy="365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 xmlns:a16="http://schemas.microsoft.com/office/drawing/2014/main" id="{FF4AE243-AB66-E543-927B-4F78E3480DC8}"/>
              </a:ext>
            </a:extLst>
          </p:cNvPr>
          <p:cNvSpPr/>
          <p:nvPr userDrawn="1"/>
        </p:nvSpPr>
        <p:spPr>
          <a:xfrm>
            <a:off x="11890248" y="6611112"/>
            <a:ext cx="301752" cy="365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 xmlns:a16="http://schemas.microsoft.com/office/drawing/2014/main" id="{B2C2D3F5-7E9D-0843-B36D-E3ED5FE1F2C4}"/>
              </a:ext>
            </a:extLst>
          </p:cNvPr>
          <p:cNvSpPr>
            <a:spLocks noGrp="1"/>
          </p:cNvSpPr>
          <p:nvPr>
            <p:ph type="title"/>
          </p:nvPr>
        </p:nvSpPr>
        <p:spPr>
          <a:xfrm>
            <a:off x="381000" y="390712"/>
            <a:ext cx="11430000" cy="99168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0FB01EA2-A3A5-3944-84F6-0DBF6A954B7C}"/>
              </a:ext>
            </a:extLst>
          </p:cNvPr>
          <p:cNvSpPr>
            <a:spLocks noGrp="1"/>
          </p:cNvSpPr>
          <p:nvPr>
            <p:ph type="body" idx="1"/>
          </p:nvPr>
        </p:nvSpPr>
        <p:spPr>
          <a:xfrm>
            <a:off x="380999" y="1556475"/>
            <a:ext cx="11430001" cy="46204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 xmlns:a16="http://schemas.microsoft.com/office/drawing/2014/main" id="{31D5F99C-8197-6643-9C47-8AB27F90A763}"/>
              </a:ext>
            </a:extLst>
          </p:cNvPr>
          <p:cNvSpPr>
            <a:spLocks noGrp="1"/>
          </p:cNvSpPr>
          <p:nvPr>
            <p:ph type="sldNum" sz="quarter" idx="4"/>
          </p:nvPr>
        </p:nvSpPr>
        <p:spPr>
          <a:xfrm>
            <a:off x="11433650" y="344712"/>
            <a:ext cx="456598" cy="365125"/>
          </a:xfrm>
          <a:prstGeom prst="rect">
            <a:avLst/>
          </a:prstGeom>
        </p:spPr>
        <p:txBody>
          <a:bodyPr vert="horz" lIns="91440" tIns="45720" rIns="91440" bIns="45720" rtlCol="0" anchor="t"/>
          <a:lstStyle>
            <a:lvl1pPr algn="r">
              <a:defRPr sz="900" b="0" i="0">
                <a:solidFill>
                  <a:schemeClr val="accent4"/>
                </a:solidFill>
                <a:latin typeface="Nunito" pitchFamily="2" charset="77"/>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xmlns="" val="1141237083"/>
      </p:ext>
    </p:extLst>
  </p:cSld>
  <p:clrMap bg1="lt1" tx1="dk1" bg2="lt2" tx2="dk2" accent1="accent1" accent2="accent2" accent3="accent3" accent4="accent4" accent5="accent5" accent6="accent6" hlink="hlink" folHlink="folHlink"/>
  <p:sldLayoutIdLst>
    <p:sldLayoutId id="2147483681" r:id="rId1"/>
    <p:sldLayoutId id="2147483649" r:id="rId2"/>
    <p:sldLayoutId id="2147483682" r:id="rId3"/>
    <p:sldLayoutId id="2147483683" r:id="rId4"/>
    <p:sldLayoutId id="2147483686" r:id="rId5"/>
    <p:sldLayoutId id="2147483688" r:id="rId6"/>
    <p:sldLayoutId id="2147483662" r:id="rId7"/>
    <p:sldLayoutId id="2147483663" r:id="rId8"/>
    <p:sldLayoutId id="2147483651" r:id="rId9"/>
    <p:sldLayoutId id="2147483689" r:id="rId10"/>
    <p:sldLayoutId id="2147483690" r:id="rId11"/>
    <p:sldLayoutId id="2147483691" r:id="rId12"/>
    <p:sldLayoutId id="2147483667" r:id="rId13"/>
    <p:sldLayoutId id="2147483684" r:id="rId14"/>
    <p:sldLayoutId id="2147483668" r:id="rId15"/>
    <p:sldLayoutId id="2147483685" r:id="rId16"/>
    <p:sldLayoutId id="2147483664" r:id="rId17"/>
    <p:sldLayoutId id="2147483665" r:id="rId18"/>
    <p:sldLayoutId id="2147483661" r:id="rId19"/>
    <p:sldLayoutId id="2147483650" r:id="rId20"/>
    <p:sldLayoutId id="2147483652" r:id="rId21"/>
    <p:sldLayoutId id="2147483653" r:id="rId22"/>
    <p:sldLayoutId id="2147483654" r:id="rId23"/>
    <p:sldLayoutId id="2147483655" r:id="rId24"/>
    <p:sldLayoutId id="2147483657" r:id="rId25"/>
    <p:sldLayoutId id="2147483671" r:id="rId26"/>
    <p:sldLayoutId id="2147483672" r:id="rId27"/>
    <p:sldLayoutId id="2147483673" r:id="rId28"/>
    <p:sldLayoutId id="2147483670" r:id="rId29"/>
    <p:sldLayoutId id="2147483674" r:id="rId30"/>
    <p:sldLayoutId id="2147483675" r:id="rId31"/>
    <p:sldLayoutId id="2147483676" r:id="rId32"/>
    <p:sldLayoutId id="2147483677" r:id="rId33"/>
    <p:sldLayoutId id="2147483678" r:id="rId34"/>
    <p:sldLayoutId id="2147483680" r:id="rId35"/>
    <p:sldLayoutId id="2147483692" r:id="rId36"/>
  </p:sldLayoutIdLst>
  <p:txStyles>
    <p:titleStyle>
      <a:lvl1pPr algn="ctr" defTabSz="914400" rtl="0" eaLnBrk="1" latinLnBrk="0" hangingPunct="1">
        <a:lnSpc>
          <a:spcPct val="90000"/>
        </a:lnSpc>
        <a:spcBef>
          <a:spcPct val="0"/>
        </a:spcBef>
        <a:buNone/>
        <a:defRPr sz="3600" b="0" i="0" kern="1200">
          <a:solidFill>
            <a:schemeClr val="tx1"/>
          </a:solidFill>
          <a:latin typeface="DM Serif Display" pitchFamily="2" charset="0"/>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Nunito" pitchFamily="2" charset="77"/>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Nunito" pitchFamily="2" charset="77"/>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Nunito" pitchFamily="2" charset="77"/>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Nunito" pitchFamily="2" charset="77"/>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240" userDrawn="1">
          <p15:clr>
            <a:srgbClr val="F26B43"/>
          </p15:clr>
        </p15:guide>
        <p15:guide id="2" orient="horz" pos="4032" userDrawn="1">
          <p15:clr>
            <a:srgbClr val="F26B43"/>
          </p15:clr>
        </p15:guide>
        <p15:guide id="3" pos="240" userDrawn="1">
          <p15:clr>
            <a:srgbClr val="F26B43"/>
          </p15:clr>
        </p15:guide>
        <p15:guide id="4" pos="74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6.png"/><Relationship Id="rId1" Type="http://schemas.openxmlformats.org/officeDocument/2006/relationships/slideLayout" Target="../slideLayouts/slideLayout36.xml"/><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6.png"/><Relationship Id="rId1" Type="http://schemas.openxmlformats.org/officeDocument/2006/relationships/slideLayout" Target="../slideLayouts/slideLayout3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6.png"/><Relationship Id="rId1" Type="http://schemas.openxmlformats.org/officeDocument/2006/relationships/slideLayout" Target="../slideLayouts/slideLayout3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73.jpeg"/><Relationship Id="rId2" Type="http://schemas.openxmlformats.org/officeDocument/2006/relationships/image" Target="../media/image36.png"/><Relationship Id="rId1" Type="http://schemas.openxmlformats.org/officeDocument/2006/relationships/slideLayout" Target="../slideLayouts/slideLayout3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6.png"/><Relationship Id="rId1" Type="http://schemas.openxmlformats.org/officeDocument/2006/relationships/slideLayout" Target="../slideLayouts/slideLayout36.xml"/><Relationship Id="rId5" Type="http://schemas.openxmlformats.org/officeDocument/2006/relationships/image" Target="../media/image75.jpeg"/><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39.png"/><Relationship Id="rId3" Type="http://schemas.openxmlformats.org/officeDocument/2006/relationships/image" Target="../media/image45.jpeg"/><Relationship Id="rId7" Type="http://schemas.openxmlformats.org/officeDocument/2006/relationships/image" Target="../media/image36.png"/><Relationship Id="rId12" Type="http://schemas.openxmlformats.org/officeDocument/2006/relationships/image" Target="../media/image62.png"/><Relationship Id="rId2" Type="http://schemas.openxmlformats.org/officeDocument/2006/relationships/image" Target="../media/image44.jpeg"/><Relationship Id="rId1" Type="http://schemas.openxmlformats.org/officeDocument/2006/relationships/slideLayout" Target="../slideLayouts/slideLayout36.xml"/><Relationship Id="rId6" Type="http://schemas.openxmlformats.org/officeDocument/2006/relationships/image" Target="../media/image48.png"/><Relationship Id="rId11" Type="http://schemas.openxmlformats.org/officeDocument/2006/relationships/image" Target="../media/image84.png"/><Relationship Id="rId5" Type="http://schemas.openxmlformats.org/officeDocument/2006/relationships/image" Target="../media/image47.jpeg"/><Relationship Id="rId10" Type="http://schemas.openxmlformats.org/officeDocument/2006/relationships/image" Target="../media/image83.png"/><Relationship Id="rId4" Type="http://schemas.openxmlformats.org/officeDocument/2006/relationships/image" Target="../media/image46.jpeg"/><Relationship Id="rId9" Type="http://schemas.openxmlformats.org/officeDocument/2006/relationships/image" Target="../media/image82.jpeg"/></Relationships>
</file>

<file path=ppt/slides/_rels/slide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36.xml"/><Relationship Id="rId5" Type="http://schemas.openxmlformats.org/officeDocument/2006/relationships/image" Target="../media/image88.png"/><Relationship Id="rId4" Type="http://schemas.openxmlformats.org/officeDocument/2006/relationships/image" Target="../media/image87.jpeg"/></Relationships>
</file>

<file path=ppt/slides/_rels/slide3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image" Target="../media/image89.png"/><Relationship Id="rId1" Type="http://schemas.openxmlformats.org/officeDocument/2006/relationships/slideLayout" Target="../slideLayouts/slideLayout36.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3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102.jpeg"/><Relationship Id="rId1" Type="http://schemas.openxmlformats.org/officeDocument/2006/relationships/slideLayout" Target="../slideLayouts/slideLayout36.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jpeg"/></Relationships>
</file>

<file path=ppt/slides/_rels/slide3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36.xml"/><Relationship Id="rId5" Type="http://schemas.openxmlformats.org/officeDocument/2006/relationships/image" Target="../media/image112.png"/><Relationship Id="rId4" Type="http://schemas.openxmlformats.org/officeDocument/2006/relationships/image" Target="../media/image111.jpeg"/></Relationships>
</file>

<file path=ppt/slides/_rels/slide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3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36.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0.jpeg"/></Relationships>
</file>

<file path=ppt/slides/_rels/slide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people&#10;&#10;Description automatically generated with low confidence">
            <a:extLst>
              <a:ext uri="{FF2B5EF4-FFF2-40B4-BE49-F238E27FC236}">
                <a16:creationId xmlns:a16="http://schemas.microsoft.com/office/drawing/2014/main" xmlns="" id="{F5B6CAE5-6FEB-4D45-93EC-118144414E1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xmlns="" val="4953778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39244A7F-7103-E0D5-E852-AF5375963394}"/>
            </a:ext>
          </a:extLst>
        </p:cNvPr>
        <p:cNvGrpSpPr/>
        <p:nvPr/>
      </p:nvGrpSpPr>
      <p:grpSpPr>
        <a:xfrm>
          <a:off x="0" y="0"/>
          <a:ext cx="0" cy="0"/>
          <a:chOff x="0" y="0"/>
          <a:chExt cx="0" cy="0"/>
        </a:xfrm>
      </p:grpSpPr>
    </p:spTree>
    <p:extLst>
      <p:ext uri="{BB962C8B-B14F-4D97-AF65-F5344CB8AC3E}">
        <p14:creationId xmlns:p14="http://schemas.microsoft.com/office/powerpoint/2010/main" xmlns="" val="36640231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2D2B266D-3625-4584-A5C3-7D3F672CFF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19AEADDF-5470-62CE-A43D-CA8C929C8E0C}"/>
              </a:ext>
            </a:extLst>
          </p:cNvPr>
          <p:cNvPicPr>
            <a:picLocks noChangeAspect="1"/>
          </p:cNvPicPr>
          <p:nvPr/>
        </p:nvPicPr>
        <p:blipFill rotWithShape="1">
          <a:blip r:embed="rId2"/>
          <a:srcRect t="1783" r="1" b="1"/>
          <a:stretch/>
        </p:blipFill>
        <p:spPr>
          <a:xfrm>
            <a:off x="0" y="-38431"/>
            <a:ext cx="12188952" cy="6734013"/>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xmlns="" val="326836043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5A66628B-7D74-276A-AD41-F7A7361859AC}"/>
            </a:ext>
          </a:extLst>
        </p:cNvPr>
        <p:cNvGrpSpPr/>
        <p:nvPr/>
      </p:nvGrpSpPr>
      <p:grpSpPr>
        <a:xfrm>
          <a:off x="0" y="0"/>
          <a:ext cx="0" cy="0"/>
          <a:chOff x="0" y="0"/>
          <a:chExt cx="0" cy="0"/>
        </a:xfrm>
      </p:grpSpPr>
    </p:spTree>
    <p:extLst>
      <p:ext uri="{BB962C8B-B14F-4D97-AF65-F5344CB8AC3E}">
        <p14:creationId xmlns:p14="http://schemas.microsoft.com/office/powerpoint/2010/main" xmlns="" val="187961010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07A2EC20-8D93-57D5-55AB-35532249D43C}"/>
            </a:ext>
          </a:extLst>
        </p:cNvPr>
        <p:cNvGrpSpPr/>
        <p:nvPr/>
      </p:nvGrpSpPr>
      <p:grpSpPr>
        <a:xfrm>
          <a:off x="0" y="0"/>
          <a:ext cx="0" cy="0"/>
          <a:chOff x="0" y="0"/>
          <a:chExt cx="0" cy="0"/>
        </a:xfrm>
      </p:grpSpPr>
    </p:spTree>
    <p:extLst>
      <p:ext uri="{BB962C8B-B14F-4D97-AF65-F5344CB8AC3E}">
        <p14:creationId xmlns:p14="http://schemas.microsoft.com/office/powerpoint/2010/main" xmlns="" val="204118513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A35673A1-490E-2C28-5602-15C363F80E65}"/>
            </a:ext>
          </a:extLst>
        </p:cNvPr>
        <p:cNvGrpSpPr/>
        <p:nvPr/>
      </p:nvGrpSpPr>
      <p:grpSpPr>
        <a:xfrm>
          <a:off x="0" y="0"/>
          <a:ext cx="0" cy="0"/>
          <a:chOff x="0" y="0"/>
          <a:chExt cx="0" cy="0"/>
        </a:xfrm>
      </p:grpSpPr>
    </p:spTree>
    <p:extLst>
      <p:ext uri="{BB962C8B-B14F-4D97-AF65-F5344CB8AC3E}">
        <p14:creationId xmlns:p14="http://schemas.microsoft.com/office/powerpoint/2010/main" xmlns="" val="37633135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2053BCE7-085D-CEE9-C2CE-038B35479E3E}"/>
            </a:ext>
          </a:extLst>
        </p:cNvPr>
        <p:cNvGrpSpPr/>
        <p:nvPr/>
      </p:nvGrpSpPr>
      <p:grpSpPr>
        <a:xfrm>
          <a:off x="0" y="0"/>
          <a:ext cx="0" cy="0"/>
          <a:chOff x="0" y="0"/>
          <a:chExt cx="0" cy="0"/>
        </a:xfrm>
      </p:grpSpPr>
    </p:spTree>
    <p:extLst>
      <p:ext uri="{BB962C8B-B14F-4D97-AF65-F5344CB8AC3E}">
        <p14:creationId xmlns:p14="http://schemas.microsoft.com/office/powerpoint/2010/main" xmlns="" val="140760382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BCF29732-10DE-7A6D-80C4-BC6DD6F1B545}"/>
            </a:ext>
          </a:extLst>
        </p:cNvPr>
        <p:cNvGrpSpPr/>
        <p:nvPr/>
      </p:nvGrpSpPr>
      <p:grpSpPr>
        <a:xfrm>
          <a:off x="0" y="0"/>
          <a:ext cx="0" cy="0"/>
          <a:chOff x="0" y="0"/>
          <a:chExt cx="0" cy="0"/>
        </a:xfrm>
      </p:grpSpPr>
    </p:spTree>
    <p:extLst>
      <p:ext uri="{BB962C8B-B14F-4D97-AF65-F5344CB8AC3E}">
        <p14:creationId xmlns:p14="http://schemas.microsoft.com/office/powerpoint/2010/main" xmlns="" val="99765624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A2F6D2D0-CA7C-F890-FB99-AB7632E3AB1D}"/>
            </a:ext>
          </a:extLst>
        </p:cNvPr>
        <p:cNvGrpSpPr/>
        <p:nvPr/>
      </p:nvGrpSpPr>
      <p:grpSpPr>
        <a:xfrm>
          <a:off x="0" y="0"/>
          <a:ext cx="0" cy="0"/>
          <a:chOff x="0" y="0"/>
          <a:chExt cx="0" cy="0"/>
        </a:xfrm>
      </p:grpSpPr>
    </p:spTree>
    <p:extLst>
      <p:ext uri="{BB962C8B-B14F-4D97-AF65-F5344CB8AC3E}">
        <p14:creationId xmlns:p14="http://schemas.microsoft.com/office/powerpoint/2010/main" xmlns="" val="183965748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BA8ADBE0-676E-A65A-04A4-CFE2DBD50975}"/>
            </a:ext>
          </a:extLst>
        </p:cNvPr>
        <p:cNvGrpSpPr/>
        <p:nvPr/>
      </p:nvGrpSpPr>
      <p:grpSpPr>
        <a:xfrm>
          <a:off x="0" y="0"/>
          <a:ext cx="0" cy="0"/>
          <a:chOff x="0" y="0"/>
          <a:chExt cx="0" cy="0"/>
        </a:xfrm>
      </p:grpSpPr>
    </p:spTree>
    <p:extLst>
      <p:ext uri="{BB962C8B-B14F-4D97-AF65-F5344CB8AC3E}">
        <p14:creationId xmlns:p14="http://schemas.microsoft.com/office/powerpoint/2010/main" xmlns="" val="29225660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CE946EDE-A42C-81D6-2455-4B88A0EB9A1F}"/>
            </a:ext>
          </a:extLst>
        </p:cNvPr>
        <p:cNvGrpSpPr/>
        <p:nvPr/>
      </p:nvGrpSpPr>
      <p:grpSpPr>
        <a:xfrm>
          <a:off x="0" y="0"/>
          <a:ext cx="0" cy="0"/>
          <a:chOff x="0" y="0"/>
          <a:chExt cx="0" cy="0"/>
        </a:xfrm>
      </p:grpSpPr>
    </p:spTree>
    <p:extLst>
      <p:ext uri="{BB962C8B-B14F-4D97-AF65-F5344CB8AC3E}">
        <p14:creationId xmlns:p14="http://schemas.microsoft.com/office/powerpoint/2010/main" xmlns="" val="353693406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B8E7A564-7B37-AEF1-C079-0FD51F3081DE}"/>
            </a:ext>
          </a:extLst>
        </p:cNvPr>
        <p:cNvGrpSpPr/>
        <p:nvPr/>
      </p:nvGrpSpPr>
      <p:grpSpPr>
        <a:xfrm>
          <a:off x="0" y="0"/>
          <a:ext cx="0" cy="0"/>
          <a:chOff x="0" y="0"/>
          <a:chExt cx="0" cy="0"/>
        </a:xfrm>
      </p:grpSpPr>
    </p:spTree>
    <p:extLst>
      <p:ext uri="{BB962C8B-B14F-4D97-AF65-F5344CB8AC3E}">
        <p14:creationId xmlns:p14="http://schemas.microsoft.com/office/powerpoint/2010/main" xmlns="" val="3357724555"/>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2"/>
          <a:stretch>
            <a:fillRect/>
          </a:stretch>
        </p:blipFill>
        <p:spPr>
          <a:xfrm>
            <a:off x="-11038" y="6406842"/>
            <a:ext cx="12263409" cy="534190"/>
          </a:xfrm>
          <a:prstGeom prst="rect">
            <a:avLst/>
          </a:prstGeom>
        </p:spPr>
      </p:pic>
      <p:pic>
        <p:nvPicPr>
          <p:cNvPr id="6" name="Picture 2"/>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pic>
        <p:nvPicPr>
          <p:cNvPr id="10" name="Picture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623935" y="0"/>
            <a:ext cx="6944129" cy="6581775"/>
          </a:xfrm>
          <a:prstGeom prst="rect">
            <a:avLst/>
          </a:prstGeom>
        </p:spPr>
      </p:pic>
      <p:sp>
        <p:nvSpPr>
          <p:cNvPr id="16" name="TextBox 15"/>
          <p:cNvSpPr txBox="1"/>
          <p:nvPr/>
        </p:nvSpPr>
        <p:spPr>
          <a:xfrm rot="5400000">
            <a:off x="-1025402" y="2844211"/>
            <a:ext cx="4829143" cy="1015663"/>
          </a:xfrm>
          <a:prstGeom prst="rect">
            <a:avLst/>
          </a:prstGeom>
          <a:noFill/>
        </p:spPr>
        <p:txBody>
          <a:bodyPr wrap="none" rtlCol="0">
            <a:spAutoFit/>
          </a:bodyPr>
          <a:lstStyle/>
          <a:p>
            <a:r>
              <a:rPr lang="en-US" sz="6000" dirty="0" smtClean="0"/>
              <a:t>PAIN RELIEF</a:t>
            </a:r>
            <a:endParaRPr lang="en-US" sz="6000" dirty="0"/>
          </a:p>
        </p:txBody>
      </p:sp>
      <p:sp>
        <p:nvSpPr>
          <p:cNvPr id="47" name="TextBox 46"/>
          <p:cNvSpPr txBox="1"/>
          <p:nvPr/>
        </p:nvSpPr>
        <p:spPr>
          <a:xfrm rot="5400000">
            <a:off x="8471023" y="2844211"/>
            <a:ext cx="4829143" cy="1015663"/>
          </a:xfrm>
          <a:prstGeom prst="rect">
            <a:avLst/>
          </a:prstGeom>
          <a:noFill/>
        </p:spPr>
        <p:txBody>
          <a:bodyPr wrap="none" rtlCol="0">
            <a:spAutoFit/>
          </a:bodyPr>
          <a:lstStyle/>
          <a:p>
            <a:r>
              <a:rPr lang="en-US" sz="6000" dirty="0" smtClean="0"/>
              <a:t>PAIN RELIEF</a:t>
            </a:r>
            <a:endParaRPr lang="en-US" sz="6000" dirty="0"/>
          </a:p>
        </p:txBody>
      </p:sp>
    </p:spTree>
    <p:extLst>
      <p:ext uri="{BB962C8B-B14F-4D97-AF65-F5344CB8AC3E}">
        <p14:creationId xmlns:p14="http://schemas.microsoft.com/office/powerpoint/2010/main" xmlns="" val="47053996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417696" y="5323438"/>
            <a:ext cx="184731" cy="369332"/>
          </a:xfrm>
          <a:prstGeom prst="rect">
            <a:avLst/>
          </a:prstGeom>
          <a:solidFill>
            <a:schemeClr val="bg1"/>
          </a:solidFill>
        </p:spPr>
        <p:txBody>
          <a:bodyPr wrap="none" rtlCol="0">
            <a:spAutoFit/>
          </a:bodyPr>
          <a:lstStyle/>
          <a:p>
            <a:endParaRPr lang="en-US" dirty="0">
              <a:solidFill>
                <a:schemeClr val="bg1"/>
              </a:solidFill>
            </a:endParaRPr>
          </a:p>
        </p:txBody>
      </p:sp>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2"/>
          <a:stretch>
            <a:fillRect/>
          </a:stretch>
        </p:blipFill>
        <p:spPr>
          <a:xfrm>
            <a:off x="-11038" y="6406842"/>
            <a:ext cx="12263409" cy="534190"/>
          </a:xfrm>
          <a:prstGeom prst="rect">
            <a:avLst/>
          </a:prstGeom>
        </p:spPr>
      </p:pic>
      <p:pic>
        <p:nvPicPr>
          <p:cNvPr id="6" name="Picture 2"/>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sp>
        <p:nvSpPr>
          <p:cNvPr id="5" name="Rectangle 4"/>
          <p:cNvSpPr/>
          <p:nvPr/>
        </p:nvSpPr>
        <p:spPr>
          <a:xfrm>
            <a:off x="3724983" y="276914"/>
            <a:ext cx="469872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i="1" cap="none" spc="0" dirty="0" err="1" smtClean="0">
                <a:ln w="11430"/>
                <a:solidFill>
                  <a:srgbClr val="00B050"/>
                </a:solidFill>
                <a:effectLst>
                  <a:outerShdw blurRad="50800" dist="39000" dir="5460000" algn="tl">
                    <a:srgbClr val="000000">
                      <a:alpha val="38000"/>
                    </a:srgbClr>
                  </a:outerShdw>
                </a:effectLst>
              </a:rPr>
              <a:t>PuraPlant</a:t>
            </a:r>
            <a:r>
              <a:rPr lang="en-US" sz="5400" b="1" i="1" cap="none" spc="0" dirty="0" smtClean="0">
                <a:ln w="11430"/>
                <a:solidFill>
                  <a:srgbClr val="00B050"/>
                </a:solidFill>
                <a:effectLst>
                  <a:outerShdw blurRad="50800" dist="39000" dir="5460000" algn="tl">
                    <a:srgbClr val="000000">
                      <a:alpha val="38000"/>
                    </a:srgbClr>
                  </a:outerShdw>
                </a:effectLst>
              </a:rPr>
              <a:t> 21 </a:t>
            </a:r>
            <a:endParaRPr lang="en-US" sz="3600" b="1" i="1" cap="none" spc="0" dirty="0">
              <a:ln w="11430"/>
              <a:solidFill>
                <a:srgbClr val="00B050"/>
              </a:solidFill>
              <a:effectLst>
                <a:outerShdw blurRad="50800" dist="39000" dir="5460000" algn="tl">
                  <a:srgbClr val="000000">
                    <a:alpha val="38000"/>
                  </a:srgbClr>
                </a:outerShdw>
              </a:effectLst>
            </a:endParaRPr>
          </a:p>
        </p:txBody>
      </p:sp>
      <p:sp>
        <p:nvSpPr>
          <p:cNvPr id="9" name="TextBox 8"/>
          <p:cNvSpPr txBox="1"/>
          <p:nvPr/>
        </p:nvSpPr>
        <p:spPr>
          <a:xfrm>
            <a:off x="3552825" y="1520936"/>
            <a:ext cx="8658225" cy="369332"/>
          </a:xfrm>
          <a:prstGeom prst="rect">
            <a:avLst/>
          </a:prstGeom>
          <a:solidFill>
            <a:schemeClr val="bg1"/>
          </a:solidFill>
        </p:spPr>
        <p:txBody>
          <a:bodyPr wrap="square" rtlCol="0">
            <a:spAutoFit/>
          </a:bodyPr>
          <a:lstStyle/>
          <a:p>
            <a:endParaRPr lang="en-US" dirty="0"/>
          </a:p>
        </p:txBody>
      </p:sp>
      <p:pic>
        <p:nvPicPr>
          <p:cNvPr id="14" name="Picture 13" descr="pura1.jpg"/>
          <p:cNvPicPr>
            <a:picLocks noChangeAspect="1"/>
          </p:cNvPicPr>
          <p:nvPr/>
        </p:nvPicPr>
        <p:blipFill>
          <a:blip r:embed="rId4"/>
          <a:stretch>
            <a:fillRect/>
          </a:stretch>
        </p:blipFill>
        <p:spPr>
          <a:xfrm>
            <a:off x="8525674" y="1425950"/>
            <a:ext cx="3111178" cy="4411206"/>
          </a:xfrm>
          <a:prstGeom prst="rect">
            <a:avLst/>
          </a:prstGeom>
          <a:ln w="19050">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848869" y="1404431"/>
            <a:ext cx="4416569" cy="4416569"/>
          </a:xfrm>
          <a:prstGeom prst="rect">
            <a:avLst/>
          </a:prstGeom>
          <a:ln w="19050">
            <a:solidFill>
              <a:schemeClr val="tx1"/>
            </a:solidFill>
          </a:ln>
        </p:spPr>
      </p:pic>
      <p:pic>
        <p:nvPicPr>
          <p:cNvPr id="16" name="Picture 15" descr="pura2.jpg"/>
          <p:cNvPicPr>
            <a:picLocks noChangeAspect="1"/>
          </p:cNvPicPr>
          <p:nvPr/>
        </p:nvPicPr>
        <p:blipFill>
          <a:blip r:embed="rId6"/>
          <a:stretch>
            <a:fillRect/>
          </a:stretch>
        </p:blipFill>
        <p:spPr>
          <a:xfrm>
            <a:off x="558376" y="1407553"/>
            <a:ext cx="3022262" cy="4398680"/>
          </a:xfrm>
          <a:prstGeom prst="rect">
            <a:avLst/>
          </a:prstGeom>
          <a:ln w="19050">
            <a:solidFill>
              <a:schemeClr val="tx1"/>
            </a:solidFill>
          </a:ln>
        </p:spPr>
      </p:pic>
      <p:sp>
        <p:nvSpPr>
          <p:cNvPr id="18" name="TextBox 17"/>
          <p:cNvSpPr txBox="1"/>
          <p:nvPr/>
        </p:nvSpPr>
        <p:spPr>
          <a:xfrm>
            <a:off x="3322631" y="5364181"/>
            <a:ext cx="258037"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xmlns="" val="343989215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417696" y="5323438"/>
            <a:ext cx="184731" cy="369332"/>
          </a:xfrm>
          <a:prstGeom prst="rect">
            <a:avLst/>
          </a:prstGeom>
          <a:solidFill>
            <a:schemeClr val="bg1"/>
          </a:solidFill>
        </p:spPr>
        <p:txBody>
          <a:bodyPr wrap="none" rtlCol="0">
            <a:spAutoFit/>
          </a:bodyPr>
          <a:lstStyle/>
          <a:p>
            <a:endParaRPr lang="en-US" dirty="0">
              <a:solidFill>
                <a:schemeClr val="bg1"/>
              </a:solidFill>
            </a:endParaRPr>
          </a:p>
        </p:txBody>
      </p:sp>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2"/>
          <a:stretch>
            <a:fillRect/>
          </a:stretch>
        </p:blipFill>
        <p:spPr>
          <a:xfrm>
            <a:off x="-11038" y="6406842"/>
            <a:ext cx="12263409" cy="534190"/>
          </a:xfrm>
          <a:prstGeom prst="rect">
            <a:avLst/>
          </a:prstGeom>
        </p:spPr>
      </p:pic>
      <p:pic>
        <p:nvPicPr>
          <p:cNvPr id="6" name="Picture 2"/>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sp>
        <p:nvSpPr>
          <p:cNvPr id="5" name="Rectangle 4"/>
          <p:cNvSpPr/>
          <p:nvPr/>
        </p:nvSpPr>
        <p:spPr>
          <a:xfrm>
            <a:off x="4238010" y="276914"/>
            <a:ext cx="367267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i="1" cap="none" spc="0" dirty="0" smtClean="0">
                <a:ln w="11430"/>
                <a:solidFill>
                  <a:schemeClr val="tx2">
                    <a:lumMod val="60000"/>
                    <a:lumOff val="40000"/>
                  </a:schemeClr>
                </a:solidFill>
                <a:effectLst>
                  <a:outerShdw blurRad="50800" dist="39000" dir="5460000" algn="tl">
                    <a:srgbClr val="000000">
                      <a:alpha val="38000"/>
                    </a:srgbClr>
                  </a:outerShdw>
                </a:effectLst>
              </a:rPr>
              <a:t>CREATINE</a:t>
            </a:r>
            <a:endParaRPr lang="en-US" sz="3600" b="1" i="1" cap="none" spc="0" dirty="0">
              <a:ln w="11430"/>
              <a:solidFill>
                <a:schemeClr val="tx2">
                  <a:lumMod val="60000"/>
                  <a:lumOff val="40000"/>
                </a:schemeClr>
              </a:solidFill>
              <a:effectLst>
                <a:outerShdw blurRad="50800" dist="39000" dir="5460000" algn="tl">
                  <a:srgbClr val="000000">
                    <a:alpha val="38000"/>
                  </a:srgbClr>
                </a:outerShdw>
              </a:effectLst>
            </a:endParaRPr>
          </a:p>
        </p:txBody>
      </p:sp>
      <p:sp>
        <p:nvSpPr>
          <p:cNvPr id="9" name="TextBox 8"/>
          <p:cNvSpPr txBox="1"/>
          <p:nvPr/>
        </p:nvSpPr>
        <p:spPr>
          <a:xfrm>
            <a:off x="3552825" y="1520936"/>
            <a:ext cx="8658225" cy="369332"/>
          </a:xfrm>
          <a:prstGeom prst="rect">
            <a:avLst/>
          </a:prstGeom>
          <a:solidFill>
            <a:schemeClr val="bg1"/>
          </a:solidFill>
        </p:spPr>
        <p:txBody>
          <a:bodyPr wrap="square" rtlCol="0">
            <a:spAutoFit/>
          </a:bodyPr>
          <a:lstStyle/>
          <a:p>
            <a:endParaRPr lang="en-US" dirty="0"/>
          </a:p>
        </p:txBody>
      </p:sp>
      <p:sp>
        <p:nvSpPr>
          <p:cNvPr id="18" name="TextBox 17"/>
          <p:cNvSpPr txBox="1"/>
          <p:nvPr/>
        </p:nvSpPr>
        <p:spPr>
          <a:xfrm>
            <a:off x="3322631" y="5364181"/>
            <a:ext cx="258037" cy="369332"/>
          </a:xfrm>
          <a:prstGeom prst="rect">
            <a:avLst/>
          </a:prstGeom>
          <a:solidFill>
            <a:schemeClr val="bg1"/>
          </a:solidFill>
        </p:spPr>
        <p:txBody>
          <a:bodyPr wrap="square" rtlCol="0">
            <a:spAutoFit/>
          </a:bodyPr>
          <a:lstStyle/>
          <a:p>
            <a:endParaRPr lang="en-US" dirty="0"/>
          </a:p>
        </p:txBody>
      </p:sp>
      <p:pic>
        <p:nvPicPr>
          <p:cNvPr id="19" name="Picture 18" descr="jean 2.jpg"/>
          <p:cNvPicPr>
            <a:picLocks noChangeAspect="1"/>
          </p:cNvPicPr>
          <p:nvPr/>
        </p:nvPicPr>
        <p:blipFill>
          <a:blip r:embed="rId4"/>
          <a:stretch>
            <a:fillRect/>
          </a:stretch>
        </p:blipFill>
        <p:spPr>
          <a:xfrm>
            <a:off x="705469" y="1715018"/>
            <a:ext cx="3166266" cy="3905062"/>
          </a:xfrm>
          <a:prstGeom prst="rect">
            <a:avLst/>
          </a:prstGeom>
        </p:spPr>
      </p:pic>
      <p:pic>
        <p:nvPicPr>
          <p:cNvPr id="22" name="Picture 21" descr="creatine.jpg"/>
          <p:cNvPicPr>
            <a:picLocks noChangeAspect="1"/>
          </p:cNvPicPr>
          <p:nvPr/>
        </p:nvPicPr>
        <p:blipFill>
          <a:blip r:embed="rId5"/>
          <a:stretch>
            <a:fillRect/>
          </a:stretch>
        </p:blipFill>
        <p:spPr>
          <a:xfrm>
            <a:off x="4155508" y="1663700"/>
            <a:ext cx="3937000" cy="3778250"/>
          </a:xfrm>
          <a:prstGeom prst="rect">
            <a:avLst/>
          </a:prstGeom>
        </p:spPr>
      </p:pic>
      <p:pic>
        <p:nvPicPr>
          <p:cNvPr id="23" name="Picture 22" descr="creatine2.jpg"/>
          <p:cNvPicPr>
            <a:picLocks noChangeAspect="1"/>
          </p:cNvPicPr>
          <p:nvPr/>
        </p:nvPicPr>
        <p:blipFill>
          <a:blip r:embed="rId6"/>
          <a:stretch>
            <a:fillRect/>
          </a:stretch>
        </p:blipFill>
        <p:spPr>
          <a:xfrm>
            <a:off x="8631221" y="2573654"/>
            <a:ext cx="2697729" cy="1752239"/>
          </a:xfrm>
          <a:prstGeom prst="rect">
            <a:avLst/>
          </a:prstGeom>
        </p:spPr>
      </p:pic>
    </p:spTree>
    <p:extLst>
      <p:ext uri="{BB962C8B-B14F-4D97-AF65-F5344CB8AC3E}">
        <p14:creationId xmlns:p14="http://schemas.microsoft.com/office/powerpoint/2010/main" xmlns="" val="343989215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417696" y="5323438"/>
            <a:ext cx="184731" cy="369332"/>
          </a:xfrm>
          <a:prstGeom prst="rect">
            <a:avLst/>
          </a:prstGeom>
          <a:solidFill>
            <a:schemeClr val="bg1"/>
          </a:solidFill>
        </p:spPr>
        <p:txBody>
          <a:bodyPr wrap="none" rtlCol="0">
            <a:spAutoFit/>
          </a:bodyPr>
          <a:lstStyle/>
          <a:p>
            <a:endParaRPr lang="en-US" dirty="0">
              <a:solidFill>
                <a:schemeClr val="bg1"/>
              </a:solidFill>
            </a:endParaRPr>
          </a:p>
        </p:txBody>
      </p:sp>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2"/>
          <a:stretch>
            <a:fillRect/>
          </a:stretch>
        </p:blipFill>
        <p:spPr>
          <a:xfrm>
            <a:off x="-11038" y="6406842"/>
            <a:ext cx="12263409" cy="534190"/>
          </a:xfrm>
          <a:prstGeom prst="rect">
            <a:avLst/>
          </a:prstGeom>
        </p:spPr>
      </p:pic>
      <p:pic>
        <p:nvPicPr>
          <p:cNvPr id="6" name="Picture 2"/>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sp>
        <p:nvSpPr>
          <p:cNvPr id="5" name="Rectangle 4"/>
          <p:cNvSpPr/>
          <p:nvPr/>
        </p:nvSpPr>
        <p:spPr>
          <a:xfrm>
            <a:off x="3154320" y="276914"/>
            <a:ext cx="584006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i="1" cap="none" spc="0" dirty="0" smtClean="0">
                <a:ln w="11430"/>
                <a:solidFill>
                  <a:srgbClr val="FFC000"/>
                </a:solidFill>
                <a:effectLst>
                  <a:outerShdw blurRad="50800" dist="39000" dir="5460000" algn="tl">
                    <a:srgbClr val="000000">
                      <a:alpha val="38000"/>
                    </a:srgbClr>
                  </a:outerShdw>
                </a:effectLst>
              </a:rPr>
              <a:t>CLEAR PROTEIN</a:t>
            </a:r>
            <a:endParaRPr lang="en-US" sz="3600" b="1" i="1" cap="none" spc="0" dirty="0">
              <a:ln w="11430"/>
              <a:solidFill>
                <a:srgbClr val="FFC000"/>
              </a:solidFill>
              <a:effectLst>
                <a:outerShdw blurRad="50800" dist="39000" dir="5460000" algn="tl">
                  <a:srgbClr val="000000">
                    <a:alpha val="38000"/>
                  </a:srgbClr>
                </a:outerShdw>
              </a:effectLst>
            </a:endParaRPr>
          </a:p>
        </p:txBody>
      </p:sp>
      <p:sp>
        <p:nvSpPr>
          <p:cNvPr id="9" name="TextBox 8"/>
          <p:cNvSpPr txBox="1"/>
          <p:nvPr/>
        </p:nvSpPr>
        <p:spPr>
          <a:xfrm>
            <a:off x="3552825" y="1520936"/>
            <a:ext cx="8658225" cy="369332"/>
          </a:xfrm>
          <a:prstGeom prst="rect">
            <a:avLst/>
          </a:prstGeom>
          <a:solidFill>
            <a:schemeClr val="bg1"/>
          </a:solidFill>
        </p:spPr>
        <p:txBody>
          <a:bodyPr wrap="square" rtlCol="0">
            <a:spAutoFit/>
          </a:bodyPr>
          <a:lstStyle/>
          <a:p>
            <a:endParaRPr lang="en-US" dirty="0"/>
          </a:p>
        </p:txBody>
      </p:sp>
      <p:sp>
        <p:nvSpPr>
          <p:cNvPr id="18" name="TextBox 17"/>
          <p:cNvSpPr txBox="1"/>
          <p:nvPr/>
        </p:nvSpPr>
        <p:spPr>
          <a:xfrm>
            <a:off x="3322631" y="5364181"/>
            <a:ext cx="258037" cy="369332"/>
          </a:xfrm>
          <a:prstGeom prst="rect">
            <a:avLst/>
          </a:prstGeom>
          <a:solidFill>
            <a:schemeClr val="bg1"/>
          </a:solidFill>
        </p:spPr>
        <p:txBody>
          <a:bodyPr wrap="square" rtlCol="0">
            <a:spAutoFit/>
          </a:bodyPr>
          <a:lstStyle/>
          <a:p>
            <a:endParaRPr lang="en-US" dirty="0"/>
          </a:p>
        </p:txBody>
      </p:sp>
      <p:pic>
        <p:nvPicPr>
          <p:cNvPr id="16" name="Picture 15" descr="clear 1.jpg"/>
          <p:cNvPicPr>
            <a:picLocks noChangeAspect="1"/>
          </p:cNvPicPr>
          <p:nvPr/>
        </p:nvPicPr>
        <p:blipFill>
          <a:blip r:embed="rId4"/>
          <a:stretch>
            <a:fillRect/>
          </a:stretch>
        </p:blipFill>
        <p:spPr>
          <a:xfrm>
            <a:off x="9652387" y="80518"/>
            <a:ext cx="1711325" cy="3619500"/>
          </a:xfrm>
          <a:prstGeom prst="rect">
            <a:avLst/>
          </a:prstGeom>
        </p:spPr>
      </p:pic>
      <p:pic>
        <p:nvPicPr>
          <p:cNvPr id="20" name="Picture 19" descr="clear protein.jpg"/>
          <p:cNvPicPr>
            <a:picLocks noChangeAspect="1"/>
          </p:cNvPicPr>
          <p:nvPr/>
        </p:nvPicPr>
        <p:blipFill>
          <a:blip r:embed="rId5"/>
          <a:stretch>
            <a:fillRect/>
          </a:stretch>
        </p:blipFill>
        <p:spPr>
          <a:xfrm>
            <a:off x="460497" y="1811337"/>
            <a:ext cx="3228774" cy="3719027"/>
          </a:xfrm>
          <a:prstGeom prst="rect">
            <a:avLst/>
          </a:prstGeom>
        </p:spPr>
      </p:pic>
      <p:pic>
        <p:nvPicPr>
          <p:cNvPr id="21" name="Picture 20" descr="clear2.jpg"/>
          <p:cNvPicPr>
            <a:picLocks noChangeAspect="1"/>
          </p:cNvPicPr>
          <p:nvPr/>
        </p:nvPicPr>
        <p:blipFill>
          <a:blip r:embed="rId6"/>
          <a:stretch>
            <a:fillRect/>
          </a:stretch>
        </p:blipFill>
        <p:spPr>
          <a:xfrm>
            <a:off x="9291131" y="3763395"/>
            <a:ext cx="2375876" cy="2854687"/>
          </a:xfrm>
          <a:prstGeom prst="rect">
            <a:avLst/>
          </a:prstGeom>
        </p:spPr>
      </p:pic>
      <p:pic>
        <p:nvPicPr>
          <p:cNvPr id="24" name="Picture 23" descr="clear3.jpg"/>
          <p:cNvPicPr>
            <a:picLocks noChangeAspect="1"/>
          </p:cNvPicPr>
          <p:nvPr/>
        </p:nvPicPr>
        <p:blipFill>
          <a:blip r:embed="rId7"/>
          <a:stretch>
            <a:fillRect/>
          </a:stretch>
        </p:blipFill>
        <p:spPr>
          <a:xfrm>
            <a:off x="4282819" y="1840463"/>
            <a:ext cx="3784600" cy="3482975"/>
          </a:xfrm>
          <a:prstGeom prst="rect">
            <a:avLst/>
          </a:prstGeom>
        </p:spPr>
      </p:pic>
    </p:spTree>
    <p:extLst>
      <p:ext uri="{BB962C8B-B14F-4D97-AF65-F5344CB8AC3E}">
        <p14:creationId xmlns:p14="http://schemas.microsoft.com/office/powerpoint/2010/main" xmlns="" val="343989215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417696" y="5323438"/>
            <a:ext cx="184731" cy="369332"/>
          </a:xfrm>
          <a:prstGeom prst="rect">
            <a:avLst/>
          </a:prstGeom>
          <a:solidFill>
            <a:schemeClr val="bg1"/>
          </a:solidFill>
        </p:spPr>
        <p:txBody>
          <a:bodyPr wrap="none" rtlCol="0">
            <a:spAutoFit/>
          </a:bodyPr>
          <a:lstStyle/>
          <a:p>
            <a:endParaRPr lang="en-US" dirty="0">
              <a:solidFill>
                <a:schemeClr val="bg1"/>
              </a:solidFill>
            </a:endParaRPr>
          </a:p>
        </p:txBody>
      </p:sp>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2"/>
          <a:stretch>
            <a:fillRect/>
          </a:stretch>
        </p:blipFill>
        <p:spPr>
          <a:xfrm>
            <a:off x="-11038" y="6406842"/>
            <a:ext cx="12263409" cy="534190"/>
          </a:xfrm>
          <a:prstGeom prst="rect">
            <a:avLst/>
          </a:prstGeom>
        </p:spPr>
      </p:pic>
      <p:pic>
        <p:nvPicPr>
          <p:cNvPr id="6" name="Picture 2"/>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sp>
        <p:nvSpPr>
          <p:cNvPr id="5" name="Rectangle 4"/>
          <p:cNvSpPr/>
          <p:nvPr/>
        </p:nvSpPr>
        <p:spPr>
          <a:xfrm>
            <a:off x="4385421" y="50564"/>
            <a:ext cx="337784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i="1" cap="none" spc="0" dirty="0" err="1" smtClean="0">
                <a:ln w="11430"/>
                <a:solidFill>
                  <a:schemeClr val="accent1">
                    <a:lumMod val="50000"/>
                  </a:schemeClr>
                </a:solidFill>
                <a:effectLst>
                  <a:outerShdw blurRad="50800" dist="39000" dir="5460000" algn="tl">
                    <a:srgbClr val="000000">
                      <a:alpha val="38000"/>
                    </a:srgbClr>
                  </a:outerShdw>
                </a:effectLst>
              </a:rPr>
              <a:t>Harmonia</a:t>
            </a:r>
            <a:endParaRPr lang="en-US" sz="3600" b="1" i="1" cap="none" spc="0" dirty="0">
              <a:ln w="11430"/>
              <a:solidFill>
                <a:schemeClr val="accent1">
                  <a:lumMod val="50000"/>
                </a:schemeClr>
              </a:solidFill>
              <a:effectLst>
                <a:outerShdw blurRad="50800" dist="39000" dir="5460000" algn="tl">
                  <a:srgbClr val="000000">
                    <a:alpha val="38000"/>
                  </a:srgbClr>
                </a:outerShdw>
              </a:effectLst>
            </a:endParaRPr>
          </a:p>
        </p:txBody>
      </p:sp>
      <p:sp>
        <p:nvSpPr>
          <p:cNvPr id="9" name="TextBox 8"/>
          <p:cNvSpPr txBox="1"/>
          <p:nvPr/>
        </p:nvSpPr>
        <p:spPr>
          <a:xfrm>
            <a:off x="3552825" y="1520936"/>
            <a:ext cx="8658225" cy="369332"/>
          </a:xfrm>
          <a:prstGeom prst="rect">
            <a:avLst/>
          </a:prstGeom>
          <a:solidFill>
            <a:schemeClr val="bg1"/>
          </a:solidFill>
        </p:spPr>
        <p:txBody>
          <a:bodyPr wrap="square" rtlCol="0">
            <a:spAutoFit/>
          </a:bodyPr>
          <a:lstStyle/>
          <a:p>
            <a:endParaRPr lang="en-US" dirty="0"/>
          </a:p>
        </p:txBody>
      </p:sp>
      <p:sp>
        <p:nvSpPr>
          <p:cNvPr id="18" name="TextBox 17"/>
          <p:cNvSpPr txBox="1"/>
          <p:nvPr/>
        </p:nvSpPr>
        <p:spPr>
          <a:xfrm>
            <a:off x="3322631" y="5364181"/>
            <a:ext cx="258037" cy="369332"/>
          </a:xfrm>
          <a:prstGeom prst="rect">
            <a:avLst/>
          </a:prstGeom>
          <a:solidFill>
            <a:schemeClr val="bg1"/>
          </a:solidFill>
        </p:spPr>
        <p:txBody>
          <a:bodyPr wrap="square" rtlCol="0">
            <a:spAutoFit/>
          </a:bodyPr>
          <a:lstStyle/>
          <a:p>
            <a:endParaRPr lang="en-US" dirty="0"/>
          </a:p>
        </p:txBody>
      </p:sp>
      <p:pic>
        <p:nvPicPr>
          <p:cNvPr id="19" name="Picture 18" descr="Harmonia.jpg"/>
          <p:cNvPicPr>
            <a:picLocks noChangeAspect="1"/>
          </p:cNvPicPr>
          <p:nvPr/>
        </p:nvPicPr>
        <p:blipFill>
          <a:blip r:embed="rId4"/>
          <a:stretch>
            <a:fillRect/>
          </a:stretch>
        </p:blipFill>
        <p:spPr>
          <a:xfrm>
            <a:off x="991401" y="1037770"/>
            <a:ext cx="4454307" cy="5567884"/>
          </a:xfrm>
          <a:prstGeom prst="rect">
            <a:avLst/>
          </a:prstGeom>
        </p:spPr>
      </p:pic>
      <p:pic>
        <p:nvPicPr>
          <p:cNvPr id="20" name="Picture 19" descr="harmonia1.jpg"/>
          <p:cNvPicPr>
            <a:picLocks noChangeAspect="1"/>
          </p:cNvPicPr>
          <p:nvPr/>
        </p:nvPicPr>
        <p:blipFill>
          <a:blip r:embed="rId5"/>
          <a:stretch>
            <a:fillRect/>
          </a:stretch>
        </p:blipFill>
        <p:spPr>
          <a:xfrm>
            <a:off x="6726725" y="1038898"/>
            <a:ext cx="4458207" cy="5572759"/>
          </a:xfrm>
          <a:prstGeom prst="rect">
            <a:avLst/>
          </a:prstGeom>
        </p:spPr>
      </p:pic>
    </p:spTree>
    <p:extLst>
      <p:ext uri="{BB962C8B-B14F-4D97-AF65-F5344CB8AC3E}">
        <p14:creationId xmlns="" xmlns:p14="http://schemas.microsoft.com/office/powerpoint/2010/main" val="343989215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3C9750C7-5313-C018-EE01-B3F2CFDC5C06}"/>
            </a:ext>
          </a:extLst>
        </p:cNvPr>
        <p:cNvGrpSpPr/>
        <p:nvPr/>
      </p:nvGrpSpPr>
      <p:grpSpPr>
        <a:xfrm>
          <a:off x="0" y="0"/>
          <a:ext cx="0" cy="0"/>
          <a:chOff x="0" y="0"/>
          <a:chExt cx="0" cy="0"/>
        </a:xfrm>
      </p:grpSpPr>
    </p:spTree>
    <p:extLst>
      <p:ext uri="{BB962C8B-B14F-4D97-AF65-F5344CB8AC3E}">
        <p14:creationId xmlns:p14="http://schemas.microsoft.com/office/powerpoint/2010/main" xmlns="" val="343460937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4F6C229F-F171-5BFC-DA80-7C954230BAFB}"/>
            </a:ext>
          </a:extLst>
        </p:cNvPr>
        <p:cNvGrpSpPr/>
        <p:nvPr/>
      </p:nvGrpSpPr>
      <p:grpSpPr>
        <a:xfrm>
          <a:off x="0" y="0"/>
          <a:ext cx="0" cy="0"/>
          <a:chOff x="0" y="0"/>
          <a:chExt cx="0" cy="0"/>
        </a:xfrm>
      </p:grpSpPr>
      <p:sp>
        <p:nvSpPr>
          <p:cNvPr id="2" name="TextBox 1"/>
          <p:cNvSpPr txBox="1"/>
          <p:nvPr/>
        </p:nvSpPr>
        <p:spPr>
          <a:xfrm>
            <a:off x="719830" y="5184839"/>
            <a:ext cx="2704289" cy="1200329"/>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p:txBody>
      </p:sp>
      <p:sp>
        <p:nvSpPr>
          <p:cNvPr id="4" name="TextBox 3"/>
          <p:cNvSpPr txBox="1"/>
          <p:nvPr/>
        </p:nvSpPr>
        <p:spPr>
          <a:xfrm>
            <a:off x="444213" y="3702993"/>
            <a:ext cx="3553855" cy="1200329"/>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p:txBody>
      </p:sp>
      <p:sp>
        <p:nvSpPr>
          <p:cNvPr id="9" name="TextBox 8"/>
          <p:cNvSpPr txBox="1"/>
          <p:nvPr/>
        </p:nvSpPr>
        <p:spPr>
          <a:xfrm>
            <a:off x="747367" y="3230879"/>
            <a:ext cx="3508037" cy="338554"/>
          </a:xfrm>
          <a:prstGeom prst="rect">
            <a:avLst/>
          </a:prstGeom>
          <a:solidFill>
            <a:srgbClr val="DDDDDD"/>
          </a:solidFill>
        </p:spPr>
        <p:txBody>
          <a:bodyPr wrap="square" rtlCol="0">
            <a:spAutoFit/>
          </a:bodyPr>
          <a:lstStyle/>
          <a:p>
            <a:endParaRPr lang="en-US" sz="1600" dirty="0"/>
          </a:p>
        </p:txBody>
      </p:sp>
      <p:sp>
        <p:nvSpPr>
          <p:cNvPr id="10" name="TextBox 9"/>
          <p:cNvSpPr txBox="1"/>
          <p:nvPr/>
        </p:nvSpPr>
        <p:spPr>
          <a:xfrm>
            <a:off x="752655" y="3868351"/>
            <a:ext cx="3508037" cy="338554"/>
          </a:xfrm>
          <a:prstGeom prst="rect">
            <a:avLst/>
          </a:prstGeom>
          <a:solidFill>
            <a:srgbClr val="DDDDDD"/>
          </a:solidFill>
        </p:spPr>
        <p:txBody>
          <a:bodyPr wrap="square" rtlCol="0">
            <a:spAutoFit/>
          </a:bodyPr>
          <a:lstStyle/>
          <a:p>
            <a:endParaRPr lang="en-US" sz="1600" dirty="0"/>
          </a:p>
        </p:txBody>
      </p:sp>
      <p:grpSp>
        <p:nvGrpSpPr>
          <p:cNvPr id="5" name="Group 4"/>
          <p:cNvGrpSpPr/>
          <p:nvPr/>
        </p:nvGrpSpPr>
        <p:grpSpPr>
          <a:xfrm>
            <a:off x="751343" y="3244121"/>
            <a:ext cx="3508038" cy="954107"/>
            <a:chOff x="1134512" y="2930289"/>
            <a:chExt cx="3572647" cy="1141138"/>
          </a:xfrm>
        </p:grpSpPr>
        <p:sp>
          <p:nvSpPr>
            <p:cNvPr id="8" name="TextBox 7"/>
            <p:cNvSpPr txBox="1"/>
            <p:nvPr/>
          </p:nvSpPr>
          <p:spPr>
            <a:xfrm>
              <a:off x="2069981" y="3230710"/>
              <a:ext cx="1670401" cy="369332"/>
            </a:xfrm>
            <a:prstGeom prst="rect">
              <a:avLst/>
            </a:prstGeom>
            <a:noFill/>
          </p:spPr>
          <p:txBody>
            <a:bodyPr wrap="none" rtlCol="0">
              <a:spAutoFit/>
            </a:bodyPr>
            <a:lstStyle/>
            <a:p>
              <a:r>
                <a:rPr lang="en-US" b="1" dirty="0" smtClean="0">
                  <a:solidFill>
                    <a:srgbClr val="008080"/>
                  </a:solidFill>
                </a:rPr>
                <a:t>1 Cycle = $54</a:t>
              </a:r>
              <a:endParaRPr lang="en-US" b="1" dirty="0">
                <a:solidFill>
                  <a:srgbClr val="008080"/>
                </a:solidFill>
              </a:endParaRPr>
            </a:p>
          </p:txBody>
        </p:sp>
        <p:sp>
          <p:nvSpPr>
            <p:cNvPr id="6" name="TextBox 5"/>
            <p:cNvSpPr txBox="1"/>
            <p:nvPr/>
          </p:nvSpPr>
          <p:spPr>
            <a:xfrm flipH="1">
              <a:off x="1134512" y="2930289"/>
              <a:ext cx="3572647" cy="1141138"/>
            </a:xfrm>
            <a:prstGeom prst="rect">
              <a:avLst/>
            </a:prstGeom>
            <a:noFill/>
            <a:ln>
              <a:solidFill>
                <a:schemeClr val="bg2"/>
              </a:solidFill>
            </a:ln>
          </p:spPr>
          <p:txBody>
            <a:bodyPr wrap="square" rtlCol="0">
              <a:spAutoFit/>
            </a:bodyPr>
            <a:lstStyle/>
            <a:p>
              <a:pPr algn="ctr"/>
              <a:r>
                <a:rPr lang="en-US" sz="1600" dirty="0" smtClean="0"/>
                <a:t>900 BV = 1 Cycle</a:t>
              </a:r>
            </a:p>
            <a:p>
              <a:pPr algn="ctr"/>
              <a:endParaRPr lang="en-US" sz="2400" b="1" dirty="0" smtClean="0">
                <a:solidFill>
                  <a:srgbClr val="008080"/>
                </a:solidFill>
              </a:endParaRPr>
            </a:p>
            <a:p>
              <a:pPr algn="ctr"/>
              <a:r>
                <a:rPr lang="en-US" sz="1600" dirty="0" smtClean="0"/>
                <a:t>Up to 250 Cycles/week</a:t>
              </a:r>
              <a:endParaRPr lang="en-US" sz="1600" dirty="0"/>
            </a:p>
          </p:txBody>
        </p:sp>
      </p:grpSp>
      <p:sp>
        <p:nvSpPr>
          <p:cNvPr id="12" name="TextBox 11"/>
          <p:cNvSpPr txBox="1"/>
          <p:nvPr/>
        </p:nvSpPr>
        <p:spPr>
          <a:xfrm>
            <a:off x="1463083" y="3591352"/>
            <a:ext cx="2059388" cy="276999"/>
          </a:xfrm>
          <a:prstGeom prst="rect">
            <a:avLst/>
          </a:prstGeom>
          <a:solidFill>
            <a:schemeClr val="bg1"/>
          </a:solidFill>
        </p:spPr>
        <p:txBody>
          <a:bodyPr wrap="square" rtlCol="0">
            <a:spAutoFit/>
          </a:bodyPr>
          <a:lstStyle/>
          <a:p>
            <a:endParaRPr lang="en-US" sz="1200" dirty="0"/>
          </a:p>
        </p:txBody>
      </p:sp>
      <p:sp>
        <p:nvSpPr>
          <p:cNvPr id="13" name="TextBox 12"/>
          <p:cNvSpPr txBox="1"/>
          <p:nvPr/>
        </p:nvSpPr>
        <p:spPr>
          <a:xfrm>
            <a:off x="1769207" y="3551905"/>
            <a:ext cx="1444626" cy="338554"/>
          </a:xfrm>
          <a:prstGeom prst="rect">
            <a:avLst/>
          </a:prstGeom>
          <a:noFill/>
        </p:spPr>
        <p:txBody>
          <a:bodyPr wrap="none" rtlCol="0">
            <a:spAutoFit/>
          </a:bodyPr>
          <a:lstStyle/>
          <a:p>
            <a:r>
              <a:rPr lang="en-US" sz="1600" dirty="0" smtClean="0">
                <a:solidFill>
                  <a:schemeClr val="tx2"/>
                </a:solidFill>
              </a:rPr>
              <a:t>1 Cycle = $54</a:t>
            </a:r>
            <a:endParaRPr lang="en-US" sz="1600" dirty="0">
              <a:solidFill>
                <a:schemeClr val="tx2"/>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47366" y="4255377"/>
            <a:ext cx="3508037" cy="2186941"/>
          </a:xfrm>
          <a:prstGeom prst="rect">
            <a:avLst/>
          </a:prstGeom>
        </p:spPr>
      </p:pic>
    </p:spTree>
    <p:extLst>
      <p:ext uri="{BB962C8B-B14F-4D97-AF65-F5344CB8AC3E}">
        <p14:creationId xmlns:p14="http://schemas.microsoft.com/office/powerpoint/2010/main" xmlns="" val="32196983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6F939DBF-1163-2470-F950-13195D44B1DA}"/>
            </a:ext>
          </a:extLst>
        </p:cNvPr>
        <p:cNvGrpSpPr/>
        <p:nvPr/>
      </p:nvGrpSpPr>
      <p:grpSpPr>
        <a:xfrm>
          <a:off x="0" y="0"/>
          <a:ext cx="0" cy="0"/>
          <a:chOff x="0" y="0"/>
          <a:chExt cx="0" cy="0"/>
        </a:xfrm>
      </p:grpSpPr>
      <p:sp>
        <p:nvSpPr>
          <p:cNvPr id="2" name="TextBox 1"/>
          <p:cNvSpPr txBox="1"/>
          <p:nvPr/>
        </p:nvSpPr>
        <p:spPr>
          <a:xfrm>
            <a:off x="5349240" y="4015740"/>
            <a:ext cx="577402" cy="246221"/>
          </a:xfrm>
          <a:prstGeom prst="rect">
            <a:avLst/>
          </a:prstGeom>
          <a:noFill/>
        </p:spPr>
        <p:txBody>
          <a:bodyPr wrap="none" rtlCol="0">
            <a:spAutoFit/>
          </a:bodyPr>
          <a:lstStyle/>
          <a:p>
            <a:r>
              <a:rPr lang="en-US" sz="1000" dirty="0" smtClean="0"/>
              <a:t>= $540</a:t>
            </a:r>
            <a:endParaRPr lang="en-US" sz="1000" dirty="0"/>
          </a:p>
        </p:txBody>
      </p:sp>
      <p:sp>
        <p:nvSpPr>
          <p:cNvPr id="3" name="TextBox 2"/>
          <p:cNvSpPr txBox="1"/>
          <p:nvPr/>
        </p:nvSpPr>
        <p:spPr>
          <a:xfrm>
            <a:off x="5364480" y="4168140"/>
            <a:ext cx="683200" cy="246221"/>
          </a:xfrm>
          <a:prstGeom prst="rect">
            <a:avLst/>
          </a:prstGeom>
          <a:noFill/>
        </p:spPr>
        <p:txBody>
          <a:bodyPr wrap="none" rtlCol="0">
            <a:spAutoFit/>
          </a:bodyPr>
          <a:lstStyle/>
          <a:p>
            <a:r>
              <a:rPr lang="en-US" sz="1000" dirty="0" smtClean="0"/>
              <a:t>= $1,080</a:t>
            </a:r>
            <a:endParaRPr lang="en-US" sz="1000" dirty="0"/>
          </a:p>
        </p:txBody>
      </p:sp>
      <p:sp>
        <p:nvSpPr>
          <p:cNvPr id="4" name="TextBox 3"/>
          <p:cNvSpPr txBox="1"/>
          <p:nvPr/>
        </p:nvSpPr>
        <p:spPr>
          <a:xfrm>
            <a:off x="5364480" y="4312920"/>
            <a:ext cx="683200" cy="246221"/>
          </a:xfrm>
          <a:prstGeom prst="rect">
            <a:avLst/>
          </a:prstGeom>
          <a:noFill/>
        </p:spPr>
        <p:txBody>
          <a:bodyPr wrap="none" rtlCol="0">
            <a:spAutoFit/>
          </a:bodyPr>
          <a:lstStyle/>
          <a:p>
            <a:r>
              <a:rPr lang="en-US" sz="1000" dirty="0" smtClean="0"/>
              <a:t>= $2,160</a:t>
            </a:r>
            <a:endParaRPr lang="en-US" sz="1000" dirty="0"/>
          </a:p>
        </p:txBody>
      </p:sp>
      <p:sp>
        <p:nvSpPr>
          <p:cNvPr id="5" name="TextBox 4"/>
          <p:cNvSpPr txBox="1"/>
          <p:nvPr/>
        </p:nvSpPr>
        <p:spPr>
          <a:xfrm>
            <a:off x="5372100" y="4465320"/>
            <a:ext cx="683200" cy="246221"/>
          </a:xfrm>
          <a:prstGeom prst="rect">
            <a:avLst/>
          </a:prstGeom>
          <a:noFill/>
        </p:spPr>
        <p:txBody>
          <a:bodyPr wrap="none" rtlCol="0">
            <a:spAutoFit/>
          </a:bodyPr>
          <a:lstStyle/>
          <a:p>
            <a:r>
              <a:rPr lang="en-US" sz="1000" dirty="0" smtClean="0"/>
              <a:t>= $3,240</a:t>
            </a:r>
            <a:endParaRPr lang="en-US" sz="1000" dirty="0"/>
          </a:p>
        </p:txBody>
      </p:sp>
      <p:sp>
        <p:nvSpPr>
          <p:cNvPr id="6" name="TextBox 5"/>
          <p:cNvSpPr txBox="1"/>
          <p:nvPr/>
        </p:nvSpPr>
        <p:spPr>
          <a:xfrm>
            <a:off x="9974580" y="4015740"/>
            <a:ext cx="683200" cy="246221"/>
          </a:xfrm>
          <a:prstGeom prst="rect">
            <a:avLst/>
          </a:prstGeom>
          <a:noFill/>
        </p:spPr>
        <p:txBody>
          <a:bodyPr wrap="none" rtlCol="0">
            <a:spAutoFit/>
          </a:bodyPr>
          <a:lstStyle/>
          <a:p>
            <a:r>
              <a:rPr lang="en-US" sz="1000" dirty="0" smtClean="0"/>
              <a:t>= $5,400</a:t>
            </a:r>
            <a:endParaRPr lang="en-US" sz="1000" dirty="0"/>
          </a:p>
        </p:txBody>
      </p:sp>
      <p:sp>
        <p:nvSpPr>
          <p:cNvPr id="7" name="TextBox 6"/>
          <p:cNvSpPr txBox="1"/>
          <p:nvPr/>
        </p:nvSpPr>
        <p:spPr>
          <a:xfrm>
            <a:off x="9982200" y="4168140"/>
            <a:ext cx="683200" cy="246221"/>
          </a:xfrm>
          <a:prstGeom prst="rect">
            <a:avLst/>
          </a:prstGeom>
          <a:noFill/>
        </p:spPr>
        <p:txBody>
          <a:bodyPr wrap="none" rtlCol="0">
            <a:spAutoFit/>
          </a:bodyPr>
          <a:lstStyle/>
          <a:p>
            <a:r>
              <a:rPr lang="en-US" sz="1000" dirty="0" smtClean="0"/>
              <a:t>= $8,100</a:t>
            </a:r>
            <a:endParaRPr lang="en-US" sz="1000" dirty="0"/>
          </a:p>
        </p:txBody>
      </p:sp>
      <p:sp>
        <p:nvSpPr>
          <p:cNvPr id="8" name="TextBox 7"/>
          <p:cNvSpPr txBox="1"/>
          <p:nvPr/>
        </p:nvSpPr>
        <p:spPr>
          <a:xfrm>
            <a:off x="9989820" y="4320540"/>
            <a:ext cx="753732" cy="246221"/>
          </a:xfrm>
          <a:prstGeom prst="rect">
            <a:avLst/>
          </a:prstGeom>
          <a:noFill/>
        </p:spPr>
        <p:txBody>
          <a:bodyPr wrap="none" rtlCol="0">
            <a:spAutoFit/>
          </a:bodyPr>
          <a:lstStyle/>
          <a:p>
            <a:r>
              <a:rPr lang="en-US" sz="1000" dirty="0" smtClean="0"/>
              <a:t>= $10,800</a:t>
            </a:r>
            <a:endParaRPr lang="en-US" sz="1000" dirty="0"/>
          </a:p>
        </p:txBody>
      </p:sp>
      <p:sp>
        <p:nvSpPr>
          <p:cNvPr id="9" name="TextBox 8"/>
          <p:cNvSpPr txBox="1"/>
          <p:nvPr/>
        </p:nvSpPr>
        <p:spPr>
          <a:xfrm>
            <a:off x="9997440" y="4465320"/>
            <a:ext cx="753732" cy="246221"/>
          </a:xfrm>
          <a:prstGeom prst="rect">
            <a:avLst/>
          </a:prstGeom>
          <a:noFill/>
        </p:spPr>
        <p:txBody>
          <a:bodyPr wrap="none" rtlCol="0">
            <a:spAutoFit/>
          </a:bodyPr>
          <a:lstStyle/>
          <a:p>
            <a:r>
              <a:rPr lang="en-US" sz="1000" dirty="0" smtClean="0"/>
              <a:t>= $13,500</a:t>
            </a:r>
            <a:endParaRPr lang="en-US" sz="1000" dirty="0"/>
          </a:p>
        </p:txBody>
      </p:sp>
    </p:spTree>
    <p:extLst>
      <p:ext uri="{BB962C8B-B14F-4D97-AF65-F5344CB8AC3E}">
        <p14:creationId xmlns:p14="http://schemas.microsoft.com/office/powerpoint/2010/main" xmlns="" val="32172280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CDFF31DB-2C5D-53B0-FA15-0DD4D8D1EC82}"/>
            </a:ext>
          </a:extLst>
        </p:cNvPr>
        <p:cNvGrpSpPr/>
        <p:nvPr/>
      </p:nvGrpSpPr>
      <p:grpSpPr>
        <a:xfrm>
          <a:off x="0" y="0"/>
          <a:ext cx="0" cy="0"/>
          <a:chOff x="0" y="0"/>
          <a:chExt cx="0" cy="0"/>
        </a:xfrm>
      </p:grpSpPr>
      <p:sp>
        <p:nvSpPr>
          <p:cNvPr id="3" name="Rectangle 2"/>
          <p:cNvSpPr/>
          <p:nvPr/>
        </p:nvSpPr>
        <p:spPr>
          <a:xfrm>
            <a:off x="7572674" y="2184063"/>
            <a:ext cx="569387" cy="369332"/>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spc="0" dirty="0" smtClean="0">
                <a:ln w="0"/>
                <a:solidFill>
                  <a:schemeClr val="accent1"/>
                </a:solidFill>
                <a:effectLst>
                  <a:reflection blurRad="12700" stA="50000" endPos="50000" dist="5000" dir="5400000" sy="-100000" rotWithShape="0"/>
                </a:effectLst>
              </a:rPr>
              <a:t>$29</a:t>
            </a:r>
            <a:endParaRPr lang="en-US" b="1" cap="all" spc="0" dirty="0">
              <a:ln w="0"/>
              <a:solidFill>
                <a:schemeClr val="accent1"/>
              </a:solidFill>
              <a:effectLst>
                <a:reflection blurRad="12700" stA="50000" endPos="50000" dist="5000" dir="5400000" sy="-100000" rotWithShape="0"/>
              </a:effectLst>
            </a:endParaRPr>
          </a:p>
        </p:txBody>
      </p:sp>
    </p:spTree>
    <p:extLst>
      <p:ext uri="{BB962C8B-B14F-4D97-AF65-F5344CB8AC3E}">
        <p14:creationId xmlns:p14="http://schemas.microsoft.com/office/powerpoint/2010/main" xmlns="" val="36790414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xmlns="" id="{D619E2D1-CCF2-2249-AA0A-45ACDE056937}"/>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Group 5"/>
          <p:cNvGrpSpPr/>
          <p:nvPr/>
        </p:nvGrpSpPr>
        <p:grpSpPr>
          <a:xfrm>
            <a:off x="1" y="-6"/>
            <a:ext cx="12191999" cy="6858001"/>
            <a:chOff x="0" y="-1"/>
            <a:chExt cx="12191999" cy="6858001"/>
          </a:xfrm>
        </p:grpSpPr>
        <p:pic>
          <p:nvPicPr>
            <p:cNvPr id="4" name="Picture 3" descr="ldg.jpg"/>
            <p:cNvPicPr>
              <a:picLocks noChangeAspect="1"/>
            </p:cNvPicPr>
            <p:nvPr/>
          </p:nvPicPr>
          <p:blipFill>
            <a:blip r:embed="rId3"/>
            <a:stretch>
              <a:fillRect/>
            </a:stretch>
          </p:blipFill>
          <p:spPr>
            <a:xfrm>
              <a:off x="0" y="-1"/>
              <a:ext cx="12191999" cy="6858001"/>
            </a:xfrm>
            <a:prstGeom prst="rect">
              <a:avLst/>
            </a:prstGeom>
          </p:spPr>
        </p:pic>
        <p:pic>
          <p:nvPicPr>
            <p:cNvPr id="5" name="Picture 4" descr="green.jpg"/>
            <p:cNvPicPr>
              <a:picLocks noChangeAspect="1"/>
            </p:cNvPicPr>
            <p:nvPr/>
          </p:nvPicPr>
          <p:blipFill>
            <a:blip r:embed="rId4"/>
            <a:stretch>
              <a:fillRect/>
            </a:stretch>
          </p:blipFill>
          <p:spPr>
            <a:xfrm>
              <a:off x="4181475" y="3086100"/>
              <a:ext cx="3829050" cy="685800"/>
            </a:xfrm>
            <a:prstGeom prst="rect">
              <a:avLst/>
            </a:prstGeom>
          </p:spPr>
        </p:pic>
      </p:grpSp>
      <p:pic>
        <p:nvPicPr>
          <p:cNvPr id="7" name="Picture 6" descr="green.jpg"/>
          <p:cNvPicPr>
            <a:picLocks noChangeAspect="1"/>
          </p:cNvPicPr>
          <p:nvPr/>
        </p:nvPicPr>
        <p:blipFill>
          <a:blip r:embed="rId4"/>
          <a:stretch>
            <a:fillRect/>
          </a:stretch>
        </p:blipFill>
        <p:spPr>
          <a:xfrm>
            <a:off x="2827806" y="235325"/>
            <a:ext cx="6101042" cy="2597523"/>
          </a:xfrm>
          <a:prstGeom prst="rect">
            <a:avLst/>
          </a:prstGeom>
        </p:spPr>
      </p:pic>
      <p:pic>
        <p:nvPicPr>
          <p:cNvPr id="8" name="Picture 7" descr="green.jpg"/>
          <p:cNvPicPr>
            <a:picLocks noChangeAspect="1"/>
          </p:cNvPicPr>
          <p:nvPr/>
        </p:nvPicPr>
        <p:blipFill>
          <a:blip r:embed="rId4"/>
          <a:stretch>
            <a:fillRect/>
          </a:stretch>
        </p:blipFill>
        <p:spPr>
          <a:xfrm>
            <a:off x="2419350" y="3581400"/>
            <a:ext cx="7782485" cy="1376082"/>
          </a:xfrm>
          <a:prstGeom prst="rect">
            <a:avLst/>
          </a:prstGeom>
        </p:spPr>
      </p:pic>
      <p:pic>
        <p:nvPicPr>
          <p:cNvPr id="9" name="Picture 8" descr="isagenix pic1.jpg"/>
          <p:cNvPicPr>
            <a:picLocks noChangeAspect="1"/>
          </p:cNvPicPr>
          <p:nvPr/>
        </p:nvPicPr>
        <p:blipFill>
          <a:blip r:embed="rId5"/>
          <a:stretch>
            <a:fillRect/>
          </a:stretch>
        </p:blipFill>
        <p:spPr>
          <a:xfrm>
            <a:off x="2544859" y="583827"/>
            <a:ext cx="7312394" cy="1415302"/>
          </a:xfrm>
          <a:prstGeom prst="rect">
            <a:avLst/>
          </a:prstGeom>
        </p:spPr>
      </p:pic>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6"/>
          <a:srcRect/>
          <a:stretch>
            <a:fillRect/>
          </a:stretch>
        </p:blipFill>
        <p:spPr bwMode="auto">
          <a:xfrm>
            <a:off x="11038" y="83032"/>
            <a:ext cx="12225475" cy="6858000"/>
          </a:xfrm>
          <a:prstGeom prst="rect">
            <a:avLst/>
          </a:prstGeom>
          <a:noFill/>
          <a:ln w="9525">
            <a:noFill/>
            <a:miter lim="800000"/>
            <a:headEnd/>
            <a:tailEnd/>
          </a:ln>
          <a:effectLst/>
        </p:spPr>
      </p:pic>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7"/>
          <a:stretch>
            <a:fillRect/>
          </a:stretch>
        </p:blipFill>
        <p:spPr>
          <a:xfrm>
            <a:off x="-11038" y="6406842"/>
            <a:ext cx="12263409" cy="534190"/>
          </a:xfrm>
          <a:prstGeom prst="rect">
            <a:avLst/>
          </a:prstGeom>
        </p:spPr>
      </p:pic>
      <p:pic>
        <p:nvPicPr>
          <p:cNvPr id="20" name="Picture 19" descr="30 day reset.jpg"/>
          <p:cNvPicPr>
            <a:picLocks noChangeAspect="1"/>
          </p:cNvPicPr>
          <p:nvPr/>
        </p:nvPicPr>
        <p:blipFill>
          <a:blip r:embed="rId8"/>
          <a:stretch>
            <a:fillRect/>
          </a:stretch>
        </p:blipFill>
        <p:spPr>
          <a:xfrm>
            <a:off x="257289" y="1530188"/>
            <a:ext cx="2772514" cy="2875334"/>
          </a:xfrm>
          <a:prstGeom prst="rect">
            <a:avLst/>
          </a:prstGeom>
          <a:ln>
            <a:solidFill>
              <a:schemeClr val="tx1"/>
            </a:solidFill>
          </a:ln>
        </p:spPr>
      </p:pic>
      <p:grpSp>
        <p:nvGrpSpPr>
          <p:cNvPr id="10" name="Group 42"/>
          <p:cNvGrpSpPr/>
          <p:nvPr/>
        </p:nvGrpSpPr>
        <p:grpSpPr>
          <a:xfrm>
            <a:off x="4543120" y="1556929"/>
            <a:ext cx="3086709" cy="2871825"/>
            <a:chOff x="5306690" y="1802382"/>
            <a:chExt cx="2975764" cy="2585323"/>
          </a:xfrm>
        </p:grpSpPr>
        <p:sp>
          <p:nvSpPr>
            <p:cNvPr id="34" name="TextBox 33"/>
            <p:cNvSpPr txBox="1"/>
            <p:nvPr/>
          </p:nvSpPr>
          <p:spPr>
            <a:xfrm>
              <a:off x="5306690" y="1802382"/>
              <a:ext cx="2975764" cy="2585323"/>
            </a:xfrm>
            <a:prstGeom prst="rect">
              <a:avLst/>
            </a:prstGeom>
            <a:solidFill>
              <a:schemeClr val="bg1"/>
            </a:solidFill>
            <a:ln>
              <a:solidFill>
                <a:schemeClr val="tx1"/>
              </a:solidFill>
            </a:ln>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pSp>
          <p:nvGrpSpPr>
            <p:cNvPr id="14" name="Group 41"/>
            <p:cNvGrpSpPr/>
            <p:nvPr/>
          </p:nvGrpSpPr>
          <p:grpSpPr>
            <a:xfrm>
              <a:off x="5938095" y="2069323"/>
              <a:ext cx="2113398" cy="2180057"/>
              <a:chOff x="5938095" y="2069323"/>
              <a:chExt cx="2113398" cy="2180057"/>
            </a:xfrm>
          </p:grpSpPr>
          <p:grpSp>
            <p:nvGrpSpPr>
              <p:cNvPr id="16" name="Group 34"/>
              <p:cNvGrpSpPr/>
              <p:nvPr/>
            </p:nvGrpSpPr>
            <p:grpSpPr>
              <a:xfrm>
                <a:off x="6738189" y="2069323"/>
                <a:ext cx="1313304" cy="1062678"/>
                <a:chOff x="6632469" y="1413859"/>
                <a:chExt cx="1313304" cy="1062678"/>
              </a:xfrm>
            </p:grpSpPr>
            <p:pic>
              <p:nvPicPr>
                <p:cNvPr id="30" name="Picture 29" descr="elixir.jpg"/>
                <p:cNvPicPr>
                  <a:picLocks noChangeAspect="1"/>
                </p:cNvPicPr>
                <p:nvPr/>
              </p:nvPicPr>
              <p:blipFill>
                <a:blip r:embed="rId9"/>
                <a:stretch>
                  <a:fillRect/>
                </a:stretch>
              </p:blipFill>
              <p:spPr>
                <a:xfrm>
                  <a:off x="6956483" y="1413859"/>
                  <a:ext cx="989290" cy="529518"/>
                </a:xfrm>
                <a:prstGeom prst="rect">
                  <a:avLst/>
                </a:prstGeom>
              </p:spPr>
            </p:pic>
            <p:pic>
              <p:nvPicPr>
                <p:cNvPr id="31" name="Picture 30" descr="elixir.jpg"/>
                <p:cNvPicPr>
                  <a:picLocks noChangeAspect="1"/>
                </p:cNvPicPr>
                <p:nvPr/>
              </p:nvPicPr>
              <p:blipFill>
                <a:blip r:embed="rId9"/>
                <a:stretch>
                  <a:fillRect/>
                </a:stretch>
              </p:blipFill>
              <p:spPr>
                <a:xfrm>
                  <a:off x="6797903" y="1678618"/>
                  <a:ext cx="989290" cy="529518"/>
                </a:xfrm>
                <a:prstGeom prst="rect">
                  <a:avLst/>
                </a:prstGeom>
              </p:spPr>
            </p:pic>
            <p:pic>
              <p:nvPicPr>
                <p:cNvPr id="32" name="Picture 31" descr="elixir.jpg"/>
                <p:cNvPicPr>
                  <a:picLocks noChangeAspect="1"/>
                </p:cNvPicPr>
                <p:nvPr/>
              </p:nvPicPr>
              <p:blipFill>
                <a:blip r:embed="rId9"/>
                <a:stretch>
                  <a:fillRect/>
                </a:stretch>
              </p:blipFill>
              <p:spPr>
                <a:xfrm>
                  <a:off x="6632469" y="1947019"/>
                  <a:ext cx="989290" cy="529518"/>
                </a:xfrm>
                <a:prstGeom prst="rect">
                  <a:avLst/>
                </a:prstGeom>
              </p:spPr>
            </p:pic>
          </p:grpSp>
          <p:sp>
            <p:nvSpPr>
              <p:cNvPr id="33" name="TextBox 32"/>
              <p:cNvSpPr txBox="1"/>
              <p:nvPr/>
            </p:nvSpPr>
            <p:spPr>
              <a:xfrm>
                <a:off x="6029031" y="3322799"/>
                <a:ext cx="1624510" cy="415608"/>
              </a:xfrm>
              <a:prstGeom prst="rect">
                <a:avLst/>
              </a:prstGeom>
              <a:noFill/>
            </p:spPr>
            <p:txBody>
              <a:bodyPr wrap="none" rtlCol="0">
                <a:spAutoFit/>
              </a:bodyPr>
              <a:lstStyle/>
              <a:p>
                <a:pPr algn="ctr"/>
                <a:r>
                  <a:rPr lang="en-US" sz="1200" dirty="0" smtClean="0">
                    <a:solidFill>
                      <a:srgbClr val="00B050"/>
                    </a:solidFill>
                  </a:rPr>
                  <a:t>1 </a:t>
                </a:r>
                <a:r>
                  <a:rPr lang="en-US" sz="1200" dirty="0" err="1" smtClean="0">
                    <a:solidFill>
                      <a:srgbClr val="00B050"/>
                    </a:solidFill>
                  </a:rPr>
                  <a:t>Supermix</a:t>
                </a:r>
                <a:r>
                  <a:rPr lang="en-US" sz="1200" dirty="0" smtClean="0">
                    <a:solidFill>
                      <a:srgbClr val="00B050"/>
                    </a:solidFill>
                  </a:rPr>
                  <a:t>  </a:t>
                </a:r>
              </a:p>
              <a:p>
                <a:pPr algn="ctr"/>
                <a:r>
                  <a:rPr lang="en-US" sz="1200" dirty="0" smtClean="0">
                    <a:solidFill>
                      <a:srgbClr val="00B050"/>
                    </a:solidFill>
                  </a:rPr>
                  <a:t>30 Bottles of Collagen</a:t>
                </a:r>
                <a:endParaRPr lang="en-US" sz="1200" dirty="0">
                  <a:solidFill>
                    <a:srgbClr val="00B050"/>
                  </a:solidFill>
                </a:endParaRPr>
              </a:p>
            </p:txBody>
          </p:sp>
          <p:sp>
            <p:nvSpPr>
              <p:cNvPr id="28" name="TextBox 27"/>
              <p:cNvSpPr txBox="1"/>
              <p:nvPr/>
            </p:nvSpPr>
            <p:spPr>
              <a:xfrm>
                <a:off x="5938095" y="3833772"/>
                <a:ext cx="1744299" cy="415608"/>
              </a:xfrm>
              <a:prstGeom prst="rect">
                <a:avLst/>
              </a:prstGeom>
              <a:noFill/>
            </p:spPr>
            <p:txBody>
              <a:bodyPr wrap="square" rtlCol="0">
                <a:spAutoFit/>
              </a:bodyPr>
              <a:lstStyle/>
              <a:p>
                <a:pPr algn="ctr"/>
                <a:r>
                  <a:rPr lang="en-US" sz="1200" dirty="0" smtClean="0">
                    <a:solidFill>
                      <a:srgbClr val="00B050"/>
                    </a:solidFill>
                  </a:rPr>
                  <a:t> Total $253.00  + Tax</a:t>
                </a:r>
              </a:p>
              <a:p>
                <a:pPr algn="ctr"/>
                <a:r>
                  <a:rPr lang="en-US" sz="1200" dirty="0" smtClean="0">
                    <a:solidFill>
                      <a:srgbClr val="00B050"/>
                    </a:solidFill>
                  </a:rPr>
                  <a:t>159 BV</a:t>
                </a:r>
                <a:endParaRPr lang="en-US" sz="1200" dirty="0">
                  <a:solidFill>
                    <a:srgbClr val="00B050"/>
                  </a:solidFill>
                </a:endParaRPr>
              </a:p>
            </p:txBody>
          </p:sp>
        </p:grpSp>
      </p:grpSp>
      <p:grpSp>
        <p:nvGrpSpPr>
          <p:cNvPr id="17" name="Group 35"/>
          <p:cNvGrpSpPr/>
          <p:nvPr/>
        </p:nvGrpSpPr>
        <p:grpSpPr>
          <a:xfrm>
            <a:off x="9353697" y="1515876"/>
            <a:ext cx="2633145" cy="3007769"/>
            <a:chOff x="4405844" y="1647089"/>
            <a:chExt cx="2780910" cy="3007769"/>
          </a:xfrm>
        </p:grpSpPr>
        <p:sp>
          <p:nvSpPr>
            <p:cNvPr id="37" name="TextBox 36"/>
            <p:cNvSpPr txBox="1"/>
            <p:nvPr/>
          </p:nvSpPr>
          <p:spPr>
            <a:xfrm>
              <a:off x="4405844" y="1647089"/>
              <a:ext cx="2780910" cy="2862322"/>
            </a:xfrm>
            <a:prstGeom prst="rect">
              <a:avLst/>
            </a:prstGeom>
            <a:solidFill>
              <a:schemeClr val="bg1"/>
            </a:solidFill>
            <a:ln>
              <a:solidFill>
                <a:schemeClr val="tx1"/>
              </a:solidFill>
            </a:ln>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38" name="TextBox 37"/>
            <p:cNvSpPr txBox="1"/>
            <p:nvPr/>
          </p:nvSpPr>
          <p:spPr>
            <a:xfrm>
              <a:off x="4690380" y="3269863"/>
              <a:ext cx="2251338" cy="1384995"/>
            </a:xfrm>
            <a:prstGeom prst="rect">
              <a:avLst/>
            </a:prstGeom>
            <a:noFill/>
          </p:spPr>
          <p:txBody>
            <a:bodyPr wrap="square" rtlCol="0">
              <a:spAutoFit/>
            </a:bodyPr>
            <a:lstStyle/>
            <a:p>
              <a:pPr algn="ctr"/>
              <a:r>
                <a:rPr lang="en-US" sz="1200" dirty="0" smtClean="0">
                  <a:solidFill>
                    <a:srgbClr val="00B050"/>
                  </a:solidFill>
                </a:rPr>
                <a:t>1 Supermix</a:t>
              </a:r>
            </a:p>
            <a:p>
              <a:pPr algn="ctr"/>
              <a:r>
                <a:rPr lang="en-US" sz="1200" dirty="0" smtClean="0">
                  <a:solidFill>
                    <a:srgbClr val="00B050"/>
                  </a:solidFill>
                </a:rPr>
                <a:t>1 Natural Accelerator</a:t>
              </a:r>
            </a:p>
            <a:p>
              <a:pPr algn="ctr"/>
              <a:r>
                <a:rPr lang="en-US" sz="1200" dirty="0" smtClean="0">
                  <a:solidFill>
                    <a:srgbClr val="00B050"/>
                  </a:solidFill>
                </a:rPr>
                <a:t>1 Isa Flush</a:t>
              </a:r>
            </a:p>
            <a:p>
              <a:pPr algn="ctr"/>
              <a:endParaRPr lang="en-US" sz="1200" dirty="0" smtClean="0">
                <a:solidFill>
                  <a:srgbClr val="00B050"/>
                </a:solidFill>
              </a:endParaRPr>
            </a:p>
            <a:p>
              <a:pPr algn="ctr"/>
              <a:r>
                <a:rPr lang="en-US" sz="1200" dirty="0" smtClean="0">
                  <a:solidFill>
                    <a:srgbClr val="00B050"/>
                  </a:solidFill>
                </a:rPr>
                <a:t>Total $161.00 + Tax</a:t>
              </a:r>
            </a:p>
            <a:p>
              <a:pPr algn="ctr"/>
              <a:r>
                <a:rPr lang="en-US" sz="1200" dirty="0" smtClean="0">
                  <a:solidFill>
                    <a:srgbClr val="00B050"/>
                  </a:solidFill>
                </a:rPr>
                <a:t>100 BV</a:t>
              </a:r>
            </a:p>
            <a:p>
              <a:pPr algn="ctr"/>
              <a:endParaRPr lang="en-US" sz="1200" dirty="0" smtClean="0">
                <a:solidFill>
                  <a:srgbClr val="00B050"/>
                </a:solidFill>
              </a:endParaRPr>
            </a:p>
          </p:txBody>
        </p:sp>
      </p:grpSp>
      <p:pic>
        <p:nvPicPr>
          <p:cNvPr id="44" name="Picture 43" descr="isaflush-removebg-preview.png"/>
          <p:cNvPicPr>
            <a:picLocks noChangeAspect="1"/>
          </p:cNvPicPr>
          <p:nvPr/>
        </p:nvPicPr>
        <p:blipFill>
          <a:blip r:embed="rId10"/>
          <a:stretch>
            <a:fillRect/>
          </a:stretch>
        </p:blipFill>
        <p:spPr>
          <a:xfrm>
            <a:off x="10667520" y="2053748"/>
            <a:ext cx="647676" cy="1108034"/>
          </a:xfrm>
          <a:prstGeom prst="rect">
            <a:avLst/>
          </a:prstGeom>
        </p:spPr>
      </p:pic>
      <p:pic>
        <p:nvPicPr>
          <p:cNvPr id="45" name="Picture 44" descr="Natural_Accelerator-removebg-preview - Copy.png"/>
          <p:cNvPicPr>
            <a:picLocks noChangeAspect="1"/>
          </p:cNvPicPr>
          <p:nvPr/>
        </p:nvPicPr>
        <p:blipFill>
          <a:blip r:embed="rId11"/>
          <a:stretch>
            <a:fillRect/>
          </a:stretch>
        </p:blipFill>
        <p:spPr>
          <a:xfrm>
            <a:off x="11252208" y="2106532"/>
            <a:ext cx="533766" cy="937275"/>
          </a:xfrm>
          <a:prstGeom prst="rect">
            <a:avLst/>
          </a:prstGeom>
        </p:spPr>
      </p:pic>
      <p:sp>
        <p:nvSpPr>
          <p:cNvPr id="46" name="TextBox 45"/>
          <p:cNvSpPr txBox="1"/>
          <p:nvPr/>
        </p:nvSpPr>
        <p:spPr>
          <a:xfrm>
            <a:off x="4437531" y="5058271"/>
            <a:ext cx="4211409" cy="369332"/>
          </a:xfrm>
          <a:prstGeom prst="rect">
            <a:avLst/>
          </a:prstGeom>
          <a:solidFill>
            <a:schemeClr val="bg1"/>
          </a:solidFill>
        </p:spPr>
        <p:txBody>
          <a:bodyPr wrap="none" rtlCol="0">
            <a:spAutoFit/>
          </a:bodyPr>
          <a:lstStyle/>
          <a:p>
            <a:r>
              <a:rPr lang="en-US" dirty="0" smtClean="0"/>
              <a:t>All Packages are priced with a subscription.</a:t>
            </a:r>
            <a:endParaRPr lang="en-US" dirty="0"/>
          </a:p>
        </p:txBody>
      </p:sp>
      <p:pic>
        <p:nvPicPr>
          <p:cNvPr id="6" name="Picture 2"/>
          <p:cNvPicPr>
            <a:picLocks noChangeAspect="1" noChangeArrowheads="1"/>
          </p:cNvPicPr>
          <p:nvPr/>
        </p:nvPicPr>
        <p:blipFill>
          <a:blip r:embed="rId12"/>
          <a:srcRect/>
          <a:stretch>
            <a:fillRect/>
          </a:stretch>
        </p:blipFill>
        <p:spPr bwMode="auto">
          <a:xfrm>
            <a:off x="6086475" y="3305175"/>
            <a:ext cx="19050" cy="247650"/>
          </a:xfrm>
          <a:prstGeom prst="rect">
            <a:avLst/>
          </a:prstGeom>
          <a:noFill/>
          <a:ln w="9525">
            <a:noFill/>
            <a:miter lim="800000"/>
            <a:headEnd/>
            <a:tailEnd/>
          </a:ln>
        </p:spPr>
      </p:pic>
      <p:pic>
        <p:nvPicPr>
          <p:cNvPr id="1027" name="Picture 3"/>
          <p:cNvPicPr>
            <a:picLocks noChangeAspect="1" noChangeArrowheads="1"/>
          </p:cNvPicPr>
          <p:nvPr/>
        </p:nvPicPr>
        <p:blipFill>
          <a:blip r:embed="rId12"/>
          <a:srcRect/>
          <a:stretch>
            <a:fillRect/>
          </a:stretch>
        </p:blipFill>
        <p:spPr bwMode="auto">
          <a:xfrm>
            <a:off x="6086475" y="3305175"/>
            <a:ext cx="19050" cy="247650"/>
          </a:xfrm>
          <a:prstGeom prst="rect">
            <a:avLst/>
          </a:prstGeom>
          <a:noFill/>
          <a:ln w="9525">
            <a:noFill/>
            <a:miter lim="800000"/>
            <a:headEnd/>
            <a:tailEnd/>
          </a:ln>
        </p:spPr>
      </p:pic>
      <p:sp>
        <p:nvSpPr>
          <p:cNvPr id="41" name="TextBox 40"/>
          <p:cNvSpPr txBox="1"/>
          <p:nvPr/>
        </p:nvSpPr>
        <p:spPr>
          <a:xfrm>
            <a:off x="578623" y="1921815"/>
            <a:ext cx="1840727" cy="276999"/>
          </a:xfrm>
          <a:prstGeom prst="rect">
            <a:avLst/>
          </a:prstGeom>
          <a:solidFill>
            <a:schemeClr val="bg1"/>
          </a:solidFill>
        </p:spPr>
        <p:txBody>
          <a:bodyPr wrap="square" rtlCol="0">
            <a:spAutoFit/>
          </a:bodyPr>
          <a:lstStyle/>
          <a:p>
            <a:pPr algn="ctr"/>
            <a:r>
              <a:rPr lang="en-US" sz="1200" b="1" dirty="0" smtClean="0">
                <a:solidFill>
                  <a:schemeClr val="tx2"/>
                </a:solidFill>
              </a:rPr>
              <a:t>56 MEALS</a:t>
            </a:r>
            <a:endParaRPr lang="en-US" sz="1200" b="1" dirty="0">
              <a:solidFill>
                <a:schemeClr val="tx2"/>
              </a:solidFill>
            </a:endParaRPr>
          </a:p>
        </p:txBody>
      </p:sp>
      <p:sp>
        <p:nvSpPr>
          <p:cNvPr id="39" name="TextBox 38"/>
          <p:cNvSpPr txBox="1"/>
          <p:nvPr/>
        </p:nvSpPr>
        <p:spPr>
          <a:xfrm>
            <a:off x="658780" y="3875868"/>
            <a:ext cx="1886079" cy="523220"/>
          </a:xfrm>
          <a:prstGeom prst="rect">
            <a:avLst/>
          </a:prstGeom>
          <a:solidFill>
            <a:schemeClr val="bg1"/>
          </a:solidFill>
        </p:spPr>
        <p:txBody>
          <a:bodyPr wrap="square" rtlCol="0">
            <a:spAutoFit/>
          </a:bodyPr>
          <a:lstStyle/>
          <a:p>
            <a:pPr algn="ctr"/>
            <a:r>
              <a:rPr lang="en-US" sz="1600" dirty="0" smtClean="0">
                <a:solidFill>
                  <a:srgbClr val="00B050"/>
                </a:solidFill>
              </a:rPr>
              <a:t>$320 + Tax  </a:t>
            </a:r>
          </a:p>
          <a:p>
            <a:pPr algn="ctr"/>
            <a:r>
              <a:rPr lang="en-US" sz="1200" dirty="0" smtClean="0">
                <a:solidFill>
                  <a:srgbClr val="00B050"/>
                </a:solidFill>
              </a:rPr>
              <a:t>BV 198</a:t>
            </a:r>
            <a:endParaRPr lang="en-US" sz="1200" dirty="0">
              <a:solidFill>
                <a:srgbClr val="00B050"/>
              </a:solidFill>
            </a:endParaRPr>
          </a:p>
        </p:txBody>
      </p:sp>
      <p:sp>
        <p:nvSpPr>
          <p:cNvPr id="36" name="TextBox 35"/>
          <p:cNvSpPr txBox="1"/>
          <p:nvPr/>
        </p:nvSpPr>
        <p:spPr>
          <a:xfrm>
            <a:off x="1052176" y="3824200"/>
            <a:ext cx="1131465" cy="553998"/>
          </a:xfrm>
          <a:prstGeom prst="rect">
            <a:avLst/>
          </a:prstGeom>
          <a:solidFill>
            <a:schemeClr val="bg1"/>
          </a:solidFill>
        </p:spPr>
        <p:txBody>
          <a:bodyPr wrap="none" rtlCol="0">
            <a:spAutoFit/>
          </a:bodyPr>
          <a:lstStyle/>
          <a:p>
            <a:pPr algn="ctr"/>
            <a:r>
              <a:rPr lang="en-US" dirty="0" smtClean="0">
                <a:solidFill>
                  <a:srgbClr val="00B050"/>
                </a:solidFill>
              </a:rPr>
              <a:t>$330 </a:t>
            </a:r>
            <a:r>
              <a:rPr lang="en-US" sz="1200" dirty="0" smtClean="0">
                <a:solidFill>
                  <a:srgbClr val="00B050"/>
                </a:solidFill>
              </a:rPr>
              <a:t>+ Tax</a:t>
            </a:r>
          </a:p>
          <a:p>
            <a:pPr algn="ctr"/>
            <a:r>
              <a:rPr lang="en-US" sz="1200" dirty="0" smtClean="0">
                <a:solidFill>
                  <a:srgbClr val="00B050"/>
                </a:solidFill>
              </a:rPr>
              <a:t>BV 198</a:t>
            </a:r>
            <a:endParaRPr lang="en-US" sz="1200" dirty="0">
              <a:solidFill>
                <a:srgbClr val="00B050"/>
              </a:solidFill>
            </a:endParaRPr>
          </a:p>
        </p:txBody>
      </p:sp>
      <p:pic>
        <p:nvPicPr>
          <p:cNvPr id="42" name="Picture 41" descr="supermix_bag-removebg-preview.png"/>
          <p:cNvPicPr>
            <a:picLocks noChangeAspect="1"/>
          </p:cNvPicPr>
          <p:nvPr/>
        </p:nvPicPr>
        <p:blipFill>
          <a:blip r:embed="rId13"/>
          <a:stretch>
            <a:fillRect/>
          </a:stretch>
        </p:blipFill>
        <p:spPr>
          <a:xfrm>
            <a:off x="4559604" y="1853452"/>
            <a:ext cx="1276924" cy="1294945"/>
          </a:xfrm>
          <a:prstGeom prst="rect">
            <a:avLst/>
          </a:prstGeom>
        </p:spPr>
      </p:pic>
      <p:pic>
        <p:nvPicPr>
          <p:cNvPr id="43" name="Picture 42" descr="supermix_bag-removebg-preview.png"/>
          <p:cNvPicPr>
            <a:picLocks noChangeAspect="1"/>
          </p:cNvPicPr>
          <p:nvPr/>
        </p:nvPicPr>
        <p:blipFill>
          <a:blip r:embed="rId13"/>
          <a:stretch>
            <a:fillRect/>
          </a:stretch>
        </p:blipFill>
        <p:spPr>
          <a:xfrm>
            <a:off x="9390596" y="1738950"/>
            <a:ext cx="1276924" cy="1294945"/>
          </a:xfrm>
          <a:prstGeom prst="rect">
            <a:avLst/>
          </a:prstGeom>
        </p:spPr>
      </p:pic>
    </p:spTree>
    <p:extLst>
      <p:ext uri="{BB962C8B-B14F-4D97-AF65-F5344CB8AC3E}">
        <p14:creationId xmlns:p14="http://schemas.microsoft.com/office/powerpoint/2010/main" xmlns="" val="122311373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D4299D4F-7289-03DD-200D-222D92C8499D}"/>
            </a:ext>
          </a:extLst>
        </p:cNvPr>
        <p:cNvGrpSpPr/>
        <p:nvPr/>
      </p:nvGrpSpPr>
      <p:grpSpPr>
        <a:xfrm>
          <a:off x="0" y="0"/>
          <a:ext cx="0" cy="0"/>
          <a:chOff x="0" y="0"/>
          <a:chExt cx="0" cy="0"/>
        </a:xfrm>
      </p:grpSpPr>
    </p:spTree>
    <p:extLst>
      <p:ext uri="{BB962C8B-B14F-4D97-AF65-F5344CB8AC3E}">
        <p14:creationId xmlns:p14="http://schemas.microsoft.com/office/powerpoint/2010/main" xmlns="" val="39656478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with medium confidence">
            <a:extLst>
              <a:ext uri="{FF2B5EF4-FFF2-40B4-BE49-F238E27FC236}">
                <a16:creationId xmlns:a16="http://schemas.microsoft.com/office/drawing/2014/main" xmlns="" id="{7BD5FBF8-CED3-0F43-B366-BA6B8552AB86}"/>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descr="pink.jpg"/>
          <p:cNvPicPr>
            <a:picLocks noChangeAspect="1"/>
          </p:cNvPicPr>
          <p:nvPr/>
        </p:nvPicPr>
        <p:blipFill>
          <a:blip r:embed="rId3"/>
          <a:stretch>
            <a:fillRect/>
          </a:stretch>
        </p:blipFill>
        <p:spPr>
          <a:xfrm>
            <a:off x="3303494" y="3278152"/>
            <a:ext cx="2106706" cy="2731756"/>
          </a:xfrm>
          <a:prstGeom prst="rect">
            <a:avLst/>
          </a:prstGeom>
        </p:spPr>
      </p:pic>
      <p:pic>
        <p:nvPicPr>
          <p:cNvPr id="5" name="Picture 4" descr="4 pak.jpg"/>
          <p:cNvPicPr>
            <a:picLocks noChangeAspect="1"/>
          </p:cNvPicPr>
          <p:nvPr/>
        </p:nvPicPr>
        <p:blipFill>
          <a:blip r:embed="rId4"/>
          <a:stretch>
            <a:fillRect/>
          </a:stretch>
        </p:blipFill>
        <p:spPr>
          <a:xfrm>
            <a:off x="592378" y="3278152"/>
            <a:ext cx="3226599" cy="3154866"/>
          </a:xfrm>
          <a:prstGeom prst="rect">
            <a:avLst/>
          </a:prstGeom>
        </p:spPr>
      </p:pic>
      <p:pic>
        <p:nvPicPr>
          <p:cNvPr id="6" name="Picture 5" descr="6 pak.png"/>
          <p:cNvPicPr>
            <a:picLocks noChangeAspect="1"/>
          </p:cNvPicPr>
          <p:nvPr/>
        </p:nvPicPr>
        <p:blipFill>
          <a:blip r:embed="rId5"/>
          <a:stretch>
            <a:fillRect/>
          </a:stretch>
        </p:blipFill>
        <p:spPr>
          <a:xfrm>
            <a:off x="4914001" y="3278152"/>
            <a:ext cx="3364846" cy="3189172"/>
          </a:xfrm>
          <a:prstGeom prst="rect">
            <a:avLst/>
          </a:prstGeom>
        </p:spPr>
      </p:pic>
      <p:pic>
        <p:nvPicPr>
          <p:cNvPr id="7" name="Picture 6" descr="pink.jpg"/>
          <p:cNvPicPr>
            <a:picLocks noChangeAspect="1"/>
          </p:cNvPicPr>
          <p:nvPr/>
        </p:nvPicPr>
        <p:blipFill>
          <a:blip r:embed="rId3"/>
          <a:stretch>
            <a:fillRect/>
          </a:stretch>
        </p:blipFill>
        <p:spPr>
          <a:xfrm>
            <a:off x="592378" y="6009908"/>
            <a:ext cx="7686469" cy="484316"/>
          </a:xfrm>
          <a:prstGeom prst="rect">
            <a:avLst/>
          </a:prstGeom>
        </p:spPr>
      </p:pic>
      <p:sp>
        <p:nvSpPr>
          <p:cNvPr id="8" name="TextBox 7"/>
          <p:cNvSpPr txBox="1"/>
          <p:nvPr/>
        </p:nvSpPr>
        <p:spPr>
          <a:xfrm>
            <a:off x="874118" y="5992926"/>
            <a:ext cx="2702856" cy="369332"/>
          </a:xfrm>
          <a:prstGeom prst="rect">
            <a:avLst/>
          </a:prstGeom>
          <a:noFill/>
        </p:spPr>
        <p:txBody>
          <a:bodyPr wrap="none" rtlCol="0">
            <a:spAutoFit/>
          </a:bodyPr>
          <a:lstStyle/>
          <a:p>
            <a:r>
              <a:rPr lang="en-US" b="1" dirty="0" smtClean="0"/>
              <a:t>$179.00  </a:t>
            </a:r>
            <a:r>
              <a:rPr lang="en-US" sz="1200" dirty="0" smtClean="0"/>
              <a:t>BV 110 (with Subscription)</a:t>
            </a:r>
            <a:endParaRPr lang="en-US" dirty="0"/>
          </a:p>
        </p:txBody>
      </p:sp>
      <p:sp>
        <p:nvSpPr>
          <p:cNvPr id="9" name="TextBox 8"/>
          <p:cNvSpPr txBox="1"/>
          <p:nvPr/>
        </p:nvSpPr>
        <p:spPr>
          <a:xfrm>
            <a:off x="5208224" y="5992938"/>
            <a:ext cx="2954655" cy="369332"/>
          </a:xfrm>
          <a:prstGeom prst="rect">
            <a:avLst/>
          </a:prstGeom>
          <a:noFill/>
        </p:spPr>
        <p:txBody>
          <a:bodyPr wrap="none" rtlCol="0">
            <a:spAutoFit/>
          </a:bodyPr>
          <a:lstStyle/>
          <a:p>
            <a:r>
              <a:rPr lang="en-US" b="1" dirty="0" smtClean="0"/>
              <a:t>$250.00  </a:t>
            </a:r>
            <a:r>
              <a:rPr lang="en-US" sz="1200" dirty="0" smtClean="0"/>
              <a:t>BV 157 (with Subscription)</a:t>
            </a:r>
            <a:endParaRPr lang="en-US" dirty="0"/>
          </a:p>
        </p:txBody>
      </p:sp>
    </p:spTree>
    <p:extLst>
      <p:ext uri="{BB962C8B-B14F-4D97-AF65-F5344CB8AC3E}">
        <p14:creationId xmlns:p14="http://schemas.microsoft.com/office/powerpoint/2010/main" xmlns="" val="4065561503"/>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DG_W-removebg-preview.png"/>
          <p:cNvPicPr>
            <a:picLocks noChangeAspect="1"/>
          </p:cNvPicPr>
          <p:nvPr/>
        </p:nvPicPr>
        <p:blipFill>
          <a:blip r:embed="rId2">
            <a:duotone>
              <a:prstClr val="black"/>
              <a:schemeClr val="tx2">
                <a:tint val="45000"/>
                <a:satMod val="400000"/>
              </a:schemeClr>
            </a:duotone>
          </a:blip>
          <a:stretch>
            <a:fillRect/>
          </a:stretch>
        </p:blipFill>
        <p:spPr>
          <a:xfrm>
            <a:off x="306065" y="391"/>
            <a:ext cx="2769608" cy="2082015"/>
          </a:xfrm>
          <a:prstGeom prst="rect">
            <a:avLst/>
          </a:prstGeom>
        </p:spPr>
      </p:pic>
      <p:pic>
        <p:nvPicPr>
          <p:cNvPr id="21" name="Picture 20" descr="LDG_W-removebg-preview.png"/>
          <p:cNvPicPr>
            <a:picLocks noChangeAspect="1"/>
          </p:cNvPicPr>
          <p:nvPr/>
        </p:nvPicPr>
        <p:blipFill>
          <a:blip r:embed="rId2"/>
          <a:stretch>
            <a:fillRect/>
          </a:stretch>
        </p:blipFill>
        <p:spPr>
          <a:xfrm>
            <a:off x="9184127" y="2"/>
            <a:ext cx="2769608" cy="2082015"/>
          </a:xfrm>
          <a:prstGeom prst="rect">
            <a:avLst/>
          </a:prstGeom>
        </p:spPr>
      </p:pic>
      <p:grpSp>
        <p:nvGrpSpPr>
          <p:cNvPr id="37" name="Group 36"/>
          <p:cNvGrpSpPr/>
          <p:nvPr/>
        </p:nvGrpSpPr>
        <p:grpSpPr>
          <a:xfrm>
            <a:off x="200296" y="4958346"/>
            <a:ext cx="1102388" cy="1518654"/>
            <a:chOff x="305071" y="5339346"/>
            <a:chExt cx="1102388" cy="1518654"/>
          </a:xfrm>
        </p:grpSpPr>
        <p:pic>
          <p:nvPicPr>
            <p:cNvPr id="5" name="Picture 4" descr="joel-removebg-preview.png"/>
            <p:cNvPicPr>
              <a:picLocks noChangeAspect="1"/>
            </p:cNvPicPr>
            <p:nvPr/>
          </p:nvPicPr>
          <p:blipFill>
            <a:blip r:embed="rId3"/>
            <a:stretch>
              <a:fillRect/>
            </a:stretch>
          </p:blipFill>
          <p:spPr>
            <a:xfrm>
              <a:off x="306065" y="5339346"/>
              <a:ext cx="1101394" cy="1267643"/>
            </a:xfrm>
            <a:prstGeom prst="rect">
              <a:avLst/>
            </a:prstGeom>
          </p:spPr>
        </p:pic>
        <p:sp>
          <p:nvSpPr>
            <p:cNvPr id="22" name="TextBox 21"/>
            <p:cNvSpPr txBox="1"/>
            <p:nvPr/>
          </p:nvSpPr>
          <p:spPr>
            <a:xfrm>
              <a:off x="305071" y="6581001"/>
              <a:ext cx="1021433" cy="276999"/>
            </a:xfrm>
            <a:prstGeom prst="rect">
              <a:avLst/>
            </a:prstGeom>
            <a:noFill/>
          </p:spPr>
          <p:txBody>
            <a:bodyPr wrap="none" rtlCol="0">
              <a:spAutoFit/>
            </a:bodyPr>
            <a:lstStyle/>
            <a:p>
              <a:r>
                <a:rPr lang="en-US" sz="1200" dirty="0" smtClean="0"/>
                <a:t>Joel McNinch</a:t>
              </a:r>
              <a:endParaRPr lang="en-US" sz="1200" dirty="0"/>
            </a:p>
          </p:txBody>
        </p:sp>
      </p:grpSp>
      <p:grpSp>
        <p:nvGrpSpPr>
          <p:cNvPr id="47" name="Group 46"/>
          <p:cNvGrpSpPr/>
          <p:nvPr/>
        </p:nvGrpSpPr>
        <p:grpSpPr>
          <a:xfrm>
            <a:off x="908976" y="2916878"/>
            <a:ext cx="2344319" cy="1189646"/>
            <a:chOff x="908975" y="2916878"/>
            <a:chExt cx="2344319" cy="1189646"/>
          </a:xfrm>
        </p:grpSpPr>
        <p:pic>
          <p:nvPicPr>
            <p:cNvPr id="9" name="Picture 8" descr="joanne-removebg-preview (1).png"/>
            <p:cNvPicPr>
              <a:picLocks noChangeAspect="1"/>
            </p:cNvPicPr>
            <p:nvPr/>
          </p:nvPicPr>
          <p:blipFill>
            <a:blip r:embed="rId4"/>
            <a:stretch>
              <a:fillRect/>
            </a:stretch>
          </p:blipFill>
          <p:spPr>
            <a:xfrm>
              <a:off x="2063648" y="2916878"/>
              <a:ext cx="1189646" cy="1189646"/>
            </a:xfrm>
            <a:prstGeom prst="rect">
              <a:avLst/>
            </a:prstGeom>
          </p:spPr>
        </p:pic>
        <p:sp>
          <p:nvSpPr>
            <p:cNvPr id="23" name="TextBox 22"/>
            <p:cNvSpPr txBox="1"/>
            <p:nvPr/>
          </p:nvSpPr>
          <p:spPr>
            <a:xfrm>
              <a:off x="908975" y="3751553"/>
              <a:ext cx="1322798" cy="276999"/>
            </a:xfrm>
            <a:prstGeom prst="rect">
              <a:avLst/>
            </a:prstGeom>
            <a:noFill/>
          </p:spPr>
          <p:txBody>
            <a:bodyPr wrap="none" rtlCol="0">
              <a:spAutoFit/>
            </a:bodyPr>
            <a:lstStyle/>
            <a:p>
              <a:r>
                <a:rPr lang="en-US" sz="1200" dirty="0" smtClean="0"/>
                <a:t>JoAnne McMahon</a:t>
              </a:r>
              <a:endParaRPr lang="en-US" sz="1200" dirty="0"/>
            </a:p>
          </p:txBody>
        </p:sp>
      </p:grpSp>
      <p:grpSp>
        <p:nvGrpSpPr>
          <p:cNvPr id="48" name="Group 47"/>
          <p:cNvGrpSpPr/>
          <p:nvPr/>
        </p:nvGrpSpPr>
        <p:grpSpPr>
          <a:xfrm>
            <a:off x="198158" y="4028552"/>
            <a:ext cx="2098569" cy="1310794"/>
            <a:chOff x="198157" y="4028552"/>
            <a:chExt cx="2098569" cy="1310794"/>
          </a:xfrm>
        </p:grpSpPr>
        <p:pic>
          <p:nvPicPr>
            <p:cNvPr id="6" name="Picture 5" descr="bob-removebg-preview.png"/>
            <p:cNvPicPr>
              <a:picLocks noChangeAspect="1"/>
            </p:cNvPicPr>
            <p:nvPr/>
          </p:nvPicPr>
          <p:blipFill>
            <a:blip r:embed="rId5"/>
            <a:stretch>
              <a:fillRect/>
            </a:stretch>
          </p:blipFill>
          <p:spPr>
            <a:xfrm>
              <a:off x="1039906" y="4028552"/>
              <a:ext cx="1256820" cy="1310794"/>
            </a:xfrm>
            <a:prstGeom prst="rect">
              <a:avLst/>
            </a:prstGeom>
          </p:spPr>
        </p:pic>
        <p:sp>
          <p:nvSpPr>
            <p:cNvPr id="24" name="TextBox 23"/>
            <p:cNvSpPr txBox="1"/>
            <p:nvPr/>
          </p:nvSpPr>
          <p:spPr>
            <a:xfrm>
              <a:off x="198157" y="4749306"/>
              <a:ext cx="922240" cy="276999"/>
            </a:xfrm>
            <a:prstGeom prst="rect">
              <a:avLst/>
            </a:prstGeom>
            <a:noFill/>
          </p:spPr>
          <p:txBody>
            <a:bodyPr wrap="none" rtlCol="0">
              <a:spAutoFit/>
            </a:bodyPr>
            <a:lstStyle/>
            <a:p>
              <a:r>
                <a:rPr lang="en-US" sz="1200" dirty="0" smtClean="0"/>
                <a:t>Bob DeCant</a:t>
              </a:r>
              <a:endParaRPr lang="en-US" sz="1200" dirty="0"/>
            </a:p>
          </p:txBody>
        </p:sp>
      </p:grpSp>
      <p:grpSp>
        <p:nvGrpSpPr>
          <p:cNvPr id="46" name="Group 45"/>
          <p:cNvGrpSpPr/>
          <p:nvPr/>
        </p:nvGrpSpPr>
        <p:grpSpPr>
          <a:xfrm>
            <a:off x="1999829" y="1647325"/>
            <a:ext cx="2147489" cy="1230719"/>
            <a:chOff x="1999828" y="1647323"/>
            <a:chExt cx="2147489" cy="1230719"/>
          </a:xfrm>
        </p:grpSpPr>
        <p:pic>
          <p:nvPicPr>
            <p:cNvPr id="10" name="Picture 9" descr="tom-removebg-preview.png"/>
            <p:cNvPicPr>
              <a:picLocks noChangeAspect="1"/>
            </p:cNvPicPr>
            <p:nvPr/>
          </p:nvPicPr>
          <p:blipFill>
            <a:blip r:embed="rId6"/>
            <a:stretch>
              <a:fillRect/>
            </a:stretch>
          </p:blipFill>
          <p:spPr>
            <a:xfrm>
              <a:off x="2922068" y="1647323"/>
              <a:ext cx="1225249" cy="1230719"/>
            </a:xfrm>
            <a:prstGeom prst="rect">
              <a:avLst/>
            </a:prstGeom>
          </p:spPr>
        </p:pic>
        <p:sp>
          <p:nvSpPr>
            <p:cNvPr id="25" name="TextBox 24"/>
            <p:cNvSpPr txBox="1"/>
            <p:nvPr/>
          </p:nvSpPr>
          <p:spPr>
            <a:xfrm>
              <a:off x="1999828" y="2565183"/>
              <a:ext cx="1127873" cy="276999"/>
            </a:xfrm>
            <a:prstGeom prst="rect">
              <a:avLst/>
            </a:prstGeom>
            <a:noFill/>
          </p:spPr>
          <p:txBody>
            <a:bodyPr wrap="none" rtlCol="0">
              <a:spAutoFit/>
            </a:bodyPr>
            <a:lstStyle/>
            <a:p>
              <a:r>
                <a:rPr lang="en-US" sz="1200" dirty="0" smtClean="0"/>
                <a:t>Tom Waggoner</a:t>
              </a:r>
              <a:endParaRPr lang="en-US" sz="1200" dirty="0"/>
            </a:p>
          </p:txBody>
        </p:sp>
      </p:grpSp>
      <p:grpSp>
        <p:nvGrpSpPr>
          <p:cNvPr id="45" name="Group 44"/>
          <p:cNvGrpSpPr/>
          <p:nvPr/>
        </p:nvGrpSpPr>
        <p:grpSpPr>
          <a:xfrm>
            <a:off x="3147394" y="815689"/>
            <a:ext cx="1972687" cy="1308390"/>
            <a:chOff x="3147393" y="815689"/>
            <a:chExt cx="1972687" cy="1308390"/>
          </a:xfrm>
        </p:grpSpPr>
        <p:pic>
          <p:nvPicPr>
            <p:cNvPr id="8" name="Picture 7" descr="jerry-removebg-preview.png"/>
            <p:cNvPicPr>
              <a:picLocks noChangeAspect="1"/>
            </p:cNvPicPr>
            <p:nvPr/>
          </p:nvPicPr>
          <p:blipFill>
            <a:blip r:embed="rId7"/>
            <a:stretch>
              <a:fillRect/>
            </a:stretch>
          </p:blipFill>
          <p:spPr>
            <a:xfrm>
              <a:off x="4074790" y="815689"/>
              <a:ext cx="1045290" cy="1308390"/>
            </a:xfrm>
            <a:prstGeom prst="rect">
              <a:avLst/>
            </a:prstGeom>
          </p:spPr>
        </p:pic>
        <p:sp>
          <p:nvSpPr>
            <p:cNvPr id="26" name="TextBox 25"/>
            <p:cNvSpPr txBox="1"/>
            <p:nvPr/>
          </p:nvSpPr>
          <p:spPr>
            <a:xfrm>
              <a:off x="3147393" y="1280674"/>
              <a:ext cx="1133515" cy="276999"/>
            </a:xfrm>
            <a:prstGeom prst="rect">
              <a:avLst/>
            </a:prstGeom>
            <a:noFill/>
          </p:spPr>
          <p:txBody>
            <a:bodyPr wrap="none" rtlCol="0">
              <a:spAutoFit/>
            </a:bodyPr>
            <a:lstStyle/>
            <a:p>
              <a:r>
                <a:rPr lang="en-US" sz="1200" dirty="0" smtClean="0"/>
                <a:t>Dr. Jerry Brown</a:t>
              </a:r>
              <a:endParaRPr lang="en-US" sz="1200" dirty="0"/>
            </a:p>
          </p:txBody>
        </p:sp>
      </p:grpSp>
      <p:grpSp>
        <p:nvGrpSpPr>
          <p:cNvPr id="35" name="Group 34"/>
          <p:cNvGrpSpPr/>
          <p:nvPr/>
        </p:nvGrpSpPr>
        <p:grpSpPr>
          <a:xfrm>
            <a:off x="5274588" y="496087"/>
            <a:ext cx="1195777" cy="1428237"/>
            <a:chOff x="5274588" y="496085"/>
            <a:chExt cx="1195777" cy="1428237"/>
          </a:xfrm>
        </p:grpSpPr>
        <p:pic>
          <p:nvPicPr>
            <p:cNvPr id="4" name="Picture 3" descr="ruth-removebg-preview (1).png"/>
            <p:cNvPicPr>
              <a:picLocks noChangeAspect="1"/>
            </p:cNvPicPr>
            <p:nvPr/>
          </p:nvPicPr>
          <p:blipFill>
            <a:blip r:embed="rId8"/>
            <a:stretch>
              <a:fillRect/>
            </a:stretch>
          </p:blipFill>
          <p:spPr>
            <a:xfrm>
              <a:off x="5274588" y="496085"/>
              <a:ext cx="1169807" cy="1151238"/>
            </a:xfrm>
            <a:prstGeom prst="rect">
              <a:avLst/>
            </a:prstGeom>
          </p:spPr>
        </p:pic>
        <p:sp>
          <p:nvSpPr>
            <p:cNvPr id="27" name="TextBox 26"/>
            <p:cNvSpPr txBox="1"/>
            <p:nvPr/>
          </p:nvSpPr>
          <p:spPr>
            <a:xfrm>
              <a:off x="5274588" y="1647323"/>
              <a:ext cx="1195777" cy="276999"/>
            </a:xfrm>
            <a:prstGeom prst="rect">
              <a:avLst/>
            </a:prstGeom>
            <a:noFill/>
          </p:spPr>
          <p:txBody>
            <a:bodyPr wrap="none" rtlCol="0">
              <a:spAutoFit/>
            </a:bodyPr>
            <a:lstStyle/>
            <a:p>
              <a:r>
                <a:rPr lang="en-US" sz="1200" dirty="0" smtClean="0"/>
                <a:t>Ruth Claybrooks</a:t>
              </a:r>
              <a:endParaRPr lang="en-US" sz="1200" dirty="0"/>
            </a:p>
          </p:txBody>
        </p:sp>
      </p:grpSp>
      <p:grpSp>
        <p:nvGrpSpPr>
          <p:cNvPr id="44" name="Group 43"/>
          <p:cNvGrpSpPr/>
          <p:nvPr/>
        </p:nvGrpSpPr>
        <p:grpSpPr>
          <a:xfrm>
            <a:off x="6553281" y="860514"/>
            <a:ext cx="2258488" cy="1223916"/>
            <a:chOff x="6553281" y="860514"/>
            <a:chExt cx="2258488" cy="1223916"/>
          </a:xfrm>
        </p:grpSpPr>
        <p:pic>
          <p:nvPicPr>
            <p:cNvPr id="15" name="Picture 14" descr="tommy-removebg-preview.png"/>
            <p:cNvPicPr>
              <a:picLocks noChangeAspect="1"/>
            </p:cNvPicPr>
            <p:nvPr/>
          </p:nvPicPr>
          <p:blipFill>
            <a:blip r:embed="rId9"/>
            <a:stretch>
              <a:fillRect/>
            </a:stretch>
          </p:blipFill>
          <p:spPr>
            <a:xfrm>
              <a:off x="6553281" y="860514"/>
              <a:ext cx="1341945" cy="1223916"/>
            </a:xfrm>
            <a:prstGeom prst="rect">
              <a:avLst/>
            </a:prstGeom>
          </p:spPr>
        </p:pic>
        <p:sp>
          <p:nvSpPr>
            <p:cNvPr id="28" name="TextBox 27"/>
            <p:cNvSpPr txBox="1"/>
            <p:nvPr/>
          </p:nvSpPr>
          <p:spPr>
            <a:xfrm>
              <a:off x="7745964" y="1271709"/>
              <a:ext cx="1065805" cy="276999"/>
            </a:xfrm>
            <a:prstGeom prst="rect">
              <a:avLst/>
            </a:prstGeom>
            <a:noFill/>
          </p:spPr>
          <p:txBody>
            <a:bodyPr wrap="none" rtlCol="0">
              <a:spAutoFit/>
            </a:bodyPr>
            <a:lstStyle/>
            <a:p>
              <a:r>
                <a:rPr lang="en-US" sz="1200" dirty="0" smtClean="0"/>
                <a:t>Tommy Chapa</a:t>
              </a:r>
              <a:endParaRPr lang="en-US" sz="1200" dirty="0"/>
            </a:p>
          </p:txBody>
        </p:sp>
      </p:grpSp>
      <p:grpSp>
        <p:nvGrpSpPr>
          <p:cNvPr id="43" name="Group 42"/>
          <p:cNvGrpSpPr/>
          <p:nvPr/>
        </p:nvGrpSpPr>
        <p:grpSpPr>
          <a:xfrm>
            <a:off x="7745964" y="1611463"/>
            <a:ext cx="2217958" cy="1233452"/>
            <a:chOff x="7745964" y="1611463"/>
            <a:chExt cx="2217958" cy="1233452"/>
          </a:xfrm>
        </p:grpSpPr>
        <p:pic>
          <p:nvPicPr>
            <p:cNvPr id="14" name="Picture 13" descr="rich-removebg-preview (1).png"/>
            <p:cNvPicPr>
              <a:picLocks noChangeAspect="1"/>
            </p:cNvPicPr>
            <p:nvPr/>
          </p:nvPicPr>
          <p:blipFill>
            <a:blip r:embed="rId10"/>
            <a:stretch>
              <a:fillRect/>
            </a:stretch>
          </p:blipFill>
          <p:spPr>
            <a:xfrm>
              <a:off x="7745964" y="1611463"/>
              <a:ext cx="1304310" cy="1230719"/>
            </a:xfrm>
            <a:prstGeom prst="rect">
              <a:avLst/>
            </a:prstGeom>
          </p:spPr>
        </p:pic>
        <p:sp>
          <p:nvSpPr>
            <p:cNvPr id="31" name="TextBox 30"/>
            <p:cNvSpPr txBox="1"/>
            <p:nvPr/>
          </p:nvSpPr>
          <p:spPr>
            <a:xfrm>
              <a:off x="9112407" y="2567916"/>
              <a:ext cx="851515" cy="276999"/>
            </a:xfrm>
            <a:prstGeom prst="rect">
              <a:avLst/>
            </a:prstGeom>
            <a:noFill/>
          </p:spPr>
          <p:txBody>
            <a:bodyPr wrap="none" rtlCol="0">
              <a:spAutoFit/>
            </a:bodyPr>
            <a:lstStyle/>
            <a:p>
              <a:r>
                <a:rPr lang="en-US" sz="1200" dirty="0" smtClean="0"/>
                <a:t>Rich Miller</a:t>
              </a:r>
              <a:endParaRPr lang="en-US" sz="1200" dirty="0"/>
            </a:p>
          </p:txBody>
        </p:sp>
      </p:grpSp>
      <p:grpSp>
        <p:nvGrpSpPr>
          <p:cNvPr id="42" name="Group 41"/>
          <p:cNvGrpSpPr/>
          <p:nvPr/>
        </p:nvGrpSpPr>
        <p:grpSpPr>
          <a:xfrm>
            <a:off x="8897871" y="2863713"/>
            <a:ext cx="2225413" cy="1218631"/>
            <a:chOff x="8897869" y="2863711"/>
            <a:chExt cx="2225413" cy="1218631"/>
          </a:xfrm>
        </p:grpSpPr>
        <p:pic>
          <p:nvPicPr>
            <p:cNvPr id="13" name="Picture 12" descr="mike-removebg-preview.png"/>
            <p:cNvPicPr>
              <a:picLocks noChangeAspect="1"/>
            </p:cNvPicPr>
            <p:nvPr/>
          </p:nvPicPr>
          <p:blipFill>
            <a:blip r:embed="rId11"/>
            <a:stretch>
              <a:fillRect/>
            </a:stretch>
          </p:blipFill>
          <p:spPr>
            <a:xfrm>
              <a:off x="8897869" y="2863711"/>
              <a:ext cx="1104247" cy="1218631"/>
            </a:xfrm>
            <a:prstGeom prst="rect">
              <a:avLst/>
            </a:prstGeom>
          </p:spPr>
        </p:pic>
        <p:sp>
          <p:nvSpPr>
            <p:cNvPr id="32" name="TextBox 31"/>
            <p:cNvSpPr txBox="1"/>
            <p:nvPr/>
          </p:nvSpPr>
          <p:spPr>
            <a:xfrm>
              <a:off x="10107811" y="3751553"/>
              <a:ext cx="1015471" cy="276999"/>
            </a:xfrm>
            <a:prstGeom prst="rect">
              <a:avLst/>
            </a:prstGeom>
            <a:noFill/>
          </p:spPr>
          <p:txBody>
            <a:bodyPr wrap="none" rtlCol="0">
              <a:spAutoFit/>
            </a:bodyPr>
            <a:lstStyle/>
            <a:p>
              <a:r>
                <a:rPr lang="en-US" sz="1200" dirty="0" smtClean="0"/>
                <a:t>Mike Chorost</a:t>
              </a:r>
              <a:endParaRPr lang="en-US" sz="1200" dirty="0"/>
            </a:p>
          </p:txBody>
        </p:sp>
      </p:grpSp>
      <p:grpSp>
        <p:nvGrpSpPr>
          <p:cNvPr id="39" name="Group 38"/>
          <p:cNvGrpSpPr/>
          <p:nvPr/>
        </p:nvGrpSpPr>
        <p:grpSpPr>
          <a:xfrm>
            <a:off x="9839559" y="4128083"/>
            <a:ext cx="2352440" cy="1168656"/>
            <a:chOff x="9839560" y="3751553"/>
            <a:chExt cx="2352440" cy="1168656"/>
          </a:xfrm>
        </p:grpSpPr>
        <p:pic>
          <p:nvPicPr>
            <p:cNvPr id="7" name="Picture 6" descr="carrie-removebg-preview.png"/>
            <p:cNvPicPr>
              <a:picLocks noChangeAspect="1"/>
            </p:cNvPicPr>
            <p:nvPr/>
          </p:nvPicPr>
          <p:blipFill>
            <a:blip r:embed="rId12"/>
            <a:stretch>
              <a:fillRect/>
            </a:stretch>
          </p:blipFill>
          <p:spPr>
            <a:xfrm>
              <a:off x="9839560" y="3751553"/>
              <a:ext cx="1011965" cy="1168656"/>
            </a:xfrm>
            <a:prstGeom prst="rect">
              <a:avLst/>
            </a:prstGeom>
          </p:spPr>
        </p:pic>
        <p:sp>
          <p:nvSpPr>
            <p:cNvPr id="33" name="TextBox 32"/>
            <p:cNvSpPr txBox="1"/>
            <p:nvPr/>
          </p:nvSpPr>
          <p:spPr>
            <a:xfrm>
              <a:off x="10728138" y="4366211"/>
              <a:ext cx="1463862" cy="261610"/>
            </a:xfrm>
            <a:prstGeom prst="rect">
              <a:avLst/>
            </a:prstGeom>
            <a:noFill/>
          </p:spPr>
          <p:txBody>
            <a:bodyPr wrap="none" rtlCol="0">
              <a:spAutoFit/>
            </a:bodyPr>
            <a:lstStyle/>
            <a:p>
              <a:r>
                <a:rPr lang="en-US" sz="1100" dirty="0" smtClean="0"/>
                <a:t>Carrie Kimball Chorost</a:t>
              </a:r>
              <a:endParaRPr lang="en-US" sz="1100" dirty="0"/>
            </a:p>
          </p:txBody>
        </p:sp>
      </p:grpSp>
      <p:grpSp>
        <p:nvGrpSpPr>
          <p:cNvPr id="36" name="Group 35"/>
          <p:cNvGrpSpPr/>
          <p:nvPr/>
        </p:nvGrpSpPr>
        <p:grpSpPr>
          <a:xfrm>
            <a:off x="10568932" y="5044577"/>
            <a:ext cx="1363093" cy="1518148"/>
            <a:chOff x="10568931" y="5044577"/>
            <a:chExt cx="1363093" cy="1518148"/>
          </a:xfrm>
        </p:grpSpPr>
        <p:pic>
          <p:nvPicPr>
            <p:cNvPr id="12" name="Picture 11" descr="landon-removebg-preview.png"/>
            <p:cNvPicPr>
              <a:picLocks noChangeAspect="1"/>
            </p:cNvPicPr>
            <p:nvPr/>
          </p:nvPicPr>
          <p:blipFill>
            <a:blip r:embed="rId13"/>
            <a:stretch>
              <a:fillRect/>
            </a:stretch>
          </p:blipFill>
          <p:spPr>
            <a:xfrm>
              <a:off x="10568931" y="5044577"/>
              <a:ext cx="1363093" cy="1286187"/>
            </a:xfrm>
            <a:prstGeom prst="rect">
              <a:avLst/>
            </a:prstGeom>
          </p:spPr>
        </p:pic>
        <p:sp>
          <p:nvSpPr>
            <p:cNvPr id="34" name="TextBox 33"/>
            <p:cNvSpPr txBox="1"/>
            <p:nvPr/>
          </p:nvSpPr>
          <p:spPr>
            <a:xfrm>
              <a:off x="10696016" y="6285726"/>
              <a:ext cx="1156022" cy="276999"/>
            </a:xfrm>
            <a:prstGeom prst="rect">
              <a:avLst/>
            </a:prstGeom>
            <a:noFill/>
          </p:spPr>
          <p:txBody>
            <a:bodyPr wrap="none" rtlCol="0">
              <a:spAutoFit/>
            </a:bodyPr>
            <a:lstStyle/>
            <a:p>
              <a:r>
                <a:rPr lang="en-US" sz="1200" dirty="0" smtClean="0"/>
                <a:t>Landon Weaver</a:t>
              </a:r>
              <a:endParaRPr lang="en-US" sz="1200" dirty="0"/>
            </a:p>
          </p:txBody>
        </p:sp>
      </p:grpSp>
      <p:sp>
        <p:nvSpPr>
          <p:cNvPr id="38" name="TextBox 37"/>
          <p:cNvSpPr txBox="1"/>
          <p:nvPr/>
        </p:nvSpPr>
        <p:spPr>
          <a:xfrm>
            <a:off x="1139474" y="3258492"/>
            <a:ext cx="9832692" cy="3600986"/>
          </a:xfrm>
          <a:prstGeom prst="rect">
            <a:avLst/>
          </a:prstGeom>
          <a:noFill/>
        </p:spPr>
        <p:txBody>
          <a:bodyPr wrap="none" rtlCol="0">
            <a:spAutoFit/>
          </a:bodyPr>
          <a:lstStyle/>
          <a:p>
            <a:pPr algn="ctr"/>
            <a:r>
              <a:rPr lang="en-US" sz="2400" b="1" dirty="0" smtClean="0"/>
              <a:t>THE LEGACY DEVELOPMENT GROUP</a:t>
            </a:r>
          </a:p>
          <a:p>
            <a:pPr algn="ctr"/>
            <a:endParaRPr lang="en-US" sz="1400" b="1" dirty="0" smtClean="0"/>
          </a:p>
          <a:p>
            <a:pPr algn="ctr"/>
            <a:r>
              <a:rPr lang="en-US" dirty="0" smtClean="0"/>
              <a:t>We are a collective of top earning individuals</a:t>
            </a:r>
          </a:p>
          <a:p>
            <a:pPr algn="ctr"/>
            <a:r>
              <a:rPr lang="en-US" dirty="0" smtClean="0"/>
              <a:t>in the direct selling industry, some of which have been together for 30 years.</a:t>
            </a:r>
          </a:p>
          <a:p>
            <a:pPr algn="ctr"/>
            <a:r>
              <a:rPr lang="en-US" dirty="0" smtClean="0"/>
              <a:t>Founding members have all earned millions, some tens of millions of dollars</a:t>
            </a:r>
          </a:p>
          <a:p>
            <a:pPr algn="ctr"/>
            <a:r>
              <a:rPr lang="en-US" dirty="0" smtClean="0"/>
              <a:t>and have helped people all over the world with building residual income. It </a:t>
            </a:r>
          </a:p>
          <a:p>
            <a:pPr algn="ctr"/>
            <a:r>
              <a:rPr lang="en-US" dirty="0" smtClean="0"/>
              <a:t>is important to note that none of these people have ever quit a direct </a:t>
            </a:r>
          </a:p>
          <a:p>
            <a:pPr algn="ctr"/>
            <a:r>
              <a:rPr lang="en-US" dirty="0" smtClean="0"/>
              <a:t>selling company ever! They have now found themselves in a unique position. United as </a:t>
            </a:r>
          </a:p>
          <a:p>
            <a:pPr algn="ctr"/>
            <a:r>
              <a:rPr lang="en-US" dirty="0" smtClean="0"/>
              <a:t>one group to build at their final company, Isagenix International. They are going to help people </a:t>
            </a:r>
          </a:p>
          <a:p>
            <a:pPr algn="ctr"/>
            <a:r>
              <a:rPr lang="en-US" dirty="0" smtClean="0"/>
              <a:t>all over the world build and secure substantial walk away incomes for their family and leave </a:t>
            </a:r>
          </a:p>
          <a:p>
            <a:pPr algn="ctr"/>
            <a:r>
              <a:rPr lang="en-US" dirty="0" smtClean="0"/>
              <a:t>a LEGACY.  </a:t>
            </a:r>
          </a:p>
          <a:p>
            <a:pPr algn="ctr"/>
            <a:endParaRPr lang="en-US" sz="1400" dirty="0" smtClean="0"/>
          </a:p>
          <a:p>
            <a:pPr algn="ctr"/>
            <a:endParaRPr lang="en-US" sz="1400" dirty="0"/>
          </a:p>
        </p:txBody>
      </p:sp>
      <p:sp>
        <p:nvSpPr>
          <p:cNvPr id="40" name="TextBox 39"/>
          <p:cNvSpPr txBox="1"/>
          <p:nvPr/>
        </p:nvSpPr>
        <p:spPr>
          <a:xfrm>
            <a:off x="3379591" y="-80690"/>
            <a:ext cx="5569730" cy="646331"/>
          </a:xfrm>
          <a:prstGeom prst="rect">
            <a:avLst/>
          </a:prstGeom>
          <a:noFill/>
        </p:spPr>
        <p:txBody>
          <a:bodyPr wrap="square" rtlCol="0">
            <a:spAutoFit/>
          </a:bodyPr>
          <a:lstStyle/>
          <a:p>
            <a:pPr algn="ctr"/>
            <a:r>
              <a:rPr lang="en-US" sz="3600" b="1" dirty="0" smtClean="0">
                <a:solidFill>
                  <a:srgbClr val="008080"/>
                </a:solidFill>
              </a:rPr>
              <a:t>MEET THE FOUNDERS</a:t>
            </a:r>
            <a:endParaRPr lang="en-US" sz="3600" b="1" dirty="0">
              <a:solidFill>
                <a:srgbClr val="008080"/>
              </a:solidFill>
            </a:endParaRPr>
          </a:p>
        </p:txBody>
      </p:sp>
      <p:sp>
        <p:nvSpPr>
          <p:cNvPr id="41" name="TextBox 40"/>
          <p:cNvSpPr txBox="1"/>
          <p:nvPr/>
        </p:nvSpPr>
        <p:spPr>
          <a:xfrm>
            <a:off x="1306097" y="6346293"/>
            <a:ext cx="340664"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xmlns="" val="20039135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par>
                          <p:cTn id="13" fill="hold">
                            <p:stCondLst>
                              <p:cond delay="0"/>
                            </p:stCondLst>
                            <p:childTnLst>
                              <p:par>
                                <p:cTn id="14" presetID="8" presetClass="entr" presetSubtype="16"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diamond(in)">
                                      <p:cBhvr>
                                        <p:cTn id="16" dur="2000"/>
                                        <p:tgtEl>
                                          <p:spTgt spid="37"/>
                                        </p:tgtEl>
                                      </p:cBhvr>
                                    </p:animEffect>
                                  </p:childTnLst>
                                </p:cTn>
                              </p:par>
                              <p:par>
                                <p:cTn id="17" presetID="8" presetClass="entr" presetSubtype="16"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diamond(in)">
                                      <p:cBhvr>
                                        <p:cTn id="19" dur="2000"/>
                                        <p:tgtEl>
                                          <p:spTgt spid="36"/>
                                        </p:tgtEl>
                                      </p:cBhvr>
                                    </p:animEffect>
                                  </p:childTnLst>
                                </p:cTn>
                              </p:par>
                            </p:childTnLst>
                          </p:cTn>
                        </p:par>
                        <p:par>
                          <p:cTn id="20" fill="hold">
                            <p:stCondLst>
                              <p:cond delay="2000"/>
                            </p:stCondLst>
                            <p:childTnLst>
                              <p:par>
                                <p:cTn id="21" presetID="8" presetClass="entr" presetSubtype="16"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diamond(in)">
                                      <p:cBhvr>
                                        <p:cTn id="23" dur="2000"/>
                                        <p:tgtEl>
                                          <p:spTgt spid="48"/>
                                        </p:tgtEl>
                                      </p:cBhvr>
                                    </p:animEffect>
                                  </p:childTnLst>
                                </p:cTn>
                              </p:par>
                              <p:par>
                                <p:cTn id="24" presetID="8" presetClass="entr" presetSubtype="16"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diamond(in)">
                                      <p:cBhvr>
                                        <p:cTn id="26" dur="2000"/>
                                        <p:tgtEl>
                                          <p:spTgt spid="39"/>
                                        </p:tgtEl>
                                      </p:cBhvr>
                                    </p:animEffect>
                                  </p:childTnLst>
                                </p:cTn>
                              </p:par>
                            </p:childTnLst>
                          </p:cTn>
                        </p:par>
                        <p:par>
                          <p:cTn id="27" fill="hold">
                            <p:stCondLst>
                              <p:cond delay="4000"/>
                            </p:stCondLst>
                            <p:childTnLst>
                              <p:par>
                                <p:cTn id="28" presetID="8" presetClass="entr" presetSubtype="16" fill="hold"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diamond(in)">
                                      <p:cBhvr>
                                        <p:cTn id="30" dur="2000"/>
                                        <p:tgtEl>
                                          <p:spTgt spid="47"/>
                                        </p:tgtEl>
                                      </p:cBhvr>
                                    </p:animEffect>
                                  </p:childTnLst>
                                </p:cTn>
                              </p:par>
                              <p:par>
                                <p:cTn id="31" presetID="8" presetClass="entr" presetSubtype="16"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diamond(in)">
                                      <p:cBhvr>
                                        <p:cTn id="33" dur="2000"/>
                                        <p:tgtEl>
                                          <p:spTgt spid="42"/>
                                        </p:tgtEl>
                                      </p:cBhvr>
                                    </p:animEffect>
                                  </p:childTnLst>
                                </p:cTn>
                              </p:par>
                            </p:childTnLst>
                          </p:cTn>
                        </p:par>
                        <p:par>
                          <p:cTn id="34" fill="hold">
                            <p:stCondLst>
                              <p:cond delay="6000"/>
                            </p:stCondLst>
                            <p:childTnLst>
                              <p:par>
                                <p:cTn id="35" presetID="8" presetClass="entr" presetSubtype="16"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diamond(in)">
                                      <p:cBhvr>
                                        <p:cTn id="37" dur="2000"/>
                                        <p:tgtEl>
                                          <p:spTgt spid="46"/>
                                        </p:tgtEl>
                                      </p:cBhvr>
                                    </p:animEffect>
                                  </p:childTnLst>
                                </p:cTn>
                              </p:par>
                              <p:par>
                                <p:cTn id="38" presetID="8" presetClass="entr" presetSubtype="16"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diamond(in)">
                                      <p:cBhvr>
                                        <p:cTn id="40" dur="2000"/>
                                        <p:tgtEl>
                                          <p:spTgt spid="43"/>
                                        </p:tgtEl>
                                      </p:cBhvr>
                                    </p:animEffect>
                                  </p:childTnLst>
                                </p:cTn>
                              </p:par>
                            </p:childTnLst>
                          </p:cTn>
                        </p:par>
                        <p:par>
                          <p:cTn id="41" fill="hold">
                            <p:stCondLst>
                              <p:cond delay="8000"/>
                            </p:stCondLst>
                            <p:childTnLst>
                              <p:par>
                                <p:cTn id="42" presetID="8" presetClass="entr" presetSubtype="16"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diamond(in)">
                                      <p:cBhvr>
                                        <p:cTn id="44" dur="2000"/>
                                        <p:tgtEl>
                                          <p:spTgt spid="45"/>
                                        </p:tgtEl>
                                      </p:cBhvr>
                                    </p:animEffect>
                                  </p:childTnLst>
                                </p:cTn>
                              </p:par>
                              <p:par>
                                <p:cTn id="45" presetID="8" presetClass="entr" presetSubtype="16"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diamond(in)">
                                      <p:cBhvr>
                                        <p:cTn id="47" dur="2000"/>
                                        <p:tgtEl>
                                          <p:spTgt spid="44"/>
                                        </p:tgtEl>
                                      </p:cBhvr>
                                    </p:animEffect>
                                  </p:childTnLst>
                                </p:cTn>
                              </p:par>
                            </p:childTnLst>
                          </p:cTn>
                        </p:par>
                        <p:par>
                          <p:cTn id="48" fill="hold">
                            <p:stCondLst>
                              <p:cond delay="10000"/>
                            </p:stCondLst>
                            <p:childTnLst>
                              <p:par>
                                <p:cTn id="49" presetID="8" presetClass="entr" presetSubtype="16" fill="hold"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diamond(in)">
                                      <p:cBhvr>
                                        <p:cTn id="51"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indoor&#10;&#10;Description automatically generated">
            <a:extLst>
              <a:ext uri="{FF2B5EF4-FFF2-40B4-BE49-F238E27FC236}">
                <a16:creationId xmlns:a16="http://schemas.microsoft.com/office/drawing/2014/main" xmlns="" id="{DD009BC7-925B-8E45-ACA9-3DA7D9349FA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xmlns="" val="13617493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pool.jpg"/>
          <p:cNvPicPr>
            <a:picLocks noChangeAspect="1"/>
          </p:cNvPicPr>
          <p:nvPr/>
        </p:nvPicPr>
        <p:blipFill>
          <a:blip r:embed="rId2"/>
          <a:stretch>
            <a:fillRect/>
          </a:stretch>
        </p:blipFill>
        <p:spPr>
          <a:xfrm>
            <a:off x="0" y="13857"/>
            <a:ext cx="2939143" cy="6858000"/>
          </a:xfrm>
          <a:prstGeom prst="rect">
            <a:avLst/>
          </a:prstGeom>
        </p:spPr>
      </p:pic>
      <p:pic>
        <p:nvPicPr>
          <p:cNvPr id="27" name="Picture 26" descr="65lbs.jpg"/>
          <p:cNvPicPr>
            <a:picLocks noChangeAspect="1"/>
          </p:cNvPicPr>
          <p:nvPr/>
        </p:nvPicPr>
        <p:blipFill>
          <a:blip r:embed="rId3"/>
          <a:stretch>
            <a:fillRect/>
          </a:stretch>
        </p:blipFill>
        <p:spPr>
          <a:xfrm>
            <a:off x="2901660" y="10470"/>
            <a:ext cx="2939143" cy="6858000"/>
          </a:xfrm>
          <a:prstGeom prst="rect">
            <a:avLst/>
          </a:prstGeom>
        </p:spPr>
      </p:pic>
      <p:pic>
        <p:nvPicPr>
          <p:cNvPr id="28" name="Picture 27" descr="75.jpg"/>
          <p:cNvPicPr>
            <a:picLocks noChangeAspect="1"/>
          </p:cNvPicPr>
          <p:nvPr/>
        </p:nvPicPr>
        <p:blipFill>
          <a:blip r:embed="rId4"/>
          <a:stretch>
            <a:fillRect/>
          </a:stretch>
        </p:blipFill>
        <p:spPr>
          <a:xfrm>
            <a:off x="5840803" y="13856"/>
            <a:ext cx="3137170" cy="6858001"/>
          </a:xfrm>
          <a:prstGeom prst="rect">
            <a:avLst/>
          </a:prstGeom>
        </p:spPr>
      </p:pic>
      <p:grpSp>
        <p:nvGrpSpPr>
          <p:cNvPr id="2" name="Group 27"/>
          <p:cNvGrpSpPr/>
          <p:nvPr/>
        </p:nvGrpSpPr>
        <p:grpSpPr>
          <a:xfrm>
            <a:off x="5878286" y="0"/>
            <a:ext cx="3348378" cy="6885021"/>
            <a:chOff x="5581759" y="174443"/>
            <a:chExt cx="3260388" cy="6709096"/>
          </a:xfrm>
        </p:grpSpPr>
        <p:pic>
          <p:nvPicPr>
            <p:cNvPr id="18" name="Picture 17" descr="bob.jpg"/>
            <p:cNvPicPr>
              <a:picLocks noChangeAspect="1"/>
            </p:cNvPicPr>
            <p:nvPr/>
          </p:nvPicPr>
          <p:blipFill>
            <a:blip r:embed="rId5"/>
            <a:stretch>
              <a:fillRect/>
            </a:stretch>
          </p:blipFill>
          <p:spPr>
            <a:xfrm>
              <a:off x="5581759" y="174443"/>
              <a:ext cx="3260388" cy="6709096"/>
            </a:xfrm>
            <a:prstGeom prst="rect">
              <a:avLst/>
            </a:prstGeom>
          </p:spPr>
        </p:pic>
        <p:sp>
          <p:nvSpPr>
            <p:cNvPr id="26" name="Rounded Rectangle 25"/>
            <p:cNvSpPr/>
            <p:nvPr/>
          </p:nvSpPr>
          <p:spPr>
            <a:xfrm>
              <a:off x="5927608" y="5968943"/>
              <a:ext cx="2509147" cy="90109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13 Years</a:t>
              </a:r>
            </a:p>
            <a:p>
              <a:pPr algn="ctr"/>
              <a:r>
                <a:rPr lang="en-US" sz="3200" b="1" dirty="0" smtClean="0">
                  <a:solidFill>
                    <a:schemeClr val="tx1"/>
                  </a:solidFill>
                </a:rPr>
                <a:t>95 lbs</a:t>
              </a:r>
              <a:endParaRPr lang="en-US" sz="3200" b="1" dirty="0"/>
            </a:p>
          </p:txBody>
        </p:sp>
      </p:grpSp>
      <p:grpSp>
        <p:nvGrpSpPr>
          <p:cNvPr id="29" name="Group 28"/>
          <p:cNvGrpSpPr/>
          <p:nvPr/>
        </p:nvGrpSpPr>
        <p:grpSpPr>
          <a:xfrm>
            <a:off x="9205065" y="122221"/>
            <a:ext cx="3068823" cy="6480127"/>
            <a:chOff x="9117480" y="13857"/>
            <a:chExt cx="3068823" cy="6480127"/>
          </a:xfrm>
        </p:grpSpPr>
        <p:grpSp>
          <p:nvGrpSpPr>
            <p:cNvPr id="4" name="Group 12"/>
            <p:cNvGrpSpPr/>
            <p:nvPr/>
          </p:nvGrpSpPr>
          <p:grpSpPr>
            <a:xfrm>
              <a:off x="9199368" y="13857"/>
              <a:ext cx="2986935" cy="6480127"/>
              <a:chOff x="8088013" y="169133"/>
              <a:chExt cx="2986935" cy="6480127"/>
            </a:xfrm>
          </p:grpSpPr>
          <p:pic>
            <p:nvPicPr>
              <p:cNvPr id="7" name="Picture 6" descr="IMG_4897.PNG"/>
              <p:cNvPicPr>
                <a:picLocks noChangeAspect="1"/>
              </p:cNvPicPr>
              <p:nvPr/>
            </p:nvPicPr>
            <p:blipFill>
              <a:blip r:embed="rId6"/>
              <a:stretch>
                <a:fillRect/>
              </a:stretch>
            </p:blipFill>
            <p:spPr>
              <a:xfrm>
                <a:off x="8088013" y="169133"/>
                <a:ext cx="2986935" cy="6480127"/>
              </a:xfrm>
              <a:prstGeom prst="rect">
                <a:avLst/>
              </a:prstGeom>
            </p:spPr>
          </p:pic>
          <p:sp>
            <p:nvSpPr>
              <p:cNvPr id="8" name="TextBox 7"/>
              <p:cNvSpPr txBox="1"/>
              <p:nvPr/>
            </p:nvSpPr>
            <p:spPr>
              <a:xfrm>
                <a:off x="9818785" y="951392"/>
                <a:ext cx="1085554" cy="246221"/>
              </a:xfrm>
              <a:prstGeom prst="rect">
                <a:avLst/>
              </a:prstGeom>
              <a:noFill/>
            </p:spPr>
            <p:txBody>
              <a:bodyPr wrap="none" rtlCol="0">
                <a:spAutoFit/>
              </a:bodyPr>
              <a:lstStyle/>
              <a:p>
                <a:r>
                  <a:rPr lang="en-US" sz="1000" dirty="0" smtClean="0">
                    <a:solidFill>
                      <a:srgbClr val="339966"/>
                    </a:solidFill>
                  </a:rPr>
                  <a:t>Date 05/05/2022</a:t>
                </a:r>
                <a:endParaRPr lang="en-US" sz="1000" dirty="0">
                  <a:solidFill>
                    <a:srgbClr val="339966"/>
                  </a:solidFill>
                </a:endParaRPr>
              </a:p>
            </p:txBody>
          </p:sp>
        </p:grpSp>
        <p:sp>
          <p:nvSpPr>
            <p:cNvPr id="23" name="Oval 22"/>
            <p:cNvSpPr/>
            <p:nvPr/>
          </p:nvSpPr>
          <p:spPr>
            <a:xfrm>
              <a:off x="9117480" y="3406783"/>
              <a:ext cx="927272" cy="46402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21"/>
          <p:cNvGrpSpPr/>
          <p:nvPr/>
        </p:nvGrpSpPr>
        <p:grpSpPr>
          <a:xfrm>
            <a:off x="9205065" y="-834"/>
            <a:ext cx="3164099" cy="7031961"/>
            <a:chOff x="9021802" y="160796"/>
            <a:chExt cx="3164099" cy="6858000"/>
          </a:xfrm>
        </p:grpSpPr>
        <p:pic>
          <p:nvPicPr>
            <p:cNvPr id="12" name="Picture 11" descr="IMG_6954.PNG"/>
            <p:cNvPicPr>
              <a:picLocks noChangeAspect="1"/>
            </p:cNvPicPr>
            <p:nvPr/>
          </p:nvPicPr>
          <p:blipFill>
            <a:blip r:embed="rId7"/>
            <a:stretch>
              <a:fillRect/>
            </a:stretch>
          </p:blipFill>
          <p:spPr>
            <a:xfrm>
              <a:off x="9021802" y="160796"/>
              <a:ext cx="3164099" cy="6858000"/>
            </a:xfrm>
            <a:prstGeom prst="rect">
              <a:avLst/>
            </a:prstGeom>
          </p:spPr>
        </p:pic>
        <p:sp>
          <p:nvSpPr>
            <p:cNvPr id="21" name="Oval 20"/>
            <p:cNvSpPr/>
            <p:nvPr/>
          </p:nvSpPr>
          <p:spPr>
            <a:xfrm>
              <a:off x="9103832" y="3985147"/>
              <a:ext cx="927272" cy="46402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descr="2025.jpg"/>
          <p:cNvPicPr>
            <a:picLocks noChangeAspect="1"/>
          </p:cNvPicPr>
          <p:nvPr/>
        </p:nvPicPr>
        <p:blipFill>
          <a:blip r:embed="rId8"/>
          <a:stretch>
            <a:fillRect/>
          </a:stretch>
        </p:blipFill>
        <p:spPr>
          <a:xfrm>
            <a:off x="9199502" y="-112093"/>
            <a:ext cx="3235712" cy="6997114"/>
          </a:xfrm>
          <a:prstGeom prst="rect">
            <a:avLst/>
          </a:prstGeom>
        </p:spPr>
      </p:pic>
    </p:spTree>
    <p:extLst>
      <p:ext uri="{BB962C8B-B14F-4D97-AF65-F5344CB8AC3E}">
        <p14:creationId xmlns:p14="http://schemas.microsoft.com/office/powerpoint/2010/main" xmlns="" val="276935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0-#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0-#ppt_w/2"/>
                                          </p:val>
                                        </p:tav>
                                        <p:tav tm="100000">
                                          <p:val>
                                            <p:strVal val="#ppt_x"/>
                                          </p:val>
                                        </p:tav>
                                      </p:tavLst>
                                    </p:anim>
                                    <p:anim calcmode="lin" valueType="num">
                                      <p:cBhvr additive="base">
                                        <p:cTn id="2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0-#ppt_w/2"/>
                                          </p:val>
                                        </p:tav>
                                        <p:tav tm="100000">
                                          <p:val>
                                            <p:strVal val="#ppt_x"/>
                                          </p:val>
                                        </p:tav>
                                      </p:tavLst>
                                    </p:anim>
                                    <p:anim calcmode="lin" valueType="num">
                                      <p:cBhvr additive="base">
                                        <p:cTn id="38"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zzie.jpg"/>
          <p:cNvPicPr>
            <a:picLocks noChangeAspect="1"/>
          </p:cNvPicPr>
          <p:nvPr/>
        </p:nvPicPr>
        <p:blipFill>
          <a:blip r:embed="rId2"/>
          <a:stretch>
            <a:fillRect/>
          </a:stretch>
        </p:blipFill>
        <p:spPr>
          <a:xfrm>
            <a:off x="6405863" y="761119"/>
            <a:ext cx="5068842" cy="5068842"/>
          </a:xfrm>
          <a:prstGeom prst="rect">
            <a:avLst/>
          </a:prstGeom>
        </p:spPr>
      </p:pic>
      <p:pic>
        <p:nvPicPr>
          <p:cNvPr id="6" name="Picture 5" descr="yoli.jpg"/>
          <p:cNvPicPr>
            <a:picLocks noChangeAspect="1"/>
          </p:cNvPicPr>
          <p:nvPr/>
        </p:nvPicPr>
        <p:blipFill>
          <a:blip r:embed="rId3"/>
          <a:stretch>
            <a:fillRect/>
          </a:stretch>
        </p:blipFill>
        <p:spPr>
          <a:xfrm>
            <a:off x="-6346" y="829823"/>
            <a:ext cx="6376665" cy="4943409"/>
          </a:xfrm>
          <a:prstGeom prst="rect">
            <a:avLst/>
          </a:prstGeom>
        </p:spPr>
      </p:pic>
      <p:pic>
        <p:nvPicPr>
          <p:cNvPr id="7" name="Picture 6" descr="ozzie2.jpg"/>
          <p:cNvPicPr>
            <a:picLocks noChangeAspect="1"/>
          </p:cNvPicPr>
          <p:nvPr/>
        </p:nvPicPr>
        <p:blipFill>
          <a:blip r:embed="rId4"/>
          <a:stretch>
            <a:fillRect/>
          </a:stretch>
        </p:blipFill>
        <p:spPr>
          <a:xfrm>
            <a:off x="9231432" y="829824"/>
            <a:ext cx="2765003" cy="491556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503240" y="829824"/>
            <a:ext cx="2682472" cy="4915561"/>
          </a:xfrm>
          <a:prstGeom prst="rect">
            <a:avLst/>
          </a:prstGeom>
        </p:spPr>
      </p:pic>
    </p:spTree>
    <p:extLst>
      <p:ext uri="{BB962C8B-B14F-4D97-AF65-F5344CB8AC3E}">
        <p14:creationId xmlns:p14="http://schemas.microsoft.com/office/powerpoint/2010/main" xmlns="" val="46086960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D344CEE5-41E1-BFBE-9FA2-18E41B09C125}"/>
            </a:ext>
          </a:extLst>
        </p:cNvPr>
        <p:cNvGrpSpPr/>
        <p:nvPr/>
      </p:nvGrpSpPr>
      <p:grpSpPr>
        <a:xfrm>
          <a:off x="0" y="0"/>
          <a:ext cx="0" cy="0"/>
          <a:chOff x="0" y="0"/>
          <a:chExt cx="0" cy="0"/>
        </a:xfrm>
      </p:grpSpPr>
    </p:spTree>
    <p:extLst>
      <p:ext uri="{BB962C8B-B14F-4D97-AF65-F5344CB8AC3E}">
        <p14:creationId xmlns:p14="http://schemas.microsoft.com/office/powerpoint/2010/main" xmlns="" val="39498583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2"/>
          <a:stretch>
            <a:fillRect/>
          </a:stretch>
        </p:blipFill>
        <p:spPr>
          <a:xfrm>
            <a:off x="-11038" y="6406842"/>
            <a:ext cx="12263409" cy="534190"/>
          </a:xfrm>
          <a:prstGeom prst="rect">
            <a:avLst/>
          </a:prstGeom>
        </p:spPr>
      </p:pic>
      <p:pic>
        <p:nvPicPr>
          <p:cNvPr id="25" name="Picture 24" descr="supermix (1).png"/>
          <p:cNvPicPr>
            <a:picLocks noChangeAspect="1"/>
          </p:cNvPicPr>
          <p:nvPr/>
        </p:nvPicPr>
        <p:blipFill>
          <a:blip r:embed="rId3"/>
          <a:stretch>
            <a:fillRect/>
          </a:stretch>
        </p:blipFill>
        <p:spPr>
          <a:xfrm>
            <a:off x="0" y="0"/>
            <a:ext cx="12252371" cy="6378196"/>
          </a:xfrm>
          <a:prstGeom prst="rect">
            <a:avLst/>
          </a:prstGeom>
        </p:spPr>
      </p:pic>
      <p:pic>
        <p:nvPicPr>
          <p:cNvPr id="14" name="Picture 13" descr="green.jpg"/>
          <p:cNvPicPr>
            <a:picLocks noChangeAspect="1"/>
          </p:cNvPicPr>
          <p:nvPr/>
        </p:nvPicPr>
        <p:blipFill>
          <a:blip r:embed="rId4"/>
          <a:stretch>
            <a:fillRect/>
          </a:stretch>
        </p:blipFill>
        <p:spPr>
          <a:xfrm>
            <a:off x="3267643" y="3242951"/>
            <a:ext cx="2054984" cy="713610"/>
          </a:xfrm>
          <a:prstGeom prst="rect">
            <a:avLst/>
          </a:prstGeom>
        </p:spPr>
      </p:pic>
      <p:pic>
        <p:nvPicPr>
          <p:cNvPr id="16" name="Picture 15" descr="supermix_bag-removebg-preview.png"/>
          <p:cNvPicPr>
            <a:picLocks noChangeAspect="1"/>
          </p:cNvPicPr>
          <p:nvPr/>
        </p:nvPicPr>
        <p:blipFill>
          <a:blip r:embed="rId5"/>
          <a:stretch>
            <a:fillRect/>
          </a:stretch>
        </p:blipFill>
        <p:spPr>
          <a:xfrm>
            <a:off x="-11039" y="633431"/>
            <a:ext cx="2373993" cy="2559723"/>
          </a:xfrm>
          <a:prstGeom prst="rect">
            <a:avLst/>
          </a:prstGeom>
        </p:spPr>
      </p:pic>
      <p:pic>
        <p:nvPicPr>
          <p:cNvPr id="19" name="Picture 18" descr="XM+-removebg-preview.png"/>
          <p:cNvPicPr>
            <a:picLocks noChangeAspect="1"/>
          </p:cNvPicPr>
          <p:nvPr/>
        </p:nvPicPr>
        <p:blipFill>
          <a:blip r:embed="rId6"/>
          <a:stretch>
            <a:fillRect/>
          </a:stretch>
        </p:blipFill>
        <p:spPr>
          <a:xfrm>
            <a:off x="1476514" y="930960"/>
            <a:ext cx="2471452" cy="2745942"/>
          </a:xfrm>
          <a:prstGeom prst="rect">
            <a:avLst/>
          </a:prstGeom>
        </p:spPr>
      </p:pic>
      <p:pic>
        <p:nvPicPr>
          <p:cNvPr id="20" name="Picture 19" descr="XM+-removebg-preview.png"/>
          <p:cNvPicPr>
            <a:picLocks noChangeAspect="1"/>
          </p:cNvPicPr>
          <p:nvPr/>
        </p:nvPicPr>
        <p:blipFill>
          <a:blip r:embed="rId6"/>
          <a:stretch>
            <a:fillRect/>
          </a:stretch>
        </p:blipFill>
        <p:spPr>
          <a:xfrm>
            <a:off x="11148359" y="2503170"/>
            <a:ext cx="812922" cy="866620"/>
          </a:xfrm>
          <a:prstGeom prst="rect">
            <a:avLst/>
          </a:prstGeom>
        </p:spPr>
      </p:pic>
      <p:pic>
        <p:nvPicPr>
          <p:cNvPr id="21" name="Picture 20" descr="Smartmix-removebg-preview(2).png"/>
          <p:cNvPicPr>
            <a:picLocks noChangeAspect="1"/>
          </p:cNvPicPr>
          <p:nvPr/>
        </p:nvPicPr>
        <p:blipFill>
          <a:blip r:embed="rId7"/>
          <a:stretch>
            <a:fillRect/>
          </a:stretch>
        </p:blipFill>
        <p:spPr>
          <a:xfrm>
            <a:off x="11079346" y="4377349"/>
            <a:ext cx="886380" cy="862506"/>
          </a:xfrm>
          <a:prstGeom prst="rect">
            <a:avLst/>
          </a:prstGeom>
        </p:spPr>
      </p:pic>
      <p:pic>
        <p:nvPicPr>
          <p:cNvPr id="22" name="Picture 21" descr="supermix_bag-removebg-preview.png"/>
          <p:cNvPicPr>
            <a:picLocks noChangeAspect="1"/>
          </p:cNvPicPr>
          <p:nvPr/>
        </p:nvPicPr>
        <p:blipFill>
          <a:blip r:embed="rId5"/>
          <a:stretch>
            <a:fillRect/>
          </a:stretch>
        </p:blipFill>
        <p:spPr>
          <a:xfrm>
            <a:off x="11002238" y="384159"/>
            <a:ext cx="876335" cy="774434"/>
          </a:xfrm>
          <a:prstGeom prst="rect">
            <a:avLst/>
          </a:prstGeom>
        </p:spPr>
      </p:pic>
      <p:pic>
        <p:nvPicPr>
          <p:cNvPr id="18" name="Picture 17" descr="Smartmix-removebg-preview(2).png"/>
          <p:cNvPicPr>
            <a:picLocks noChangeAspect="1"/>
          </p:cNvPicPr>
          <p:nvPr/>
        </p:nvPicPr>
        <p:blipFill>
          <a:blip r:embed="rId7"/>
          <a:stretch>
            <a:fillRect/>
          </a:stretch>
        </p:blipFill>
        <p:spPr>
          <a:xfrm>
            <a:off x="2975007" y="1207081"/>
            <a:ext cx="2570896" cy="2727987"/>
          </a:xfrm>
          <a:prstGeom prst="rect">
            <a:avLst/>
          </a:prstGeom>
        </p:spPr>
      </p:pic>
    </p:spTree>
    <p:extLst>
      <p:ext uri="{BB962C8B-B14F-4D97-AF65-F5344CB8AC3E}">
        <p14:creationId xmlns:p14="http://schemas.microsoft.com/office/powerpoint/2010/main" xmlns="" val="365200664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038EC2DB-BC36-9505-E4D2-C4905683FD7A}"/>
            </a:ext>
          </a:extLst>
        </p:cNvPr>
        <p:cNvGrpSpPr/>
        <p:nvPr/>
      </p:nvGrpSpPr>
      <p:grpSpPr>
        <a:xfrm>
          <a:off x="0" y="0"/>
          <a:ext cx="0" cy="0"/>
          <a:chOff x="0" y="0"/>
          <a:chExt cx="0" cy="0"/>
        </a:xfrm>
      </p:grpSpPr>
    </p:spTree>
    <p:extLst>
      <p:ext uri="{BB962C8B-B14F-4D97-AF65-F5344CB8AC3E}">
        <p14:creationId xmlns:p14="http://schemas.microsoft.com/office/powerpoint/2010/main" xmlns="" val="2725187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 xmlns:a16="http://schemas.microsoft.com/office/drawing/2014/main" id="{665B6F75-CD88-BCB7-7AE3-E81AB4279E1C}"/>
            </a:ext>
          </a:extLst>
        </p:cNvPr>
        <p:cNvGrpSpPr/>
        <p:nvPr/>
      </p:nvGrpSpPr>
      <p:grpSpPr>
        <a:xfrm>
          <a:off x="0" y="0"/>
          <a:ext cx="0" cy="0"/>
          <a:chOff x="0" y="0"/>
          <a:chExt cx="0" cy="0"/>
        </a:xfrm>
      </p:grpSpPr>
    </p:spTree>
    <p:extLst>
      <p:ext uri="{BB962C8B-B14F-4D97-AF65-F5344CB8AC3E}">
        <p14:creationId xmlns:p14="http://schemas.microsoft.com/office/powerpoint/2010/main" xmlns="" val="7237722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xmlns="" id="{D619E2D1-CCF2-2249-AA0A-45ACDE056937}"/>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Group 5"/>
          <p:cNvGrpSpPr/>
          <p:nvPr/>
        </p:nvGrpSpPr>
        <p:grpSpPr>
          <a:xfrm>
            <a:off x="1" y="-6"/>
            <a:ext cx="12191999" cy="6858001"/>
            <a:chOff x="0" y="-1"/>
            <a:chExt cx="12191999" cy="6858001"/>
          </a:xfrm>
        </p:grpSpPr>
        <p:pic>
          <p:nvPicPr>
            <p:cNvPr id="4" name="Picture 3" descr="ldg.jpg"/>
            <p:cNvPicPr>
              <a:picLocks noChangeAspect="1"/>
            </p:cNvPicPr>
            <p:nvPr/>
          </p:nvPicPr>
          <p:blipFill>
            <a:blip r:embed="rId3"/>
            <a:stretch>
              <a:fillRect/>
            </a:stretch>
          </p:blipFill>
          <p:spPr>
            <a:xfrm>
              <a:off x="0" y="-1"/>
              <a:ext cx="12191999" cy="6858001"/>
            </a:xfrm>
            <a:prstGeom prst="rect">
              <a:avLst/>
            </a:prstGeom>
          </p:spPr>
        </p:pic>
        <p:pic>
          <p:nvPicPr>
            <p:cNvPr id="5" name="Picture 4" descr="green.jpg"/>
            <p:cNvPicPr>
              <a:picLocks noChangeAspect="1"/>
            </p:cNvPicPr>
            <p:nvPr/>
          </p:nvPicPr>
          <p:blipFill>
            <a:blip r:embed="rId4"/>
            <a:stretch>
              <a:fillRect/>
            </a:stretch>
          </p:blipFill>
          <p:spPr>
            <a:xfrm>
              <a:off x="4181475" y="3086100"/>
              <a:ext cx="3829050" cy="685800"/>
            </a:xfrm>
            <a:prstGeom prst="rect">
              <a:avLst/>
            </a:prstGeom>
          </p:spPr>
        </p:pic>
      </p:grpSp>
      <p:pic>
        <p:nvPicPr>
          <p:cNvPr id="7" name="Picture 6" descr="green.jpg"/>
          <p:cNvPicPr>
            <a:picLocks noChangeAspect="1"/>
          </p:cNvPicPr>
          <p:nvPr/>
        </p:nvPicPr>
        <p:blipFill>
          <a:blip r:embed="rId4"/>
          <a:stretch>
            <a:fillRect/>
          </a:stretch>
        </p:blipFill>
        <p:spPr>
          <a:xfrm>
            <a:off x="2827806" y="235325"/>
            <a:ext cx="6101042" cy="2597523"/>
          </a:xfrm>
          <a:prstGeom prst="rect">
            <a:avLst/>
          </a:prstGeom>
        </p:spPr>
      </p:pic>
      <p:pic>
        <p:nvPicPr>
          <p:cNvPr id="8" name="Picture 7" descr="green.jpg"/>
          <p:cNvPicPr>
            <a:picLocks noChangeAspect="1"/>
          </p:cNvPicPr>
          <p:nvPr/>
        </p:nvPicPr>
        <p:blipFill>
          <a:blip r:embed="rId4"/>
          <a:stretch>
            <a:fillRect/>
          </a:stretch>
        </p:blipFill>
        <p:spPr>
          <a:xfrm>
            <a:off x="2419350" y="3581400"/>
            <a:ext cx="7782485" cy="1376082"/>
          </a:xfrm>
          <a:prstGeom prst="rect">
            <a:avLst/>
          </a:prstGeom>
        </p:spPr>
      </p:pic>
      <p:pic>
        <p:nvPicPr>
          <p:cNvPr id="9" name="Picture 8" descr="isagenix pic1.jpg"/>
          <p:cNvPicPr>
            <a:picLocks noChangeAspect="1"/>
          </p:cNvPicPr>
          <p:nvPr/>
        </p:nvPicPr>
        <p:blipFill>
          <a:blip r:embed="rId5"/>
          <a:stretch>
            <a:fillRect/>
          </a:stretch>
        </p:blipFill>
        <p:spPr>
          <a:xfrm>
            <a:off x="2544859" y="583827"/>
            <a:ext cx="7312394" cy="1415302"/>
          </a:xfrm>
          <a:prstGeom prst="rect">
            <a:avLst/>
          </a:prstGeom>
        </p:spPr>
      </p:pic>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6"/>
          <a:srcRect/>
          <a:stretch>
            <a:fillRect/>
          </a:stretch>
        </p:blipFill>
        <p:spPr bwMode="auto">
          <a:xfrm>
            <a:off x="11038" y="77741"/>
            <a:ext cx="12225475" cy="6858000"/>
          </a:xfrm>
          <a:prstGeom prst="rect">
            <a:avLst/>
          </a:prstGeom>
          <a:noFill/>
          <a:ln w="9525">
            <a:noFill/>
            <a:miter lim="800000"/>
            <a:headEnd/>
            <a:tailEnd/>
          </a:ln>
          <a:effectLst/>
        </p:spPr>
      </p:pic>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6" name="Picture 15" descr="background.jpg"/>
          <p:cNvPicPr>
            <a:picLocks noChangeAspect="1"/>
          </p:cNvPicPr>
          <p:nvPr/>
        </p:nvPicPr>
        <p:blipFill>
          <a:blip r:embed="rId7"/>
          <a:stretch>
            <a:fillRect/>
          </a:stretch>
        </p:blipFill>
        <p:spPr>
          <a:xfrm>
            <a:off x="26896" y="311847"/>
            <a:ext cx="12225474" cy="6199949"/>
          </a:xfrm>
          <a:prstGeom prst="rect">
            <a:avLst/>
          </a:prstGeom>
        </p:spPr>
      </p:pic>
      <p:pic>
        <p:nvPicPr>
          <p:cNvPr id="12" name="Picture 11" descr="line.png"/>
          <p:cNvPicPr>
            <a:picLocks noChangeAspect="1"/>
          </p:cNvPicPr>
          <p:nvPr/>
        </p:nvPicPr>
        <p:blipFill>
          <a:blip r:embed="rId8"/>
          <a:stretch>
            <a:fillRect/>
          </a:stretch>
        </p:blipFill>
        <p:spPr>
          <a:xfrm>
            <a:off x="-11038" y="6406842"/>
            <a:ext cx="12263409" cy="534190"/>
          </a:xfrm>
          <a:prstGeom prst="rect">
            <a:avLst/>
          </a:prstGeom>
        </p:spPr>
      </p:pic>
      <p:sp>
        <p:nvSpPr>
          <p:cNvPr id="17" name="Rectangle 16"/>
          <p:cNvSpPr/>
          <p:nvPr/>
        </p:nvSpPr>
        <p:spPr>
          <a:xfrm>
            <a:off x="700203" y="123467"/>
            <a:ext cx="10791609" cy="1446550"/>
          </a:xfrm>
          <a:prstGeom prst="rect">
            <a:avLst/>
          </a:prstGeom>
          <a:noFill/>
        </p:spPr>
        <p:txBody>
          <a:bodyPr wrap="none" lIns="91440" tIns="45720" rIns="91440" bIns="45720">
            <a:spAutoFit/>
          </a:bodyPr>
          <a:lstStyle/>
          <a:p>
            <a:pPr algn="ctr"/>
            <a:r>
              <a:rPr lang="en-US" sz="8800" b="1" cap="none" spc="0" dirty="0" smtClean="0">
                <a:ln w="1905"/>
                <a:solidFill>
                  <a:srgbClr val="008080"/>
                </a:solidFill>
                <a:effectLst>
                  <a:innerShdw blurRad="69850" dist="43180" dir="5400000">
                    <a:srgbClr val="000000">
                      <a:alpha val="65000"/>
                    </a:srgbClr>
                  </a:innerShdw>
                </a:effectLst>
              </a:rPr>
              <a:t>Imagine Your Ideal Life</a:t>
            </a:r>
            <a:endParaRPr lang="en-US" sz="8800" b="1" cap="none" spc="0" dirty="0">
              <a:ln w="1905"/>
              <a:solidFill>
                <a:srgbClr val="008080"/>
              </a:solidFill>
              <a:effectLst>
                <a:innerShdw blurRad="69850" dist="43180" dir="5400000">
                  <a:srgbClr val="000000">
                    <a:alpha val="65000"/>
                  </a:srgbClr>
                </a:innerShdw>
              </a:effectLst>
            </a:endParaRPr>
          </a:p>
        </p:txBody>
      </p:sp>
      <p:sp>
        <p:nvSpPr>
          <p:cNvPr id="18" name="Oval 17"/>
          <p:cNvSpPr/>
          <p:nvPr/>
        </p:nvSpPr>
        <p:spPr>
          <a:xfrm>
            <a:off x="1003271" y="2293356"/>
            <a:ext cx="513681" cy="528918"/>
          </a:xfrm>
          <a:prstGeom prst="ellipse">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1</a:t>
            </a:r>
            <a:endParaRPr lang="en-US" sz="2800" dirty="0"/>
          </a:p>
        </p:txBody>
      </p:sp>
      <p:sp>
        <p:nvSpPr>
          <p:cNvPr id="19" name="TextBox 18"/>
          <p:cNvSpPr txBox="1"/>
          <p:nvPr/>
        </p:nvSpPr>
        <p:spPr>
          <a:xfrm>
            <a:off x="1606793" y="2172335"/>
            <a:ext cx="5496376" cy="646331"/>
          </a:xfrm>
          <a:prstGeom prst="rect">
            <a:avLst/>
          </a:prstGeom>
          <a:noFill/>
        </p:spPr>
        <p:txBody>
          <a:bodyPr wrap="none" rtlCol="0">
            <a:spAutoFit/>
          </a:bodyPr>
          <a:lstStyle/>
          <a:p>
            <a:r>
              <a:rPr lang="en-US" sz="3600" b="1" dirty="0" smtClean="0"/>
              <a:t>YOUR OWN VIRTUAL STORE</a:t>
            </a:r>
            <a:endParaRPr lang="en-US" sz="3600" b="1" dirty="0"/>
          </a:p>
        </p:txBody>
      </p:sp>
      <p:sp>
        <p:nvSpPr>
          <p:cNvPr id="20" name="TextBox 19"/>
          <p:cNvSpPr txBox="1"/>
          <p:nvPr/>
        </p:nvSpPr>
        <p:spPr>
          <a:xfrm>
            <a:off x="1152206" y="3065604"/>
            <a:ext cx="7126503" cy="3170099"/>
          </a:xfrm>
          <a:prstGeom prst="rect">
            <a:avLst/>
          </a:prstGeom>
          <a:noFill/>
        </p:spPr>
        <p:txBody>
          <a:bodyPr wrap="none" rtlCol="0">
            <a:spAutoFit/>
          </a:bodyPr>
          <a:lstStyle/>
          <a:p>
            <a:pPr lvl="2">
              <a:buFont typeface="Arial" pitchFamily="34" charset="0"/>
              <a:buChar char="•"/>
            </a:pPr>
            <a:r>
              <a:rPr lang="en-US" dirty="0" smtClean="0"/>
              <a:t>  </a:t>
            </a:r>
            <a:r>
              <a:rPr lang="en-US" sz="2000" dirty="0" smtClean="0"/>
              <a:t>No Storefront necessary</a:t>
            </a:r>
          </a:p>
          <a:p>
            <a:pPr lvl="2">
              <a:buFont typeface="Arial" pitchFamily="34" charset="0"/>
              <a:buChar char="•"/>
            </a:pPr>
            <a:r>
              <a:rPr lang="en-US" sz="2000" dirty="0" smtClean="0"/>
              <a:t>  No Employees</a:t>
            </a:r>
          </a:p>
          <a:p>
            <a:pPr lvl="2">
              <a:buFont typeface="Arial" pitchFamily="34" charset="0"/>
              <a:buChar char="•"/>
            </a:pPr>
            <a:r>
              <a:rPr lang="en-US" sz="2000" dirty="0" smtClean="0"/>
              <a:t>  Minimal Investment (other than reclaiming your health)</a:t>
            </a:r>
          </a:p>
          <a:p>
            <a:pPr lvl="2">
              <a:buFont typeface="Arial" pitchFamily="34" charset="0"/>
              <a:buChar char="•"/>
            </a:pPr>
            <a:endParaRPr lang="en-US" dirty="0" smtClean="0"/>
          </a:p>
          <a:p>
            <a:pPr lvl="2">
              <a:buFont typeface="Arial" pitchFamily="34" charset="0"/>
              <a:buChar char="•"/>
            </a:pPr>
            <a:endParaRPr lang="en-US" dirty="0" smtClean="0"/>
          </a:p>
          <a:p>
            <a:pPr lvl="2"/>
            <a:r>
              <a:rPr lang="en-US" sz="2400" b="1" dirty="0" smtClean="0"/>
              <a:t>Proven system with: </a:t>
            </a:r>
          </a:p>
          <a:p>
            <a:pPr lvl="2">
              <a:buFont typeface="Arial" pitchFamily="34" charset="0"/>
              <a:buChar char="•"/>
            </a:pPr>
            <a:r>
              <a:rPr lang="en-US" dirty="0" smtClean="0"/>
              <a:t>  </a:t>
            </a:r>
            <a:r>
              <a:rPr lang="en-US" sz="2000" dirty="0" smtClean="0"/>
              <a:t>Trainings</a:t>
            </a:r>
          </a:p>
          <a:p>
            <a:pPr lvl="2">
              <a:buFont typeface="Arial" pitchFamily="34" charset="0"/>
              <a:buChar char="•"/>
            </a:pPr>
            <a:r>
              <a:rPr lang="en-US" sz="2000" dirty="0" smtClean="0"/>
              <a:t>  Events</a:t>
            </a:r>
          </a:p>
          <a:p>
            <a:pPr lvl="2">
              <a:buFont typeface="Arial" pitchFamily="34" charset="0"/>
              <a:buChar char="•"/>
            </a:pPr>
            <a:r>
              <a:rPr lang="en-US" sz="2000" dirty="0" smtClean="0"/>
              <a:t>  Marketing</a:t>
            </a:r>
          </a:p>
          <a:p>
            <a:pPr lvl="2">
              <a:buFont typeface="Arial" pitchFamily="34" charset="0"/>
              <a:buChar char="•"/>
            </a:pPr>
            <a:r>
              <a:rPr lang="en-US" sz="2000" dirty="0" smtClean="0"/>
              <a:t>  Social media support</a:t>
            </a:r>
          </a:p>
        </p:txBody>
      </p:sp>
      <p:pic>
        <p:nvPicPr>
          <p:cNvPr id="22" name="Picture 21" descr="isa.jpg"/>
          <p:cNvPicPr>
            <a:picLocks noChangeAspect="1"/>
          </p:cNvPicPr>
          <p:nvPr/>
        </p:nvPicPr>
        <p:blipFill>
          <a:blip r:embed="rId9"/>
          <a:stretch>
            <a:fillRect/>
          </a:stretch>
        </p:blipFill>
        <p:spPr>
          <a:xfrm>
            <a:off x="-10532" y="298248"/>
            <a:ext cx="12209617" cy="6094995"/>
          </a:xfrm>
          <a:prstGeom prst="rect">
            <a:avLst/>
          </a:prstGeom>
        </p:spPr>
      </p:pic>
      <p:grpSp>
        <p:nvGrpSpPr>
          <p:cNvPr id="28" name="Group 27"/>
          <p:cNvGrpSpPr/>
          <p:nvPr/>
        </p:nvGrpSpPr>
        <p:grpSpPr>
          <a:xfrm>
            <a:off x="65950" y="1935479"/>
            <a:ext cx="5652977" cy="1077217"/>
            <a:chOff x="65950" y="1776086"/>
            <a:chExt cx="5652977" cy="1313008"/>
          </a:xfrm>
        </p:grpSpPr>
        <p:sp>
          <p:nvSpPr>
            <p:cNvPr id="26" name="Flowchart: Data 25"/>
            <p:cNvSpPr/>
            <p:nvPr/>
          </p:nvSpPr>
          <p:spPr>
            <a:xfrm>
              <a:off x="4804527" y="1776087"/>
              <a:ext cx="914400" cy="1216719"/>
            </a:xfrm>
            <a:prstGeom prst="flowChartInputOutpu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65950" y="1776086"/>
              <a:ext cx="5446844" cy="1313008"/>
            </a:xfrm>
            <a:prstGeom prst="rect">
              <a:avLst/>
            </a:prstGeom>
            <a:solidFill>
              <a:srgbClr val="008080"/>
            </a:solidFill>
          </p:spPr>
          <p:txBody>
            <a:bodyPr wrap="square" rtlCol="0">
              <a:spAutoFit/>
            </a:bodyPr>
            <a:lstStyle/>
            <a:p>
              <a:pPr algn="ctr"/>
              <a:r>
                <a:rPr lang="en-US" sz="3200" dirty="0" smtClean="0">
                  <a:solidFill>
                    <a:schemeClr val="bg1"/>
                  </a:solidFill>
                </a:rPr>
                <a:t>If you want to feel better, </a:t>
              </a:r>
            </a:p>
            <a:p>
              <a:pPr algn="ctr"/>
              <a:r>
                <a:rPr lang="en-US" sz="3200" dirty="0" err="1" smtClean="0">
                  <a:solidFill>
                    <a:schemeClr val="bg1"/>
                  </a:solidFill>
                </a:rPr>
                <a:t>Isagenix</a:t>
              </a:r>
              <a:r>
                <a:rPr lang="en-US" sz="3200" dirty="0" smtClean="0">
                  <a:solidFill>
                    <a:schemeClr val="bg1"/>
                  </a:solidFill>
                </a:rPr>
                <a:t> can help with that.</a:t>
              </a:r>
              <a:endParaRPr lang="en-US" sz="3200" dirty="0">
                <a:solidFill>
                  <a:schemeClr val="bg1"/>
                </a:solidFill>
              </a:endParaRPr>
            </a:p>
          </p:txBody>
        </p:sp>
      </p:grpSp>
      <p:grpSp>
        <p:nvGrpSpPr>
          <p:cNvPr id="29" name="Group 28"/>
          <p:cNvGrpSpPr/>
          <p:nvPr/>
        </p:nvGrpSpPr>
        <p:grpSpPr>
          <a:xfrm>
            <a:off x="7814332" y="3345744"/>
            <a:ext cx="4277256" cy="1077220"/>
            <a:chOff x="7837192" y="3345744"/>
            <a:chExt cx="4277256" cy="1077220"/>
          </a:xfrm>
        </p:grpSpPr>
        <p:sp>
          <p:nvSpPr>
            <p:cNvPr id="25" name="TextBox 24"/>
            <p:cNvSpPr txBox="1"/>
            <p:nvPr/>
          </p:nvSpPr>
          <p:spPr>
            <a:xfrm>
              <a:off x="8250771" y="3345746"/>
              <a:ext cx="3863677" cy="1077218"/>
            </a:xfrm>
            <a:prstGeom prst="rect">
              <a:avLst/>
            </a:prstGeom>
            <a:solidFill>
              <a:schemeClr val="bg1"/>
            </a:solidFill>
          </p:spPr>
          <p:txBody>
            <a:bodyPr wrap="square" rtlCol="0">
              <a:spAutoFit/>
            </a:bodyPr>
            <a:lstStyle/>
            <a:p>
              <a:pPr algn="ctr"/>
              <a:r>
                <a:rPr lang="en-US" sz="3200" dirty="0" smtClean="0"/>
                <a:t>Real Individuals, </a:t>
              </a:r>
            </a:p>
            <a:p>
              <a:pPr algn="ctr"/>
              <a:r>
                <a:rPr lang="en-US" sz="3200" dirty="0" smtClean="0"/>
                <a:t>Real results.</a:t>
              </a:r>
              <a:endParaRPr lang="en-US" sz="3200" dirty="0"/>
            </a:p>
          </p:txBody>
        </p:sp>
        <p:sp>
          <p:nvSpPr>
            <p:cNvPr id="27" name="Flowchart: Data 26"/>
            <p:cNvSpPr/>
            <p:nvPr/>
          </p:nvSpPr>
          <p:spPr>
            <a:xfrm>
              <a:off x="7837192" y="3345744"/>
              <a:ext cx="914400" cy="1077219"/>
            </a:xfrm>
            <a:prstGeom prst="flowChartInputOut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786129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50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2000"/>
                                        <p:tgtEl>
                                          <p:spTgt spid="28"/>
                                        </p:tgtEl>
                                      </p:cBhvr>
                                    </p:animEffect>
                                  </p:childTnLst>
                                </p:cTn>
                              </p:par>
                            </p:childTnLst>
                          </p:cTn>
                        </p:par>
                        <p:par>
                          <p:cTn id="8" fill="hold">
                            <p:stCondLst>
                              <p:cond delay="3500"/>
                            </p:stCondLst>
                            <p:childTnLst>
                              <p:par>
                                <p:cTn id="9" presetID="9"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dissolve">
                                      <p:cBhvr>
                                        <p:cTn id="1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BEA6859C-172A-1015-6649-2EE95393A42F}"/>
            </a:ext>
          </a:extLst>
        </p:cNvPr>
        <p:cNvGrpSpPr/>
        <p:nvPr/>
      </p:nvGrpSpPr>
      <p:grpSpPr>
        <a:xfrm>
          <a:off x="0" y="0"/>
          <a:ext cx="0" cy="0"/>
          <a:chOff x="0" y="0"/>
          <a:chExt cx="0" cy="0"/>
        </a:xfrm>
      </p:grpSpPr>
    </p:spTree>
    <p:extLst>
      <p:ext uri="{BB962C8B-B14F-4D97-AF65-F5344CB8AC3E}">
        <p14:creationId xmlns:p14="http://schemas.microsoft.com/office/powerpoint/2010/main" xmlns="" val="96733332"/>
      </p:ext>
    </p:extLst>
  </p:cSld>
  <p:clrMapOvr>
    <a:masterClrMapping/>
  </p:clrMapOvr>
  <p:timing>
    <p:tnLst>
      <p:par>
        <p:cTn id="1" dur="indefinite" restart="never" nodeType="tmRoot"/>
      </p:par>
    </p:tnLst>
  </p:timing>
</p:sld>
</file>

<file path=ppt/theme/theme1.xml><?xml version="1.0" encoding="utf-8"?>
<a:theme xmlns:a="http://schemas.openxmlformats.org/drawingml/2006/main" name="White Template">
  <a:themeElements>
    <a:clrScheme name="Isagenix 2-0">
      <a:dk1>
        <a:srgbClr val="545859"/>
      </a:dk1>
      <a:lt1>
        <a:srgbClr val="FFFFFF"/>
      </a:lt1>
      <a:dk2>
        <a:srgbClr val="00778B"/>
      </a:dk2>
      <a:lt2>
        <a:srgbClr val="D3D4D6"/>
      </a:lt2>
      <a:accent1>
        <a:srgbClr val="EFC06E"/>
      </a:accent1>
      <a:accent2>
        <a:srgbClr val="CAA7B5"/>
      </a:accent2>
      <a:accent3>
        <a:srgbClr val="C3C6A7"/>
      </a:accent3>
      <a:accent4>
        <a:srgbClr val="7F8083"/>
      </a:accent4>
      <a:accent5>
        <a:srgbClr val="AAABAB"/>
      </a:accent5>
      <a:accent6>
        <a:srgbClr val="D3D4D6"/>
      </a:accent6>
      <a:hlink>
        <a:srgbClr val="4096AA"/>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3259</TotalTime>
  <Words>362</Words>
  <Application>Microsoft Office PowerPoint</Application>
  <PresentationFormat>Custom</PresentationFormat>
  <Paragraphs>109</Paragraphs>
  <Slides>34</Slides>
  <Notes>1</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White Template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Shelby Staats</dc:creator>
  <cp:lastModifiedBy>Valued Customer</cp:lastModifiedBy>
  <cp:revision>146</cp:revision>
  <dcterms:created xsi:type="dcterms:W3CDTF">2020-09-23T19:21:27Z</dcterms:created>
  <dcterms:modified xsi:type="dcterms:W3CDTF">2026-02-10T01:47:43Z</dcterms:modified>
</cp:coreProperties>
</file>