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7" r:id="rId2"/>
    <p:sldId id="324" r:id="rId3"/>
    <p:sldId id="297" r:id="rId4"/>
    <p:sldId id="325" r:id="rId5"/>
    <p:sldId id="334" r:id="rId6"/>
    <p:sldId id="314" r:id="rId7"/>
    <p:sldId id="328" r:id="rId8"/>
    <p:sldId id="335" r:id="rId9"/>
    <p:sldId id="336" r:id="rId10"/>
    <p:sldId id="326" r:id="rId11"/>
    <p:sldId id="322" r:id="rId12"/>
    <p:sldId id="329" r:id="rId13"/>
    <p:sldId id="318" r:id="rId14"/>
    <p:sldId id="320" r:id="rId15"/>
    <p:sldId id="34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elen Taylor" initials="HT" lastIdx="1" clrIdx="0">
    <p:extLst>
      <p:ext uri="{19B8F6BF-5375-455C-9EA6-DF929625EA0E}">
        <p15:presenceInfo xmlns:p15="http://schemas.microsoft.com/office/powerpoint/2012/main" userId="Helen Taylo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94FE"/>
    <a:srgbClr val="FF5C5A"/>
    <a:srgbClr val="4472C4"/>
    <a:srgbClr val="133054"/>
    <a:srgbClr val="435264"/>
    <a:srgbClr val="FF7B7A"/>
    <a:srgbClr val="357FFF"/>
    <a:srgbClr val="8CB5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3184" autoAdjust="0"/>
  </p:normalViewPr>
  <p:slideViewPr>
    <p:cSldViewPr snapToGrid="0">
      <p:cViewPr varScale="1">
        <p:scale>
          <a:sx n="63" d="100"/>
          <a:sy n="63" d="100"/>
        </p:scale>
        <p:origin x="796" y="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athan Gonzales" userId="f9e425561fea8e36" providerId="LiveId" clId="{C54ACE66-36DA-4132-A9A6-4B294E724163}"/>
    <pc:docChg chg="custSel addSld delSld modSld sldOrd">
      <pc:chgData name="Nathan Gonzales" userId="f9e425561fea8e36" providerId="LiveId" clId="{C54ACE66-36DA-4132-A9A6-4B294E724163}" dt="2022-05-09T19:53:17.485" v="649" actId="20577"/>
      <pc:docMkLst>
        <pc:docMk/>
      </pc:docMkLst>
      <pc:sldChg chg="modSp mod">
        <pc:chgData name="Nathan Gonzales" userId="f9e425561fea8e36" providerId="LiveId" clId="{C54ACE66-36DA-4132-A9A6-4B294E724163}" dt="2022-03-31T17:20:43.143" v="215" actId="20577"/>
        <pc:sldMkLst>
          <pc:docMk/>
          <pc:sldMk cId="3477791139" sldId="314"/>
        </pc:sldMkLst>
        <pc:spChg chg="mod">
          <ac:chgData name="Nathan Gonzales" userId="f9e425561fea8e36" providerId="LiveId" clId="{C54ACE66-36DA-4132-A9A6-4B294E724163}" dt="2022-03-31T17:20:36.260" v="212" actId="21"/>
          <ac:spMkLst>
            <pc:docMk/>
            <pc:sldMk cId="3477791139" sldId="314"/>
            <ac:spMk id="72" creationId="{5DDA2237-F7C8-4460-804C-9390EDA381AB}"/>
          </ac:spMkLst>
        </pc:spChg>
        <pc:spChg chg="mod">
          <ac:chgData name="Nathan Gonzales" userId="f9e425561fea8e36" providerId="LiveId" clId="{C54ACE66-36DA-4132-A9A6-4B294E724163}" dt="2022-03-31T17:20:43.143" v="215" actId="20577"/>
          <ac:spMkLst>
            <pc:docMk/>
            <pc:sldMk cId="3477791139" sldId="314"/>
            <ac:spMk id="718" creationId="{00000000-0000-0000-0000-000000000000}"/>
          </ac:spMkLst>
        </pc:spChg>
      </pc:sldChg>
      <pc:sldChg chg="modSp mod">
        <pc:chgData name="Nathan Gonzales" userId="f9e425561fea8e36" providerId="LiveId" clId="{C54ACE66-36DA-4132-A9A6-4B294E724163}" dt="2022-05-09T19:53:17.485" v="649" actId="20577"/>
        <pc:sldMkLst>
          <pc:docMk/>
          <pc:sldMk cId="2616721118" sldId="336"/>
        </pc:sldMkLst>
        <pc:spChg chg="mod">
          <ac:chgData name="Nathan Gonzales" userId="f9e425561fea8e36" providerId="LiveId" clId="{C54ACE66-36DA-4132-A9A6-4B294E724163}" dt="2022-03-19T03:32:03.191" v="97" actId="20577"/>
          <ac:spMkLst>
            <pc:docMk/>
            <pc:sldMk cId="2616721118" sldId="336"/>
            <ac:spMk id="54" creationId="{70805D66-7A90-471F-BE67-86A3138772FF}"/>
          </ac:spMkLst>
        </pc:spChg>
        <pc:spChg chg="mod">
          <ac:chgData name="Nathan Gonzales" userId="f9e425561fea8e36" providerId="LiveId" clId="{C54ACE66-36DA-4132-A9A6-4B294E724163}" dt="2022-04-28T04:01:19.873" v="544" actId="207"/>
          <ac:spMkLst>
            <pc:docMk/>
            <pc:sldMk cId="2616721118" sldId="336"/>
            <ac:spMk id="55" creationId="{3AF95BDA-B02D-4616-87D0-E718BFABE07E}"/>
          </ac:spMkLst>
        </pc:spChg>
        <pc:spChg chg="mod">
          <ac:chgData name="Nathan Gonzales" userId="f9e425561fea8e36" providerId="LiveId" clId="{C54ACE66-36DA-4132-A9A6-4B294E724163}" dt="2022-03-19T03:32:28.297" v="118" actId="20577"/>
          <ac:spMkLst>
            <pc:docMk/>
            <pc:sldMk cId="2616721118" sldId="336"/>
            <ac:spMk id="56" creationId="{0C9046A6-9B56-4E13-B31C-B63F0B6B7526}"/>
          </ac:spMkLst>
        </pc:spChg>
        <pc:spChg chg="mod">
          <ac:chgData name="Nathan Gonzales" userId="f9e425561fea8e36" providerId="LiveId" clId="{C54ACE66-36DA-4132-A9A6-4B294E724163}" dt="2022-05-09T19:50:46.666" v="560" actId="20577"/>
          <ac:spMkLst>
            <pc:docMk/>
            <pc:sldMk cId="2616721118" sldId="336"/>
            <ac:spMk id="93" creationId="{D7CF7357-1E71-4A5B-B300-41EBDD625E50}"/>
          </ac:spMkLst>
        </pc:spChg>
        <pc:spChg chg="mod">
          <ac:chgData name="Nathan Gonzales" userId="f9e425561fea8e36" providerId="LiveId" clId="{C54ACE66-36DA-4132-A9A6-4B294E724163}" dt="2022-05-09T19:53:05.556" v="622" actId="20577"/>
          <ac:spMkLst>
            <pc:docMk/>
            <pc:sldMk cId="2616721118" sldId="336"/>
            <ac:spMk id="95" creationId="{C58E047F-8A74-4020-8FAB-9141114BF92A}"/>
          </ac:spMkLst>
        </pc:spChg>
        <pc:spChg chg="mod">
          <ac:chgData name="Nathan Gonzales" userId="f9e425561fea8e36" providerId="LiveId" clId="{C54ACE66-36DA-4132-A9A6-4B294E724163}" dt="2022-04-28T04:01:35.190" v="558" actId="20577"/>
          <ac:spMkLst>
            <pc:docMk/>
            <pc:sldMk cId="2616721118" sldId="336"/>
            <ac:spMk id="96" creationId="{58F32D50-2149-494B-895B-A098A3EFB0AB}"/>
          </ac:spMkLst>
        </pc:spChg>
        <pc:spChg chg="mod">
          <ac:chgData name="Nathan Gonzales" userId="f9e425561fea8e36" providerId="LiveId" clId="{C54ACE66-36DA-4132-A9A6-4B294E724163}" dt="2022-05-09T19:53:17.485" v="649" actId="20577"/>
          <ac:spMkLst>
            <pc:docMk/>
            <pc:sldMk cId="2616721118" sldId="336"/>
            <ac:spMk id="97" creationId="{C4C4D9B2-4004-4037-9120-6C2F949003D5}"/>
          </ac:spMkLst>
        </pc:spChg>
      </pc:sldChg>
      <pc:sldChg chg="addSp delSp modSp add del mod ord">
        <pc:chgData name="Nathan Gonzales" userId="f9e425561fea8e36" providerId="LiveId" clId="{C54ACE66-36DA-4132-A9A6-4B294E724163}" dt="2022-04-06T04:56:51.655" v="416" actId="47"/>
        <pc:sldMkLst>
          <pc:docMk/>
          <pc:sldMk cId="167996300" sldId="337"/>
        </pc:sldMkLst>
        <pc:spChg chg="mod">
          <ac:chgData name="Nathan Gonzales" userId="f9e425561fea8e36" providerId="LiveId" clId="{C54ACE66-36DA-4132-A9A6-4B294E724163}" dt="2022-04-04T04:31:25.638" v="239" actId="20577"/>
          <ac:spMkLst>
            <pc:docMk/>
            <pc:sldMk cId="167996300" sldId="337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4-04T04:31:27.619" v="240" actId="478"/>
          <ac:spMkLst>
            <pc:docMk/>
            <pc:sldMk cId="167996300" sldId="337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4-04T04:33:15.019" v="251" actId="1076"/>
          <ac:picMkLst>
            <pc:docMk/>
            <pc:sldMk cId="167996300" sldId="337"/>
            <ac:picMk id="3" creationId="{AFC5F4A4-3FBC-4C96-B5FE-ADCCCCCD938C}"/>
          </ac:picMkLst>
        </pc:picChg>
        <pc:picChg chg="add mod">
          <ac:chgData name="Nathan Gonzales" userId="f9e425561fea8e36" providerId="LiveId" clId="{C54ACE66-36DA-4132-A9A6-4B294E724163}" dt="2022-04-04T04:33:12.654" v="250" actId="1076"/>
          <ac:picMkLst>
            <pc:docMk/>
            <pc:sldMk cId="167996300" sldId="337"/>
            <ac:picMk id="5" creationId="{38888BA8-0C9C-4829-A876-7BE513DB64CB}"/>
          </ac:picMkLst>
        </pc:picChg>
      </pc:sldChg>
      <pc:sldChg chg="addSp delSp modSp add del mod ord">
        <pc:chgData name="Nathan Gonzales" userId="f9e425561fea8e36" providerId="LiveId" clId="{C54ACE66-36DA-4132-A9A6-4B294E724163}" dt="2022-03-16T03:27:25.593" v="75" actId="47"/>
        <pc:sldMkLst>
          <pc:docMk/>
          <pc:sldMk cId="270451361" sldId="337"/>
        </pc:sldMkLst>
        <pc:spChg chg="mod">
          <ac:chgData name="Nathan Gonzales" userId="f9e425561fea8e36" providerId="LiveId" clId="{C54ACE66-36DA-4132-A9A6-4B294E724163}" dt="2022-03-14T13:36:54.306" v="23" actId="20577"/>
          <ac:spMkLst>
            <pc:docMk/>
            <pc:sldMk cId="270451361" sldId="337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3-14T13:36:45.331" v="3" actId="478"/>
          <ac:spMkLst>
            <pc:docMk/>
            <pc:sldMk cId="270451361" sldId="337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3-14T13:38:58.392" v="40" actId="1076"/>
          <ac:picMkLst>
            <pc:docMk/>
            <pc:sldMk cId="270451361" sldId="337"/>
            <ac:picMk id="3" creationId="{BDCDE1AD-FE7C-4004-A6D7-DF922720708D}"/>
          </ac:picMkLst>
        </pc:picChg>
        <pc:picChg chg="add mod">
          <ac:chgData name="Nathan Gonzales" userId="f9e425561fea8e36" providerId="LiveId" clId="{C54ACE66-36DA-4132-A9A6-4B294E724163}" dt="2022-03-14T13:39:12.275" v="42" actId="1076"/>
          <ac:picMkLst>
            <pc:docMk/>
            <pc:sldMk cId="270451361" sldId="337"/>
            <ac:picMk id="5" creationId="{510F885D-1718-47BC-A22A-744918E4E912}"/>
          </ac:picMkLst>
        </pc:picChg>
      </pc:sldChg>
      <pc:sldChg chg="addSp delSp modSp add del mod ord">
        <pc:chgData name="Nathan Gonzales" userId="f9e425561fea8e36" providerId="LiveId" clId="{C54ACE66-36DA-4132-A9A6-4B294E724163}" dt="2022-03-16T03:27:17.756" v="74" actId="47"/>
        <pc:sldMkLst>
          <pc:docMk/>
          <pc:sldMk cId="2553037640" sldId="338"/>
        </pc:sldMkLst>
        <pc:spChg chg="mod">
          <ac:chgData name="Nathan Gonzales" userId="f9e425561fea8e36" providerId="LiveId" clId="{C54ACE66-36DA-4132-A9A6-4B294E724163}" dt="2022-03-14T13:39:45.005" v="65" actId="20577"/>
          <ac:spMkLst>
            <pc:docMk/>
            <pc:sldMk cId="2553037640" sldId="338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3-14T13:39:47.903" v="66" actId="478"/>
          <ac:spMkLst>
            <pc:docMk/>
            <pc:sldMk cId="2553037640" sldId="338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3-14T13:40:16.969" v="73" actId="1076"/>
          <ac:picMkLst>
            <pc:docMk/>
            <pc:sldMk cId="2553037640" sldId="338"/>
            <ac:picMk id="3" creationId="{8616702C-516B-4E84-A255-18E7A07444F2}"/>
          </ac:picMkLst>
        </pc:picChg>
      </pc:sldChg>
      <pc:sldChg chg="addSp delSp modSp add del mod ord">
        <pc:chgData name="Nathan Gonzales" userId="f9e425561fea8e36" providerId="LiveId" clId="{C54ACE66-36DA-4132-A9A6-4B294E724163}" dt="2022-04-06T04:56:56.950" v="417" actId="47"/>
        <pc:sldMkLst>
          <pc:docMk/>
          <pc:sldMk cId="3502340350" sldId="338"/>
        </pc:sldMkLst>
        <pc:spChg chg="mod">
          <ac:chgData name="Nathan Gonzales" userId="f9e425561fea8e36" providerId="LiveId" clId="{C54ACE66-36DA-4132-A9A6-4B294E724163}" dt="2022-04-04T04:36:38.013" v="308" actId="20577"/>
          <ac:spMkLst>
            <pc:docMk/>
            <pc:sldMk cId="3502340350" sldId="338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4-04T04:36:41.684" v="309" actId="478"/>
          <ac:spMkLst>
            <pc:docMk/>
            <pc:sldMk cId="3502340350" sldId="338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4-04T04:37:01.377" v="312" actId="1076"/>
          <ac:picMkLst>
            <pc:docMk/>
            <pc:sldMk cId="3502340350" sldId="338"/>
            <ac:picMk id="3" creationId="{047B265C-3B42-4015-9160-470395BD34C1}"/>
          </ac:picMkLst>
        </pc:picChg>
        <pc:picChg chg="add mod">
          <ac:chgData name="Nathan Gonzales" userId="f9e425561fea8e36" providerId="LiveId" clId="{C54ACE66-36DA-4132-A9A6-4B294E724163}" dt="2022-04-04T14:51:39.577" v="411" actId="1076"/>
          <ac:picMkLst>
            <pc:docMk/>
            <pc:sldMk cId="3502340350" sldId="338"/>
            <ac:picMk id="5" creationId="{56D9A89F-C23E-4FCF-8005-C96258D6C193}"/>
          </ac:picMkLst>
        </pc:picChg>
      </pc:sldChg>
      <pc:sldChg chg="addSp delSp modSp add del mod ord">
        <pc:chgData name="Nathan Gonzales" userId="f9e425561fea8e36" providerId="LiveId" clId="{C54ACE66-36DA-4132-A9A6-4B294E724163}" dt="2022-04-06T04:56:48.778" v="415" actId="47"/>
        <pc:sldMkLst>
          <pc:docMk/>
          <pc:sldMk cId="1549459127" sldId="339"/>
        </pc:sldMkLst>
        <pc:spChg chg="mod">
          <ac:chgData name="Nathan Gonzales" userId="f9e425561fea8e36" providerId="LiveId" clId="{C54ACE66-36DA-4132-A9A6-4B294E724163}" dt="2022-04-04T04:33:45.391" v="274" actId="20577"/>
          <ac:spMkLst>
            <pc:docMk/>
            <pc:sldMk cId="1549459127" sldId="339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4-04T04:33:50.860" v="275" actId="478"/>
          <ac:spMkLst>
            <pc:docMk/>
            <pc:sldMk cId="1549459127" sldId="339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4-04T04:34:15.742" v="280" actId="1076"/>
          <ac:picMkLst>
            <pc:docMk/>
            <pc:sldMk cId="1549459127" sldId="339"/>
            <ac:picMk id="3" creationId="{144116B9-9B8D-4890-8D50-55566F110B01}"/>
          </ac:picMkLst>
        </pc:picChg>
        <pc:picChg chg="add mod">
          <ac:chgData name="Nathan Gonzales" userId="f9e425561fea8e36" providerId="LiveId" clId="{C54ACE66-36DA-4132-A9A6-4B294E724163}" dt="2022-04-04T04:34:44.352" v="285" actId="1076"/>
          <ac:picMkLst>
            <pc:docMk/>
            <pc:sldMk cId="1549459127" sldId="339"/>
            <ac:picMk id="5" creationId="{A75DAD68-69FE-4AEC-9774-08ABF4C15B21}"/>
          </ac:picMkLst>
        </pc:picChg>
      </pc:sldChg>
      <pc:sldChg chg="addSp delSp modSp add del mod ord">
        <pc:chgData name="Nathan Gonzales" userId="f9e425561fea8e36" providerId="LiveId" clId="{C54ACE66-36DA-4132-A9A6-4B294E724163}" dt="2022-04-06T04:56:44.118" v="413" actId="47"/>
        <pc:sldMkLst>
          <pc:docMk/>
          <pc:sldMk cId="3196092202" sldId="340"/>
        </pc:sldMkLst>
        <pc:spChg chg="mod">
          <ac:chgData name="Nathan Gonzales" userId="f9e425561fea8e36" providerId="LiveId" clId="{C54ACE66-36DA-4132-A9A6-4B294E724163}" dt="2022-04-04T04:41:02.833" v="338" actId="20577"/>
          <ac:spMkLst>
            <pc:docMk/>
            <pc:sldMk cId="3196092202" sldId="340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4-04T04:41:23.255" v="339" actId="478"/>
          <ac:spMkLst>
            <pc:docMk/>
            <pc:sldMk cId="3196092202" sldId="340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4-04T04:41:42.260" v="344" actId="1076"/>
          <ac:picMkLst>
            <pc:docMk/>
            <pc:sldMk cId="3196092202" sldId="340"/>
            <ac:picMk id="3" creationId="{8DC2A24D-6D5E-4470-B4D1-580110BDAA33}"/>
          </ac:picMkLst>
        </pc:picChg>
        <pc:picChg chg="add mod">
          <ac:chgData name="Nathan Gonzales" userId="f9e425561fea8e36" providerId="LiveId" clId="{C54ACE66-36DA-4132-A9A6-4B294E724163}" dt="2022-04-04T04:42:18.227" v="350" actId="1076"/>
          <ac:picMkLst>
            <pc:docMk/>
            <pc:sldMk cId="3196092202" sldId="340"/>
            <ac:picMk id="5" creationId="{1D64ED72-A414-4B61-B01B-F1E80D59C5B0}"/>
          </ac:picMkLst>
        </pc:picChg>
      </pc:sldChg>
      <pc:sldChg chg="addSp delSp modSp add del mod ord">
        <pc:chgData name="Nathan Gonzales" userId="f9e425561fea8e36" providerId="LiveId" clId="{C54ACE66-36DA-4132-A9A6-4B294E724163}" dt="2022-04-06T04:56:46.282" v="414" actId="47"/>
        <pc:sldMkLst>
          <pc:docMk/>
          <pc:sldMk cId="2350610410" sldId="341"/>
        </pc:sldMkLst>
        <pc:spChg chg="mod">
          <ac:chgData name="Nathan Gonzales" userId="f9e425561fea8e36" providerId="LiveId" clId="{C54ACE66-36DA-4132-A9A6-4B294E724163}" dt="2022-04-04T04:43:52.504" v="370" actId="20577"/>
          <ac:spMkLst>
            <pc:docMk/>
            <pc:sldMk cId="2350610410" sldId="341"/>
            <ac:spMk id="140" creationId="{00000000-0000-0000-0000-000000000000}"/>
          </ac:spMkLst>
        </pc:spChg>
        <pc:spChg chg="del">
          <ac:chgData name="Nathan Gonzales" userId="f9e425561fea8e36" providerId="LiveId" clId="{C54ACE66-36DA-4132-A9A6-4B294E724163}" dt="2022-04-04T04:43:57.003" v="371" actId="478"/>
          <ac:spMkLst>
            <pc:docMk/>
            <pc:sldMk cId="2350610410" sldId="341"/>
            <ac:spMk id="141" creationId="{00000000-0000-0000-0000-000000000000}"/>
          </ac:spMkLst>
        </pc:spChg>
        <pc:picChg chg="add mod">
          <ac:chgData name="Nathan Gonzales" userId="f9e425561fea8e36" providerId="LiveId" clId="{C54ACE66-36DA-4132-A9A6-4B294E724163}" dt="2022-04-04T04:57:46.806" v="377" actId="1076"/>
          <ac:picMkLst>
            <pc:docMk/>
            <pc:sldMk cId="2350610410" sldId="341"/>
            <ac:picMk id="3" creationId="{8A80D59A-D6E9-4277-A719-C2A2C5CA38CD}"/>
          </ac:picMkLst>
        </pc:picChg>
        <pc:picChg chg="add mod">
          <ac:chgData name="Nathan Gonzales" userId="f9e425561fea8e36" providerId="LiveId" clId="{C54ACE66-36DA-4132-A9A6-4B294E724163}" dt="2022-04-04T04:58:08.044" v="382" actId="1076"/>
          <ac:picMkLst>
            <pc:docMk/>
            <pc:sldMk cId="2350610410" sldId="341"/>
            <ac:picMk id="5" creationId="{5776C073-761C-4037-AAAB-16FA881EB2C7}"/>
          </ac:picMkLst>
        </pc:picChg>
      </pc:sldChg>
      <pc:sldChg chg="add ord">
        <pc:chgData name="Nathan Gonzales" userId="f9e425561fea8e36" providerId="LiveId" clId="{C54ACE66-36DA-4132-A9A6-4B294E724163}" dt="2022-04-04T04:59:17.923" v="385"/>
        <pc:sldMkLst>
          <pc:docMk/>
          <pc:sldMk cId="3525642233" sldId="342"/>
        </pc:sldMkLst>
      </pc:sldChg>
      <pc:sldChg chg="addSp delSp modSp add del mod ord">
        <pc:chgData name="Nathan Gonzales" userId="f9e425561fea8e36" providerId="LiveId" clId="{C54ACE66-36DA-4132-A9A6-4B294E724163}" dt="2022-04-06T04:56:41.408" v="412" actId="47"/>
        <pc:sldMkLst>
          <pc:docMk/>
          <pc:sldMk cId="3013765597" sldId="343"/>
        </pc:sldMkLst>
        <pc:picChg chg="del">
          <ac:chgData name="Nathan Gonzales" userId="f9e425561fea8e36" providerId="LiveId" clId="{C54ACE66-36DA-4132-A9A6-4B294E724163}" dt="2022-04-04T14:45:12.327" v="389" actId="478"/>
          <ac:picMkLst>
            <pc:docMk/>
            <pc:sldMk cId="3013765597" sldId="343"/>
            <ac:picMk id="3" creationId="{AFC5F4A4-3FBC-4C96-B5FE-ADCCCCCD938C}"/>
          </ac:picMkLst>
        </pc:picChg>
        <pc:picChg chg="add mod">
          <ac:chgData name="Nathan Gonzales" userId="f9e425561fea8e36" providerId="LiveId" clId="{C54ACE66-36DA-4132-A9A6-4B294E724163}" dt="2022-04-04T14:49:51.398" v="405" actId="1076"/>
          <ac:picMkLst>
            <pc:docMk/>
            <pc:sldMk cId="3013765597" sldId="343"/>
            <ac:picMk id="4" creationId="{DE59A320-AEC0-4C02-BA98-7D45EF412BFA}"/>
          </ac:picMkLst>
        </pc:picChg>
        <pc:picChg chg="del">
          <ac:chgData name="Nathan Gonzales" userId="f9e425561fea8e36" providerId="LiveId" clId="{C54ACE66-36DA-4132-A9A6-4B294E724163}" dt="2022-04-04T14:45:14.573" v="390" actId="478"/>
          <ac:picMkLst>
            <pc:docMk/>
            <pc:sldMk cId="3013765597" sldId="343"/>
            <ac:picMk id="5" creationId="{38888BA8-0C9C-4829-A876-7BE513DB64CB}"/>
          </ac:picMkLst>
        </pc:picChg>
        <pc:picChg chg="add mod">
          <ac:chgData name="Nathan Gonzales" userId="f9e425561fea8e36" providerId="LiveId" clId="{C54ACE66-36DA-4132-A9A6-4B294E724163}" dt="2022-04-04T14:50:40.012" v="410" actId="1076"/>
          <ac:picMkLst>
            <pc:docMk/>
            <pc:sldMk cId="3013765597" sldId="343"/>
            <ac:picMk id="7" creationId="{1592CF56-68EE-44AD-9098-220D71C8C0A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862F8C-4A51-4565-91C6-BC1DE7EA2DED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28140-6A7D-4C62-846C-9BD94192BB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7068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BCB544-366E-47B5-A6EC-084AB4F43B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FC11AA-5BF6-4CE0-B3E6-00D963FC8B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24D687-C834-4961-9143-C34D7A0FF3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40B385-64C9-46A4-8EAC-88670DCDDA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B115D8E-B711-4519-B568-7D7967A30A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400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31CE9-B501-4038-92B2-2782B24F8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3AF9624-4623-4ED2-91F1-50C93747A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E7FC97-0813-42A7-B828-5BC69E192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4A1FC9-1CE4-4B5A-8AC5-687CC9E92F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587DFF-C164-4A9F-AAFE-1B5E36C21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4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9A14D29-7E05-4597-8279-46133B0B6C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FD96EC0-9F53-4812-8897-BC067F07C0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32BEC5-E9D1-4853-95AB-548ADADD04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EDC90B-015F-44E2-A219-A7405AA3F7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57DE11-7205-457E-861D-F1FD206B98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49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7B56AB-308F-469B-B45B-F571E3684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0979CA-CE66-40FF-BC3F-0D53C543B7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828CE-FE7E-459C-BF15-5355C522E6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10429-D93E-4863-BE60-80D9C2EF56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8345EA-585E-4CC7-9422-66710C70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3461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C1BDA6-32BD-4B55-9E07-9FD19A0973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D3BA10-7F04-407F-8403-EA5CB37041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A9949C-94F4-4E85-9189-8E70BD15A5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078D7D-7CCF-4F02-BEA6-FD3333855B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076A6E6-168A-44C8-9B01-D355DCD34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265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5C3E32-3D70-4181-A6BB-1AD88449D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8E0F7C-029A-4AF7-90FA-0B40DF97302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DDFB05-519A-47FD-9134-37549B6B28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400563-C70A-4083-B225-C1585EC85C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B9F506-04AA-4CB1-ACF7-08C437C45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02202B-DE34-4A7D-9E96-A69610C4C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18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04E1AE-29C0-4843-BAC7-AF3158B524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F1B1398-B134-4398-A32D-26FECB457A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065328-1F92-4FEA-A37E-25CB48A391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ACA0AA1-F4CB-4EF3-9990-F24C39BAE9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2EE3EC3-1E4A-4058-8DF5-5A93225A829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115B95-86C4-4A7F-9F67-DCE28E04F6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80F78B-357B-43D1-8856-9F8054F015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C999D1-E324-4897-B660-A03DD08D9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45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19EE08-6ADC-4F19-8C97-FCCC708A47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2D28D64-AD9A-40CE-8856-24CD738F76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2C2E1E-222D-437F-BE7A-0C10462F2A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B65769D-651C-4B6B-86CF-1C9BA3D67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4136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34E3177-1731-4670-8363-D8D048CB7A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E0E001F-7C44-4488-817C-707887AD8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1182DC-A7BC-4364-9662-9489D0F99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50150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704B1D-2512-405B-A762-D6AB9A953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34062E-A3ED-4F60-904C-55468820BB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A3E6C05-1316-479D-A2D7-90DC63BFBF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609FCF7-5100-4BCF-BB66-E7283C15B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A882C52-3E77-4082-9CDD-E55693F59F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451335-6918-43A9-9505-43F9CB096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4649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D97B9D-12FA-445E-B8C8-C27E3A634F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4AD2ADD-1DF2-4520-8FB7-2E64F19F6C7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E7291E-E384-4EE7-8416-09540E5D57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576AC1E-DA27-4174-82F9-94B5039E21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BA5B97-3D60-48A7-8CFC-E7CCF44A5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10F314-B373-4B7C-BE35-33D87DDE42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413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5C60B0-E528-4FA0-907F-1AA116BEE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078206D-CBF4-42E1-8AAC-FB3D5DC504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6E8812E-CDBA-4CE2-BC96-034EE0D616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8FEE8-7B35-487F-ADBA-AA2FDCAB8FA3}" type="datetimeFigureOut">
              <a:rPr lang="en-US" smtClean="0"/>
              <a:t>5/9/2022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3C99BB-14FE-4DFB-B90D-8FF7FBA270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7649C4C-F46C-40FD-A166-DEAF83412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F5801B-F39A-4F10-B054-8BB09B6BCEE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576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 dirty="0"/>
              <a:t>2022 Midterm</a:t>
            </a:r>
            <a:br>
              <a:rPr lang="en-US" sz="6000" b="1" dirty="0"/>
            </a:br>
            <a:r>
              <a:rPr lang="en-US" sz="6000" b="1" dirty="0"/>
              <a:t>Election Outlook</a:t>
            </a:r>
            <a:endParaRPr sz="60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7694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Redistricting Timeline</a:t>
            </a:r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Census</a:t>
            </a:r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dirty="0"/>
                <a:t>Apportionment</a:t>
              </a:r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247912" y="4525213"/>
            <a:ext cx="9368589" cy="19389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4000" dirty="0"/>
              <a:t>Redistricting</a:t>
            </a:r>
          </a:p>
          <a:p>
            <a:endParaRPr lang="en-US" sz="4000" dirty="0"/>
          </a:p>
          <a:p>
            <a:r>
              <a:rPr lang="en-US" sz="4000" dirty="0"/>
              <a:t>Litigation</a:t>
            </a:r>
            <a:endParaRPr sz="1800" dirty="0"/>
          </a:p>
        </p:txBody>
      </p:sp>
    </p:spTree>
    <p:extLst>
      <p:ext uri="{BB962C8B-B14F-4D97-AF65-F5344CB8AC3E}">
        <p14:creationId xmlns:p14="http://schemas.microsoft.com/office/powerpoint/2010/main" val="271338391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80692" y="-37831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		Reapportionment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6418669" y="1712981"/>
            <a:ext cx="5428648" cy="30469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sng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Six States Gaining Districts</a:t>
            </a: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 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Texas +2 (from 36 to 38)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Florida +1 (from 27 to 28)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Colorado +1 (from 7 to 8)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Montana +1 (from 1 to 2)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North Carolina +1 (from 13 to 14)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  <a:p>
            <a:pPr rtl="0">
              <a:spcBef>
                <a:spcPts val="0"/>
              </a:spcBef>
              <a:spcAft>
                <a:spcPts val="0"/>
              </a:spcAft>
            </a:pPr>
            <a:r>
              <a:rPr lang="en-US" sz="2400" b="0" i="0" u="none" strike="noStrike" dirty="0">
                <a:solidFill>
                  <a:schemeClr val="bg1"/>
                </a:solidFill>
                <a:effectLst/>
                <a:latin typeface="Century Gothic" panose="020B0502020202020204" pitchFamily="34" charset="0"/>
              </a:rPr>
              <a:t>Oregon +1 (from 5 to 6)</a:t>
            </a:r>
            <a:endParaRPr lang="en-US" sz="2400" b="0" dirty="0">
              <a:solidFill>
                <a:schemeClr val="bg1"/>
              </a:solidFill>
              <a:effectLst/>
              <a:latin typeface="Century Gothic" panose="020B0502020202020204" pitchFamily="34" charset="0"/>
            </a:endParaRPr>
          </a:p>
        </p:txBody>
      </p:sp>
      <p:grpSp>
        <p:nvGrpSpPr>
          <p:cNvPr id="160" name="Group 160"/>
          <p:cNvGrpSpPr/>
          <p:nvPr/>
        </p:nvGrpSpPr>
        <p:grpSpPr>
          <a:xfrm>
            <a:off x="111049" y="1712982"/>
            <a:ext cx="9676298" cy="4524314"/>
            <a:chOff x="-2982894" y="-859337"/>
            <a:chExt cx="9843056" cy="2524793"/>
          </a:xfrm>
        </p:grpSpPr>
        <p:sp>
          <p:nvSpPr>
            <p:cNvPr id="158" name="Shape 158"/>
            <p:cNvSpPr/>
            <p:nvPr/>
          </p:nvSpPr>
          <p:spPr>
            <a:xfrm>
              <a:off x="-2982894" y="-859337"/>
              <a:ext cx="6270856" cy="252479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u="sng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Seven </a:t>
              </a:r>
              <a:r>
                <a:rPr lang="en-US" sz="2400" b="0" i="0" u="sng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States Losing a District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California -1 (from 53 to 52)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Illinois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Michigan -1 (from 14 to 13)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New York -1 (from 27 to 26)</a:t>
              </a: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Ohio -1 (from 16 to 15)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Pennsylvania -1 (from 18 to 17)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pPr rtl="0">
                <a:spcBef>
                  <a:spcPts val="0"/>
                </a:spcBef>
                <a:spcAft>
                  <a:spcPts val="0"/>
                </a:spcAft>
              </a:pPr>
              <a:r>
                <a:rPr lang="en-US" sz="2400" b="0" i="0" u="none" strike="noStrike" dirty="0">
                  <a:solidFill>
                    <a:schemeClr val="bg1"/>
                  </a:solidFill>
                  <a:effectLst/>
                  <a:latin typeface="Century Gothic" panose="020B0502020202020204" pitchFamily="34" charset="0"/>
                </a:rPr>
                <a:t>West Virginia -1 (from 3 to 2)</a:t>
              </a:r>
              <a:endParaRPr lang="en-US" sz="2400" b="0" dirty="0">
                <a:solidFill>
                  <a:schemeClr val="bg1"/>
                </a:solidFill>
                <a:effectLst/>
                <a:latin typeface="Century Gothic" panose="020B0502020202020204" pitchFamily="34" charset="0"/>
              </a:endParaRPr>
            </a:p>
            <a:p>
              <a:br>
                <a:rPr lang="en-US" sz="3600" dirty="0"/>
              </a:br>
              <a:endParaRPr sz="3600"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8" y="377301"/>
              <a:ext cx="81544" cy="22328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341933" y="5593587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1161323" y="4654593"/>
            <a:ext cx="9368589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</p:spTree>
    <p:extLst>
      <p:ext uri="{BB962C8B-B14F-4D97-AF65-F5344CB8AC3E}">
        <p14:creationId xmlns:p14="http://schemas.microsoft.com/office/powerpoint/2010/main" val="2441504350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628715" y="2916495"/>
            <a:ext cx="11017745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600" b="1" dirty="0"/>
              <a:t>Fight for the Governors</a:t>
            </a:r>
            <a:br>
              <a:rPr lang="en-US" sz="6600" b="1" dirty="0"/>
            </a:br>
            <a:endParaRPr sz="66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755550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Shape 672"/>
          <p:cNvSpPr/>
          <p:nvPr/>
        </p:nvSpPr>
        <p:spPr>
          <a:xfrm>
            <a:off x="451689" y="1372553"/>
            <a:ext cx="4075706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Democrat</a:t>
            </a:r>
            <a:r>
              <a:rPr lang="en-US" sz="2400" dirty="0"/>
              <a:t>ic Seats: 16 </a:t>
            </a:r>
            <a:endParaRPr sz="2400" dirty="0"/>
          </a:p>
        </p:txBody>
      </p:sp>
      <p:sp>
        <p:nvSpPr>
          <p:cNvPr id="673" name="Shape 673"/>
          <p:cNvSpPr/>
          <p:nvPr/>
        </p:nvSpPr>
        <p:spPr>
          <a:xfrm>
            <a:off x="220561" y="2374025"/>
            <a:ext cx="1487123" cy="280076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CA - Newsom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CO – Polis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CT – Lamont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HI – Open (Ige)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IL – Pritzker</a:t>
            </a: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MN – Walz</a:t>
            </a:r>
            <a:endParaRPr lang="en-US" sz="1400" i="1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NY – </a:t>
            </a:r>
            <a:r>
              <a:rPr lang="en-US" sz="1400" dirty="0" err="1">
                <a:solidFill>
                  <a:schemeClr val="accent1"/>
                </a:solidFill>
                <a:latin typeface="Century Gothic" panose="020B0502020202020204" pitchFamily="34" charset="0"/>
              </a:rPr>
              <a:t>Hochul</a:t>
            </a:r>
            <a:endParaRPr lang="en-US" sz="1400" dirty="0">
              <a:solidFill>
                <a:schemeClr val="accent1"/>
              </a:solidFill>
              <a:latin typeface="Century Gothic" panose="020B0502020202020204" pitchFamily="34" charset="0"/>
            </a:endParaRPr>
          </a:p>
          <a:p>
            <a:pPr>
              <a:lnSpc>
                <a:spcPct val="150000"/>
              </a:lnSpc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RI – McKee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400" dirty="0">
                <a:solidFill>
                  <a:schemeClr val="accent1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79897" y="2498761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883054" y="5898167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319005" y="118688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2022 Governors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5" name="Shape 685"/>
          <p:cNvSpPr/>
          <p:nvPr/>
        </p:nvSpPr>
        <p:spPr>
          <a:xfrm>
            <a:off x="5134710" y="2484142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687" name="Shape 687"/>
          <p:cNvSpPr/>
          <p:nvPr/>
        </p:nvSpPr>
        <p:spPr>
          <a:xfrm>
            <a:off x="7977710" y="1372553"/>
            <a:ext cx="4075705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400" dirty="0"/>
              <a:t>Republican</a:t>
            </a:r>
            <a:r>
              <a:rPr lang="en-US" sz="2400" dirty="0"/>
              <a:t> Seats: 20 </a:t>
            </a:r>
            <a:endParaRPr sz="2400" dirty="0"/>
          </a:p>
        </p:txBody>
      </p:sp>
      <p:sp>
        <p:nvSpPr>
          <p:cNvPr id="695" name="Shape 695"/>
          <p:cNvSpPr/>
          <p:nvPr/>
        </p:nvSpPr>
        <p:spPr>
          <a:xfrm>
            <a:off x="2757263" y="2031258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sp>
        <p:nvSpPr>
          <p:cNvPr id="717" name="Shape 717"/>
          <p:cNvSpPr/>
          <p:nvPr/>
        </p:nvSpPr>
        <p:spPr>
          <a:xfrm>
            <a:off x="9273226" y="2496446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718" name="Shape 718"/>
          <p:cNvSpPr/>
          <p:nvPr/>
        </p:nvSpPr>
        <p:spPr>
          <a:xfrm>
            <a:off x="9128083" y="2333139"/>
            <a:ext cx="1524561" cy="928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FL – DeSantis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NH – Sununu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400" dirty="0">
              <a:solidFill>
                <a:srgbClr val="C00000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10533140" y="2398842"/>
            <a:ext cx="1653507" cy="34470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AL – Ivey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AK – Dunleavy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AR – Open (Hutchinson)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ID – Little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IA – Reynolds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NE – Open (Ricketts)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OH – DeWine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OK – Stitt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SC – McMaster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SD – </a:t>
            </a:r>
            <a:r>
              <a:rPr lang="en-US" sz="1400" dirty="0" err="1">
                <a:solidFill>
                  <a:srgbClr val="C00000"/>
                </a:solidFill>
              </a:rPr>
              <a:t>Noem</a:t>
            </a:r>
            <a:endParaRPr lang="en-US" sz="14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TN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TX – Abbott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VT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WY - Gordon</a:t>
            </a:r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1615897" y="2366757"/>
            <a:ext cx="1406216" cy="1251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NM – Lujan Grisham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OR – Open (Brown)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0551" y="4139674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sp>
        <p:nvSpPr>
          <p:cNvPr id="62" name="Shape 686">
            <a:extLst>
              <a:ext uri="{FF2B5EF4-FFF2-40B4-BE49-F238E27FC236}">
                <a16:creationId xmlns:a16="http://schemas.microsoft.com/office/drawing/2014/main" id="{702B43C8-0AB1-4732-A925-93AFD4C86E11}"/>
              </a:ext>
            </a:extLst>
          </p:cNvPr>
          <p:cNvSpPr/>
          <p:nvPr/>
        </p:nvSpPr>
        <p:spPr>
          <a:xfrm>
            <a:off x="5150550" y="2422053"/>
            <a:ext cx="1261799" cy="928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AZ – (</a:t>
            </a:r>
            <a:r>
              <a:rPr lang="en-US" sz="1400" dirty="0" err="1">
                <a:solidFill>
                  <a:srgbClr val="C00000"/>
                </a:solidFill>
              </a:rPr>
              <a:t>Ducey</a:t>
            </a:r>
            <a:r>
              <a:rPr lang="en-US" sz="1400" dirty="0">
                <a:solidFill>
                  <a:srgbClr val="C00000"/>
                </a:solidFill>
              </a:rPr>
              <a:t>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KS –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WI - Evers</a:t>
            </a:r>
          </a:p>
        </p:txBody>
      </p:sp>
      <p:sp>
        <p:nvSpPr>
          <p:cNvPr id="64" name="Shape 718">
            <a:extLst>
              <a:ext uri="{FF2B5EF4-FFF2-40B4-BE49-F238E27FC236}">
                <a16:creationId xmlns:a16="http://schemas.microsoft.com/office/drawing/2014/main" id="{2C0EE1C9-9B45-4350-8E79-167CC5B3A0D5}"/>
              </a:ext>
            </a:extLst>
          </p:cNvPr>
          <p:cNvSpPr/>
          <p:nvPr/>
        </p:nvSpPr>
        <p:spPr>
          <a:xfrm>
            <a:off x="6537463" y="2437408"/>
            <a:ext cx="1185522" cy="28219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GA – Kemp</a:t>
            </a:r>
          </a:p>
        </p:txBody>
      </p:sp>
      <p:grpSp>
        <p:nvGrpSpPr>
          <p:cNvPr id="65" name="Group 715">
            <a:extLst>
              <a:ext uri="{FF2B5EF4-FFF2-40B4-BE49-F238E27FC236}">
                <a16:creationId xmlns:a16="http://schemas.microsoft.com/office/drawing/2014/main" id="{7D9B744D-0B15-43BC-9772-D7D76AD2CF3B}"/>
              </a:ext>
            </a:extLst>
          </p:cNvPr>
          <p:cNvGrpSpPr/>
          <p:nvPr/>
        </p:nvGrpSpPr>
        <p:grpSpPr>
          <a:xfrm>
            <a:off x="220561" y="1842923"/>
            <a:ext cx="11563397" cy="456513"/>
            <a:chOff x="0" y="0"/>
            <a:chExt cx="11563396" cy="456512"/>
          </a:xfrm>
        </p:grpSpPr>
        <p:grpSp>
          <p:nvGrpSpPr>
            <p:cNvPr id="66" name="Group 690">
              <a:extLst>
                <a:ext uri="{FF2B5EF4-FFF2-40B4-BE49-F238E27FC236}">
                  <a16:creationId xmlns:a16="http://schemas.microsoft.com/office/drawing/2014/main" id="{8BB20AEE-2FA1-4192-A96C-71DF28DB82CB}"/>
                </a:ext>
              </a:extLst>
            </p:cNvPr>
            <p:cNvGrpSpPr/>
            <p:nvPr/>
          </p:nvGrpSpPr>
          <p:grpSpPr>
            <a:xfrm>
              <a:off x="0" y="-1"/>
              <a:ext cx="1297667" cy="456514"/>
              <a:chOff x="0" y="0"/>
              <a:chExt cx="1297666" cy="456512"/>
            </a:xfrm>
          </p:grpSpPr>
          <p:sp>
            <p:nvSpPr>
              <p:cNvPr id="91" name="Shape 688">
                <a:extLst>
                  <a:ext uri="{FF2B5EF4-FFF2-40B4-BE49-F238E27FC236}">
                    <a16:creationId xmlns:a16="http://schemas.microsoft.com/office/drawing/2014/main" id="{BD9F128B-D3F8-4BC3-85DD-945BE811E4C7}"/>
                  </a:ext>
                </a:extLst>
              </p:cNvPr>
              <p:cNvSpPr/>
              <p:nvPr/>
            </p:nvSpPr>
            <p:spPr>
              <a:xfrm>
                <a:off x="0" y="-1"/>
                <a:ext cx="1297667" cy="456514"/>
              </a:xfrm>
              <a:prstGeom prst="rect">
                <a:avLst/>
              </a:prstGeom>
              <a:solidFill>
                <a:srgbClr val="2255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2" name="Shape 689">
                <a:extLst>
                  <a:ext uri="{FF2B5EF4-FFF2-40B4-BE49-F238E27FC236}">
                    <a16:creationId xmlns:a16="http://schemas.microsoft.com/office/drawing/2014/main" id="{711CC92C-9E50-487E-B7D4-E1C8716B26A6}"/>
                  </a:ext>
                </a:extLst>
              </p:cNvPr>
              <p:cNvSpPr/>
              <p:nvPr/>
            </p:nvSpPr>
            <p:spPr>
              <a:xfrm>
                <a:off x="0" y="74586"/>
                <a:ext cx="129766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SOLID D</a:t>
                </a:r>
              </a:p>
            </p:txBody>
          </p:sp>
        </p:grpSp>
        <p:grpSp>
          <p:nvGrpSpPr>
            <p:cNvPr id="67" name="Group 693">
              <a:extLst>
                <a:ext uri="{FF2B5EF4-FFF2-40B4-BE49-F238E27FC236}">
                  <a16:creationId xmlns:a16="http://schemas.microsoft.com/office/drawing/2014/main" id="{76D299B2-EAAD-4F35-B5EE-451B5F64EDEB}"/>
                </a:ext>
              </a:extLst>
            </p:cNvPr>
            <p:cNvGrpSpPr/>
            <p:nvPr/>
          </p:nvGrpSpPr>
          <p:grpSpPr>
            <a:xfrm>
              <a:off x="1291450" y="-1"/>
              <a:ext cx="1296470" cy="456514"/>
              <a:chOff x="0" y="0"/>
              <a:chExt cx="1296469" cy="456512"/>
            </a:xfrm>
          </p:grpSpPr>
          <p:sp>
            <p:nvSpPr>
              <p:cNvPr id="89" name="Shape 691">
                <a:extLst>
                  <a:ext uri="{FF2B5EF4-FFF2-40B4-BE49-F238E27FC236}">
                    <a16:creationId xmlns:a16="http://schemas.microsoft.com/office/drawing/2014/main" id="{A2D4A763-D60F-4594-9E30-02D788C17A09}"/>
                  </a:ext>
                </a:extLst>
              </p:cNvPr>
              <p:cNvSpPr/>
              <p:nvPr/>
            </p:nvSpPr>
            <p:spPr>
              <a:xfrm>
                <a:off x="-1" y="-1"/>
                <a:ext cx="1296471" cy="456514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0" name="Shape 692">
                <a:extLst>
                  <a:ext uri="{FF2B5EF4-FFF2-40B4-BE49-F238E27FC236}">
                    <a16:creationId xmlns:a16="http://schemas.microsoft.com/office/drawing/2014/main" id="{2BD566AF-B25C-4978-9CF3-1A04FEB42D2B}"/>
                  </a:ext>
                </a:extLst>
              </p:cNvPr>
              <p:cNvSpPr/>
              <p:nvPr/>
            </p:nvSpPr>
            <p:spPr>
              <a:xfrm>
                <a:off x="-1" y="74586"/>
                <a:ext cx="12964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D</a:t>
                </a:r>
              </a:p>
            </p:txBody>
          </p:sp>
        </p:grpSp>
        <p:grpSp>
          <p:nvGrpSpPr>
            <p:cNvPr id="68" name="Group 696">
              <a:extLst>
                <a:ext uri="{FF2B5EF4-FFF2-40B4-BE49-F238E27FC236}">
                  <a16:creationId xmlns:a16="http://schemas.microsoft.com/office/drawing/2014/main" id="{1E6DC0C2-6BA4-4679-8F97-EA954E49AB79}"/>
                </a:ext>
              </a:extLst>
            </p:cNvPr>
            <p:cNvGrpSpPr/>
            <p:nvPr/>
          </p:nvGrpSpPr>
          <p:grpSpPr>
            <a:xfrm>
              <a:off x="2579463" y="-1"/>
              <a:ext cx="1161372" cy="456514"/>
              <a:chOff x="0" y="0"/>
              <a:chExt cx="1161370" cy="456512"/>
            </a:xfrm>
          </p:grpSpPr>
          <p:sp>
            <p:nvSpPr>
              <p:cNvPr id="87" name="Shape 694">
                <a:extLst>
                  <a:ext uri="{FF2B5EF4-FFF2-40B4-BE49-F238E27FC236}">
                    <a16:creationId xmlns:a16="http://schemas.microsoft.com/office/drawing/2014/main" id="{44799841-D2DB-4EF1-BB70-1881EC089787}"/>
                  </a:ext>
                </a:extLst>
              </p:cNvPr>
              <p:cNvSpPr/>
              <p:nvPr/>
            </p:nvSpPr>
            <p:spPr>
              <a:xfrm>
                <a:off x="0" y="-1"/>
                <a:ext cx="1161371" cy="456514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8" name="Shape 695">
                <a:extLst>
                  <a:ext uri="{FF2B5EF4-FFF2-40B4-BE49-F238E27FC236}">
                    <a16:creationId xmlns:a16="http://schemas.microsoft.com/office/drawing/2014/main" id="{FDFFA46A-3137-43A6-86AA-9C49BD258EBE}"/>
                  </a:ext>
                </a:extLst>
              </p:cNvPr>
              <p:cNvSpPr/>
              <p:nvPr/>
            </p:nvSpPr>
            <p:spPr>
              <a:xfrm>
                <a:off x="0" y="74586"/>
                <a:ext cx="11613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D</a:t>
                </a:r>
              </a:p>
            </p:txBody>
          </p:sp>
        </p:grpSp>
        <p:grpSp>
          <p:nvGrpSpPr>
            <p:cNvPr id="69" name="Group 699">
              <a:extLst>
                <a:ext uri="{FF2B5EF4-FFF2-40B4-BE49-F238E27FC236}">
                  <a16:creationId xmlns:a16="http://schemas.microsoft.com/office/drawing/2014/main" id="{8A4C074C-9DD3-4C65-A0ED-C5FB9145D9E3}"/>
                </a:ext>
              </a:extLst>
            </p:cNvPr>
            <p:cNvGrpSpPr/>
            <p:nvPr/>
          </p:nvGrpSpPr>
          <p:grpSpPr>
            <a:xfrm>
              <a:off x="4886458" y="-1"/>
              <a:ext cx="1324136" cy="456514"/>
              <a:chOff x="0" y="0"/>
              <a:chExt cx="1324135" cy="456512"/>
            </a:xfrm>
          </p:grpSpPr>
          <p:sp>
            <p:nvSpPr>
              <p:cNvPr id="85" name="Shape 697">
                <a:extLst>
                  <a:ext uri="{FF2B5EF4-FFF2-40B4-BE49-F238E27FC236}">
                    <a16:creationId xmlns:a16="http://schemas.microsoft.com/office/drawing/2014/main" id="{190F48C6-7C69-4D5F-B9EC-006A1F6C6FA9}"/>
                  </a:ext>
                </a:extLst>
              </p:cNvPr>
              <p:cNvSpPr/>
              <p:nvPr/>
            </p:nvSpPr>
            <p:spPr>
              <a:xfrm>
                <a:off x="-1" y="-1"/>
                <a:ext cx="1324137" cy="456514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6" name="Shape 698">
                <a:extLst>
                  <a:ext uri="{FF2B5EF4-FFF2-40B4-BE49-F238E27FC236}">
                    <a16:creationId xmlns:a16="http://schemas.microsoft.com/office/drawing/2014/main" id="{E604E120-EE74-46D9-90A4-14481603678C}"/>
                  </a:ext>
                </a:extLst>
              </p:cNvPr>
              <p:cNvSpPr/>
              <p:nvPr/>
            </p:nvSpPr>
            <p:spPr>
              <a:xfrm>
                <a:off x="-1" y="74586"/>
                <a:ext cx="132413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TOSS UP</a:t>
                </a:r>
              </a:p>
            </p:txBody>
          </p:sp>
        </p:grpSp>
        <p:grpSp>
          <p:nvGrpSpPr>
            <p:cNvPr id="70" name="Group 702">
              <a:extLst>
                <a:ext uri="{FF2B5EF4-FFF2-40B4-BE49-F238E27FC236}">
                  <a16:creationId xmlns:a16="http://schemas.microsoft.com/office/drawing/2014/main" id="{B4FAA5AA-7EF3-450B-A170-E0838FA3E3CA}"/>
                </a:ext>
              </a:extLst>
            </p:cNvPr>
            <p:cNvGrpSpPr/>
            <p:nvPr/>
          </p:nvGrpSpPr>
          <p:grpSpPr>
            <a:xfrm>
              <a:off x="7502423" y="-1"/>
              <a:ext cx="1298451" cy="456514"/>
              <a:chOff x="0" y="0"/>
              <a:chExt cx="1298450" cy="456512"/>
            </a:xfrm>
          </p:grpSpPr>
          <p:sp>
            <p:nvSpPr>
              <p:cNvPr id="83" name="Shape 700">
                <a:extLst>
                  <a:ext uri="{FF2B5EF4-FFF2-40B4-BE49-F238E27FC236}">
                    <a16:creationId xmlns:a16="http://schemas.microsoft.com/office/drawing/2014/main" id="{8C368C7A-4325-4BDD-8FEC-D7792573CFD7}"/>
                  </a:ext>
                </a:extLst>
              </p:cNvPr>
              <p:cNvSpPr/>
              <p:nvPr/>
            </p:nvSpPr>
            <p:spPr>
              <a:xfrm>
                <a:off x="-1" y="-1"/>
                <a:ext cx="1298452" cy="456514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4" name="Shape 701">
                <a:extLst>
                  <a:ext uri="{FF2B5EF4-FFF2-40B4-BE49-F238E27FC236}">
                    <a16:creationId xmlns:a16="http://schemas.microsoft.com/office/drawing/2014/main" id="{6DB257EE-FC91-4C55-88F1-5C1F30380995}"/>
                  </a:ext>
                </a:extLst>
              </p:cNvPr>
              <p:cNvSpPr/>
              <p:nvPr/>
            </p:nvSpPr>
            <p:spPr>
              <a:xfrm>
                <a:off x="-1" y="74586"/>
                <a:ext cx="1298452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R</a:t>
                </a:r>
              </a:p>
            </p:txBody>
          </p:sp>
        </p:grpSp>
        <p:grpSp>
          <p:nvGrpSpPr>
            <p:cNvPr id="71" name="Group 705">
              <a:extLst>
                <a:ext uri="{FF2B5EF4-FFF2-40B4-BE49-F238E27FC236}">
                  <a16:creationId xmlns:a16="http://schemas.microsoft.com/office/drawing/2014/main" id="{FAA7489B-2809-44F0-B5C8-429031BE1E44}"/>
                </a:ext>
              </a:extLst>
            </p:cNvPr>
            <p:cNvGrpSpPr/>
            <p:nvPr/>
          </p:nvGrpSpPr>
          <p:grpSpPr>
            <a:xfrm>
              <a:off x="8792672" y="-1"/>
              <a:ext cx="1319089" cy="456514"/>
              <a:chOff x="0" y="0"/>
              <a:chExt cx="1319087" cy="456512"/>
            </a:xfrm>
          </p:grpSpPr>
          <p:sp>
            <p:nvSpPr>
              <p:cNvPr id="81" name="Shape 703">
                <a:extLst>
                  <a:ext uri="{FF2B5EF4-FFF2-40B4-BE49-F238E27FC236}">
                    <a16:creationId xmlns:a16="http://schemas.microsoft.com/office/drawing/2014/main" id="{43834F2C-D78F-42E3-B7FC-7DCB6E33F6C4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2" name="Shape 704">
                <a:extLst>
                  <a:ext uri="{FF2B5EF4-FFF2-40B4-BE49-F238E27FC236}">
                    <a16:creationId xmlns:a16="http://schemas.microsoft.com/office/drawing/2014/main" id="{DB2D3F9E-76D9-4B8B-83CB-94F202EF6A25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R</a:t>
                </a:r>
              </a:p>
            </p:txBody>
          </p:sp>
        </p:grpSp>
        <p:grpSp>
          <p:nvGrpSpPr>
            <p:cNvPr id="72" name="Group 708">
              <a:extLst>
                <a:ext uri="{FF2B5EF4-FFF2-40B4-BE49-F238E27FC236}">
                  <a16:creationId xmlns:a16="http://schemas.microsoft.com/office/drawing/2014/main" id="{662A5ADE-ABEC-492A-B21E-2FEF610ED3C0}"/>
                </a:ext>
              </a:extLst>
            </p:cNvPr>
            <p:cNvGrpSpPr/>
            <p:nvPr/>
          </p:nvGrpSpPr>
          <p:grpSpPr>
            <a:xfrm>
              <a:off x="10099327" y="-1"/>
              <a:ext cx="1464070" cy="456514"/>
              <a:chOff x="0" y="0"/>
              <a:chExt cx="1464069" cy="456512"/>
            </a:xfrm>
          </p:grpSpPr>
          <p:sp>
            <p:nvSpPr>
              <p:cNvPr id="79" name="Shape 706">
                <a:extLst>
                  <a:ext uri="{FF2B5EF4-FFF2-40B4-BE49-F238E27FC236}">
                    <a16:creationId xmlns:a16="http://schemas.microsoft.com/office/drawing/2014/main" id="{045E647D-EA0B-4F75-AAEA-79266C8876EB}"/>
                  </a:ext>
                </a:extLst>
              </p:cNvPr>
              <p:cNvSpPr/>
              <p:nvPr/>
            </p:nvSpPr>
            <p:spPr>
              <a:xfrm>
                <a:off x="-1" y="-1"/>
                <a:ext cx="1464071" cy="456514"/>
              </a:xfrm>
              <a:prstGeom prst="rect">
                <a:avLst/>
              </a:prstGeom>
              <a:solidFill>
                <a:srgbClr val="A8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0" name="Shape 707">
                <a:extLst>
                  <a:ext uri="{FF2B5EF4-FFF2-40B4-BE49-F238E27FC236}">
                    <a16:creationId xmlns:a16="http://schemas.microsoft.com/office/drawing/2014/main" id="{07E5713C-A606-452A-8527-4D1C4F5E81D1}"/>
                  </a:ext>
                </a:extLst>
              </p:cNvPr>
              <p:cNvSpPr/>
              <p:nvPr/>
            </p:nvSpPr>
            <p:spPr>
              <a:xfrm>
                <a:off x="-1" y="74586"/>
                <a:ext cx="14640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SOLID R</a:t>
                </a:r>
              </a:p>
            </p:txBody>
          </p:sp>
        </p:grpSp>
        <p:grpSp>
          <p:nvGrpSpPr>
            <p:cNvPr id="73" name="Group 711">
              <a:extLst>
                <a:ext uri="{FF2B5EF4-FFF2-40B4-BE49-F238E27FC236}">
                  <a16:creationId xmlns:a16="http://schemas.microsoft.com/office/drawing/2014/main" id="{AE503769-A060-4BCC-A63B-515B08C05FFB}"/>
                </a:ext>
              </a:extLst>
            </p:cNvPr>
            <p:cNvGrpSpPr/>
            <p:nvPr/>
          </p:nvGrpSpPr>
          <p:grpSpPr>
            <a:xfrm>
              <a:off x="6191787" y="-1"/>
              <a:ext cx="1319089" cy="456514"/>
              <a:chOff x="0" y="0"/>
              <a:chExt cx="1319087" cy="456512"/>
            </a:xfrm>
          </p:grpSpPr>
          <p:sp>
            <p:nvSpPr>
              <p:cNvPr id="77" name="Shape 709">
                <a:extLst>
                  <a:ext uri="{FF2B5EF4-FFF2-40B4-BE49-F238E27FC236}">
                    <a16:creationId xmlns:a16="http://schemas.microsoft.com/office/drawing/2014/main" id="{024D17FF-8D38-489B-A995-6D3F04423AD2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8" name="Shape 710">
                <a:extLst>
                  <a:ext uri="{FF2B5EF4-FFF2-40B4-BE49-F238E27FC236}">
                    <a16:creationId xmlns:a16="http://schemas.microsoft.com/office/drawing/2014/main" id="{48ABCABB-EC17-4F4C-BF2B-904997439037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R</a:t>
                </a:r>
              </a:p>
            </p:txBody>
          </p:sp>
        </p:grpSp>
        <p:grpSp>
          <p:nvGrpSpPr>
            <p:cNvPr id="74" name="Group 714">
              <a:extLst>
                <a:ext uri="{FF2B5EF4-FFF2-40B4-BE49-F238E27FC236}">
                  <a16:creationId xmlns:a16="http://schemas.microsoft.com/office/drawing/2014/main" id="{B45E3C2F-9BA6-4CAF-8EE6-C668D0C56F0A}"/>
                </a:ext>
              </a:extLst>
            </p:cNvPr>
            <p:cNvGrpSpPr/>
            <p:nvPr/>
          </p:nvGrpSpPr>
          <p:grpSpPr>
            <a:xfrm>
              <a:off x="3740575" y="-1"/>
              <a:ext cx="1145883" cy="456514"/>
              <a:chOff x="0" y="0"/>
              <a:chExt cx="1145882" cy="456512"/>
            </a:xfrm>
          </p:grpSpPr>
          <p:sp>
            <p:nvSpPr>
              <p:cNvPr id="75" name="Shape 712">
                <a:extLst>
                  <a:ext uri="{FF2B5EF4-FFF2-40B4-BE49-F238E27FC236}">
                    <a16:creationId xmlns:a16="http://schemas.microsoft.com/office/drawing/2014/main" id="{1C19C4E4-5488-4128-B10F-6C943B8E0376}"/>
                  </a:ext>
                </a:extLst>
              </p:cNvPr>
              <p:cNvSpPr/>
              <p:nvPr/>
            </p:nvSpPr>
            <p:spPr>
              <a:xfrm>
                <a:off x="0" y="-1"/>
                <a:ext cx="1145883" cy="456514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6" name="Shape 713">
                <a:extLst>
                  <a:ext uri="{FF2B5EF4-FFF2-40B4-BE49-F238E27FC236}">
                    <a16:creationId xmlns:a16="http://schemas.microsoft.com/office/drawing/2014/main" id="{BD04ED3A-E0BF-4B35-AF74-E63E2AEF25DB}"/>
                  </a:ext>
                </a:extLst>
              </p:cNvPr>
              <p:cNvSpPr/>
              <p:nvPr/>
            </p:nvSpPr>
            <p:spPr>
              <a:xfrm>
                <a:off x="0" y="74586"/>
                <a:ext cx="114588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D</a:t>
                </a:r>
              </a:p>
            </p:txBody>
          </p:sp>
        </p:grpSp>
      </p:grpSp>
      <p:sp>
        <p:nvSpPr>
          <p:cNvPr id="93" name="Shape 686">
            <a:extLst>
              <a:ext uri="{FF2B5EF4-FFF2-40B4-BE49-F238E27FC236}">
                <a16:creationId xmlns:a16="http://schemas.microsoft.com/office/drawing/2014/main" id="{C8EAF2B2-1A49-4273-BEFE-9FDB43A399A6}"/>
              </a:ext>
            </a:extLst>
          </p:cNvPr>
          <p:cNvSpPr/>
          <p:nvPr/>
        </p:nvSpPr>
        <p:spPr>
          <a:xfrm>
            <a:off x="2864323" y="2413051"/>
            <a:ext cx="1406216" cy="15748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MA – Open (Baker)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C00000"/>
                </a:solidFill>
              </a:rPr>
              <a:t>MD – Open (Hogan)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ME – Mills</a:t>
            </a:r>
          </a:p>
        </p:txBody>
      </p:sp>
      <p:sp>
        <p:nvSpPr>
          <p:cNvPr id="94" name="Shape 686">
            <a:extLst>
              <a:ext uri="{FF2B5EF4-FFF2-40B4-BE49-F238E27FC236}">
                <a16:creationId xmlns:a16="http://schemas.microsoft.com/office/drawing/2014/main" id="{EFC44F64-62F7-485F-887F-82B6E3775D77}"/>
              </a:ext>
            </a:extLst>
          </p:cNvPr>
          <p:cNvSpPr/>
          <p:nvPr/>
        </p:nvSpPr>
        <p:spPr>
          <a:xfrm>
            <a:off x="3984173" y="2398842"/>
            <a:ext cx="1406216" cy="12516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MI – Whitmer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NV – Sisolak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400" dirty="0">
                <a:solidFill>
                  <a:srgbClr val="4472C4"/>
                </a:solidFill>
              </a:rPr>
              <a:t>PA – Open (Wolf)</a:t>
            </a:r>
          </a:p>
        </p:txBody>
      </p:sp>
    </p:spTree>
    <p:extLst>
      <p:ext uri="{BB962C8B-B14F-4D97-AF65-F5344CB8AC3E}">
        <p14:creationId xmlns:p14="http://schemas.microsoft.com/office/powerpoint/2010/main" val="3111937449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1" name="Shape 141"/>
          <p:cNvSpPr/>
          <p:nvPr/>
        </p:nvSpPr>
        <p:spPr>
          <a:xfrm>
            <a:off x="1315053" y="1642405"/>
            <a:ext cx="9561891" cy="2640844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2" name="Rectangle 11">
            <a:extLst>
              <a:ext uri="{FF2B5EF4-FFF2-40B4-BE49-F238E27FC236}">
                <a16:creationId xmlns:a16="http://schemas.microsoft.com/office/drawing/2014/main" id="{58575295-0187-4A3C-ABFE-0071B02777F9}"/>
              </a:ext>
            </a:extLst>
          </p:cNvPr>
          <p:cNvSpPr/>
          <p:nvPr/>
        </p:nvSpPr>
        <p:spPr>
          <a:xfrm>
            <a:off x="1036885" y="2290513"/>
            <a:ext cx="10118225" cy="156966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For more information contact: </a:t>
            </a:r>
          </a:p>
          <a:p>
            <a:pPr lvl="0" algn="ctr"/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n</a:t>
            </a:r>
            <a:r>
              <a:rPr lang="en-US" sz="3200" b="1">
                <a:solidFill>
                  <a:prstClr val="white"/>
                </a:solidFill>
                <a:latin typeface="Century Gothic" panose="020B0502020202020204" pitchFamily="34" charset="0"/>
              </a:rPr>
              <a:t>athan</a:t>
            </a:r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@insideelections.com</a:t>
            </a:r>
            <a:b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</a:br>
            <a:r>
              <a:rPr lang="en-US" sz="3200" b="1" dirty="0">
                <a:solidFill>
                  <a:prstClr val="white"/>
                </a:solidFill>
                <a:latin typeface="Century Gothic" panose="020B0502020202020204" pitchFamily="34" charset="0"/>
              </a:rPr>
              <a:t>InsideElections.com| @InsideElections</a:t>
            </a:r>
          </a:p>
        </p:txBody>
      </p:sp>
    </p:spTree>
    <p:extLst>
      <p:ext uri="{BB962C8B-B14F-4D97-AF65-F5344CB8AC3E}">
        <p14:creationId xmlns:p14="http://schemas.microsoft.com/office/powerpoint/2010/main" val="16927300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6000" b="1" dirty="0"/>
              <a:t>2022 Midterm</a:t>
            </a:r>
            <a:br>
              <a:rPr lang="en-US" sz="6000" b="1" dirty="0"/>
            </a:br>
            <a:r>
              <a:rPr lang="en-US" sz="6000" b="1" dirty="0"/>
              <a:t>Election Outlook</a:t>
            </a:r>
            <a:endParaRPr sz="60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5256422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9" y="-18682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	Congress is on the Line</a:t>
            </a:r>
          </a:p>
          <a:p>
            <a:endParaRPr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-305724" y="2163810"/>
            <a:ext cx="11911263" cy="64633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600" dirty="0"/>
              <a:t>    Majority in Both Chambers at Stake</a:t>
            </a:r>
            <a:endParaRPr sz="3600"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120032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r>
                <a:rPr lang="en-US" sz="3200" dirty="0"/>
                <a:t>Senate: Republicans need net gain of 1 seat for majority</a:t>
              </a:r>
            </a:p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-23590" y="4532676"/>
            <a:ext cx="11738415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House: Republicans need net gain of 5 seats for majority</a:t>
            </a:r>
            <a:endParaRPr sz="1400" dirty="0"/>
          </a:p>
        </p:txBody>
      </p:sp>
    </p:spTree>
    <p:extLst>
      <p:ext uri="{BB962C8B-B14F-4D97-AF65-F5344CB8AC3E}">
        <p14:creationId xmlns:p14="http://schemas.microsoft.com/office/powerpoint/2010/main" val="218166423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2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434278" y="0"/>
            <a:ext cx="12927491" cy="7474689"/>
          </a:xfrm>
          <a:prstGeom prst="rect">
            <a:avLst/>
          </a:prstGeom>
          <a:ln w="12700">
            <a:miter lim="400000"/>
          </a:ln>
        </p:spPr>
      </p:pic>
      <p:sp>
        <p:nvSpPr>
          <p:cNvPr id="643" name="Shape 643"/>
          <p:cNvSpPr/>
          <p:nvPr/>
        </p:nvSpPr>
        <p:spPr>
          <a:xfrm>
            <a:off x="3567310" y="424294"/>
            <a:ext cx="9844642" cy="974062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4" name="Shape 644"/>
          <p:cNvSpPr/>
          <p:nvPr/>
        </p:nvSpPr>
        <p:spPr>
          <a:xfrm>
            <a:off x="3566962" y="163642"/>
            <a:ext cx="9835197" cy="793519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45" name="Shape 645"/>
          <p:cNvSpPr/>
          <p:nvPr/>
        </p:nvSpPr>
        <p:spPr>
          <a:xfrm>
            <a:off x="3567310" y="292700"/>
            <a:ext cx="1148574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46" name="Shape 646"/>
          <p:cNvSpPr/>
          <p:nvPr/>
        </p:nvSpPr>
        <p:spPr>
          <a:xfrm>
            <a:off x="3762067" y="424294"/>
            <a:ext cx="12218477" cy="7137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>
              <a:defRPr sz="40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		Three Midterm Scenarios</a:t>
            </a:r>
            <a:endParaRPr dirty="0"/>
          </a:p>
        </p:txBody>
      </p:sp>
      <p:grpSp>
        <p:nvGrpSpPr>
          <p:cNvPr id="649" name="Group 649"/>
          <p:cNvGrpSpPr/>
          <p:nvPr/>
        </p:nvGrpSpPr>
        <p:grpSpPr>
          <a:xfrm>
            <a:off x="9871306" y="6007608"/>
            <a:ext cx="2314303" cy="1101385"/>
            <a:chOff x="0" y="0"/>
            <a:chExt cx="2314301" cy="1101384"/>
          </a:xfrm>
        </p:grpSpPr>
        <p:pic>
          <p:nvPicPr>
            <p:cNvPr id="647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48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50" name="Shape 650"/>
          <p:cNvSpPr/>
          <p:nvPr/>
        </p:nvSpPr>
        <p:spPr>
          <a:xfrm>
            <a:off x="3334814" y="1910842"/>
            <a:ext cx="690756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sz="3200" dirty="0"/>
              <a:t>  1) Republicans Sweep Congress </a:t>
            </a:r>
            <a:endParaRPr sz="3200" dirty="0"/>
          </a:p>
        </p:txBody>
      </p:sp>
      <p:sp>
        <p:nvSpPr>
          <p:cNvPr id="651" name="Shape 651"/>
          <p:cNvSpPr/>
          <p:nvPr/>
        </p:nvSpPr>
        <p:spPr>
          <a:xfrm>
            <a:off x="3572698" y="3247166"/>
            <a:ext cx="5046603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2" name="Shape 652"/>
          <p:cNvSpPr/>
          <p:nvPr/>
        </p:nvSpPr>
        <p:spPr>
          <a:xfrm>
            <a:off x="4416552" y="2479092"/>
            <a:ext cx="3684712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1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653" name="Shape 653"/>
          <p:cNvSpPr/>
          <p:nvPr/>
        </p:nvSpPr>
        <p:spPr>
          <a:xfrm>
            <a:off x="1483614" y="4867447"/>
            <a:ext cx="9368589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2000" dirty="0"/>
          </a:p>
        </p:txBody>
      </p:sp>
      <p:sp>
        <p:nvSpPr>
          <p:cNvPr id="656" name="Shape 656"/>
          <p:cNvSpPr/>
          <p:nvPr/>
        </p:nvSpPr>
        <p:spPr>
          <a:xfrm>
            <a:off x="1411706" y="5797058"/>
            <a:ext cx="9368589" cy="4001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2" name="Shape 653">
            <a:extLst>
              <a:ext uri="{FF2B5EF4-FFF2-40B4-BE49-F238E27FC236}">
                <a16:creationId xmlns:a16="http://schemas.microsoft.com/office/drawing/2014/main" id="{6A4CE00A-2162-4C53-89A5-86E43CB839BA}"/>
              </a:ext>
            </a:extLst>
          </p:cNvPr>
          <p:cNvSpPr/>
          <p:nvPr/>
        </p:nvSpPr>
        <p:spPr>
          <a:xfrm>
            <a:off x="3443289" y="3172131"/>
            <a:ext cx="6778294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200" dirty="0"/>
              <a:t>2) GOP House / Senate Toss-up </a:t>
            </a:r>
            <a:endParaRPr sz="3200" dirty="0"/>
          </a:p>
        </p:txBody>
      </p:sp>
      <p:pic>
        <p:nvPicPr>
          <p:cNvPr id="17" name="image9.png">
            <a:extLst>
              <a:ext uri="{FF2B5EF4-FFF2-40B4-BE49-F238E27FC236}">
                <a16:creationId xmlns:a16="http://schemas.microsoft.com/office/drawing/2014/main" id="{2F5DF39D-A903-414C-9B14-F1FEDBD580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3628" y="2863891"/>
            <a:ext cx="1161430" cy="1127017"/>
          </a:xfrm>
          <a:prstGeom prst="rect">
            <a:avLst/>
          </a:prstGeom>
          <a:ln w="12700">
            <a:miter lim="400000"/>
          </a:ln>
        </p:spPr>
      </p:pic>
      <p:pic>
        <p:nvPicPr>
          <p:cNvPr id="18" name="image9.png">
            <a:extLst>
              <a:ext uri="{FF2B5EF4-FFF2-40B4-BE49-F238E27FC236}">
                <a16:creationId xmlns:a16="http://schemas.microsoft.com/office/drawing/2014/main" id="{1DDE8A19-33BE-4795-B43C-7747D0C413E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22967" y="4054757"/>
            <a:ext cx="1161430" cy="1127017"/>
          </a:xfrm>
          <a:prstGeom prst="rect">
            <a:avLst/>
          </a:prstGeom>
          <a:ln w="12700">
            <a:miter lim="400000"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73477D4-7E14-4123-8978-7311330085BD}"/>
              </a:ext>
            </a:extLst>
          </p:cNvPr>
          <p:cNvSpPr txBox="1"/>
          <p:nvPr/>
        </p:nvSpPr>
        <p:spPr>
          <a:xfrm>
            <a:off x="3566962" y="4433419"/>
            <a:ext cx="69306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Century Gothic" panose="020B0502020202020204" pitchFamily="34" charset="0"/>
              </a:rPr>
              <a:t> 3) Democratic Expansion</a:t>
            </a:r>
          </a:p>
        </p:txBody>
      </p:sp>
      <p:pic>
        <p:nvPicPr>
          <p:cNvPr id="20" name="image8.png">
            <a:extLst>
              <a:ext uri="{FF2B5EF4-FFF2-40B4-BE49-F238E27FC236}">
                <a16:creationId xmlns:a16="http://schemas.microsoft.com/office/drawing/2014/main" id="{CB356C49-1A63-492C-98D2-69B4AAE8D51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9317" y="1808283"/>
            <a:ext cx="1320661" cy="1009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21" name="image8.png">
            <a:extLst>
              <a:ext uri="{FF2B5EF4-FFF2-40B4-BE49-F238E27FC236}">
                <a16:creationId xmlns:a16="http://schemas.microsoft.com/office/drawing/2014/main" id="{4C11F18F-E87A-43F6-84E8-113ECBA080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65066" y="2931520"/>
            <a:ext cx="1320661" cy="100936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7155005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Senate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3958514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Senate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F29E56-FB12-4113-8510-153F521BC1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92" y="1770933"/>
            <a:ext cx="9314614" cy="428306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472474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403">
            <a:extLst>
              <a:ext uri="{FF2B5EF4-FFF2-40B4-BE49-F238E27FC236}">
                <a16:creationId xmlns:a16="http://schemas.microsoft.com/office/drawing/2014/main" id="{87F73972-BE0D-4B24-B274-F956663D04B8}"/>
              </a:ext>
            </a:extLst>
          </p:cNvPr>
          <p:cNvSpPr/>
          <p:nvPr/>
        </p:nvSpPr>
        <p:spPr>
          <a:xfrm>
            <a:off x="2828927" y="2084726"/>
            <a:ext cx="1127350" cy="3596109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6" name="Shape 402">
            <a:extLst>
              <a:ext uri="{FF2B5EF4-FFF2-40B4-BE49-F238E27FC236}">
                <a16:creationId xmlns:a16="http://schemas.microsoft.com/office/drawing/2014/main" id="{4E36B58D-873A-44F2-B179-6B2BED18A904}"/>
              </a:ext>
            </a:extLst>
          </p:cNvPr>
          <p:cNvSpPr/>
          <p:nvPr/>
        </p:nvSpPr>
        <p:spPr>
          <a:xfrm>
            <a:off x="259721" y="2084726"/>
            <a:ext cx="1259453" cy="3596109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72" name="Shape 672"/>
          <p:cNvSpPr/>
          <p:nvPr/>
        </p:nvSpPr>
        <p:spPr>
          <a:xfrm>
            <a:off x="458080" y="1271418"/>
            <a:ext cx="4075706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sz="2000" dirty="0"/>
              <a:t>Democrat</a:t>
            </a:r>
            <a:r>
              <a:rPr lang="en-US" sz="2000" dirty="0"/>
              <a:t>ic Seats: 14 </a:t>
            </a:r>
            <a:endParaRPr sz="2000" dirty="0"/>
          </a:p>
        </p:txBody>
      </p:sp>
      <p:sp>
        <p:nvSpPr>
          <p:cNvPr id="673" name="Shape 673"/>
          <p:cNvSpPr/>
          <p:nvPr/>
        </p:nvSpPr>
        <p:spPr>
          <a:xfrm>
            <a:off x="311524" y="2181094"/>
            <a:ext cx="2049582" cy="186204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CO – Bennet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CT – Blumenthal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IL – Duckworth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VT – Open (Leahy)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WA - Murray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CA – Padilla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HI – Schatz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NY – Schumer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MD – Van </a:t>
            </a:r>
            <a:r>
              <a:rPr lang="en-US" sz="1100" dirty="0" err="1">
                <a:solidFill>
                  <a:srgbClr val="0070C0"/>
                </a:solidFill>
                <a:latin typeface="Century Gothic" panose="020B0502020202020204" pitchFamily="34" charset="0"/>
              </a:rPr>
              <a:t>Hollen</a:t>
            </a:r>
            <a:endParaRPr lang="en-US" sz="1100" dirty="0">
              <a:solidFill>
                <a:srgbClr val="0070C0"/>
              </a:solidFill>
              <a:latin typeface="Century Gothic" panose="020B0502020202020204" pitchFamily="34" charset="0"/>
            </a:endParaRP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OR – Wyden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rPr lang="en-US" sz="1100" dirty="0">
                <a:solidFill>
                  <a:srgbClr val="0070C0"/>
                </a:solidFill>
                <a:latin typeface="Century Gothic" panose="020B0502020202020204" pitchFamily="34" charset="0"/>
              </a:rPr>
              <a:t> </a:t>
            </a:r>
          </a:p>
        </p:txBody>
      </p:sp>
      <p:sp>
        <p:nvSpPr>
          <p:cNvPr id="674" name="Shape 674"/>
          <p:cNvSpPr/>
          <p:nvPr/>
        </p:nvSpPr>
        <p:spPr>
          <a:xfrm>
            <a:off x="1686288" y="2290050"/>
            <a:ext cx="112053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grpSp>
        <p:nvGrpSpPr>
          <p:cNvPr id="677" name="Group 677"/>
          <p:cNvGrpSpPr/>
          <p:nvPr/>
        </p:nvGrpSpPr>
        <p:grpSpPr>
          <a:xfrm>
            <a:off x="9877697" y="5906473"/>
            <a:ext cx="2314303" cy="1101385"/>
            <a:chOff x="0" y="0"/>
            <a:chExt cx="2314301" cy="1101384"/>
          </a:xfrm>
        </p:grpSpPr>
        <p:pic>
          <p:nvPicPr>
            <p:cNvPr id="675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6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680" name="Group 680"/>
          <p:cNvGrpSpPr/>
          <p:nvPr/>
        </p:nvGrpSpPr>
        <p:grpSpPr>
          <a:xfrm>
            <a:off x="9985278" y="5988721"/>
            <a:ext cx="2170360" cy="879161"/>
            <a:chOff x="0" y="0"/>
            <a:chExt cx="2170359" cy="879159"/>
          </a:xfrm>
        </p:grpSpPr>
        <p:pic>
          <p:nvPicPr>
            <p:cNvPr id="678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679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681" name="Shape 681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682" name="Shape 682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683" name="Shape 683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684" name="Shape 684"/>
          <p:cNvSpPr/>
          <p:nvPr/>
        </p:nvSpPr>
        <p:spPr>
          <a:xfrm>
            <a:off x="2246554" y="109124"/>
            <a:ext cx="7552302" cy="5539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3000" dirty="0"/>
              <a:t>2022 Senate </a:t>
            </a:r>
            <a:r>
              <a:rPr lang="en-US" sz="3000" b="1" dirty="0"/>
              <a:t>Races</a:t>
            </a:r>
            <a:endParaRPr sz="3000" b="1" dirty="0"/>
          </a:p>
        </p:txBody>
      </p:sp>
      <p:sp>
        <p:nvSpPr>
          <p:cNvPr id="687" name="Shape 687"/>
          <p:cNvSpPr/>
          <p:nvPr/>
        </p:nvSpPr>
        <p:spPr>
          <a:xfrm>
            <a:off x="7670611" y="1268298"/>
            <a:ext cx="4075705" cy="2769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>
            <a:lvl1pPr>
              <a:lnSpc>
                <a:spcPct val="90000"/>
              </a:lnSpc>
              <a:defRPr sz="26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sz="2000" dirty="0"/>
              <a:t>Republican</a:t>
            </a:r>
            <a:r>
              <a:rPr lang="en-US" sz="2000" dirty="0"/>
              <a:t> Seats: 21 </a:t>
            </a:r>
            <a:endParaRPr sz="2000" dirty="0"/>
          </a:p>
        </p:txBody>
      </p:sp>
      <p:sp>
        <p:nvSpPr>
          <p:cNvPr id="695" name="Shape 695"/>
          <p:cNvSpPr/>
          <p:nvPr/>
        </p:nvSpPr>
        <p:spPr>
          <a:xfrm>
            <a:off x="2763654" y="1822547"/>
            <a:ext cx="1161373" cy="30734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tIns="45719" rIns="45719" bIns="45719" numCol="1" anchor="ctr">
            <a:spAutoFit/>
          </a:bodyPr>
          <a:lstStyle>
            <a:lvl1pPr algn="ctr">
              <a:defRPr sz="1400" b="1" spc="3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r>
              <a:rPr dirty="0"/>
              <a:t>LEAN D</a:t>
            </a:r>
          </a:p>
        </p:txBody>
      </p:sp>
      <p:sp>
        <p:nvSpPr>
          <p:cNvPr id="717" name="Shape 717"/>
          <p:cNvSpPr/>
          <p:nvPr/>
        </p:nvSpPr>
        <p:spPr>
          <a:xfrm>
            <a:off x="9279617" y="2287735"/>
            <a:ext cx="1411323" cy="16927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/>
          </a:p>
        </p:txBody>
      </p:sp>
      <p:sp>
        <p:nvSpPr>
          <p:cNvPr id="54" name="Shape 686">
            <a:extLst>
              <a:ext uri="{FF2B5EF4-FFF2-40B4-BE49-F238E27FC236}">
                <a16:creationId xmlns:a16="http://schemas.microsoft.com/office/drawing/2014/main" id="{BA69B470-0FB6-4DA5-8238-CD6615576938}"/>
              </a:ext>
            </a:extLst>
          </p:cNvPr>
          <p:cNvSpPr/>
          <p:nvPr/>
        </p:nvSpPr>
        <p:spPr>
          <a:xfrm>
            <a:off x="2926258" y="2150646"/>
            <a:ext cx="1287449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NH - Hassan</a:t>
            </a:r>
          </a:p>
        </p:txBody>
      </p:sp>
      <p:sp>
        <p:nvSpPr>
          <p:cNvPr id="2" name="Shape 685">
            <a:extLst>
              <a:ext uri="{FF2B5EF4-FFF2-40B4-BE49-F238E27FC236}">
                <a16:creationId xmlns:a16="http://schemas.microsoft.com/office/drawing/2014/main" id="{0EFAC9A3-D570-4EA1-9D88-0CB90B01B9AA}"/>
              </a:ext>
            </a:extLst>
          </p:cNvPr>
          <p:cNvSpPr/>
          <p:nvPr/>
        </p:nvSpPr>
        <p:spPr>
          <a:xfrm>
            <a:off x="5156942" y="3930963"/>
            <a:ext cx="1312378" cy="3225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600" dirty="0">
              <a:solidFill>
                <a:srgbClr val="FF5C5A"/>
              </a:solidFill>
            </a:endParaRPr>
          </a:p>
        </p:txBody>
      </p:sp>
      <p:grpSp>
        <p:nvGrpSpPr>
          <p:cNvPr id="37" name="Group 715">
            <a:extLst>
              <a:ext uri="{FF2B5EF4-FFF2-40B4-BE49-F238E27FC236}">
                <a16:creationId xmlns:a16="http://schemas.microsoft.com/office/drawing/2014/main" id="{81655014-B685-440A-8387-CCE8DC78356E}"/>
              </a:ext>
            </a:extLst>
          </p:cNvPr>
          <p:cNvGrpSpPr/>
          <p:nvPr/>
        </p:nvGrpSpPr>
        <p:grpSpPr>
          <a:xfrm>
            <a:off x="241006" y="1649992"/>
            <a:ext cx="11563397" cy="456513"/>
            <a:chOff x="0" y="0"/>
            <a:chExt cx="11563396" cy="456512"/>
          </a:xfrm>
        </p:grpSpPr>
        <p:grpSp>
          <p:nvGrpSpPr>
            <p:cNvPr id="38" name="Group 690">
              <a:extLst>
                <a:ext uri="{FF2B5EF4-FFF2-40B4-BE49-F238E27FC236}">
                  <a16:creationId xmlns:a16="http://schemas.microsoft.com/office/drawing/2014/main" id="{BCCF39B9-642D-4DC2-A46B-AAB91D892FC7}"/>
                </a:ext>
              </a:extLst>
            </p:cNvPr>
            <p:cNvGrpSpPr/>
            <p:nvPr/>
          </p:nvGrpSpPr>
          <p:grpSpPr>
            <a:xfrm>
              <a:off x="0" y="-1"/>
              <a:ext cx="1297667" cy="456514"/>
              <a:chOff x="0" y="0"/>
              <a:chExt cx="1297666" cy="456512"/>
            </a:xfrm>
          </p:grpSpPr>
          <p:sp>
            <p:nvSpPr>
              <p:cNvPr id="64" name="Shape 688">
                <a:extLst>
                  <a:ext uri="{FF2B5EF4-FFF2-40B4-BE49-F238E27FC236}">
                    <a16:creationId xmlns:a16="http://schemas.microsoft.com/office/drawing/2014/main" id="{A5E6E463-D325-4A5D-9F48-2143832101FC}"/>
                  </a:ext>
                </a:extLst>
              </p:cNvPr>
              <p:cNvSpPr/>
              <p:nvPr/>
            </p:nvSpPr>
            <p:spPr>
              <a:xfrm>
                <a:off x="0" y="-1"/>
                <a:ext cx="1297667" cy="456514"/>
              </a:xfrm>
              <a:prstGeom prst="rect">
                <a:avLst/>
              </a:prstGeom>
              <a:solidFill>
                <a:srgbClr val="2255A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5" name="Shape 689">
                <a:extLst>
                  <a:ext uri="{FF2B5EF4-FFF2-40B4-BE49-F238E27FC236}">
                    <a16:creationId xmlns:a16="http://schemas.microsoft.com/office/drawing/2014/main" id="{8FFD002B-56D8-4F54-9F86-29503968E160}"/>
                  </a:ext>
                </a:extLst>
              </p:cNvPr>
              <p:cNvSpPr/>
              <p:nvPr/>
            </p:nvSpPr>
            <p:spPr>
              <a:xfrm>
                <a:off x="0" y="74586"/>
                <a:ext cx="129766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SOLID D</a:t>
                </a:r>
              </a:p>
            </p:txBody>
          </p:sp>
        </p:grpSp>
        <p:grpSp>
          <p:nvGrpSpPr>
            <p:cNvPr id="39" name="Group 693">
              <a:extLst>
                <a:ext uri="{FF2B5EF4-FFF2-40B4-BE49-F238E27FC236}">
                  <a16:creationId xmlns:a16="http://schemas.microsoft.com/office/drawing/2014/main" id="{EEA69E0F-A590-43BF-AE68-26A6E7D1F4C4}"/>
                </a:ext>
              </a:extLst>
            </p:cNvPr>
            <p:cNvGrpSpPr/>
            <p:nvPr/>
          </p:nvGrpSpPr>
          <p:grpSpPr>
            <a:xfrm>
              <a:off x="1291450" y="-1"/>
              <a:ext cx="1296470" cy="456514"/>
              <a:chOff x="0" y="0"/>
              <a:chExt cx="1296469" cy="456512"/>
            </a:xfrm>
          </p:grpSpPr>
          <p:sp>
            <p:nvSpPr>
              <p:cNvPr id="62" name="Shape 691">
                <a:extLst>
                  <a:ext uri="{FF2B5EF4-FFF2-40B4-BE49-F238E27FC236}">
                    <a16:creationId xmlns:a16="http://schemas.microsoft.com/office/drawing/2014/main" id="{477F619E-E402-4EA3-86F0-AFD519C3BEAC}"/>
                  </a:ext>
                </a:extLst>
              </p:cNvPr>
              <p:cNvSpPr/>
              <p:nvPr/>
            </p:nvSpPr>
            <p:spPr>
              <a:xfrm>
                <a:off x="-1" y="-1"/>
                <a:ext cx="1296471" cy="456514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3" name="Shape 692">
                <a:extLst>
                  <a:ext uri="{FF2B5EF4-FFF2-40B4-BE49-F238E27FC236}">
                    <a16:creationId xmlns:a16="http://schemas.microsoft.com/office/drawing/2014/main" id="{64CF2A31-135F-4DA1-9204-240505DF9800}"/>
                  </a:ext>
                </a:extLst>
              </p:cNvPr>
              <p:cNvSpPr/>
              <p:nvPr/>
            </p:nvSpPr>
            <p:spPr>
              <a:xfrm>
                <a:off x="-1" y="74586"/>
                <a:ext cx="12964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D</a:t>
                </a:r>
              </a:p>
            </p:txBody>
          </p:sp>
        </p:grpSp>
        <p:grpSp>
          <p:nvGrpSpPr>
            <p:cNvPr id="40" name="Group 696">
              <a:extLst>
                <a:ext uri="{FF2B5EF4-FFF2-40B4-BE49-F238E27FC236}">
                  <a16:creationId xmlns:a16="http://schemas.microsoft.com/office/drawing/2014/main" id="{9F7D569D-C171-4540-AEA9-52C470314501}"/>
                </a:ext>
              </a:extLst>
            </p:cNvPr>
            <p:cNvGrpSpPr/>
            <p:nvPr/>
          </p:nvGrpSpPr>
          <p:grpSpPr>
            <a:xfrm>
              <a:off x="2579463" y="-1"/>
              <a:ext cx="1161372" cy="456514"/>
              <a:chOff x="0" y="0"/>
              <a:chExt cx="1161370" cy="456512"/>
            </a:xfrm>
          </p:grpSpPr>
          <p:sp>
            <p:nvSpPr>
              <p:cNvPr id="60" name="Shape 694">
                <a:extLst>
                  <a:ext uri="{FF2B5EF4-FFF2-40B4-BE49-F238E27FC236}">
                    <a16:creationId xmlns:a16="http://schemas.microsoft.com/office/drawing/2014/main" id="{88F14582-56FC-4C8D-9FF0-F286B68DC5EE}"/>
                  </a:ext>
                </a:extLst>
              </p:cNvPr>
              <p:cNvSpPr/>
              <p:nvPr/>
            </p:nvSpPr>
            <p:spPr>
              <a:xfrm>
                <a:off x="0" y="-1"/>
                <a:ext cx="1161371" cy="456514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61" name="Shape 695">
                <a:extLst>
                  <a:ext uri="{FF2B5EF4-FFF2-40B4-BE49-F238E27FC236}">
                    <a16:creationId xmlns:a16="http://schemas.microsoft.com/office/drawing/2014/main" id="{6D19E00A-F8DE-4465-9B84-564BA4EE8389}"/>
                  </a:ext>
                </a:extLst>
              </p:cNvPr>
              <p:cNvSpPr/>
              <p:nvPr/>
            </p:nvSpPr>
            <p:spPr>
              <a:xfrm>
                <a:off x="0" y="74586"/>
                <a:ext cx="11613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D</a:t>
                </a:r>
              </a:p>
            </p:txBody>
          </p:sp>
        </p:grpSp>
        <p:grpSp>
          <p:nvGrpSpPr>
            <p:cNvPr id="41" name="Group 699">
              <a:extLst>
                <a:ext uri="{FF2B5EF4-FFF2-40B4-BE49-F238E27FC236}">
                  <a16:creationId xmlns:a16="http://schemas.microsoft.com/office/drawing/2014/main" id="{8F6E8011-CFD5-410B-9DDE-B06A1C625C3D}"/>
                </a:ext>
              </a:extLst>
            </p:cNvPr>
            <p:cNvGrpSpPr/>
            <p:nvPr/>
          </p:nvGrpSpPr>
          <p:grpSpPr>
            <a:xfrm>
              <a:off x="4886458" y="-1"/>
              <a:ext cx="1324136" cy="456514"/>
              <a:chOff x="0" y="0"/>
              <a:chExt cx="1324135" cy="456512"/>
            </a:xfrm>
          </p:grpSpPr>
          <p:sp>
            <p:nvSpPr>
              <p:cNvPr id="58" name="Shape 697">
                <a:extLst>
                  <a:ext uri="{FF2B5EF4-FFF2-40B4-BE49-F238E27FC236}">
                    <a16:creationId xmlns:a16="http://schemas.microsoft.com/office/drawing/2014/main" id="{7312B4DB-586D-4CC4-88B7-B3A00232920A}"/>
                  </a:ext>
                </a:extLst>
              </p:cNvPr>
              <p:cNvSpPr/>
              <p:nvPr/>
            </p:nvSpPr>
            <p:spPr>
              <a:xfrm>
                <a:off x="-1" y="-1"/>
                <a:ext cx="1324137" cy="456514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9" name="Shape 698">
                <a:extLst>
                  <a:ext uri="{FF2B5EF4-FFF2-40B4-BE49-F238E27FC236}">
                    <a16:creationId xmlns:a16="http://schemas.microsoft.com/office/drawing/2014/main" id="{8701B8CB-E26A-4B23-AC6F-5641C2B581B1}"/>
                  </a:ext>
                </a:extLst>
              </p:cNvPr>
              <p:cNvSpPr/>
              <p:nvPr/>
            </p:nvSpPr>
            <p:spPr>
              <a:xfrm>
                <a:off x="-1" y="74586"/>
                <a:ext cx="1324137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TOSS UP</a:t>
                </a:r>
              </a:p>
            </p:txBody>
          </p:sp>
        </p:grpSp>
        <p:grpSp>
          <p:nvGrpSpPr>
            <p:cNvPr id="42" name="Group 702">
              <a:extLst>
                <a:ext uri="{FF2B5EF4-FFF2-40B4-BE49-F238E27FC236}">
                  <a16:creationId xmlns:a16="http://schemas.microsoft.com/office/drawing/2014/main" id="{1E3A4996-D647-44CE-B658-5212BE775307}"/>
                </a:ext>
              </a:extLst>
            </p:cNvPr>
            <p:cNvGrpSpPr/>
            <p:nvPr/>
          </p:nvGrpSpPr>
          <p:grpSpPr>
            <a:xfrm>
              <a:off x="7502423" y="-1"/>
              <a:ext cx="1298451" cy="456514"/>
              <a:chOff x="0" y="0"/>
              <a:chExt cx="1298450" cy="456512"/>
            </a:xfrm>
          </p:grpSpPr>
          <p:sp>
            <p:nvSpPr>
              <p:cNvPr id="56" name="Shape 700">
                <a:extLst>
                  <a:ext uri="{FF2B5EF4-FFF2-40B4-BE49-F238E27FC236}">
                    <a16:creationId xmlns:a16="http://schemas.microsoft.com/office/drawing/2014/main" id="{EC067166-EF06-4B71-9932-A91B62CA9012}"/>
                  </a:ext>
                </a:extLst>
              </p:cNvPr>
              <p:cNvSpPr/>
              <p:nvPr/>
            </p:nvSpPr>
            <p:spPr>
              <a:xfrm>
                <a:off x="-1" y="-1"/>
                <a:ext cx="1298452" cy="456514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7" name="Shape 701">
                <a:extLst>
                  <a:ext uri="{FF2B5EF4-FFF2-40B4-BE49-F238E27FC236}">
                    <a16:creationId xmlns:a16="http://schemas.microsoft.com/office/drawing/2014/main" id="{8AC123FE-B33D-4561-A21A-32AF32DC5AA5}"/>
                  </a:ext>
                </a:extLst>
              </p:cNvPr>
              <p:cNvSpPr/>
              <p:nvPr/>
            </p:nvSpPr>
            <p:spPr>
              <a:xfrm>
                <a:off x="-1" y="74586"/>
                <a:ext cx="1298452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R</a:t>
                </a:r>
              </a:p>
            </p:txBody>
          </p:sp>
        </p:grpSp>
        <p:grpSp>
          <p:nvGrpSpPr>
            <p:cNvPr id="43" name="Group 705">
              <a:extLst>
                <a:ext uri="{FF2B5EF4-FFF2-40B4-BE49-F238E27FC236}">
                  <a16:creationId xmlns:a16="http://schemas.microsoft.com/office/drawing/2014/main" id="{90E397DF-B9E3-4E63-8C6F-D90EE8285617}"/>
                </a:ext>
              </a:extLst>
            </p:cNvPr>
            <p:cNvGrpSpPr/>
            <p:nvPr/>
          </p:nvGrpSpPr>
          <p:grpSpPr>
            <a:xfrm>
              <a:off x="8792672" y="-1"/>
              <a:ext cx="1319089" cy="456514"/>
              <a:chOff x="0" y="0"/>
              <a:chExt cx="1319087" cy="456512"/>
            </a:xfrm>
          </p:grpSpPr>
          <p:sp>
            <p:nvSpPr>
              <p:cNvPr id="53" name="Shape 703">
                <a:extLst>
                  <a:ext uri="{FF2B5EF4-FFF2-40B4-BE49-F238E27FC236}">
                    <a16:creationId xmlns:a16="http://schemas.microsoft.com/office/drawing/2014/main" id="{327E23B5-C577-4B5F-8E82-E107C162A724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5" name="Shape 704">
                <a:extLst>
                  <a:ext uri="{FF2B5EF4-FFF2-40B4-BE49-F238E27FC236}">
                    <a16:creationId xmlns:a16="http://schemas.microsoft.com/office/drawing/2014/main" id="{408DBE9B-525D-4BE1-98E6-E2C98366E7D9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R</a:t>
                </a:r>
              </a:p>
            </p:txBody>
          </p:sp>
        </p:grpSp>
        <p:grpSp>
          <p:nvGrpSpPr>
            <p:cNvPr id="44" name="Group 708">
              <a:extLst>
                <a:ext uri="{FF2B5EF4-FFF2-40B4-BE49-F238E27FC236}">
                  <a16:creationId xmlns:a16="http://schemas.microsoft.com/office/drawing/2014/main" id="{D0020E00-ACF4-43D3-A4E3-2F32F0B636AD}"/>
                </a:ext>
              </a:extLst>
            </p:cNvPr>
            <p:cNvGrpSpPr/>
            <p:nvPr/>
          </p:nvGrpSpPr>
          <p:grpSpPr>
            <a:xfrm>
              <a:off x="10099327" y="-1"/>
              <a:ext cx="1464070" cy="456514"/>
              <a:chOff x="0" y="0"/>
              <a:chExt cx="1464069" cy="456512"/>
            </a:xfrm>
          </p:grpSpPr>
          <p:sp>
            <p:nvSpPr>
              <p:cNvPr id="51" name="Shape 706">
                <a:extLst>
                  <a:ext uri="{FF2B5EF4-FFF2-40B4-BE49-F238E27FC236}">
                    <a16:creationId xmlns:a16="http://schemas.microsoft.com/office/drawing/2014/main" id="{53AB1329-336F-4601-86A0-462F2CCF679C}"/>
                  </a:ext>
                </a:extLst>
              </p:cNvPr>
              <p:cNvSpPr/>
              <p:nvPr/>
            </p:nvSpPr>
            <p:spPr>
              <a:xfrm>
                <a:off x="-1" y="-1"/>
                <a:ext cx="1464071" cy="456514"/>
              </a:xfrm>
              <a:prstGeom prst="rect">
                <a:avLst/>
              </a:prstGeom>
              <a:solidFill>
                <a:srgbClr val="A83B39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2" name="Shape 707">
                <a:extLst>
                  <a:ext uri="{FF2B5EF4-FFF2-40B4-BE49-F238E27FC236}">
                    <a16:creationId xmlns:a16="http://schemas.microsoft.com/office/drawing/2014/main" id="{8221EDDF-FC3A-44C0-AA3D-806084B4F410}"/>
                  </a:ext>
                </a:extLst>
              </p:cNvPr>
              <p:cNvSpPr/>
              <p:nvPr/>
            </p:nvSpPr>
            <p:spPr>
              <a:xfrm>
                <a:off x="-1" y="74586"/>
                <a:ext cx="1464071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SOLID R</a:t>
                </a:r>
              </a:p>
            </p:txBody>
          </p:sp>
        </p:grpSp>
        <p:grpSp>
          <p:nvGrpSpPr>
            <p:cNvPr id="45" name="Group 711">
              <a:extLst>
                <a:ext uri="{FF2B5EF4-FFF2-40B4-BE49-F238E27FC236}">
                  <a16:creationId xmlns:a16="http://schemas.microsoft.com/office/drawing/2014/main" id="{8D56F19A-215D-4227-97A9-FD0680900FD0}"/>
                </a:ext>
              </a:extLst>
            </p:cNvPr>
            <p:cNvGrpSpPr/>
            <p:nvPr/>
          </p:nvGrpSpPr>
          <p:grpSpPr>
            <a:xfrm>
              <a:off x="6191787" y="-1"/>
              <a:ext cx="1319089" cy="456514"/>
              <a:chOff x="0" y="0"/>
              <a:chExt cx="1319087" cy="456512"/>
            </a:xfrm>
          </p:grpSpPr>
          <p:sp>
            <p:nvSpPr>
              <p:cNvPr id="49" name="Shape 709">
                <a:extLst>
                  <a:ext uri="{FF2B5EF4-FFF2-40B4-BE49-F238E27FC236}">
                    <a16:creationId xmlns:a16="http://schemas.microsoft.com/office/drawing/2014/main" id="{6F955299-3DA6-4910-83B7-205F460F7651}"/>
                  </a:ext>
                </a:extLst>
              </p:cNvPr>
              <p:cNvSpPr/>
              <p:nvPr/>
            </p:nvSpPr>
            <p:spPr>
              <a:xfrm>
                <a:off x="0" y="-1"/>
                <a:ext cx="1319088" cy="456514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50" name="Shape 710">
                <a:extLst>
                  <a:ext uri="{FF2B5EF4-FFF2-40B4-BE49-F238E27FC236}">
                    <a16:creationId xmlns:a16="http://schemas.microsoft.com/office/drawing/2014/main" id="{61038D69-F5B0-4F88-A1EF-464A274A1A25}"/>
                  </a:ext>
                </a:extLst>
              </p:cNvPr>
              <p:cNvSpPr/>
              <p:nvPr/>
            </p:nvSpPr>
            <p:spPr>
              <a:xfrm>
                <a:off x="0" y="74586"/>
                <a:ext cx="1319088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R</a:t>
                </a:r>
              </a:p>
            </p:txBody>
          </p:sp>
        </p:grpSp>
        <p:grpSp>
          <p:nvGrpSpPr>
            <p:cNvPr id="46" name="Group 714">
              <a:extLst>
                <a:ext uri="{FF2B5EF4-FFF2-40B4-BE49-F238E27FC236}">
                  <a16:creationId xmlns:a16="http://schemas.microsoft.com/office/drawing/2014/main" id="{D09B26B3-FDE1-4FE9-B0FC-010F3BF7FBAC}"/>
                </a:ext>
              </a:extLst>
            </p:cNvPr>
            <p:cNvGrpSpPr/>
            <p:nvPr/>
          </p:nvGrpSpPr>
          <p:grpSpPr>
            <a:xfrm>
              <a:off x="3740575" y="-1"/>
              <a:ext cx="1145883" cy="456514"/>
              <a:chOff x="0" y="0"/>
              <a:chExt cx="1145882" cy="456512"/>
            </a:xfrm>
          </p:grpSpPr>
          <p:sp>
            <p:nvSpPr>
              <p:cNvPr id="47" name="Shape 712">
                <a:extLst>
                  <a:ext uri="{FF2B5EF4-FFF2-40B4-BE49-F238E27FC236}">
                    <a16:creationId xmlns:a16="http://schemas.microsoft.com/office/drawing/2014/main" id="{93B42945-7700-4E10-BEDE-56D668B21C68}"/>
                  </a:ext>
                </a:extLst>
              </p:cNvPr>
              <p:cNvSpPr/>
              <p:nvPr/>
            </p:nvSpPr>
            <p:spPr>
              <a:xfrm>
                <a:off x="0" y="-1"/>
                <a:ext cx="1145883" cy="456514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48" name="Shape 713">
                <a:extLst>
                  <a:ext uri="{FF2B5EF4-FFF2-40B4-BE49-F238E27FC236}">
                    <a16:creationId xmlns:a16="http://schemas.microsoft.com/office/drawing/2014/main" id="{07CA1FD7-F8A1-4F3C-A087-219F62C11B7C}"/>
                  </a:ext>
                </a:extLst>
              </p:cNvPr>
              <p:cNvSpPr/>
              <p:nvPr/>
            </p:nvSpPr>
            <p:spPr>
              <a:xfrm>
                <a:off x="0" y="74586"/>
                <a:ext cx="1145883" cy="3073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D</a:t>
                </a:r>
              </a:p>
            </p:txBody>
          </p:sp>
        </p:grpSp>
      </p:grpSp>
      <p:sp>
        <p:nvSpPr>
          <p:cNvPr id="68" name="Shape 404">
            <a:extLst>
              <a:ext uri="{FF2B5EF4-FFF2-40B4-BE49-F238E27FC236}">
                <a16:creationId xmlns:a16="http://schemas.microsoft.com/office/drawing/2014/main" id="{87E1749D-EF20-4456-B024-75DB2529EC8B}"/>
              </a:ext>
            </a:extLst>
          </p:cNvPr>
          <p:cNvSpPr/>
          <p:nvPr/>
        </p:nvSpPr>
        <p:spPr>
          <a:xfrm>
            <a:off x="5133192" y="2101474"/>
            <a:ext cx="1255409" cy="3579361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Shape 439">
            <a:extLst>
              <a:ext uri="{FF2B5EF4-FFF2-40B4-BE49-F238E27FC236}">
                <a16:creationId xmlns:a16="http://schemas.microsoft.com/office/drawing/2014/main" id="{FE8E5695-4E83-4A9A-9C8E-507D077F4F6C}"/>
              </a:ext>
            </a:extLst>
          </p:cNvPr>
          <p:cNvSpPr/>
          <p:nvPr/>
        </p:nvSpPr>
        <p:spPr>
          <a:xfrm>
            <a:off x="7803924" y="2084726"/>
            <a:ext cx="1257629" cy="3538131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0" name="Shape 442">
            <a:extLst>
              <a:ext uri="{FF2B5EF4-FFF2-40B4-BE49-F238E27FC236}">
                <a16:creationId xmlns:a16="http://schemas.microsoft.com/office/drawing/2014/main" id="{92B61736-72C0-4C0F-9C0A-98333B0C61BB}"/>
              </a:ext>
            </a:extLst>
          </p:cNvPr>
          <p:cNvSpPr/>
          <p:nvPr/>
        </p:nvSpPr>
        <p:spPr>
          <a:xfrm>
            <a:off x="10376486" y="2109400"/>
            <a:ext cx="1431605" cy="3530652"/>
          </a:xfrm>
          <a:prstGeom prst="rect">
            <a:avLst/>
          </a:prstGeom>
          <a:solidFill>
            <a:srgbClr val="F2F2F2">
              <a:alpha val="51000"/>
            </a:srgbClr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71" name="Shape 686">
            <a:extLst>
              <a:ext uri="{FF2B5EF4-FFF2-40B4-BE49-F238E27FC236}">
                <a16:creationId xmlns:a16="http://schemas.microsoft.com/office/drawing/2014/main" id="{3C68454C-48A8-4A40-8E5C-19430353A8D8}"/>
              </a:ext>
            </a:extLst>
          </p:cNvPr>
          <p:cNvSpPr/>
          <p:nvPr/>
        </p:nvSpPr>
        <p:spPr>
          <a:xfrm>
            <a:off x="5153064" y="2138835"/>
            <a:ext cx="1287449" cy="729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NV – Cortez </a:t>
            </a:r>
            <a:r>
              <a:rPr lang="en-US" sz="1100" dirty="0" err="1">
                <a:solidFill>
                  <a:srgbClr val="357FFF"/>
                </a:solidFill>
              </a:rPr>
              <a:t>Masto</a:t>
            </a:r>
            <a:endParaRPr lang="en-US" sz="1100" dirty="0">
              <a:solidFill>
                <a:srgbClr val="357FFF"/>
              </a:solidFill>
            </a:endParaRP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AZ - Kelly</a:t>
            </a:r>
          </a:p>
          <a:p>
            <a:pPr>
              <a:lnSpc>
                <a:spcPct val="150000"/>
              </a:lnSpc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357FFF"/>
                </a:solidFill>
              </a:rPr>
              <a:t>GA - Warnock</a:t>
            </a:r>
          </a:p>
        </p:txBody>
      </p:sp>
      <p:sp>
        <p:nvSpPr>
          <p:cNvPr id="718" name="Shape 718"/>
          <p:cNvSpPr/>
          <p:nvPr/>
        </p:nvSpPr>
        <p:spPr>
          <a:xfrm>
            <a:off x="6469320" y="2159314"/>
            <a:ext cx="1405128" cy="72955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PA – Open (Toomey)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WI – Johnson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100" dirty="0">
              <a:solidFill>
                <a:srgbClr val="FF5C5A"/>
              </a:solidFill>
            </a:endParaRPr>
          </a:p>
        </p:txBody>
      </p:sp>
      <p:sp>
        <p:nvSpPr>
          <p:cNvPr id="720" name="Shape 720"/>
          <p:cNvSpPr/>
          <p:nvPr/>
        </p:nvSpPr>
        <p:spPr>
          <a:xfrm>
            <a:off x="10505712" y="2261509"/>
            <a:ext cx="1579842" cy="287771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MO – Open (Blunt)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AR – </a:t>
            </a:r>
            <a:r>
              <a:rPr lang="en-US" sz="1100" dirty="0" err="1">
                <a:solidFill>
                  <a:srgbClr val="C00000"/>
                </a:solidFill>
              </a:rPr>
              <a:t>Boozman</a:t>
            </a:r>
            <a:endParaRPr lang="en-US" sz="11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ID – Crapo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IA – Grassley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ND – </a:t>
            </a:r>
            <a:r>
              <a:rPr lang="en-US" sz="1100" dirty="0" err="1">
                <a:solidFill>
                  <a:srgbClr val="C00000"/>
                </a:solidFill>
              </a:rPr>
              <a:t>Hoeven</a:t>
            </a:r>
            <a:endParaRPr lang="en-US" sz="1100" dirty="0">
              <a:solidFill>
                <a:srgbClr val="C00000"/>
              </a:solidFill>
            </a:endParaRP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LA – Kennedy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OK – Lankford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OK – Open (Inhofe)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UT – Lee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KS – Moran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AK- Murkowski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KY - Paul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OH – Open (Portman)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SC – Scott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AL – Open (Shelby)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SD – Thune</a:t>
            </a:r>
          </a:p>
          <a:p>
            <a:pPr>
              <a:defRPr sz="11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C00000"/>
                </a:solidFill>
              </a:rPr>
              <a:t>IN - Young</a:t>
            </a:r>
          </a:p>
        </p:txBody>
      </p:sp>
      <p:sp>
        <p:nvSpPr>
          <p:cNvPr id="72" name="Shape 718">
            <a:extLst>
              <a:ext uri="{FF2B5EF4-FFF2-40B4-BE49-F238E27FC236}">
                <a16:creationId xmlns:a16="http://schemas.microsoft.com/office/drawing/2014/main" id="{5DDA2237-F7C8-4460-804C-9390EDA381AB}"/>
              </a:ext>
            </a:extLst>
          </p:cNvPr>
          <p:cNvSpPr/>
          <p:nvPr/>
        </p:nvSpPr>
        <p:spPr>
          <a:xfrm>
            <a:off x="7874448" y="2136151"/>
            <a:ext cx="2317023" cy="22172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NC – Open (Burr)</a:t>
            </a:r>
          </a:p>
        </p:txBody>
      </p:sp>
      <p:sp>
        <p:nvSpPr>
          <p:cNvPr id="73" name="Shape 718">
            <a:extLst>
              <a:ext uri="{FF2B5EF4-FFF2-40B4-BE49-F238E27FC236}">
                <a16:creationId xmlns:a16="http://schemas.microsoft.com/office/drawing/2014/main" id="{1279A051-1801-427F-8734-F2D57C3A92C1}"/>
              </a:ext>
            </a:extLst>
          </p:cNvPr>
          <p:cNvSpPr/>
          <p:nvPr/>
        </p:nvSpPr>
        <p:spPr>
          <a:xfrm>
            <a:off x="9205672" y="2097649"/>
            <a:ext cx="2212402" cy="4756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100" dirty="0">
                <a:solidFill>
                  <a:srgbClr val="FF5C5A"/>
                </a:solidFill>
              </a:rPr>
              <a:t>FL - Rubio</a:t>
            </a:r>
          </a:p>
          <a:p>
            <a:pPr>
              <a:lnSpc>
                <a:spcPct val="150000"/>
              </a:lnSpc>
              <a:defRPr sz="11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7791139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flipV="1">
            <a:off x="-512336" y="-372141"/>
            <a:ext cx="12927491" cy="7474689"/>
          </a:xfrm>
          <a:prstGeom prst="rect">
            <a:avLst/>
          </a:prstGeom>
          <a:ln w="12700">
            <a:miter lim="400000"/>
          </a:ln>
        </p:spPr>
      </p:pic>
      <p:pic>
        <p:nvPicPr>
          <p:cNvPr id="139" name="image2-small.png"/>
          <p:cNvPicPr>
            <a:picLocks noChangeAspect="1"/>
          </p:cNvPicPr>
          <p:nvPr/>
        </p:nvPicPr>
        <p:blipFill>
          <a:blip r:embed="rId3">
            <a:alphaModFix amt="20000"/>
          </a:blip>
          <a:stretch>
            <a:fillRect/>
          </a:stretch>
        </p:blipFill>
        <p:spPr>
          <a:xfrm>
            <a:off x="-904179" y="-126875"/>
            <a:ext cx="13399236" cy="7582513"/>
          </a:xfrm>
          <a:prstGeom prst="rect">
            <a:avLst/>
          </a:prstGeom>
          <a:ln w="12700">
            <a:miter lim="400000"/>
          </a:ln>
        </p:spPr>
      </p:pic>
      <p:sp>
        <p:nvSpPr>
          <p:cNvPr id="140" name="Shape 140"/>
          <p:cNvSpPr>
            <a:spLocks noGrp="1"/>
          </p:cNvSpPr>
          <p:nvPr>
            <p:ph type="title"/>
          </p:nvPr>
        </p:nvSpPr>
        <p:spPr>
          <a:xfrm>
            <a:off x="1686592" y="2438400"/>
            <a:ext cx="8818816" cy="1293389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defTabSz="640079">
              <a:defRPr sz="5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7200" b="1" dirty="0"/>
              <a:t>Fight for the House</a:t>
            </a:r>
            <a:endParaRPr sz="7200" b="1" dirty="0"/>
          </a:p>
        </p:txBody>
      </p:sp>
      <p:sp>
        <p:nvSpPr>
          <p:cNvPr id="141" name="Shape 141"/>
          <p:cNvSpPr/>
          <p:nvPr/>
        </p:nvSpPr>
        <p:spPr>
          <a:xfrm>
            <a:off x="1315055" y="2182508"/>
            <a:ext cx="9561891" cy="1805173"/>
          </a:xfrm>
          <a:prstGeom prst="rect">
            <a:avLst/>
          </a:prstGeom>
          <a:ln w="28575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/>
            <a:endParaRPr/>
          </a:p>
        </p:txBody>
      </p:sp>
      <p:grpSp>
        <p:nvGrpSpPr>
          <p:cNvPr id="144" name="Group 144"/>
          <p:cNvGrpSpPr/>
          <p:nvPr/>
        </p:nvGrpSpPr>
        <p:grpSpPr>
          <a:xfrm>
            <a:off x="3745870" y="4979211"/>
            <a:ext cx="4968408" cy="2189194"/>
            <a:chOff x="0" y="0"/>
            <a:chExt cx="4968406" cy="2189192"/>
          </a:xfrm>
        </p:grpSpPr>
        <p:pic>
          <p:nvPicPr>
            <p:cNvPr id="142" name="image3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460960" y="0"/>
              <a:ext cx="2507447" cy="218919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43" name="image4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0" y="197231"/>
              <a:ext cx="2391717" cy="1330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</p:spTree>
    <p:extLst>
      <p:ext uri="{BB962C8B-B14F-4D97-AF65-F5344CB8AC3E}">
        <p14:creationId xmlns:p14="http://schemas.microsoft.com/office/powerpoint/2010/main" val="22991895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image1-small.png"/>
          <p:cNvPicPr>
            <a:picLocks noChangeAspect="1"/>
          </p:cNvPicPr>
          <p:nvPr/>
        </p:nvPicPr>
        <p:blipFill>
          <a:blip r:embed="rId2">
            <a:alphaModFix amt="85000"/>
          </a:blip>
          <a:stretch>
            <a:fillRect/>
          </a:stretch>
        </p:blipFill>
        <p:spPr>
          <a:xfrm rot="10800000" flipH="1">
            <a:off x="-618127" y="-167773"/>
            <a:ext cx="12927491" cy="7474688"/>
          </a:xfrm>
          <a:prstGeom prst="rect">
            <a:avLst/>
          </a:prstGeom>
          <a:ln w="12700">
            <a:miter lim="400000"/>
          </a:ln>
        </p:spPr>
      </p:pic>
      <p:sp>
        <p:nvSpPr>
          <p:cNvPr id="151" name="Shape 151"/>
          <p:cNvSpPr/>
          <p:nvPr/>
        </p:nvSpPr>
        <p:spPr>
          <a:xfrm>
            <a:off x="2982350" y="580410"/>
            <a:ext cx="11426399" cy="880337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152" name="Shape 152"/>
          <p:cNvSpPr/>
          <p:nvPr/>
        </p:nvSpPr>
        <p:spPr>
          <a:xfrm>
            <a:off x="2982350" y="321238"/>
            <a:ext cx="13478737" cy="974062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53" name="Shape 153"/>
          <p:cNvSpPr/>
          <p:nvPr/>
        </p:nvSpPr>
        <p:spPr>
          <a:xfrm>
            <a:off x="3123027" y="412823"/>
            <a:ext cx="9501511" cy="14465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>
              <a:defRPr sz="4400" b="1">
                <a:solidFill>
                  <a:srgbClr val="133054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lang="en-US" dirty="0"/>
              <a:t>	Midterm Trend: House Races</a:t>
            </a:r>
          </a:p>
          <a:p>
            <a:endParaRPr lang="en-US" dirty="0"/>
          </a:p>
        </p:txBody>
      </p:sp>
      <p:grpSp>
        <p:nvGrpSpPr>
          <p:cNvPr id="156" name="Group 156"/>
          <p:cNvGrpSpPr/>
          <p:nvPr/>
        </p:nvGrpSpPr>
        <p:grpSpPr>
          <a:xfrm>
            <a:off x="9795106" y="5918708"/>
            <a:ext cx="2314303" cy="1101385"/>
            <a:chOff x="0" y="0"/>
            <a:chExt cx="2314301" cy="1101384"/>
          </a:xfrm>
        </p:grpSpPr>
        <p:pic>
          <p:nvPicPr>
            <p:cNvPr id="154" name="image6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55" name="image7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157" name="Shape 157"/>
          <p:cNvSpPr/>
          <p:nvPr/>
        </p:nvSpPr>
        <p:spPr>
          <a:xfrm>
            <a:off x="91439" y="2147942"/>
            <a:ext cx="11911263" cy="7078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40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grpSp>
        <p:nvGrpSpPr>
          <p:cNvPr id="160" name="Group 160"/>
          <p:cNvGrpSpPr/>
          <p:nvPr/>
        </p:nvGrpSpPr>
        <p:grpSpPr>
          <a:xfrm>
            <a:off x="-190843" y="3332349"/>
            <a:ext cx="12098955" cy="1608470"/>
            <a:chOff x="-3079846" y="79474"/>
            <a:chExt cx="12098951" cy="1608468"/>
          </a:xfrm>
        </p:grpSpPr>
        <p:sp>
          <p:nvSpPr>
            <p:cNvPr id="158" name="Shape 158"/>
            <p:cNvSpPr/>
            <p:nvPr/>
          </p:nvSpPr>
          <p:spPr>
            <a:xfrm>
              <a:off x="-3079846" y="79474"/>
              <a:ext cx="12098951" cy="70788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lvl1pPr>
            </a:lstStyle>
            <a:p>
              <a:endParaRPr dirty="0"/>
            </a:p>
          </p:txBody>
        </p:sp>
        <p:sp>
          <p:nvSpPr>
            <p:cNvPr id="159" name="Shape 159"/>
            <p:cNvSpPr/>
            <p:nvPr/>
          </p:nvSpPr>
          <p:spPr>
            <a:xfrm>
              <a:off x="6778617" y="377301"/>
              <a:ext cx="81545" cy="13106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/>
            <a:p>
              <a:pPr>
                <a:defRPr sz="2000">
                  <a:solidFill>
                    <a:srgbClr val="FFF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/>
            </a:p>
          </p:txBody>
        </p:sp>
      </p:grpSp>
      <p:sp>
        <p:nvSpPr>
          <p:cNvPr id="161" name="Shape 161"/>
          <p:cNvSpPr/>
          <p:nvPr/>
        </p:nvSpPr>
        <p:spPr>
          <a:xfrm>
            <a:off x="1161324" y="5339400"/>
            <a:ext cx="9368589" cy="650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dirty="0"/>
          </a:p>
        </p:txBody>
      </p:sp>
      <p:sp>
        <p:nvSpPr>
          <p:cNvPr id="164" name="Shape 164"/>
          <p:cNvSpPr/>
          <p:nvPr/>
        </p:nvSpPr>
        <p:spPr>
          <a:xfrm>
            <a:off x="2982350" y="164756"/>
            <a:ext cx="11515499" cy="1130544"/>
          </a:xfrm>
          <a:prstGeom prst="rect">
            <a:avLst/>
          </a:prstGeom>
          <a:ln w="12700">
            <a:solidFill>
              <a:srgbClr val="FFF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2" name="Shape 492">
            <a:extLst>
              <a:ext uri="{FF2B5EF4-FFF2-40B4-BE49-F238E27FC236}">
                <a16:creationId xmlns:a16="http://schemas.microsoft.com/office/drawing/2014/main" id="{EA0B1A36-2A98-4AC2-AB9B-E150E031A1A2}"/>
              </a:ext>
            </a:extLst>
          </p:cNvPr>
          <p:cNvSpPr/>
          <p:nvPr/>
        </p:nvSpPr>
        <p:spPr>
          <a:xfrm>
            <a:off x="480714" y="4525213"/>
            <a:ext cx="10135788" cy="33855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endParaRPr sz="16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F70834-E9C5-4A18-8ECC-3BC3EFF7EAD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2" y="1859327"/>
            <a:ext cx="9310543" cy="4130313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72414559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Shape 568">
            <a:extLst>
              <a:ext uri="{FF2B5EF4-FFF2-40B4-BE49-F238E27FC236}">
                <a16:creationId xmlns:a16="http://schemas.microsoft.com/office/drawing/2014/main" id="{8175FFAA-2311-4985-A71B-8329FD8ECE8F}"/>
              </a:ext>
            </a:extLst>
          </p:cNvPr>
          <p:cNvSpPr/>
          <p:nvPr/>
        </p:nvSpPr>
        <p:spPr>
          <a:xfrm>
            <a:off x="794945" y="2236394"/>
            <a:ext cx="1524060" cy="4071641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  <a:tileRect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 dirty="0"/>
          </a:p>
        </p:txBody>
      </p:sp>
      <p:sp>
        <p:nvSpPr>
          <p:cNvPr id="68" name="Shape 569">
            <a:extLst>
              <a:ext uri="{FF2B5EF4-FFF2-40B4-BE49-F238E27FC236}">
                <a16:creationId xmlns:a16="http://schemas.microsoft.com/office/drawing/2014/main" id="{6A6C8FFF-76BA-43BB-B4F2-8E982D5C85E9}"/>
              </a:ext>
            </a:extLst>
          </p:cNvPr>
          <p:cNvSpPr/>
          <p:nvPr/>
        </p:nvSpPr>
        <p:spPr>
          <a:xfrm>
            <a:off x="3631526" y="2270957"/>
            <a:ext cx="1385206" cy="4037078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69" name="Shape 570">
            <a:extLst>
              <a:ext uri="{FF2B5EF4-FFF2-40B4-BE49-F238E27FC236}">
                <a16:creationId xmlns:a16="http://schemas.microsoft.com/office/drawing/2014/main" id="{1FD08D45-A506-4062-8153-AA3C553F8502}"/>
              </a:ext>
            </a:extLst>
          </p:cNvPr>
          <p:cNvSpPr/>
          <p:nvPr/>
        </p:nvSpPr>
        <p:spPr>
          <a:xfrm>
            <a:off x="9554932" y="2254905"/>
            <a:ext cx="1582279" cy="3589802"/>
          </a:xfrm>
          <a:prstGeom prst="rect">
            <a:avLst/>
          </a:prstGeom>
          <a:gradFill>
            <a:gsLst>
              <a:gs pos="0">
                <a:schemeClr val="bg1"/>
              </a:gs>
              <a:gs pos="100000">
                <a:srgbClr val="F8F8F8"/>
              </a:gs>
            </a:gsLst>
            <a:lin ang="16200000" scaled="1"/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571" name="Shape 571"/>
          <p:cNvSpPr/>
          <p:nvPr/>
        </p:nvSpPr>
        <p:spPr>
          <a:xfrm>
            <a:off x="837204" y="1070483"/>
            <a:ext cx="257134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r>
              <a:rPr dirty="0"/>
              <a:t>Democrats</a:t>
            </a:r>
          </a:p>
        </p:txBody>
      </p:sp>
      <p:sp>
        <p:nvSpPr>
          <p:cNvPr id="572" name="Shape 572"/>
          <p:cNvSpPr/>
          <p:nvPr/>
        </p:nvSpPr>
        <p:spPr>
          <a:xfrm>
            <a:off x="999947" y="2120012"/>
            <a:ext cx="130208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357FFF"/>
              </a:solidFill>
            </a:endParaRPr>
          </a:p>
        </p:txBody>
      </p:sp>
      <p:grpSp>
        <p:nvGrpSpPr>
          <p:cNvPr id="575" name="Group 575"/>
          <p:cNvGrpSpPr/>
          <p:nvPr/>
        </p:nvGrpSpPr>
        <p:grpSpPr>
          <a:xfrm>
            <a:off x="9735079" y="6008648"/>
            <a:ext cx="2314303" cy="1101385"/>
            <a:chOff x="0" y="0"/>
            <a:chExt cx="2314301" cy="1101384"/>
          </a:xfrm>
        </p:grpSpPr>
        <p:pic>
          <p:nvPicPr>
            <p:cNvPr id="573" name="image6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804" y="0"/>
              <a:ext cx="1261498" cy="110138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4" name="image7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54708"/>
              <a:ext cx="1203275" cy="66956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grpSp>
        <p:nvGrpSpPr>
          <p:cNvPr id="578" name="Group 578"/>
          <p:cNvGrpSpPr/>
          <p:nvPr/>
        </p:nvGrpSpPr>
        <p:grpSpPr>
          <a:xfrm>
            <a:off x="9807050" y="6008648"/>
            <a:ext cx="2170360" cy="879161"/>
            <a:chOff x="0" y="0"/>
            <a:chExt cx="2170359" cy="879159"/>
          </a:xfrm>
        </p:grpSpPr>
        <p:pic>
          <p:nvPicPr>
            <p:cNvPr id="576" name="image10.pn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-1" y="77481"/>
              <a:ext cx="1207639" cy="7553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577" name="image11.png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123206" y="0"/>
              <a:ext cx="1047154" cy="8791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579" name="Shape 579"/>
          <p:cNvSpPr/>
          <p:nvPr/>
        </p:nvSpPr>
        <p:spPr>
          <a:xfrm>
            <a:off x="3236689" y="-133418"/>
            <a:ext cx="5716935" cy="1132145"/>
          </a:xfrm>
          <a:prstGeom prst="rect">
            <a:avLst/>
          </a:prstGeom>
          <a:ln w="12700">
            <a:solidFill>
              <a:srgbClr val="357FFF"/>
            </a:solidFill>
            <a:miter/>
          </a:ln>
        </p:spPr>
        <p:txBody>
          <a:bodyPr lIns="45719" rIns="45719" anchor="ctr"/>
          <a:lstStyle/>
          <a:p>
            <a:pPr algn="ctr">
              <a:defRPr>
                <a:solidFill>
                  <a:srgbClr val="7FBBDF"/>
                </a:solidFill>
              </a:defRPr>
            </a:pPr>
            <a:endParaRPr/>
          </a:p>
        </p:txBody>
      </p:sp>
      <p:sp>
        <p:nvSpPr>
          <p:cNvPr id="580" name="Shape 580"/>
          <p:cNvSpPr/>
          <p:nvPr/>
        </p:nvSpPr>
        <p:spPr>
          <a:xfrm>
            <a:off x="3324078" y="-940001"/>
            <a:ext cx="5542157" cy="1850066"/>
          </a:xfrm>
          <a:prstGeom prst="rect">
            <a:avLst/>
          </a:prstGeom>
          <a:solidFill>
            <a:srgbClr val="EE56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EE5654"/>
                </a:solidFill>
              </a:defRPr>
            </a:pPr>
            <a:endParaRPr/>
          </a:p>
        </p:txBody>
      </p:sp>
      <p:sp>
        <p:nvSpPr>
          <p:cNvPr id="581" name="Shape 581"/>
          <p:cNvSpPr/>
          <p:nvPr/>
        </p:nvSpPr>
        <p:spPr>
          <a:xfrm>
            <a:off x="3408545" y="-1025132"/>
            <a:ext cx="5373221" cy="1850066"/>
          </a:xfrm>
          <a:prstGeom prst="rect">
            <a:avLst/>
          </a:prstGeom>
          <a:solidFill>
            <a:srgbClr val="133054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ln w="9524">
                  <a:solidFill>
                    <a:srgbClr val="133054"/>
                  </a:solidFill>
                </a:ln>
                <a:solidFill>
                  <a:srgbClr val="385170"/>
                </a:solidFill>
              </a:defRPr>
            </a:pPr>
            <a:endParaRPr/>
          </a:p>
        </p:txBody>
      </p:sp>
      <p:sp>
        <p:nvSpPr>
          <p:cNvPr id="582" name="Shape 582"/>
          <p:cNvSpPr/>
          <p:nvPr/>
        </p:nvSpPr>
        <p:spPr>
          <a:xfrm>
            <a:off x="2319005" y="118688"/>
            <a:ext cx="7552302" cy="107721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spAutoFit/>
          </a:bodyPr>
          <a:lstStyle/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dirty="0"/>
              <a:t>2022 House </a:t>
            </a:r>
            <a:r>
              <a:rPr lang="en-US" b="1" dirty="0"/>
              <a:t>Races</a:t>
            </a:r>
          </a:p>
          <a:p>
            <a:pPr algn="ctr">
              <a:defRPr sz="3200">
                <a:solidFill>
                  <a:srgbClr val="FFF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b="1" dirty="0"/>
          </a:p>
        </p:txBody>
      </p:sp>
      <p:grpSp>
        <p:nvGrpSpPr>
          <p:cNvPr id="585" name="Group 585"/>
          <p:cNvGrpSpPr/>
          <p:nvPr/>
        </p:nvGrpSpPr>
        <p:grpSpPr>
          <a:xfrm>
            <a:off x="596491" y="5612254"/>
            <a:ext cx="10997327" cy="1995275"/>
            <a:chOff x="-4283325" y="307740"/>
            <a:chExt cx="5804603" cy="1740449"/>
          </a:xfrm>
        </p:grpSpPr>
        <p:sp>
          <p:nvSpPr>
            <p:cNvPr id="584" name="Shape 584"/>
            <p:cNvSpPr/>
            <p:nvPr/>
          </p:nvSpPr>
          <p:spPr>
            <a:xfrm>
              <a:off x="0" y="1846659"/>
              <a:ext cx="1521278" cy="201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>
                <a:lnSpc>
                  <a:spcPct val="150000"/>
                </a:lnSpc>
                <a:defRPr sz="1000">
                  <a:solidFill>
                    <a:srgbClr val="FF5C5A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endParaRPr dirty="0"/>
            </a:p>
          </p:txBody>
        </p:sp>
        <p:sp>
          <p:nvSpPr>
            <p:cNvPr id="583" name="Shape 583"/>
            <p:cNvSpPr/>
            <p:nvPr/>
          </p:nvSpPr>
          <p:spPr>
            <a:xfrm>
              <a:off x="-4283325" y="307740"/>
              <a:ext cx="5568553" cy="105239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t">
              <a:spAutoFit/>
            </a:bodyPr>
            <a:lstStyle/>
            <a:p>
              <a:pPr algn="ctr">
                <a:lnSpc>
                  <a:spcPct val="150000"/>
                </a:lnSpc>
                <a:defRPr sz="1000">
                  <a:solidFill>
                    <a:srgbClr val="357FFF"/>
                  </a:solidFill>
                  <a:latin typeface="Century Gothic"/>
                  <a:ea typeface="Century Gothic"/>
                  <a:cs typeface="Century Gothic"/>
                  <a:sym typeface="Century Gothic"/>
                </a:defRPr>
              </a:pPr>
              <a:r>
                <a:rPr lang="pt-BR" sz="6000" b="1" dirty="0">
                  <a:solidFill>
                    <a:schemeClr val="accent1">
                      <a:lumMod val="50000"/>
                    </a:schemeClr>
                  </a:solidFill>
                </a:rPr>
                <a:t>REDISTRICTING</a:t>
              </a:r>
              <a:endParaRPr lang="en-US" sz="6000" b="1" dirty="0">
                <a:solidFill>
                  <a:schemeClr val="accent1">
                    <a:lumMod val="50000"/>
                  </a:schemeClr>
                </a:solidFill>
              </a:endParaRPr>
            </a:p>
          </p:txBody>
        </p:sp>
      </p:grpSp>
      <p:sp>
        <p:nvSpPr>
          <p:cNvPr id="586" name="Shape 586"/>
          <p:cNvSpPr/>
          <p:nvPr/>
        </p:nvSpPr>
        <p:spPr>
          <a:xfrm>
            <a:off x="6726030" y="2157547"/>
            <a:ext cx="133656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>
              <a:solidFill>
                <a:srgbClr val="FF0000"/>
              </a:solidFill>
            </a:endParaRPr>
          </a:p>
        </p:txBody>
      </p:sp>
      <p:sp>
        <p:nvSpPr>
          <p:cNvPr id="587" name="Shape 587"/>
          <p:cNvSpPr/>
          <p:nvPr/>
        </p:nvSpPr>
        <p:spPr>
          <a:xfrm>
            <a:off x="4922073" y="4235761"/>
            <a:ext cx="1411322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8" name="Shape 588"/>
          <p:cNvSpPr/>
          <p:nvPr/>
        </p:nvSpPr>
        <p:spPr>
          <a:xfrm>
            <a:off x="8866235" y="2120013"/>
            <a:ext cx="3187180" cy="357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2">
            <a:no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89" name="Shape 589"/>
          <p:cNvSpPr/>
          <p:nvPr/>
        </p:nvSpPr>
        <p:spPr>
          <a:xfrm>
            <a:off x="8781762" y="1082875"/>
            <a:ext cx="2962591" cy="33239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>
            <a:lvl1pPr>
              <a:lnSpc>
                <a:spcPct val="90000"/>
              </a:lnSpc>
              <a:defRPr sz="2400">
                <a:solidFill>
                  <a:srgbClr val="FF5C5A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lvl1pPr>
          </a:lstStyle>
          <a:p>
            <a:pPr algn="r"/>
            <a:r>
              <a:rPr dirty="0"/>
              <a:t>Republicans </a:t>
            </a:r>
          </a:p>
        </p:txBody>
      </p:sp>
      <p:sp>
        <p:nvSpPr>
          <p:cNvPr id="590" name="Shape 590"/>
          <p:cNvSpPr/>
          <p:nvPr/>
        </p:nvSpPr>
        <p:spPr>
          <a:xfrm>
            <a:off x="3380874" y="2141355"/>
            <a:ext cx="1120533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dirty="0"/>
          </a:p>
        </p:txBody>
      </p:sp>
      <p:sp>
        <p:nvSpPr>
          <p:cNvPr id="591" name="Shape 591"/>
          <p:cNvSpPr/>
          <p:nvPr/>
        </p:nvSpPr>
        <p:spPr>
          <a:xfrm>
            <a:off x="3248143" y="2120012"/>
            <a:ext cx="1758949" cy="20153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>
              <a:solidFill>
                <a:srgbClr val="FF0000"/>
              </a:solidFill>
            </a:endParaRPr>
          </a:p>
        </p:txBody>
      </p:sp>
      <p:sp>
        <p:nvSpPr>
          <p:cNvPr id="2" name="Shape 587">
            <a:extLst>
              <a:ext uri="{FF2B5EF4-FFF2-40B4-BE49-F238E27FC236}">
                <a16:creationId xmlns:a16="http://schemas.microsoft.com/office/drawing/2014/main" id="{89262A4E-CC2F-41E1-A68C-D120395EC627}"/>
              </a:ext>
            </a:extLst>
          </p:cNvPr>
          <p:cNvSpPr/>
          <p:nvPr/>
        </p:nvSpPr>
        <p:spPr>
          <a:xfrm>
            <a:off x="6735029" y="2120012"/>
            <a:ext cx="1813515" cy="4323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000" dirty="0"/>
          </a:p>
        </p:txBody>
      </p:sp>
      <p:grpSp>
        <p:nvGrpSpPr>
          <p:cNvPr id="70" name="Group 613">
            <a:extLst>
              <a:ext uri="{FF2B5EF4-FFF2-40B4-BE49-F238E27FC236}">
                <a16:creationId xmlns:a16="http://schemas.microsoft.com/office/drawing/2014/main" id="{AD1E7101-8873-4AF4-B342-1C702CC7965A}"/>
              </a:ext>
            </a:extLst>
          </p:cNvPr>
          <p:cNvGrpSpPr/>
          <p:nvPr/>
        </p:nvGrpSpPr>
        <p:grpSpPr>
          <a:xfrm>
            <a:off x="821579" y="1788075"/>
            <a:ext cx="10269113" cy="482880"/>
            <a:chOff x="0" y="0"/>
            <a:chExt cx="10102530" cy="482879"/>
          </a:xfrm>
        </p:grpSpPr>
        <p:grpSp>
          <p:nvGrpSpPr>
            <p:cNvPr id="71" name="Group 594">
              <a:extLst>
                <a:ext uri="{FF2B5EF4-FFF2-40B4-BE49-F238E27FC236}">
                  <a16:creationId xmlns:a16="http://schemas.microsoft.com/office/drawing/2014/main" id="{4C5D3CD7-C910-42C7-A037-F37D12611966}"/>
                </a:ext>
              </a:extLst>
            </p:cNvPr>
            <p:cNvGrpSpPr/>
            <p:nvPr/>
          </p:nvGrpSpPr>
          <p:grpSpPr>
            <a:xfrm>
              <a:off x="-1" y="-1"/>
              <a:ext cx="1484939" cy="482881"/>
              <a:chOff x="0" y="0"/>
              <a:chExt cx="1484938" cy="482879"/>
            </a:xfrm>
          </p:grpSpPr>
          <p:sp>
            <p:nvSpPr>
              <p:cNvPr id="90" name="Shape 592">
                <a:extLst>
                  <a:ext uri="{FF2B5EF4-FFF2-40B4-BE49-F238E27FC236}">
                    <a16:creationId xmlns:a16="http://schemas.microsoft.com/office/drawing/2014/main" id="{7D70F153-6972-474F-B362-2D7438C6EB2C}"/>
                  </a:ext>
                </a:extLst>
              </p:cNvPr>
              <p:cNvSpPr/>
              <p:nvPr/>
            </p:nvSpPr>
            <p:spPr>
              <a:xfrm>
                <a:off x="-1" y="-1"/>
                <a:ext cx="1484940" cy="482881"/>
              </a:xfrm>
              <a:prstGeom prst="rect">
                <a:avLst/>
              </a:prstGeom>
              <a:solidFill>
                <a:srgbClr val="2861C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91" name="Shape 593">
                <a:extLst>
                  <a:ext uri="{FF2B5EF4-FFF2-40B4-BE49-F238E27FC236}">
                    <a16:creationId xmlns:a16="http://schemas.microsoft.com/office/drawing/2014/main" id="{02E08B75-5E04-4B5E-A979-C34DD412CA4E}"/>
                  </a:ext>
                </a:extLst>
              </p:cNvPr>
              <p:cNvSpPr/>
              <p:nvPr/>
            </p:nvSpPr>
            <p:spPr>
              <a:xfrm>
                <a:off x="-1" y="87769"/>
                <a:ext cx="1484940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rPr dirty="0"/>
                  <a:t>LIKELY D</a:t>
                </a:r>
              </a:p>
            </p:txBody>
          </p:sp>
        </p:grpSp>
        <p:grpSp>
          <p:nvGrpSpPr>
            <p:cNvPr id="72" name="Group 597">
              <a:extLst>
                <a:ext uri="{FF2B5EF4-FFF2-40B4-BE49-F238E27FC236}">
                  <a16:creationId xmlns:a16="http://schemas.microsoft.com/office/drawing/2014/main" id="{33F997AF-2AF8-46E2-AEA0-1F90072BBFB2}"/>
                </a:ext>
              </a:extLst>
            </p:cNvPr>
            <p:cNvGrpSpPr/>
            <p:nvPr/>
          </p:nvGrpSpPr>
          <p:grpSpPr>
            <a:xfrm>
              <a:off x="1475252" y="-1"/>
              <a:ext cx="1330202" cy="482881"/>
              <a:chOff x="0" y="0"/>
              <a:chExt cx="1330200" cy="482879"/>
            </a:xfrm>
          </p:grpSpPr>
          <p:sp>
            <p:nvSpPr>
              <p:cNvPr id="88" name="Shape 595">
                <a:extLst>
                  <a:ext uri="{FF2B5EF4-FFF2-40B4-BE49-F238E27FC236}">
                    <a16:creationId xmlns:a16="http://schemas.microsoft.com/office/drawing/2014/main" id="{24616EED-1ADE-47EC-B032-06BA98F54CED}"/>
                  </a:ext>
                </a:extLst>
              </p:cNvPr>
              <p:cNvSpPr/>
              <p:nvPr/>
            </p:nvSpPr>
            <p:spPr>
              <a:xfrm>
                <a:off x="0" y="-1"/>
                <a:ext cx="1330201" cy="482881"/>
              </a:xfrm>
              <a:prstGeom prst="rect">
                <a:avLst/>
              </a:prstGeom>
              <a:solidFill>
                <a:srgbClr val="357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9" name="Shape 596">
                <a:extLst>
                  <a:ext uri="{FF2B5EF4-FFF2-40B4-BE49-F238E27FC236}">
                    <a16:creationId xmlns:a16="http://schemas.microsoft.com/office/drawing/2014/main" id="{F1FB2F11-846E-4E4C-836F-C2FA57BE56D4}"/>
                  </a:ext>
                </a:extLst>
              </p:cNvPr>
              <p:cNvSpPr/>
              <p:nvPr/>
            </p:nvSpPr>
            <p:spPr>
              <a:xfrm>
                <a:off x="0" y="87769"/>
                <a:ext cx="1330201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D</a:t>
                </a:r>
              </a:p>
            </p:txBody>
          </p:sp>
        </p:grpSp>
        <p:grpSp>
          <p:nvGrpSpPr>
            <p:cNvPr id="73" name="Group 600">
              <a:extLst>
                <a:ext uri="{FF2B5EF4-FFF2-40B4-BE49-F238E27FC236}">
                  <a16:creationId xmlns:a16="http://schemas.microsoft.com/office/drawing/2014/main" id="{7B8FE88E-A52A-49FE-9E3A-FFF200B6A6F3}"/>
                </a:ext>
              </a:extLst>
            </p:cNvPr>
            <p:cNvGrpSpPr/>
            <p:nvPr/>
          </p:nvGrpSpPr>
          <p:grpSpPr>
            <a:xfrm>
              <a:off x="4117618" y="-1"/>
              <a:ext cx="1516627" cy="482881"/>
              <a:chOff x="0" y="0"/>
              <a:chExt cx="1516626" cy="482879"/>
            </a:xfrm>
          </p:grpSpPr>
          <p:sp>
            <p:nvSpPr>
              <p:cNvPr id="86" name="Shape 598">
                <a:extLst>
                  <a:ext uri="{FF2B5EF4-FFF2-40B4-BE49-F238E27FC236}">
                    <a16:creationId xmlns:a16="http://schemas.microsoft.com/office/drawing/2014/main" id="{736765E5-E663-44CA-84B0-2489E8FA2785}"/>
                  </a:ext>
                </a:extLst>
              </p:cNvPr>
              <p:cNvSpPr/>
              <p:nvPr/>
            </p:nvSpPr>
            <p:spPr>
              <a:xfrm>
                <a:off x="-1" y="-1"/>
                <a:ext cx="1516628" cy="482881"/>
              </a:xfrm>
              <a:prstGeom prst="rect">
                <a:avLst/>
              </a:prstGeom>
              <a:solidFill>
                <a:srgbClr val="A6A6A6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7" name="Shape 599">
                <a:extLst>
                  <a:ext uri="{FF2B5EF4-FFF2-40B4-BE49-F238E27FC236}">
                    <a16:creationId xmlns:a16="http://schemas.microsoft.com/office/drawing/2014/main" id="{68DADFAB-D8CE-4623-ABD3-6642B8AB5A7C}"/>
                  </a:ext>
                </a:extLst>
              </p:cNvPr>
              <p:cNvSpPr/>
              <p:nvPr/>
            </p:nvSpPr>
            <p:spPr>
              <a:xfrm>
                <a:off x="-1" y="87769"/>
                <a:ext cx="151662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TOSS UP</a:t>
                </a:r>
              </a:p>
            </p:txBody>
          </p:sp>
        </p:grpSp>
        <p:grpSp>
          <p:nvGrpSpPr>
            <p:cNvPr id="74" name="Group 603">
              <a:extLst>
                <a:ext uri="{FF2B5EF4-FFF2-40B4-BE49-F238E27FC236}">
                  <a16:creationId xmlns:a16="http://schemas.microsoft.com/office/drawing/2014/main" id="{A84B0813-EEC3-4E85-8C66-A56B059ACAB7}"/>
                </a:ext>
              </a:extLst>
            </p:cNvPr>
            <p:cNvGrpSpPr/>
            <p:nvPr/>
          </p:nvGrpSpPr>
          <p:grpSpPr>
            <a:xfrm>
              <a:off x="7113869" y="-1"/>
              <a:ext cx="1487208" cy="482881"/>
              <a:chOff x="0" y="0"/>
              <a:chExt cx="1487206" cy="482879"/>
            </a:xfrm>
          </p:grpSpPr>
          <p:sp>
            <p:nvSpPr>
              <p:cNvPr id="84" name="Shape 601">
                <a:extLst>
                  <a:ext uri="{FF2B5EF4-FFF2-40B4-BE49-F238E27FC236}">
                    <a16:creationId xmlns:a16="http://schemas.microsoft.com/office/drawing/2014/main" id="{635689A5-E18A-4980-AF91-A5A80D691F9D}"/>
                  </a:ext>
                </a:extLst>
              </p:cNvPr>
              <p:cNvSpPr/>
              <p:nvPr/>
            </p:nvSpPr>
            <p:spPr>
              <a:xfrm>
                <a:off x="0" y="-1"/>
                <a:ext cx="1487207" cy="482881"/>
              </a:xfrm>
              <a:prstGeom prst="rect">
                <a:avLst/>
              </a:prstGeom>
              <a:solidFill>
                <a:srgbClr val="EE565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5" name="Shape 602">
                <a:extLst>
                  <a:ext uri="{FF2B5EF4-FFF2-40B4-BE49-F238E27FC236}">
                    <a16:creationId xmlns:a16="http://schemas.microsoft.com/office/drawing/2014/main" id="{BF75B8DD-26DC-4F13-B0F8-2A69A9D0F5B7}"/>
                  </a:ext>
                </a:extLst>
              </p:cNvPr>
              <p:cNvSpPr/>
              <p:nvPr/>
            </p:nvSpPr>
            <p:spPr>
              <a:xfrm>
                <a:off x="0" y="87769"/>
                <a:ext cx="1487207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LEAN R</a:t>
                </a:r>
              </a:p>
            </p:txBody>
          </p:sp>
        </p:grpSp>
        <p:grpSp>
          <p:nvGrpSpPr>
            <p:cNvPr id="75" name="Group 606">
              <a:extLst>
                <a:ext uri="{FF2B5EF4-FFF2-40B4-BE49-F238E27FC236}">
                  <a16:creationId xmlns:a16="http://schemas.microsoft.com/office/drawing/2014/main" id="{5F7AC8DC-2BBF-4912-B4E3-3BFFA2789CB0}"/>
                </a:ext>
              </a:extLst>
            </p:cNvPr>
            <p:cNvGrpSpPr/>
            <p:nvPr/>
          </p:nvGrpSpPr>
          <p:grpSpPr>
            <a:xfrm>
              <a:off x="8591684" y="-1"/>
              <a:ext cx="1510847" cy="482881"/>
              <a:chOff x="0" y="0"/>
              <a:chExt cx="1510846" cy="482879"/>
            </a:xfrm>
          </p:grpSpPr>
          <p:sp>
            <p:nvSpPr>
              <p:cNvPr id="82" name="Shape 604">
                <a:extLst>
                  <a:ext uri="{FF2B5EF4-FFF2-40B4-BE49-F238E27FC236}">
                    <a16:creationId xmlns:a16="http://schemas.microsoft.com/office/drawing/2014/main" id="{D9CCE763-EDFE-4E6C-BABF-821195E582E4}"/>
                  </a:ext>
                </a:extLst>
              </p:cNvPr>
              <p:cNvSpPr/>
              <p:nvPr/>
            </p:nvSpPr>
            <p:spPr>
              <a:xfrm>
                <a:off x="-1" y="-1"/>
                <a:ext cx="1510848" cy="482881"/>
              </a:xfrm>
              <a:prstGeom prst="rect">
                <a:avLst/>
              </a:prstGeom>
              <a:solidFill>
                <a:srgbClr val="C2464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3" name="Shape 605">
                <a:extLst>
                  <a:ext uri="{FF2B5EF4-FFF2-40B4-BE49-F238E27FC236}">
                    <a16:creationId xmlns:a16="http://schemas.microsoft.com/office/drawing/2014/main" id="{F1524716-AFA2-4490-86F8-AE466D492BD8}"/>
                  </a:ext>
                </a:extLst>
              </p:cNvPr>
              <p:cNvSpPr/>
              <p:nvPr/>
            </p:nvSpPr>
            <p:spPr>
              <a:xfrm>
                <a:off x="-1" y="87769"/>
                <a:ext cx="151084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LIKELY R</a:t>
                </a:r>
              </a:p>
            </p:txBody>
          </p:sp>
        </p:grpSp>
        <p:grpSp>
          <p:nvGrpSpPr>
            <p:cNvPr id="76" name="Group 609">
              <a:extLst>
                <a:ext uri="{FF2B5EF4-FFF2-40B4-BE49-F238E27FC236}">
                  <a16:creationId xmlns:a16="http://schemas.microsoft.com/office/drawing/2014/main" id="{9E14F6B7-E395-4F5D-B15A-907B3BAFDDD3}"/>
                </a:ext>
              </a:extLst>
            </p:cNvPr>
            <p:cNvGrpSpPr/>
            <p:nvPr/>
          </p:nvGrpSpPr>
          <p:grpSpPr>
            <a:xfrm>
              <a:off x="5612704" y="-1"/>
              <a:ext cx="1510847" cy="482881"/>
              <a:chOff x="0" y="0"/>
              <a:chExt cx="1510846" cy="482879"/>
            </a:xfrm>
          </p:grpSpPr>
          <p:sp>
            <p:nvSpPr>
              <p:cNvPr id="80" name="Shape 607">
                <a:extLst>
                  <a:ext uri="{FF2B5EF4-FFF2-40B4-BE49-F238E27FC236}">
                    <a16:creationId xmlns:a16="http://schemas.microsoft.com/office/drawing/2014/main" id="{E0BADFED-8444-4076-BDE2-F240D0B5193A}"/>
                  </a:ext>
                </a:extLst>
              </p:cNvPr>
              <p:cNvSpPr/>
              <p:nvPr/>
            </p:nvSpPr>
            <p:spPr>
              <a:xfrm>
                <a:off x="-1" y="-1"/>
                <a:ext cx="1510848" cy="482881"/>
              </a:xfrm>
              <a:prstGeom prst="rect">
                <a:avLst/>
              </a:prstGeom>
              <a:solidFill>
                <a:srgbClr val="FF605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81" name="Shape 608">
                <a:extLst>
                  <a:ext uri="{FF2B5EF4-FFF2-40B4-BE49-F238E27FC236}">
                    <a16:creationId xmlns:a16="http://schemas.microsoft.com/office/drawing/2014/main" id="{87E0BB7E-E93C-4CD5-8124-9402B9D14318}"/>
                  </a:ext>
                </a:extLst>
              </p:cNvPr>
              <p:cNvSpPr/>
              <p:nvPr/>
            </p:nvSpPr>
            <p:spPr>
              <a:xfrm>
                <a:off x="-1" y="87769"/>
                <a:ext cx="1510848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R</a:t>
                </a:r>
              </a:p>
            </p:txBody>
          </p:sp>
        </p:grpSp>
        <p:grpSp>
          <p:nvGrpSpPr>
            <p:cNvPr id="77" name="Group 612">
              <a:extLst>
                <a:ext uri="{FF2B5EF4-FFF2-40B4-BE49-F238E27FC236}">
                  <a16:creationId xmlns:a16="http://schemas.microsoft.com/office/drawing/2014/main" id="{9826670B-1787-47C4-872D-95A2C8A44547}"/>
                </a:ext>
              </a:extLst>
            </p:cNvPr>
            <p:cNvGrpSpPr/>
            <p:nvPr/>
          </p:nvGrpSpPr>
          <p:grpSpPr>
            <a:xfrm>
              <a:off x="2805156" y="-1"/>
              <a:ext cx="1312463" cy="482881"/>
              <a:chOff x="0" y="0"/>
              <a:chExt cx="1312462" cy="482879"/>
            </a:xfrm>
          </p:grpSpPr>
          <p:sp>
            <p:nvSpPr>
              <p:cNvPr id="78" name="Shape 610">
                <a:extLst>
                  <a:ext uri="{FF2B5EF4-FFF2-40B4-BE49-F238E27FC236}">
                    <a16:creationId xmlns:a16="http://schemas.microsoft.com/office/drawing/2014/main" id="{CFF5CCEE-217F-4611-9AE5-1E61E72EF05D}"/>
                  </a:ext>
                </a:extLst>
              </p:cNvPr>
              <p:cNvSpPr/>
              <p:nvPr/>
            </p:nvSpPr>
            <p:spPr>
              <a:xfrm>
                <a:off x="-1" y="-1"/>
                <a:ext cx="1312464" cy="482881"/>
              </a:xfrm>
              <a:prstGeom prst="rect">
                <a:avLst/>
              </a:prstGeom>
              <a:solidFill>
                <a:srgbClr val="02AA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 sz="1400">
                    <a:solidFill>
                      <a:srgbClr val="FFFFFF"/>
                    </a:solidFill>
                  </a:defRPr>
                </a:pPr>
                <a:endParaRPr/>
              </a:p>
            </p:txBody>
          </p:sp>
          <p:sp>
            <p:nvSpPr>
              <p:cNvPr id="79" name="Shape 611">
                <a:extLst>
                  <a:ext uri="{FF2B5EF4-FFF2-40B4-BE49-F238E27FC236}">
                    <a16:creationId xmlns:a16="http://schemas.microsoft.com/office/drawing/2014/main" id="{C5D5E3A0-46B9-468D-8D91-3B9D5D62EE2E}"/>
                  </a:ext>
                </a:extLst>
              </p:cNvPr>
              <p:cNvSpPr/>
              <p:nvPr/>
            </p:nvSpPr>
            <p:spPr>
              <a:xfrm>
                <a:off x="-1" y="87769"/>
                <a:ext cx="1312464" cy="3073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>
                  <a:defRPr sz="1400" b="1" spc="3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r>
                  <a:t>TILT D</a:t>
                </a:r>
              </a:p>
            </p:txBody>
          </p:sp>
        </p:grpSp>
      </p:grpSp>
      <p:sp>
        <p:nvSpPr>
          <p:cNvPr id="93" name="Shape 572">
            <a:extLst>
              <a:ext uri="{FF2B5EF4-FFF2-40B4-BE49-F238E27FC236}">
                <a16:creationId xmlns:a16="http://schemas.microsoft.com/office/drawing/2014/main" id="{D7CF7357-1E71-4A5B-B300-41EBDD625E50}"/>
              </a:ext>
            </a:extLst>
          </p:cNvPr>
          <p:cNvSpPr/>
          <p:nvPr/>
        </p:nvSpPr>
        <p:spPr>
          <a:xfrm>
            <a:off x="837204" y="2413186"/>
            <a:ext cx="1490800" cy="411991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AZ 4 – Stanton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CA 13 – (Harder)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CA 47 – Porter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CA 49 – Levin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CO 7 – (Perlmutter)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CT 5 - Hayes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IL 6- </a:t>
            </a:r>
            <a:r>
              <a:rPr lang="en-US" sz="1000" dirty="0"/>
              <a:t>Newman/</a:t>
            </a:r>
            <a:r>
              <a:rPr lang="en-US" sz="1000" dirty="0" err="1"/>
              <a:t>Casten</a:t>
            </a:r>
            <a:endParaRPr lang="en-US" sz="1000" dirty="0"/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MD 6 - </a:t>
            </a:r>
            <a:r>
              <a:rPr lang="en-US" sz="1200" dirty="0" err="1"/>
              <a:t>Trone</a:t>
            </a:r>
            <a:endParaRPr lang="en-US" sz="1200" dirty="0"/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NC 6 – Manning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b="1" dirty="0"/>
              <a:t>NC 14 - NEW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NM 3 – </a:t>
            </a:r>
            <a:r>
              <a:rPr lang="en-US" sz="900" dirty="0"/>
              <a:t>Leger Fernandez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NV 1 – Titus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NV 4 – Horsford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NY 4 – (Rice)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NY 18 – Maloney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NY 19 – (Delgado)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NY 22 – (</a:t>
            </a:r>
            <a:r>
              <a:rPr lang="en-US" sz="1200" dirty="0" err="1">
                <a:solidFill>
                  <a:srgbClr val="FF0000"/>
                </a:solidFill>
              </a:rPr>
              <a:t>Katko</a:t>
            </a:r>
            <a:r>
              <a:rPr lang="en-US" sz="1200" dirty="0">
                <a:solidFill>
                  <a:srgbClr val="FF0000"/>
                </a:solidFill>
              </a:rPr>
              <a:t>)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OR 4 – DeFazio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OR 5 – Schrader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b="1" dirty="0">
                <a:solidFill>
                  <a:srgbClr val="357FFF"/>
                </a:solidFill>
              </a:rPr>
              <a:t>OR 6 – NEW 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357FFF"/>
                </a:solidFill>
              </a:rPr>
              <a:t>TX 28 -- Cuellar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200" dirty="0"/>
          </a:p>
        </p:txBody>
      </p:sp>
      <p:sp>
        <p:nvSpPr>
          <p:cNvPr id="95" name="Shape 590">
            <a:extLst>
              <a:ext uri="{FF2B5EF4-FFF2-40B4-BE49-F238E27FC236}">
                <a16:creationId xmlns:a16="http://schemas.microsoft.com/office/drawing/2014/main" id="{C58E047F-8A74-4020-8FAB-9141114BF92A}"/>
              </a:ext>
            </a:extLst>
          </p:cNvPr>
          <p:cNvSpPr/>
          <p:nvPr/>
        </p:nvSpPr>
        <p:spPr>
          <a:xfrm>
            <a:off x="5091737" y="2425034"/>
            <a:ext cx="1525883" cy="350865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22 – Valadao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27 – Garcia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45 -- Steel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b="1" dirty="0">
                <a:solidFill>
                  <a:srgbClr val="357FFF"/>
                </a:solidFill>
              </a:rPr>
              <a:t>CO 8 – NEW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 IA 3 – </a:t>
            </a:r>
            <a:r>
              <a:rPr lang="en-US" sz="1200" dirty="0" err="1"/>
              <a:t>Axne</a:t>
            </a:r>
            <a:endParaRPr lang="en-US" sz="1200" dirty="0"/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 KS 3 - </a:t>
            </a:r>
            <a:r>
              <a:rPr lang="en-US" sz="1200" dirty="0" err="1"/>
              <a:t>Davids</a:t>
            </a:r>
            <a:endParaRPr lang="en-US" sz="1200" dirty="0"/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 MI 3 -- Meijer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 ME 2 – Golden</a:t>
            </a:r>
            <a:endParaRPr lang="en-US" sz="1200" dirty="0">
              <a:solidFill>
                <a:srgbClr val="357FFF"/>
              </a:solidFill>
            </a:endParaRP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357FFF"/>
                </a:solidFill>
              </a:rPr>
              <a:t> </a:t>
            </a:r>
            <a:r>
              <a:rPr lang="en-US" sz="1200" dirty="0">
                <a:solidFill>
                  <a:srgbClr val="FF0000"/>
                </a:solidFill>
              </a:rPr>
              <a:t>NC 13 - Open 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357FFF"/>
                </a:solidFill>
              </a:rPr>
              <a:t> NJ 7 – Malinowski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 NM 2 – </a:t>
            </a:r>
            <a:r>
              <a:rPr lang="en-US" sz="1200" dirty="0" err="1">
                <a:solidFill>
                  <a:srgbClr val="FF0000"/>
                </a:solidFill>
              </a:rPr>
              <a:t>Herrell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 NY 11 – </a:t>
            </a:r>
            <a:r>
              <a:rPr lang="en-US" sz="1200" dirty="0" err="1">
                <a:solidFill>
                  <a:srgbClr val="FF0000"/>
                </a:solidFill>
              </a:rPr>
              <a:t>Malliotakis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 OH 1 - Chabot</a:t>
            </a:r>
            <a:endParaRPr lang="en-US" sz="1200" dirty="0">
              <a:solidFill>
                <a:srgbClr val="5694FE"/>
              </a:solidFill>
            </a:endParaRP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 OH 9 – Kaptur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 PA 7 – Wild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 PA 8 - Cartwright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 TX 34 – Special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 VA 2 – Luria</a:t>
            </a:r>
          </a:p>
          <a:p>
            <a:pPr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 WA 8 - Schrier</a:t>
            </a:r>
          </a:p>
        </p:txBody>
      </p:sp>
      <p:sp>
        <p:nvSpPr>
          <p:cNvPr id="96" name="Shape 590">
            <a:extLst>
              <a:ext uri="{FF2B5EF4-FFF2-40B4-BE49-F238E27FC236}">
                <a16:creationId xmlns:a16="http://schemas.microsoft.com/office/drawing/2014/main" id="{58F32D50-2149-494B-895B-A098A3EFB0AB}"/>
              </a:ext>
            </a:extLst>
          </p:cNvPr>
          <p:cNvSpPr/>
          <p:nvPr/>
        </p:nvSpPr>
        <p:spPr>
          <a:xfrm>
            <a:off x="8118335" y="2432957"/>
            <a:ext cx="1375685" cy="1072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AZ 1 – </a:t>
            </a:r>
            <a:r>
              <a:rPr lang="en-US" sz="1200" dirty="0" err="1">
                <a:solidFill>
                  <a:srgbClr val="FF0000"/>
                </a:solidFill>
              </a:rPr>
              <a:t>Schweikert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chemeClr val="accent1"/>
                </a:solidFill>
              </a:rPr>
              <a:t>AZ 2 – </a:t>
            </a:r>
            <a:r>
              <a:rPr lang="en-US" sz="1200" dirty="0" err="1">
                <a:solidFill>
                  <a:schemeClr val="accent1"/>
                </a:solidFill>
              </a:rPr>
              <a:t>O’Halleran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NE 2</a:t>
            </a:r>
            <a:r>
              <a:rPr lang="en-US" sz="1200" dirty="0"/>
              <a:t> </a:t>
            </a:r>
            <a:r>
              <a:rPr lang="en-US" sz="1200" dirty="0">
                <a:solidFill>
                  <a:srgbClr val="FF0000"/>
                </a:solidFill>
              </a:rPr>
              <a:t>– Bacon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chemeClr val="accent1"/>
                </a:solidFill>
              </a:rPr>
              <a:t>WI 3 – (Kind)</a:t>
            </a:r>
          </a:p>
        </p:txBody>
      </p:sp>
      <p:sp>
        <p:nvSpPr>
          <p:cNvPr id="97" name="Shape 590">
            <a:extLst>
              <a:ext uri="{FF2B5EF4-FFF2-40B4-BE49-F238E27FC236}">
                <a16:creationId xmlns:a16="http://schemas.microsoft.com/office/drawing/2014/main" id="{C4C4D9B2-4004-4037-9120-6C2F949003D5}"/>
              </a:ext>
            </a:extLst>
          </p:cNvPr>
          <p:cNvSpPr/>
          <p:nvPr/>
        </p:nvSpPr>
        <p:spPr>
          <a:xfrm>
            <a:off x="9676057" y="2435535"/>
            <a:ext cx="1535762" cy="301191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AK AL- Special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3 – (McClintock)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40 – Kim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CA 41 -- Calvert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CO 3 – </a:t>
            </a:r>
            <a:r>
              <a:rPr lang="en-US" sz="1200" dirty="0" err="1">
                <a:solidFill>
                  <a:srgbClr val="FF0000"/>
                </a:solidFill>
              </a:rPr>
              <a:t>Boebert</a:t>
            </a:r>
            <a:endParaRPr lang="en-US" sz="1200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5694FE"/>
                </a:solidFill>
              </a:rPr>
              <a:t>GA 6 – (McBath)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IA 1 – Miller-Meeks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IA 2 – Hinson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b="1" dirty="0">
                <a:solidFill>
                  <a:srgbClr val="FF0000"/>
                </a:solidFill>
              </a:rPr>
              <a:t>MT 1 – NEW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PA 1 - Fitzpatrick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0070C0"/>
                </a:solidFill>
              </a:rPr>
              <a:t>TN 5 – (Cooper)</a:t>
            </a:r>
          </a:p>
        </p:txBody>
      </p:sp>
      <p:sp>
        <p:nvSpPr>
          <p:cNvPr id="54" name="Shape 572">
            <a:extLst>
              <a:ext uri="{FF2B5EF4-FFF2-40B4-BE49-F238E27FC236}">
                <a16:creationId xmlns:a16="http://schemas.microsoft.com/office/drawing/2014/main" id="{70805D66-7A90-471F-BE67-86A3138772FF}"/>
              </a:ext>
            </a:extLst>
          </p:cNvPr>
          <p:cNvSpPr/>
          <p:nvPr/>
        </p:nvSpPr>
        <p:spPr>
          <a:xfrm>
            <a:off x="2352996" y="2419681"/>
            <a:ext cx="1490800" cy="13499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IL13 – (R. Davis)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IL14 – Underwood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NC1 – (Butterfield)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NV 3 – Lee 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rgbClr val="FF0000"/>
                </a:solidFill>
              </a:rPr>
              <a:t>NY 1 – (Zeldin)</a:t>
            </a:r>
          </a:p>
        </p:txBody>
      </p:sp>
      <p:sp>
        <p:nvSpPr>
          <p:cNvPr id="55" name="Shape 572">
            <a:extLst>
              <a:ext uri="{FF2B5EF4-FFF2-40B4-BE49-F238E27FC236}">
                <a16:creationId xmlns:a16="http://schemas.microsoft.com/office/drawing/2014/main" id="{3AF95BDA-B02D-4616-87D0-E718BFABE07E}"/>
              </a:ext>
            </a:extLst>
          </p:cNvPr>
          <p:cNvSpPr/>
          <p:nvPr/>
        </p:nvSpPr>
        <p:spPr>
          <a:xfrm>
            <a:off x="6693541" y="2389128"/>
            <a:ext cx="1359209" cy="10729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AZ 6 – (Kirkpatrick)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MI 10 – (Levin)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>
                <a:solidFill>
                  <a:schemeClr val="accent1"/>
                </a:solidFill>
              </a:rPr>
              <a:t>OH 13 – (Ryan)</a:t>
            </a:r>
            <a:endParaRPr lang="en-US" dirty="0">
              <a:solidFill>
                <a:schemeClr val="accent1"/>
              </a:solidFill>
            </a:endParaRP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TX 15 – </a:t>
            </a:r>
            <a:r>
              <a:rPr lang="en-US" sz="1000" dirty="0"/>
              <a:t>(V. Gonzalez)</a:t>
            </a:r>
          </a:p>
        </p:txBody>
      </p:sp>
      <p:sp>
        <p:nvSpPr>
          <p:cNvPr id="56" name="Shape 572">
            <a:extLst>
              <a:ext uri="{FF2B5EF4-FFF2-40B4-BE49-F238E27FC236}">
                <a16:creationId xmlns:a16="http://schemas.microsoft.com/office/drawing/2014/main" id="{0C9046A6-9B56-4E13-B31C-B63F0B6B7526}"/>
              </a:ext>
            </a:extLst>
          </p:cNvPr>
          <p:cNvSpPr/>
          <p:nvPr/>
        </p:nvSpPr>
        <p:spPr>
          <a:xfrm>
            <a:off x="3773600" y="2441090"/>
            <a:ext cx="1490800" cy="19039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IL17 – (Bustos)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MI 7 – </a:t>
            </a:r>
            <a:r>
              <a:rPr lang="en-US" sz="1200" dirty="0" err="1"/>
              <a:t>Slotkin</a:t>
            </a:r>
            <a:endParaRPr lang="en-US" sz="1200" dirty="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MI 8 – Kildee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MN 2 – Craig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PA 17 – (Lamb)</a:t>
            </a:r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r>
              <a:rPr lang="en-US" sz="1200" dirty="0"/>
              <a:t>VA 7 – </a:t>
            </a:r>
            <a:r>
              <a:rPr lang="en-US" sz="1000" dirty="0" err="1"/>
              <a:t>Spanberger</a:t>
            </a:r>
            <a:endParaRPr lang="en-US" sz="1000" dirty="0"/>
          </a:p>
          <a:p>
            <a:pPr>
              <a:lnSpc>
                <a:spcPct val="150000"/>
              </a:lnSpc>
              <a:defRPr sz="1000">
                <a:solidFill>
                  <a:srgbClr val="357FFF"/>
                </a:solidFill>
                <a:latin typeface="Century Gothic"/>
                <a:ea typeface="Century Gothic"/>
                <a:cs typeface="Century Gothic"/>
                <a:sym typeface="Century Gothic"/>
              </a:defRPr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61672111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4360</TotalTime>
  <Words>933</Words>
  <Application>Microsoft Office PowerPoint</Application>
  <PresentationFormat>Widescreen</PresentationFormat>
  <Paragraphs>222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Century Gothic</vt:lpstr>
      <vt:lpstr>Open Sans</vt:lpstr>
      <vt:lpstr>Office Theme</vt:lpstr>
      <vt:lpstr>2022 Midterm Election Outlook</vt:lpstr>
      <vt:lpstr>PowerPoint Presentation</vt:lpstr>
      <vt:lpstr>PowerPoint Presentation</vt:lpstr>
      <vt:lpstr>Fight for the Senate</vt:lpstr>
      <vt:lpstr>PowerPoint Presentation</vt:lpstr>
      <vt:lpstr>PowerPoint Presentation</vt:lpstr>
      <vt:lpstr>Fight for the House</vt:lpstr>
      <vt:lpstr>PowerPoint Presentation</vt:lpstr>
      <vt:lpstr>PowerPoint Presentation</vt:lpstr>
      <vt:lpstr>PowerPoint Presentation</vt:lpstr>
      <vt:lpstr>PowerPoint Presentation</vt:lpstr>
      <vt:lpstr>Fight for the Governors </vt:lpstr>
      <vt:lpstr>PowerPoint Presentation</vt:lpstr>
      <vt:lpstr>PowerPoint Presentation</vt:lpstr>
      <vt:lpstr>2022 Midterm Election Outlook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Election 2020</dc:title>
  <dc:creator>Jacob Rubashkin</dc:creator>
  <cp:lastModifiedBy>Nathan Gonzales</cp:lastModifiedBy>
  <cp:revision>70</cp:revision>
  <dcterms:created xsi:type="dcterms:W3CDTF">2020-11-09T16:04:10Z</dcterms:created>
  <dcterms:modified xsi:type="dcterms:W3CDTF">2022-05-09T19:53:22Z</dcterms:modified>
</cp:coreProperties>
</file>