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601200"/>
  <p:notesSz cx="6858000" cy="9144000"/>
  <p:defaultTextStyle>
    <a:defPPr>
      <a:defRPr lang="en-US"/>
    </a:defPPr>
    <a:lvl1pPr marL="0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83306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66612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49918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33224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16531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99837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83143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66449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542" y="-108"/>
      </p:cViewPr>
      <p:guideLst>
        <p:guide orient="horz" pos="3024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982597"/>
            <a:ext cx="6217920" cy="205803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440680"/>
            <a:ext cx="512064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33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66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99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33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16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99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83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664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84495"/>
            <a:ext cx="1645920" cy="819213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84495"/>
            <a:ext cx="4815840" cy="819213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6169660"/>
            <a:ext cx="6217920" cy="190690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4069400"/>
            <a:ext cx="6217920" cy="2100261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330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6661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4991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332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165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9983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831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6644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240282"/>
            <a:ext cx="3230880" cy="633634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240282"/>
            <a:ext cx="3230880" cy="633634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149158"/>
            <a:ext cx="3232150" cy="89566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306" indent="0">
              <a:buNone/>
              <a:defRPr sz="2100" b="1"/>
            </a:lvl2pPr>
            <a:lvl3pPr marL="966612" indent="0">
              <a:buNone/>
              <a:defRPr sz="1900" b="1"/>
            </a:lvl3pPr>
            <a:lvl4pPr marL="1449918" indent="0">
              <a:buNone/>
              <a:defRPr sz="1700" b="1"/>
            </a:lvl4pPr>
            <a:lvl5pPr marL="1933224" indent="0">
              <a:buNone/>
              <a:defRPr sz="1700" b="1"/>
            </a:lvl5pPr>
            <a:lvl6pPr marL="2416531" indent="0">
              <a:buNone/>
              <a:defRPr sz="1700" b="1"/>
            </a:lvl6pPr>
            <a:lvl7pPr marL="2899837" indent="0">
              <a:buNone/>
              <a:defRPr sz="1700" b="1"/>
            </a:lvl7pPr>
            <a:lvl8pPr marL="3383143" indent="0">
              <a:buNone/>
              <a:defRPr sz="1700" b="1"/>
            </a:lvl8pPr>
            <a:lvl9pPr marL="386644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3044825"/>
            <a:ext cx="3232150" cy="55318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149158"/>
            <a:ext cx="3233420" cy="89566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306" indent="0">
              <a:buNone/>
              <a:defRPr sz="2100" b="1"/>
            </a:lvl2pPr>
            <a:lvl3pPr marL="966612" indent="0">
              <a:buNone/>
              <a:defRPr sz="1900" b="1"/>
            </a:lvl3pPr>
            <a:lvl4pPr marL="1449918" indent="0">
              <a:buNone/>
              <a:defRPr sz="1700" b="1"/>
            </a:lvl4pPr>
            <a:lvl5pPr marL="1933224" indent="0">
              <a:buNone/>
              <a:defRPr sz="1700" b="1"/>
            </a:lvl5pPr>
            <a:lvl6pPr marL="2416531" indent="0">
              <a:buNone/>
              <a:defRPr sz="1700" b="1"/>
            </a:lvl6pPr>
            <a:lvl7pPr marL="2899837" indent="0">
              <a:buNone/>
              <a:defRPr sz="1700" b="1"/>
            </a:lvl7pPr>
            <a:lvl8pPr marL="3383143" indent="0">
              <a:buNone/>
              <a:defRPr sz="1700" b="1"/>
            </a:lvl8pPr>
            <a:lvl9pPr marL="386644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3044825"/>
            <a:ext cx="3233420" cy="55318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82270"/>
            <a:ext cx="2406651" cy="162687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82271"/>
            <a:ext cx="4089401" cy="8194359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0" y="2009141"/>
            <a:ext cx="2406651" cy="6567489"/>
          </a:xfrm>
        </p:spPr>
        <p:txBody>
          <a:bodyPr/>
          <a:lstStyle>
            <a:lvl1pPr marL="0" indent="0">
              <a:buNone/>
              <a:defRPr sz="1500"/>
            </a:lvl1pPr>
            <a:lvl2pPr marL="483306" indent="0">
              <a:buNone/>
              <a:defRPr sz="1300"/>
            </a:lvl2pPr>
            <a:lvl3pPr marL="966612" indent="0">
              <a:buNone/>
              <a:defRPr sz="1100"/>
            </a:lvl3pPr>
            <a:lvl4pPr marL="1449918" indent="0">
              <a:buNone/>
              <a:defRPr sz="1000"/>
            </a:lvl4pPr>
            <a:lvl5pPr marL="1933224" indent="0">
              <a:buNone/>
              <a:defRPr sz="1000"/>
            </a:lvl5pPr>
            <a:lvl6pPr marL="2416531" indent="0">
              <a:buNone/>
              <a:defRPr sz="1000"/>
            </a:lvl6pPr>
            <a:lvl7pPr marL="2899837" indent="0">
              <a:buNone/>
              <a:defRPr sz="1000"/>
            </a:lvl7pPr>
            <a:lvl8pPr marL="3383143" indent="0">
              <a:buNone/>
              <a:defRPr sz="1000"/>
            </a:lvl8pPr>
            <a:lvl9pPr marL="386644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720840"/>
            <a:ext cx="4389120" cy="793434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57885"/>
            <a:ext cx="4389120" cy="5760720"/>
          </a:xfrm>
        </p:spPr>
        <p:txBody>
          <a:bodyPr/>
          <a:lstStyle>
            <a:lvl1pPr marL="0" indent="0">
              <a:buNone/>
              <a:defRPr sz="3400"/>
            </a:lvl1pPr>
            <a:lvl2pPr marL="483306" indent="0">
              <a:buNone/>
              <a:defRPr sz="3000"/>
            </a:lvl2pPr>
            <a:lvl3pPr marL="966612" indent="0">
              <a:buNone/>
              <a:defRPr sz="2500"/>
            </a:lvl3pPr>
            <a:lvl4pPr marL="1449918" indent="0">
              <a:buNone/>
              <a:defRPr sz="2100"/>
            </a:lvl4pPr>
            <a:lvl5pPr marL="1933224" indent="0">
              <a:buNone/>
              <a:defRPr sz="2100"/>
            </a:lvl5pPr>
            <a:lvl6pPr marL="2416531" indent="0">
              <a:buNone/>
              <a:defRPr sz="2100"/>
            </a:lvl6pPr>
            <a:lvl7pPr marL="2899837" indent="0">
              <a:buNone/>
              <a:defRPr sz="2100"/>
            </a:lvl7pPr>
            <a:lvl8pPr marL="3383143" indent="0">
              <a:buNone/>
              <a:defRPr sz="2100"/>
            </a:lvl8pPr>
            <a:lvl9pPr marL="3866449" indent="0">
              <a:buNone/>
              <a:defRPr sz="2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514274"/>
            <a:ext cx="4389120" cy="1126806"/>
          </a:xfrm>
        </p:spPr>
        <p:txBody>
          <a:bodyPr/>
          <a:lstStyle>
            <a:lvl1pPr marL="0" indent="0">
              <a:buNone/>
              <a:defRPr sz="1500"/>
            </a:lvl1pPr>
            <a:lvl2pPr marL="483306" indent="0">
              <a:buNone/>
              <a:defRPr sz="1300"/>
            </a:lvl2pPr>
            <a:lvl3pPr marL="966612" indent="0">
              <a:buNone/>
              <a:defRPr sz="1100"/>
            </a:lvl3pPr>
            <a:lvl4pPr marL="1449918" indent="0">
              <a:buNone/>
              <a:defRPr sz="1000"/>
            </a:lvl4pPr>
            <a:lvl5pPr marL="1933224" indent="0">
              <a:buNone/>
              <a:defRPr sz="1000"/>
            </a:lvl5pPr>
            <a:lvl6pPr marL="2416531" indent="0">
              <a:buNone/>
              <a:defRPr sz="1000"/>
            </a:lvl6pPr>
            <a:lvl7pPr marL="2899837" indent="0">
              <a:buNone/>
              <a:defRPr sz="1000"/>
            </a:lvl7pPr>
            <a:lvl8pPr marL="3383143" indent="0">
              <a:buNone/>
              <a:defRPr sz="1000"/>
            </a:lvl8pPr>
            <a:lvl9pPr marL="386644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84493"/>
            <a:ext cx="6583680" cy="1600200"/>
          </a:xfrm>
          <a:prstGeom prst="rect">
            <a:avLst/>
          </a:prstGeom>
        </p:spPr>
        <p:txBody>
          <a:bodyPr vert="horz" lIns="96661" tIns="48331" rIns="96661" bIns="4833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40282"/>
            <a:ext cx="6583680" cy="6336348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898891"/>
            <a:ext cx="17068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1EA17-E2FE-451D-BBE5-8CBF896A9277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898891"/>
            <a:ext cx="23164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898891"/>
            <a:ext cx="17068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66612" rtl="0" eaLnBrk="1" latinLnBrk="0" hangingPunct="1">
        <a:spcBef>
          <a:spcPct val="0"/>
        </a:spcBef>
        <a:buNone/>
        <a:defRPr sz="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2480" indent="-362480" algn="l" defTabSz="966612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85372" indent="-302066" algn="l" defTabSz="966612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8265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91571" indent="-241653" algn="l" defTabSz="966612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4878" indent="-241653" algn="l" defTabSz="966612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58184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41490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24796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08102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3306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6612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49918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33224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16531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99837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83143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66449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78833" y="228600"/>
            <a:ext cx="2076302" cy="313050"/>
          </a:xfrm>
          <a:prstGeom prst="rect">
            <a:avLst/>
          </a:prstGeom>
          <a:noFill/>
        </p:spPr>
        <p:txBody>
          <a:bodyPr wrap="none" lIns="96661" tIns="48331" rIns="96661" bIns="48331" rtlCol="0">
            <a:spAutoFit/>
          </a:bodyPr>
          <a:lstStyle/>
          <a:p>
            <a:pPr algn="ctr"/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NUT AND BOLT RACE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762000"/>
            <a:ext cx="66294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EQUIPMENT:                    1 bolt with a tape mark halfway down the bolt, 1 nut to fit the bolt, a 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barrel and a judge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SET UP:                              Place barrel at the end or middle of the ring with the nut and bolt placed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on top of the barrel - UNTHREADED.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RULES:                               The rider rides to the barrel, dismounts and threads the nut onto the bolt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down to the tape mark and then places the bolt back on the barrel.  After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placing the bolt back on the barrel one of the following options is done 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depending upon the rider’s division:</a:t>
            </a:r>
          </a:p>
          <a:p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PEEWEE &amp; YOUTH – someone holds horse for rider and rider runs back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across the finish line</a:t>
            </a:r>
          </a:p>
          <a:p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JUNIOR &amp; SENIOR – rider mounts and rides back across finish line</a:t>
            </a:r>
          </a:p>
          <a:p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TOP OF THE HILL – rider leads horse across the finish line</a:t>
            </a:r>
          </a:p>
          <a:p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DISQUALIFICATIONS:     If bolt is not threaded down to </a:t>
            </a:r>
            <a:r>
              <a:rPr lang="en-US" sz="1200" smtClean="0">
                <a:latin typeface="Times New Roman" pitchFamily="18" charset="0"/>
                <a:cs typeface="Times New Roman" pitchFamily="18" charset="0"/>
              </a:rPr>
              <a:t>the tape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	 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62600" y="9220200"/>
            <a:ext cx="115448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Updated July 2020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124200" y="5029200"/>
            <a:ext cx="6096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Up Arrow 6"/>
          <p:cNvSpPr/>
          <p:nvPr/>
        </p:nvSpPr>
        <p:spPr>
          <a:xfrm flipV="1">
            <a:off x="3200400" y="7162800"/>
            <a:ext cx="228600" cy="685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Up Arrow 7"/>
          <p:cNvSpPr/>
          <p:nvPr/>
        </p:nvSpPr>
        <p:spPr>
          <a:xfrm>
            <a:off x="3429000" y="7162800"/>
            <a:ext cx="256032" cy="685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3581400" y="5715000"/>
            <a:ext cx="0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276600" y="5791200"/>
            <a:ext cx="0" cy="129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 descr="nut &amp; bol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52800" y="4648200"/>
            <a:ext cx="228601" cy="40029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173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Dell</cp:lastModifiedBy>
  <cp:revision>25</cp:revision>
  <dcterms:created xsi:type="dcterms:W3CDTF">2020-02-07T21:22:20Z</dcterms:created>
  <dcterms:modified xsi:type="dcterms:W3CDTF">2023-03-08T22:46:03Z</dcterms:modified>
</cp:coreProperties>
</file>