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60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3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0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5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1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1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5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1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8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4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75D9E-A4A6-7546-A76F-70C9E4B0E3B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DA2DD-9E3D-3C47-B680-50355F5E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1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wav"/><Relationship Id="rId7" Type="http://schemas.openxmlformats.org/officeDocument/2006/relationships/image" Target="../media/image18.jpeg"/><Relationship Id="rId2" Type="http://schemas.microsoft.com/office/2007/relationships/media" Target="../media/media10.wav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9.xml"/><Relationship Id="rId9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1.wav"/><Relationship Id="rId7" Type="http://schemas.openxmlformats.org/officeDocument/2006/relationships/image" Target="../media/image20.jpeg"/><Relationship Id="rId2" Type="http://schemas.microsoft.com/office/2007/relationships/media" Target="../media/media11.wav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0.xml"/><Relationship Id="rId9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12.wav"/><Relationship Id="rId7" Type="http://schemas.openxmlformats.org/officeDocument/2006/relationships/image" Target="../media/image7.png"/><Relationship Id="rId2" Type="http://schemas.microsoft.com/office/2007/relationships/media" Target="../media/media12.wav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13.wav"/><Relationship Id="rId7" Type="http://schemas.openxmlformats.org/officeDocument/2006/relationships/image" Target="../media/image7.png"/><Relationship Id="rId2" Type="http://schemas.microsoft.com/office/2007/relationships/media" Target="../media/media13.wav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14.wav"/><Relationship Id="rId7" Type="http://schemas.openxmlformats.org/officeDocument/2006/relationships/image" Target="../media/image7.png"/><Relationship Id="rId2" Type="http://schemas.microsoft.com/office/2007/relationships/media" Target="../media/media14.wav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15.wav"/><Relationship Id="rId7" Type="http://schemas.openxmlformats.org/officeDocument/2006/relationships/image" Target="../media/image7.png"/><Relationship Id="rId2" Type="http://schemas.microsoft.com/office/2007/relationships/media" Target="../media/media15.wav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16.wav"/><Relationship Id="rId7" Type="http://schemas.openxmlformats.org/officeDocument/2006/relationships/image" Target="../media/image7.png"/><Relationship Id="rId2" Type="http://schemas.microsoft.com/office/2007/relationships/media" Target="../media/media16.wav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17.wav"/><Relationship Id="rId7" Type="http://schemas.openxmlformats.org/officeDocument/2006/relationships/image" Target="../media/image7.png"/><Relationship Id="rId2" Type="http://schemas.microsoft.com/office/2007/relationships/media" Target="../media/media17.wav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18.wav"/><Relationship Id="rId7" Type="http://schemas.openxmlformats.org/officeDocument/2006/relationships/image" Target="../media/image7.png"/><Relationship Id="rId2" Type="http://schemas.microsoft.com/office/2007/relationships/media" Target="../media/media18.wav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19.wav"/><Relationship Id="rId7" Type="http://schemas.openxmlformats.org/officeDocument/2006/relationships/image" Target="../media/image7.png"/><Relationship Id="rId2" Type="http://schemas.microsoft.com/office/2007/relationships/media" Target="../media/media19.wav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2.wav"/><Relationship Id="rId7" Type="http://schemas.openxmlformats.org/officeDocument/2006/relationships/image" Target="../media/image7.png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0.wav"/><Relationship Id="rId7" Type="http://schemas.openxmlformats.org/officeDocument/2006/relationships/image" Target="../media/image29.jpeg"/><Relationship Id="rId2" Type="http://schemas.microsoft.com/office/2007/relationships/media" Target="../media/media20.wav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9.xml"/><Relationship Id="rId9" Type="http://schemas.openxmlformats.org/officeDocument/2006/relationships/image" Target="../media/image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21.wav"/><Relationship Id="rId7" Type="http://schemas.openxmlformats.org/officeDocument/2006/relationships/image" Target="../media/image7.png"/><Relationship Id="rId2" Type="http://schemas.microsoft.com/office/2007/relationships/media" Target="../media/media21.wav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22.wav"/><Relationship Id="rId7" Type="http://schemas.openxmlformats.org/officeDocument/2006/relationships/image" Target="../media/image7.png"/><Relationship Id="rId2" Type="http://schemas.microsoft.com/office/2007/relationships/media" Target="../media/media22.wav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23.wav"/><Relationship Id="rId7" Type="http://schemas.openxmlformats.org/officeDocument/2006/relationships/image" Target="../media/image7.png"/><Relationship Id="rId2" Type="http://schemas.microsoft.com/office/2007/relationships/media" Target="../media/media23.wav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24.wav"/><Relationship Id="rId7" Type="http://schemas.openxmlformats.org/officeDocument/2006/relationships/image" Target="../media/image7.png"/><Relationship Id="rId2" Type="http://schemas.microsoft.com/office/2007/relationships/media" Target="../media/media24.wav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3.wav"/><Relationship Id="rId7" Type="http://schemas.openxmlformats.org/officeDocument/2006/relationships/image" Target="../media/image7.png"/><Relationship Id="rId2" Type="http://schemas.microsoft.com/office/2007/relationships/media" Target="../media/media3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4.wav"/><Relationship Id="rId7" Type="http://schemas.openxmlformats.org/officeDocument/2006/relationships/image" Target="../media/image7.png"/><Relationship Id="rId2" Type="http://schemas.microsoft.com/office/2007/relationships/media" Target="../media/media4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wav"/><Relationship Id="rId7" Type="http://schemas.openxmlformats.org/officeDocument/2006/relationships/image" Target="../media/image12.jpeg"/><Relationship Id="rId2" Type="http://schemas.microsoft.com/office/2007/relationships/media" Target="../media/media6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5.xml"/><Relationship Id="rId9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7.wav"/><Relationship Id="rId7" Type="http://schemas.openxmlformats.org/officeDocument/2006/relationships/image" Target="../media/image7.png"/><Relationship Id="rId2" Type="http://schemas.microsoft.com/office/2007/relationships/media" Target="../media/media7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8.wav"/><Relationship Id="rId7" Type="http://schemas.openxmlformats.org/officeDocument/2006/relationships/image" Target="../media/image7.png"/><Relationship Id="rId2" Type="http://schemas.microsoft.com/office/2007/relationships/media" Target="../media/media8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9.wav"/><Relationship Id="rId7" Type="http://schemas.openxmlformats.org/officeDocument/2006/relationships/image" Target="../media/image7.png"/><Relationship Id="rId2" Type="http://schemas.microsoft.com/office/2007/relationships/media" Target="../media/media9.wav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Civics – </a:t>
            </a:r>
            <a:r>
              <a:rPr lang="en-US" dirty="0"/>
              <a:t>H</a:t>
            </a:r>
            <a:r>
              <a:rPr lang="en-US" dirty="0" smtClean="0"/>
              <a:t>ealth Unit </a:t>
            </a:r>
            <a:br>
              <a:rPr lang="en-US" dirty="0" smtClean="0"/>
            </a:br>
            <a:r>
              <a:rPr lang="en-US" dirty="0" smtClean="0"/>
              <a:t>Health Agency Vocabulary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h (18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8300"/>
            <a:ext cx="1689100" cy="1930400"/>
          </a:xfrm>
          <a:prstGeom prst="rect">
            <a:avLst/>
          </a:prstGeom>
        </p:spPr>
      </p:pic>
      <p:pic>
        <p:nvPicPr>
          <p:cNvPr id="5" name="Picture 4" descr="th (5)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165100"/>
            <a:ext cx="2413000" cy="1854200"/>
          </a:xfrm>
          <a:prstGeom prst="rect">
            <a:avLst/>
          </a:prstGeom>
        </p:spPr>
      </p:pic>
      <p:pic>
        <p:nvPicPr>
          <p:cNvPr id="6" name="Picture 5" descr="th (6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886200"/>
            <a:ext cx="3733800" cy="2413000"/>
          </a:xfrm>
          <a:prstGeom prst="rect">
            <a:avLst/>
          </a:prstGeom>
        </p:spPr>
      </p:pic>
      <p:pic>
        <p:nvPicPr>
          <p:cNvPr id="7" name="Picture 6" descr="th (21)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165100"/>
            <a:ext cx="2882900" cy="1917700"/>
          </a:xfrm>
          <a:prstGeom prst="rect">
            <a:avLst/>
          </a:prstGeom>
        </p:spPr>
      </p:pic>
      <p:pic>
        <p:nvPicPr>
          <p:cNvPr id="8" name="Picture 7" descr="th (9)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784600"/>
            <a:ext cx="2590800" cy="2425700"/>
          </a:xfrm>
          <a:prstGeom prst="rect">
            <a:avLst/>
          </a:prstGeom>
        </p:spPr>
      </p:pic>
      <p:pic>
        <p:nvPicPr>
          <p:cNvPr id="10" name="Picture 9" descr="th (35)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3886200"/>
            <a:ext cx="2514600" cy="2197100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454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5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Skin test to see if you have tuberculosis.</a:t>
            </a:r>
          </a:p>
          <a:p>
            <a:r>
              <a:rPr lang="en-US" dirty="0" smtClean="0"/>
              <a:t>(disease of the lungs).</a:t>
            </a:r>
            <a:endParaRPr lang="en-US" dirty="0"/>
          </a:p>
        </p:txBody>
      </p:sp>
      <p:pic>
        <p:nvPicPr>
          <p:cNvPr id="4" name="Picture 3" descr="th (17)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r="16989"/>
          <a:stretch/>
        </p:blipFill>
        <p:spPr>
          <a:xfrm>
            <a:off x="457199" y="3058915"/>
            <a:ext cx="2486025" cy="2747398"/>
          </a:xfrm>
          <a:prstGeom prst="rect">
            <a:avLst/>
          </a:prstGeom>
        </p:spPr>
      </p:pic>
      <p:pic>
        <p:nvPicPr>
          <p:cNvPr id="5" name="Picture 4" descr="th (16)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42" y="4297742"/>
            <a:ext cx="1220416" cy="10057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161650" y="2667000"/>
            <a:ext cx="610208" cy="148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1700" y="4699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9219" name="TextBox1" r:id="rId4" imgW="4314960" imgH="2381400"/>
        </mc:Choice>
        <mc:Fallback>
          <p:control name="TextBox1" r:id="rId4" imgW="4314960" imgH="238140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9575" y="3114675"/>
                  <a:ext cx="4314825" cy="2381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19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ision </a:t>
            </a:r>
            <a:r>
              <a:rPr lang="en-US" dirty="0"/>
              <a:t>t</a:t>
            </a:r>
            <a:r>
              <a:rPr lang="en-US" dirty="0" smtClean="0"/>
              <a:t>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test to check how well you can see.</a:t>
            </a:r>
            <a:endParaRPr lang="en-US" dirty="0"/>
          </a:p>
        </p:txBody>
      </p:sp>
      <p:pic>
        <p:nvPicPr>
          <p:cNvPr id="4" name="Picture 3" descr="th (18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2" y="2195131"/>
            <a:ext cx="1844675" cy="2297824"/>
          </a:xfrm>
          <a:prstGeom prst="rect">
            <a:avLst/>
          </a:prstGeom>
        </p:spPr>
      </p:pic>
      <p:pic>
        <p:nvPicPr>
          <p:cNvPr id="5" name="Picture 4" descr="download (1)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1" y="4492955"/>
            <a:ext cx="2186539" cy="1498494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0900" y="604838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43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002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amily </a:t>
            </a:r>
            <a:r>
              <a:rPr lang="en-US" dirty="0"/>
              <a:t>p</a:t>
            </a:r>
            <a:r>
              <a:rPr lang="en-US" dirty="0" smtClean="0"/>
              <a:t>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Doctor appointments for everyone in the family.</a:t>
            </a:r>
            <a:endParaRPr lang="en-US" dirty="0"/>
          </a:p>
        </p:txBody>
      </p:sp>
      <p:pic>
        <p:nvPicPr>
          <p:cNvPr id="4" name="Picture 3" descr="th (19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7" y="3243486"/>
            <a:ext cx="3289300" cy="20320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6000" y="604838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267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9507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ental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Teeth care.</a:t>
            </a:r>
            <a:endParaRPr lang="en-US" dirty="0"/>
          </a:p>
        </p:txBody>
      </p:sp>
      <p:pic>
        <p:nvPicPr>
          <p:cNvPr id="4" name="Picture 3" descr="th (21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8" y="2571750"/>
            <a:ext cx="3306793" cy="2255536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0560" y="3683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291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3350" y="2400300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3128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eneral </a:t>
            </a:r>
            <a:r>
              <a:rPr lang="en-US" dirty="0"/>
              <a:t>m</a:t>
            </a:r>
            <a:r>
              <a:rPr lang="en-US" dirty="0" smtClean="0"/>
              <a:t>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Appointments that are not emergencies.</a:t>
            </a:r>
            <a:endParaRPr lang="en-US" dirty="0"/>
          </a:p>
        </p:txBody>
      </p:sp>
      <p:pic>
        <p:nvPicPr>
          <p:cNvPr id="4" name="Picture 3" descr="th (22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31" y="2607199"/>
            <a:ext cx="3042316" cy="291085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9500" y="5080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3315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5549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ealth </a:t>
            </a:r>
            <a:r>
              <a:rPr lang="en-US" dirty="0"/>
              <a:t>e</a:t>
            </a:r>
            <a:r>
              <a:rPr lang="en-US" dirty="0" smtClean="0"/>
              <a:t>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Services about how to take good care of your body.</a:t>
            </a:r>
            <a:endParaRPr lang="en-US" dirty="0"/>
          </a:p>
        </p:txBody>
      </p:sp>
      <p:pic>
        <p:nvPicPr>
          <p:cNvPr id="4" name="Picture 3" descr="th (26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76550"/>
            <a:ext cx="3319420" cy="22733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0600" y="4445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4339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3325" y="2647950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6239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omen’s </a:t>
            </a:r>
            <a:r>
              <a:rPr lang="en-US" dirty="0"/>
              <a:t>h</a:t>
            </a:r>
            <a:r>
              <a:rPr lang="en-US" dirty="0" smtClean="0"/>
              <a:t>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Services about health concerns for a woman’s body.</a:t>
            </a:r>
            <a:endParaRPr lang="en-US" dirty="0"/>
          </a:p>
        </p:txBody>
      </p:sp>
      <p:pic>
        <p:nvPicPr>
          <p:cNvPr id="4" name="Picture 3" descr="th (27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11560"/>
            <a:ext cx="2921000" cy="154613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3000" y="4445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5363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3336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9274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ptometry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Services for your eyes.</a:t>
            </a:r>
            <a:endParaRPr lang="en-US" dirty="0"/>
          </a:p>
        </p:txBody>
      </p:sp>
      <p:pic>
        <p:nvPicPr>
          <p:cNvPr id="4" name="Picture 3" descr="th (28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3499"/>
            <a:ext cx="3359150" cy="232237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11938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6387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4775" y="2571750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456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medical/primary </a:t>
            </a:r>
            <a:r>
              <a:rPr lang="en-US" dirty="0"/>
              <a:t>c</a:t>
            </a:r>
            <a:r>
              <a:rPr lang="en-US" dirty="0" smtClean="0"/>
              <a:t>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doctor you see first for a health problem.</a:t>
            </a:r>
            <a:endParaRPr lang="en-US" dirty="0"/>
          </a:p>
        </p:txBody>
      </p:sp>
      <p:pic>
        <p:nvPicPr>
          <p:cNvPr id="4" name="Picture 3" descr="th (29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8458"/>
            <a:ext cx="3124200" cy="2114042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0" y="4699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7411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1900" y="239077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249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heckups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Yearly exams to check your general health.</a:t>
            </a:r>
            <a:endParaRPr lang="en-US" dirty="0"/>
          </a:p>
        </p:txBody>
      </p:sp>
      <p:pic>
        <p:nvPicPr>
          <p:cNvPr id="4" name="Picture 3" descr="th (30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36853"/>
            <a:ext cx="2901950" cy="1866921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7100" y="3683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8435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4860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163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lu </a:t>
            </a:r>
            <a:r>
              <a:rPr lang="en-US" dirty="0"/>
              <a:t>s</a:t>
            </a:r>
            <a:r>
              <a:rPr lang="en-US" dirty="0" smtClean="0"/>
              <a:t>hots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Shots to keep you from getting the flu.</a:t>
            </a:r>
            <a:endParaRPr lang="en-US" dirty="0"/>
          </a:p>
        </p:txBody>
      </p:sp>
      <p:pic>
        <p:nvPicPr>
          <p:cNvPr id="5" name="Picture 4" descr="th (5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6225"/>
            <a:ext cx="2844800" cy="26670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5500" y="7874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7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895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sychiatry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Services for mental and emotional problems.</a:t>
            </a:r>
            <a:endParaRPr lang="en-US" dirty="0"/>
          </a:p>
        </p:txBody>
      </p:sp>
      <p:pic>
        <p:nvPicPr>
          <p:cNvPr id="4" name="Picture 3" descr="th (32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3778250"/>
            <a:ext cx="2971800" cy="2032000"/>
          </a:xfrm>
          <a:prstGeom prst="rect">
            <a:avLst/>
          </a:prstGeom>
        </p:spPr>
      </p:pic>
      <p:pic>
        <p:nvPicPr>
          <p:cNvPr id="5" name="Picture 4" descr="th (31)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 b="18125"/>
          <a:stretch/>
        </p:blipFill>
        <p:spPr>
          <a:xfrm>
            <a:off x="860425" y="2178050"/>
            <a:ext cx="2336800" cy="152400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1700" y="274638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9459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125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odiatry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Services for problems with your feet.</a:t>
            </a:r>
            <a:endParaRPr lang="en-US" dirty="0"/>
          </a:p>
        </p:txBody>
      </p:sp>
      <p:pic>
        <p:nvPicPr>
          <p:cNvPr id="4" name="Picture 3" descr="th (33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3000375"/>
            <a:ext cx="2706255" cy="19812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9200" y="7874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483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6964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cupuncture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Services that use small needles to help relieve pain.</a:t>
            </a:r>
            <a:endParaRPr lang="en-US" dirty="0"/>
          </a:p>
        </p:txBody>
      </p:sp>
      <p:pic>
        <p:nvPicPr>
          <p:cNvPr id="4" name="Picture 3" descr="th (34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62325"/>
            <a:ext cx="2998033" cy="1828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9200" y="4318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1507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1815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hiropractic </a:t>
            </a:r>
            <a:r>
              <a:rPr lang="en-US" dirty="0"/>
              <a:t>c</a:t>
            </a:r>
            <a:r>
              <a:rPr lang="en-US" dirty="0" smtClean="0"/>
              <a:t>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Services that move your bones and muscles to help relieve pain.</a:t>
            </a:r>
            <a:endParaRPr lang="en-US" dirty="0"/>
          </a:p>
        </p:txBody>
      </p:sp>
      <p:pic>
        <p:nvPicPr>
          <p:cNvPr id="4" name="Picture 3" descr="th (35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5" y="3162300"/>
            <a:ext cx="3042161" cy="188595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3810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2531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1425" y="2628900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992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harmacy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Place where you can buy medicine.</a:t>
            </a:r>
            <a:endParaRPr lang="en-US" dirty="0"/>
          </a:p>
        </p:txBody>
      </p:sp>
      <p:pic>
        <p:nvPicPr>
          <p:cNvPr id="5" name="Picture 4" descr="th (23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0" y="2752725"/>
            <a:ext cx="3133365" cy="2232815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9300" y="7874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3554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500" y="2495550"/>
                  <a:ext cx="4953000" cy="27051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266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resb\AppData\Local\Microsoft\Windows\INetCache\IE\QPX1K7RY\20060604-the_end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724025"/>
            <a:ext cx="486672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6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mmunizations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Shots for children to keep them from getting deadly diseases.</a:t>
            </a:r>
            <a:endParaRPr lang="en-US" dirty="0"/>
          </a:p>
        </p:txBody>
      </p:sp>
      <p:pic>
        <p:nvPicPr>
          <p:cNvPr id="4" name="Picture 3" descr="th (6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50811"/>
            <a:ext cx="3248025" cy="2099064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3000" y="4699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1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9050" y="2857500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793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nternal </a:t>
            </a:r>
            <a:r>
              <a:rPr lang="en-US" dirty="0"/>
              <a:t>m</a:t>
            </a:r>
            <a:r>
              <a:rPr lang="en-US" dirty="0" smtClean="0"/>
              <a:t>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Health problems inside the body.</a:t>
            </a:r>
            <a:endParaRPr lang="en-US" dirty="0"/>
          </a:p>
        </p:txBody>
      </p:sp>
      <p:pic>
        <p:nvPicPr>
          <p:cNvPr id="4" name="Picture 3" descr="th (7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948853"/>
            <a:ext cx="3109241" cy="238904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3900" y="1282700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75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671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renatal </a:t>
            </a:r>
            <a:r>
              <a:rPr lang="en-US" dirty="0"/>
              <a:t>c</a:t>
            </a:r>
            <a:r>
              <a:rPr lang="en-US" dirty="0" smtClean="0"/>
              <a:t>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Medical help for women who are pregnant.</a:t>
            </a:r>
          </a:p>
          <a:p>
            <a:r>
              <a:rPr lang="en-US" dirty="0" smtClean="0"/>
              <a:t>(going to have a baby) </a:t>
            </a:r>
            <a:endParaRPr lang="en-US" dirty="0"/>
          </a:p>
        </p:txBody>
      </p:sp>
      <p:pic>
        <p:nvPicPr>
          <p:cNvPr id="4" name="Picture 3" descr="th (9)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r="22469"/>
          <a:stretch/>
        </p:blipFill>
        <p:spPr>
          <a:xfrm>
            <a:off x="714375" y="3003549"/>
            <a:ext cx="2705100" cy="295116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74638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099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6914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rgent </a:t>
            </a:r>
            <a:r>
              <a:rPr lang="en-US" dirty="0"/>
              <a:t>c</a:t>
            </a:r>
            <a:r>
              <a:rPr lang="en-US" dirty="0" smtClean="0"/>
              <a:t>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Medical help for emergencies.</a:t>
            </a:r>
            <a:endParaRPr lang="en-US" dirty="0"/>
          </a:p>
        </p:txBody>
      </p:sp>
      <p:pic>
        <p:nvPicPr>
          <p:cNvPr id="4" name="Picture 3" descr="th (10)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7" b="20977"/>
          <a:stretch/>
        </p:blipFill>
        <p:spPr>
          <a:xfrm>
            <a:off x="323850" y="2362200"/>
            <a:ext cx="3416300" cy="1181100"/>
          </a:xfrm>
          <a:prstGeom prst="rect">
            <a:avLst/>
          </a:prstGeom>
        </p:spPr>
      </p:pic>
      <p:pic>
        <p:nvPicPr>
          <p:cNvPr id="5" name="Picture 4" descr="th (11)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80" y="3459538"/>
            <a:ext cx="2527240" cy="2198312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6900" y="1417638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23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9525" y="2952750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568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WIC 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Help to see if you can receive WIC (food for </a:t>
            </a:r>
            <a:r>
              <a:rPr lang="en-US" b="1" i="1" u="sng" dirty="0" smtClean="0"/>
              <a:t>w</a:t>
            </a:r>
            <a:r>
              <a:rPr lang="en-US" dirty="0" smtClean="0"/>
              <a:t>omen, </a:t>
            </a:r>
            <a:r>
              <a:rPr lang="en-US" b="1" i="1" u="sng" dirty="0" smtClean="0"/>
              <a:t>i</a:t>
            </a:r>
            <a:r>
              <a:rPr lang="en-US" dirty="0" smtClean="0"/>
              <a:t>nfants and </a:t>
            </a:r>
            <a:r>
              <a:rPr lang="en-US" b="1" i="1" u="sng" dirty="0" smtClean="0"/>
              <a:t>c</a:t>
            </a:r>
            <a:r>
              <a:rPr lang="en-US" dirty="0" smtClean="0"/>
              <a:t>hildren)</a:t>
            </a:r>
            <a:endParaRPr lang="en-US" dirty="0"/>
          </a:p>
        </p:txBody>
      </p:sp>
      <p:pic>
        <p:nvPicPr>
          <p:cNvPr id="5" name="Picture 4" descr="th (12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986244"/>
            <a:ext cx="3219450" cy="2106545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6500" y="540849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6147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568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ediatrics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Doctor appointments for children from birth to 18 years old.</a:t>
            </a:r>
            <a:endParaRPr lang="en-US" dirty="0"/>
          </a:p>
        </p:txBody>
      </p:sp>
      <p:pic>
        <p:nvPicPr>
          <p:cNvPr id="4" name="Picture 3" descr="th (14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5" y="2790825"/>
            <a:ext cx="3072972" cy="2393236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72300" y="604838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171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683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earing </a:t>
            </a:r>
            <a:r>
              <a:rPr lang="en-US" dirty="0"/>
              <a:t>t</a:t>
            </a:r>
            <a:r>
              <a:rPr lang="en-US" dirty="0" smtClean="0"/>
              <a:t>est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test to check how well you can hear.</a:t>
            </a:r>
            <a:endParaRPr lang="en-US" dirty="0"/>
          </a:p>
        </p:txBody>
      </p:sp>
      <p:pic>
        <p:nvPicPr>
          <p:cNvPr id="4" name="Picture 3" descr="th (15)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/>
          <a:stretch/>
        </p:blipFill>
        <p:spPr>
          <a:xfrm>
            <a:off x="600075" y="2790825"/>
            <a:ext cx="2869688" cy="25273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2800" y="604838"/>
            <a:ext cx="812800" cy="81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8195" name="TextBox1" r:id="rId4" imgW="4952880" imgH="2705040"/>
        </mc:Choice>
        <mc:Fallback>
          <p:control name="TextBox1" r:id="rId4" imgW="4952880" imgH="2705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2790825"/>
                  <a:ext cx="4953000" cy="2705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1452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254</Words>
  <Application>Microsoft Office PowerPoint</Application>
  <PresentationFormat>On-screen Show (4:3)</PresentationFormat>
  <Paragraphs>49</Paragraphs>
  <Slides>25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EL Civics – Health Unit  Health Agency Vocabulary</vt:lpstr>
      <vt:lpstr>flu shots</vt:lpstr>
      <vt:lpstr>immunizations</vt:lpstr>
      <vt:lpstr>internal medicine</vt:lpstr>
      <vt:lpstr>prenatal care</vt:lpstr>
      <vt:lpstr>urgent care</vt:lpstr>
      <vt:lpstr>WIC screening</vt:lpstr>
      <vt:lpstr>pediatrics</vt:lpstr>
      <vt:lpstr>hearing test </vt:lpstr>
      <vt:lpstr>TB test</vt:lpstr>
      <vt:lpstr>vision testing</vt:lpstr>
      <vt:lpstr>family practice</vt:lpstr>
      <vt:lpstr>dental</vt:lpstr>
      <vt:lpstr>general medicine</vt:lpstr>
      <vt:lpstr>health education</vt:lpstr>
      <vt:lpstr>women’s health</vt:lpstr>
      <vt:lpstr>optometry</vt:lpstr>
      <vt:lpstr>medical/primary care</vt:lpstr>
      <vt:lpstr>checkups</vt:lpstr>
      <vt:lpstr>psychiatry</vt:lpstr>
      <vt:lpstr>podiatry</vt:lpstr>
      <vt:lpstr>acupuncture</vt:lpstr>
      <vt:lpstr>chiropractic care</vt:lpstr>
      <vt:lpstr>pharmacy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Civics – Health Unit  Health Agency Vocabulary</dc:title>
  <dc:creator>Steve Osborne</dc:creator>
  <cp:lastModifiedBy>presbarr4@gmail.com</cp:lastModifiedBy>
  <cp:revision>15</cp:revision>
  <dcterms:created xsi:type="dcterms:W3CDTF">2019-11-10T20:49:34Z</dcterms:created>
  <dcterms:modified xsi:type="dcterms:W3CDTF">2019-11-14T02:49:03Z</dcterms:modified>
</cp:coreProperties>
</file>