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19192-FB82-5302-EE0C-B503F5327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C6C9B-A3C8-0462-80E1-CD7558A1E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E8BCE-98B7-C77D-A65C-51FF65AB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622D3-47EE-8046-B348-E46AC4432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1E7D0-F01B-D4B1-26E3-4B972EED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9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15B2-C1AB-DB2D-4410-4F65B2F39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14CFB-9109-C63E-E93F-7764AE95D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6B50F-B8F7-D56E-5E1C-15EDC999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90B2B-533B-54E1-0008-35141A0B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76069-B47A-3638-D886-4D4B9B5D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1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CD5F5A-E288-559C-3F9D-57D0CB31C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5E861-0B1F-A40F-CE6A-6E9115177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7B1B1-9903-0492-2C68-6B20B4930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B05C8-26B0-30F8-37F4-0BC1E972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A7C4E-5C13-6584-A55D-1EF5D714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4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9A6FB-1D99-02D3-6AE6-C7256E0C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07C02-046C-B857-6971-3E623A56C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24678-338C-1464-337C-0768EDFA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EC39E-1E2C-6A76-A3C9-C15B0970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6777F-8876-15FF-A578-CAF09054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5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E06C8-504E-1F52-1D21-DE9290AA9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4DA8F1-648E-65B3-F24D-017E97665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9A001-B7EF-9A2B-8E94-8AE23436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4EE9B-2B18-F1F8-60D1-664FBE8F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90567-3569-12BF-CBE3-266DB7554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6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ADA0-B6C6-158C-2EAC-459B64115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E15D0-603A-9AFB-6196-C0A6E0208D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08DEA-0E87-6BD1-D789-D4F38A97A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D4277-024B-C61D-234D-09C206FD2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1A82A-5C85-8613-D34E-E7DB77EF4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9EB41-7699-DF64-8D2B-98BE835A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6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ABFEF-EB4B-3081-CF50-B27C4AF6A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F2734A-B0BD-5832-36D1-ED8E753D5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283C2-017B-5B43-8540-B3823F7CE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5E70E1-4878-0B2D-87DB-A66096D88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55A39E-3916-F9D2-EE86-004D15CF2F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1705F6-4AD8-858E-B2B0-A0D02596C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674DF-A2A0-5860-CB2A-A7C5C63E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9DDACE-C91E-BD52-4989-6B6B2D373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44ACF-9CA6-C8CA-D036-4481D61C0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DF5E7-1EE5-EE05-F8AD-87465CBEE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B6633-4E8D-7818-32D3-BF0B806D6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7C5AE8-6808-8138-FB49-E82545463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0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071AFB-EF7D-5570-9D4D-FCA50ABA4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3975F2-323F-7658-3693-3AD98D35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08B48-A638-C831-437B-7AB6F50C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7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D219A-53CB-BE79-7FE7-7CD5AEE19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B25E2-D320-8BD7-72E6-AB437183F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DC30FB-E724-25EC-C55E-9956BD899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C1892-C83B-BE35-840E-DB87DBDD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1CA7D-0A7A-B5A9-9604-5F3BF8AB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C5BDD-B087-31FF-0244-727505AD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0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2E19D-0FD7-793E-CB6F-6C1B6717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33481A-2835-9A8A-08BC-C55B72CE4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1348C-DA24-D170-7FFB-81D3553ED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80B70-F459-C7C3-00D8-21C4948EE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CC3C3-66D0-69FF-D64A-A2394978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4B5AF-79B2-1FCE-9AC3-C66F0F44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20B0-05AE-C032-D6F6-08909C402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96727-E4A8-133A-3C9E-9AAA1D9EC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35180-9C3D-0F68-4EB4-21AA1E1AF5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2050C-2D0D-444C-B382-105354800D43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7F04F-C3D2-3FF6-28C1-AA91A8A63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2D1C7-6011-F63F-82A3-745739B4E4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A8FB3-443F-485A-8292-8A633871B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5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CBF8615-A4FE-9C14-7DB5-B17C87285290}"/>
              </a:ext>
            </a:extLst>
          </p:cNvPr>
          <p:cNvSpPr txBox="1"/>
          <p:nvPr/>
        </p:nvSpPr>
        <p:spPr>
          <a:xfrm>
            <a:off x="884176" y="545366"/>
            <a:ext cx="31452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Intentional </a:t>
            </a:r>
          </a:p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Generosity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EED04A-38B5-4206-C480-FADD7D04142A}"/>
              </a:ext>
            </a:extLst>
          </p:cNvPr>
          <p:cNvSpPr txBox="1"/>
          <p:nvPr/>
        </p:nvSpPr>
        <p:spPr>
          <a:xfrm>
            <a:off x="123217" y="4188976"/>
            <a:ext cx="451750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800" i="1" kern="100" dirty="0">
                <a:solidFill>
                  <a:srgbClr val="00132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1800" i="1" kern="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decide in your heart how much to give. </a:t>
            </a:r>
            <a:r>
              <a:rPr lang="en-US" sz="1800" i="1" kern="100" dirty="0">
                <a:solidFill>
                  <a:srgbClr val="00132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don’t give reluctantly or in response to pressure. “For God loves a person who gives cheerfully.”                                                    </a:t>
            </a:r>
            <a:r>
              <a:rPr lang="en-US" sz="1800" kern="100" dirty="0">
                <a:solidFill>
                  <a:srgbClr val="001320"/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Corinthians 9:7 NLT</a:t>
            </a:r>
            <a:endParaRPr lang="en-US" sz="1800" kern="100" dirty="0">
              <a:effectLst/>
              <a:latin typeface="Arial Nova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F17B8D-EAC7-629B-E482-BF02CEDD0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40" y="247397"/>
            <a:ext cx="7233752" cy="5967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44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Whitaker</dc:creator>
  <cp:lastModifiedBy>Baptist General Convention</cp:lastModifiedBy>
  <cp:revision>4</cp:revision>
  <dcterms:created xsi:type="dcterms:W3CDTF">2023-10-31T21:10:34Z</dcterms:created>
  <dcterms:modified xsi:type="dcterms:W3CDTF">2024-04-24T17:01:14Z</dcterms:modified>
</cp:coreProperties>
</file>