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8"/>
  </p:notesMasterIdLst>
  <p:handoutMasterIdLst>
    <p:handoutMasterId r:id="rId29"/>
  </p:handoutMasterIdLst>
  <p:sldIdLst>
    <p:sldId id="265" r:id="rId5"/>
    <p:sldId id="308" r:id="rId6"/>
    <p:sldId id="320" r:id="rId7"/>
    <p:sldId id="321" r:id="rId8"/>
    <p:sldId id="337" r:id="rId9"/>
    <p:sldId id="318" r:id="rId10"/>
    <p:sldId id="332" r:id="rId11"/>
    <p:sldId id="328" r:id="rId12"/>
    <p:sldId id="322" r:id="rId13"/>
    <p:sldId id="327" r:id="rId14"/>
    <p:sldId id="339" r:id="rId15"/>
    <p:sldId id="323" r:id="rId16"/>
    <p:sldId id="319" r:id="rId17"/>
    <p:sldId id="331" r:id="rId18"/>
    <p:sldId id="325" r:id="rId19"/>
    <p:sldId id="330" r:id="rId20"/>
    <p:sldId id="334" r:id="rId21"/>
    <p:sldId id="341" r:id="rId22"/>
    <p:sldId id="333" r:id="rId23"/>
    <p:sldId id="329" r:id="rId24"/>
    <p:sldId id="326" r:id="rId25"/>
    <p:sldId id="340" r:id="rId26"/>
    <p:sldId id="335" r:id="rId27"/>
  </p:sldIdLst>
  <p:sldSz cx="9144000" cy="6858000" type="screen4x3"/>
  <p:notesSz cx="6858000" cy="9144000"/>
  <p:custDataLst>
    <p:tags r:id="rId3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9"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559" autoAdjust="0"/>
  </p:normalViewPr>
  <p:slideViewPr>
    <p:cSldViewPr showGuides="1">
      <p:cViewPr varScale="1">
        <p:scale>
          <a:sx n="82" d="100"/>
          <a:sy n="82" d="100"/>
        </p:scale>
        <p:origin x="1430"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63" d="100"/>
          <a:sy n="63" d="100"/>
        </p:scale>
        <p:origin x="2838"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tags" Target="tags/tag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B7E9303-C6CF-438F-BB5B-BB3B0C7F647A}"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5B09B408-89B0-431A-B3AE-FEFF4C883F22}">
      <dgm:prSet phldrT="[Text]"/>
      <dgm:spPr/>
      <dgm:t>
        <a:bodyPr/>
        <a:lstStyle/>
        <a:p>
          <a:r>
            <a:rPr lang="en-US" dirty="0"/>
            <a:t>Critical Thinking</a:t>
          </a:r>
        </a:p>
      </dgm:t>
    </dgm:pt>
    <dgm:pt modelId="{3D6D0D96-165B-482B-B4B6-9F5D8FE848D4}" type="parTrans" cxnId="{0B35C569-9307-40EA-B027-40AB5E0CD43B}">
      <dgm:prSet/>
      <dgm:spPr/>
      <dgm:t>
        <a:bodyPr/>
        <a:lstStyle/>
        <a:p>
          <a:endParaRPr lang="en-US"/>
        </a:p>
      </dgm:t>
    </dgm:pt>
    <dgm:pt modelId="{5C2C4752-9F4D-479F-B726-FA5FB093F86E}" type="sibTrans" cxnId="{0B35C569-9307-40EA-B027-40AB5E0CD43B}">
      <dgm:prSet/>
      <dgm:spPr/>
      <dgm:t>
        <a:bodyPr/>
        <a:lstStyle/>
        <a:p>
          <a:endParaRPr lang="en-US"/>
        </a:p>
      </dgm:t>
    </dgm:pt>
    <dgm:pt modelId="{B57DDD61-D778-486E-8615-B42201F60F36}">
      <dgm:prSet phldrT="[Text]" custT="1"/>
      <dgm:spPr/>
      <dgm:t>
        <a:bodyPr/>
        <a:lstStyle/>
        <a:p>
          <a:pPr>
            <a:buFontTx/>
            <a:buNone/>
          </a:pPr>
          <a:r>
            <a:rPr lang="en-US" sz="2000" dirty="0"/>
            <a:t>Problem-solving</a:t>
          </a:r>
        </a:p>
      </dgm:t>
    </dgm:pt>
    <dgm:pt modelId="{DB28F236-7EE0-43A0-85F0-CD184D5E0D83}" type="parTrans" cxnId="{8ED9C2ED-BAF3-4BDD-983F-DF459DA3C141}">
      <dgm:prSet/>
      <dgm:spPr/>
      <dgm:t>
        <a:bodyPr/>
        <a:lstStyle/>
        <a:p>
          <a:endParaRPr lang="en-US"/>
        </a:p>
      </dgm:t>
    </dgm:pt>
    <dgm:pt modelId="{236B0706-A87F-4AC4-A16D-2974A9C91114}" type="sibTrans" cxnId="{8ED9C2ED-BAF3-4BDD-983F-DF459DA3C141}">
      <dgm:prSet/>
      <dgm:spPr/>
      <dgm:t>
        <a:bodyPr/>
        <a:lstStyle/>
        <a:p>
          <a:endParaRPr lang="en-US"/>
        </a:p>
      </dgm:t>
    </dgm:pt>
    <dgm:pt modelId="{C5CFA749-5336-4E06-A0BC-BF5906BB8164}">
      <dgm:prSet phldrT="[Text]"/>
      <dgm:spPr/>
      <dgm:t>
        <a:bodyPr/>
        <a:lstStyle/>
        <a:p>
          <a:r>
            <a:rPr lang="en-US" dirty="0"/>
            <a:t>Strategic Thinking</a:t>
          </a:r>
        </a:p>
      </dgm:t>
    </dgm:pt>
    <dgm:pt modelId="{6FAE83F3-55DE-46DF-9458-A17CC1DC3EE2}" type="parTrans" cxnId="{E2166672-A4D1-4C85-A2EF-72E656AE6B17}">
      <dgm:prSet/>
      <dgm:spPr/>
      <dgm:t>
        <a:bodyPr/>
        <a:lstStyle/>
        <a:p>
          <a:endParaRPr lang="en-US"/>
        </a:p>
      </dgm:t>
    </dgm:pt>
    <dgm:pt modelId="{527E4500-77AA-48D3-A38E-B5BC10DE3E94}" type="sibTrans" cxnId="{E2166672-A4D1-4C85-A2EF-72E656AE6B17}">
      <dgm:prSet/>
      <dgm:spPr/>
      <dgm:t>
        <a:bodyPr/>
        <a:lstStyle/>
        <a:p>
          <a:endParaRPr lang="en-US"/>
        </a:p>
      </dgm:t>
    </dgm:pt>
    <dgm:pt modelId="{20EA1CCB-A49C-4D05-837D-698E05AF48FE}">
      <dgm:prSet phldrT="[Text]" custT="1"/>
      <dgm:spPr/>
      <dgm:t>
        <a:bodyPr/>
        <a:lstStyle/>
        <a:p>
          <a:pPr>
            <a:buNone/>
          </a:pPr>
          <a:r>
            <a:rPr lang="en-US" sz="2000" dirty="0"/>
            <a:t>Future vision</a:t>
          </a:r>
        </a:p>
      </dgm:t>
    </dgm:pt>
    <dgm:pt modelId="{02EECAC3-A4BB-467A-ACCC-AC0FB94CA8A2}" type="parTrans" cxnId="{3E5D8DDD-C2C9-4F7F-A120-5FFC979F3DFC}">
      <dgm:prSet/>
      <dgm:spPr/>
      <dgm:t>
        <a:bodyPr/>
        <a:lstStyle/>
        <a:p>
          <a:endParaRPr lang="en-US"/>
        </a:p>
      </dgm:t>
    </dgm:pt>
    <dgm:pt modelId="{2FF18F8F-E2D8-4B02-9E2E-67330A8FB2C6}" type="sibTrans" cxnId="{3E5D8DDD-C2C9-4F7F-A120-5FFC979F3DFC}">
      <dgm:prSet/>
      <dgm:spPr/>
      <dgm:t>
        <a:bodyPr/>
        <a:lstStyle/>
        <a:p>
          <a:endParaRPr lang="en-US"/>
        </a:p>
      </dgm:t>
    </dgm:pt>
    <dgm:pt modelId="{C4EFBC7D-43AD-4ED2-93A5-ACA643C672E7}">
      <dgm:prSet phldrT="[Text]"/>
      <dgm:spPr/>
      <dgm:t>
        <a:bodyPr/>
        <a:lstStyle/>
        <a:p>
          <a:r>
            <a:rPr lang="en-US" dirty="0"/>
            <a:t>Creativity</a:t>
          </a:r>
        </a:p>
      </dgm:t>
    </dgm:pt>
    <dgm:pt modelId="{69F6C4C1-FCF6-4A15-9D6C-767B0E6B2178}" type="parTrans" cxnId="{AC33CC44-6298-4D8B-960D-31AD2B5581AD}">
      <dgm:prSet/>
      <dgm:spPr/>
      <dgm:t>
        <a:bodyPr/>
        <a:lstStyle/>
        <a:p>
          <a:endParaRPr lang="en-US"/>
        </a:p>
      </dgm:t>
    </dgm:pt>
    <dgm:pt modelId="{B27CB773-ACAF-4B2D-B6B0-EDB747BA8803}" type="sibTrans" cxnId="{AC33CC44-6298-4D8B-960D-31AD2B5581AD}">
      <dgm:prSet/>
      <dgm:spPr/>
      <dgm:t>
        <a:bodyPr/>
        <a:lstStyle/>
        <a:p>
          <a:endParaRPr lang="en-US"/>
        </a:p>
      </dgm:t>
    </dgm:pt>
    <dgm:pt modelId="{F50BE896-D231-49ED-B172-38D8122B061A}">
      <dgm:prSet phldrT="[Text]" custT="1"/>
      <dgm:spPr/>
      <dgm:t>
        <a:bodyPr/>
        <a:lstStyle/>
        <a:p>
          <a:pPr>
            <a:buNone/>
          </a:pPr>
          <a:r>
            <a:rPr lang="en-US" sz="2000" dirty="0"/>
            <a:t>Idea generation, design thinking</a:t>
          </a:r>
        </a:p>
      </dgm:t>
    </dgm:pt>
    <dgm:pt modelId="{8AE54332-685C-4851-A948-B1DA9A92018A}" type="parTrans" cxnId="{0A7934A7-83E1-4529-8DAE-66E1CEFB589F}">
      <dgm:prSet/>
      <dgm:spPr/>
      <dgm:t>
        <a:bodyPr/>
        <a:lstStyle/>
        <a:p>
          <a:endParaRPr lang="en-US"/>
        </a:p>
      </dgm:t>
    </dgm:pt>
    <dgm:pt modelId="{4DDD169D-B682-4BDE-946A-28315E7F684A}" type="sibTrans" cxnId="{0A7934A7-83E1-4529-8DAE-66E1CEFB589F}">
      <dgm:prSet/>
      <dgm:spPr/>
      <dgm:t>
        <a:bodyPr/>
        <a:lstStyle/>
        <a:p>
          <a:endParaRPr lang="en-US"/>
        </a:p>
      </dgm:t>
    </dgm:pt>
    <dgm:pt modelId="{43388267-019A-4454-AB8F-D3C4D4DFDF22}">
      <dgm:prSet/>
      <dgm:spPr/>
      <dgm:t>
        <a:bodyPr/>
        <a:lstStyle/>
        <a:p>
          <a:r>
            <a:rPr lang="en-US" dirty="0"/>
            <a:t>Collaboration </a:t>
          </a:r>
        </a:p>
      </dgm:t>
    </dgm:pt>
    <dgm:pt modelId="{D9736E95-4987-4A3B-B530-52E812C8849B}" type="parTrans" cxnId="{47DBD0C0-C8F4-4623-87A7-872F399F2D20}">
      <dgm:prSet/>
      <dgm:spPr/>
      <dgm:t>
        <a:bodyPr/>
        <a:lstStyle/>
        <a:p>
          <a:endParaRPr lang="en-US"/>
        </a:p>
      </dgm:t>
    </dgm:pt>
    <dgm:pt modelId="{A5781D7B-50A3-4E59-B9DC-3F1845CF18B5}" type="sibTrans" cxnId="{47DBD0C0-C8F4-4623-87A7-872F399F2D20}">
      <dgm:prSet/>
      <dgm:spPr/>
      <dgm:t>
        <a:bodyPr/>
        <a:lstStyle/>
        <a:p>
          <a:endParaRPr lang="en-US"/>
        </a:p>
      </dgm:t>
    </dgm:pt>
    <dgm:pt modelId="{0238FE19-6D2F-4A05-8B20-3A8B052BDA55}">
      <dgm:prSet custT="1"/>
      <dgm:spPr/>
      <dgm:t>
        <a:bodyPr/>
        <a:lstStyle/>
        <a:p>
          <a:pPr>
            <a:buFontTx/>
            <a:buNone/>
          </a:pPr>
          <a:r>
            <a:rPr lang="en-US" sz="2000" dirty="0"/>
            <a:t>Relationships, networking</a:t>
          </a:r>
        </a:p>
      </dgm:t>
    </dgm:pt>
    <dgm:pt modelId="{AEA67F45-E2A0-4D7B-B1F5-39E8625B9341}" type="parTrans" cxnId="{6D9D4F93-F80B-4B0F-B72D-1FCD0E5494AD}">
      <dgm:prSet/>
      <dgm:spPr/>
      <dgm:t>
        <a:bodyPr/>
        <a:lstStyle/>
        <a:p>
          <a:endParaRPr lang="en-US"/>
        </a:p>
      </dgm:t>
    </dgm:pt>
    <dgm:pt modelId="{D1C3B9D9-A61F-4DD1-B02B-6510787B6ADD}" type="sibTrans" cxnId="{6D9D4F93-F80B-4B0F-B72D-1FCD0E5494AD}">
      <dgm:prSet/>
      <dgm:spPr/>
      <dgm:t>
        <a:bodyPr/>
        <a:lstStyle/>
        <a:p>
          <a:endParaRPr lang="en-US"/>
        </a:p>
      </dgm:t>
    </dgm:pt>
    <dgm:pt modelId="{7A736716-BB95-4276-AB5D-5DCF6F74EF79}">
      <dgm:prSet custT="1"/>
      <dgm:spPr/>
      <dgm:t>
        <a:bodyPr/>
        <a:lstStyle/>
        <a:p>
          <a:pPr>
            <a:buFontTx/>
            <a:buNone/>
          </a:pPr>
          <a:r>
            <a:rPr lang="en-US" sz="2000" dirty="0"/>
            <a:t>Understanding, influence</a:t>
          </a:r>
        </a:p>
      </dgm:t>
    </dgm:pt>
    <dgm:pt modelId="{90D1641D-AA13-444E-B76C-39B4EC632325}" type="parTrans" cxnId="{BBAC3F45-6EB0-49FB-B53B-9000FE218F68}">
      <dgm:prSet/>
      <dgm:spPr/>
      <dgm:t>
        <a:bodyPr/>
        <a:lstStyle/>
        <a:p>
          <a:endParaRPr lang="en-US"/>
        </a:p>
      </dgm:t>
    </dgm:pt>
    <dgm:pt modelId="{F4EAF494-5134-4B93-AA10-B11F283C01C7}" type="sibTrans" cxnId="{BBAC3F45-6EB0-49FB-B53B-9000FE218F68}">
      <dgm:prSet/>
      <dgm:spPr/>
      <dgm:t>
        <a:bodyPr/>
        <a:lstStyle/>
        <a:p>
          <a:endParaRPr lang="en-US"/>
        </a:p>
      </dgm:t>
    </dgm:pt>
    <dgm:pt modelId="{FDB1F727-56B9-4886-877F-6CF3355E9C37}">
      <dgm:prSet/>
      <dgm:spPr/>
      <dgm:t>
        <a:bodyPr/>
        <a:lstStyle/>
        <a:p>
          <a:r>
            <a:rPr lang="en-US" dirty="0"/>
            <a:t>Communication</a:t>
          </a:r>
        </a:p>
      </dgm:t>
    </dgm:pt>
    <dgm:pt modelId="{47F935C8-67DC-45C5-BE89-BEEAF624E229}" type="parTrans" cxnId="{D656AD7F-D40C-4EF7-BAC9-B6B587D8E68D}">
      <dgm:prSet/>
      <dgm:spPr/>
      <dgm:t>
        <a:bodyPr/>
        <a:lstStyle/>
        <a:p>
          <a:endParaRPr lang="en-US"/>
        </a:p>
      </dgm:t>
    </dgm:pt>
    <dgm:pt modelId="{8E59CEC6-E5A6-4673-8AE0-E222A03DE0C3}" type="sibTrans" cxnId="{D656AD7F-D40C-4EF7-BAC9-B6B587D8E68D}">
      <dgm:prSet/>
      <dgm:spPr/>
      <dgm:t>
        <a:bodyPr/>
        <a:lstStyle/>
        <a:p>
          <a:endParaRPr lang="en-US"/>
        </a:p>
      </dgm:t>
    </dgm:pt>
    <dgm:pt modelId="{0655129E-185F-4170-8136-2BD03A434BE2}" type="pres">
      <dgm:prSet presAssocID="{AB7E9303-C6CF-438F-BB5B-BB3B0C7F647A}" presName="Name0" presStyleCnt="0">
        <dgm:presLayoutVars>
          <dgm:dir/>
          <dgm:animLvl val="lvl"/>
          <dgm:resizeHandles val="exact"/>
        </dgm:presLayoutVars>
      </dgm:prSet>
      <dgm:spPr/>
    </dgm:pt>
    <dgm:pt modelId="{024B6C84-4F7F-4C2C-B952-F5FBB8B63460}" type="pres">
      <dgm:prSet presAssocID="{5B09B408-89B0-431A-B3AE-FEFF4C883F22}" presName="linNode" presStyleCnt="0"/>
      <dgm:spPr/>
    </dgm:pt>
    <dgm:pt modelId="{18D5D602-B321-4A43-BF9F-9E3F07E03C66}" type="pres">
      <dgm:prSet presAssocID="{5B09B408-89B0-431A-B3AE-FEFF4C883F22}" presName="parentText" presStyleLbl="node1" presStyleIdx="0" presStyleCnt="5">
        <dgm:presLayoutVars>
          <dgm:chMax val="1"/>
          <dgm:bulletEnabled val="1"/>
        </dgm:presLayoutVars>
      </dgm:prSet>
      <dgm:spPr/>
    </dgm:pt>
    <dgm:pt modelId="{01E46248-B6FF-4BC6-AF0F-5A6B596C0B64}" type="pres">
      <dgm:prSet presAssocID="{5B09B408-89B0-431A-B3AE-FEFF4C883F22}" presName="descendantText" presStyleLbl="alignAccFollowNode1" presStyleIdx="0" presStyleCnt="5">
        <dgm:presLayoutVars>
          <dgm:bulletEnabled val="1"/>
        </dgm:presLayoutVars>
      </dgm:prSet>
      <dgm:spPr/>
    </dgm:pt>
    <dgm:pt modelId="{A6B47F30-0477-4FD7-BA03-D5A2D81BA1D6}" type="pres">
      <dgm:prSet presAssocID="{5C2C4752-9F4D-479F-B726-FA5FB093F86E}" presName="sp" presStyleCnt="0"/>
      <dgm:spPr/>
    </dgm:pt>
    <dgm:pt modelId="{0A315C57-6BCD-49DE-ADD2-0756ECB081D2}" type="pres">
      <dgm:prSet presAssocID="{C5CFA749-5336-4E06-A0BC-BF5906BB8164}" presName="linNode" presStyleCnt="0"/>
      <dgm:spPr/>
    </dgm:pt>
    <dgm:pt modelId="{7D35F6F2-9DAE-40C2-B3A3-D1D394CAB27F}" type="pres">
      <dgm:prSet presAssocID="{C5CFA749-5336-4E06-A0BC-BF5906BB8164}" presName="parentText" presStyleLbl="node1" presStyleIdx="1" presStyleCnt="5">
        <dgm:presLayoutVars>
          <dgm:chMax val="1"/>
          <dgm:bulletEnabled val="1"/>
        </dgm:presLayoutVars>
      </dgm:prSet>
      <dgm:spPr/>
    </dgm:pt>
    <dgm:pt modelId="{6D2696B6-4B6C-4179-9257-47681949C8CF}" type="pres">
      <dgm:prSet presAssocID="{C5CFA749-5336-4E06-A0BC-BF5906BB8164}" presName="descendantText" presStyleLbl="alignAccFollowNode1" presStyleIdx="1" presStyleCnt="5">
        <dgm:presLayoutVars>
          <dgm:bulletEnabled val="1"/>
        </dgm:presLayoutVars>
      </dgm:prSet>
      <dgm:spPr/>
    </dgm:pt>
    <dgm:pt modelId="{0DD8074B-9286-4814-9BE5-3B8833AA9EB3}" type="pres">
      <dgm:prSet presAssocID="{527E4500-77AA-48D3-A38E-B5BC10DE3E94}" presName="sp" presStyleCnt="0"/>
      <dgm:spPr/>
    </dgm:pt>
    <dgm:pt modelId="{9095C1D8-9B6E-4FFF-A14C-83B0BA0B0FCB}" type="pres">
      <dgm:prSet presAssocID="{C4EFBC7D-43AD-4ED2-93A5-ACA643C672E7}" presName="linNode" presStyleCnt="0"/>
      <dgm:spPr/>
    </dgm:pt>
    <dgm:pt modelId="{3485266E-0A47-4AC0-86DC-7155A231BAD7}" type="pres">
      <dgm:prSet presAssocID="{C4EFBC7D-43AD-4ED2-93A5-ACA643C672E7}" presName="parentText" presStyleLbl="node1" presStyleIdx="2" presStyleCnt="5">
        <dgm:presLayoutVars>
          <dgm:chMax val="1"/>
          <dgm:bulletEnabled val="1"/>
        </dgm:presLayoutVars>
      </dgm:prSet>
      <dgm:spPr/>
    </dgm:pt>
    <dgm:pt modelId="{EEF5D692-5452-4C10-8E96-FDA88A39D3EB}" type="pres">
      <dgm:prSet presAssocID="{C4EFBC7D-43AD-4ED2-93A5-ACA643C672E7}" presName="descendantText" presStyleLbl="alignAccFollowNode1" presStyleIdx="2" presStyleCnt="5">
        <dgm:presLayoutVars>
          <dgm:bulletEnabled val="1"/>
        </dgm:presLayoutVars>
      </dgm:prSet>
      <dgm:spPr/>
    </dgm:pt>
    <dgm:pt modelId="{24A631C3-3C11-46A7-88B2-C554C52829F2}" type="pres">
      <dgm:prSet presAssocID="{B27CB773-ACAF-4B2D-B6B0-EDB747BA8803}" presName="sp" presStyleCnt="0"/>
      <dgm:spPr/>
    </dgm:pt>
    <dgm:pt modelId="{39D6DCC6-CFFB-4184-BAD7-F162E65F9D04}" type="pres">
      <dgm:prSet presAssocID="{43388267-019A-4454-AB8F-D3C4D4DFDF22}" presName="linNode" presStyleCnt="0"/>
      <dgm:spPr/>
    </dgm:pt>
    <dgm:pt modelId="{745A1FDB-0580-404C-A1E2-B758F740D51F}" type="pres">
      <dgm:prSet presAssocID="{43388267-019A-4454-AB8F-D3C4D4DFDF22}" presName="parentText" presStyleLbl="node1" presStyleIdx="3" presStyleCnt="5">
        <dgm:presLayoutVars>
          <dgm:chMax val="1"/>
          <dgm:bulletEnabled val="1"/>
        </dgm:presLayoutVars>
      </dgm:prSet>
      <dgm:spPr/>
    </dgm:pt>
    <dgm:pt modelId="{031DC640-71E2-42F2-9181-B7B39A07038D}" type="pres">
      <dgm:prSet presAssocID="{43388267-019A-4454-AB8F-D3C4D4DFDF22}" presName="descendantText" presStyleLbl="alignAccFollowNode1" presStyleIdx="3" presStyleCnt="5">
        <dgm:presLayoutVars>
          <dgm:bulletEnabled val="1"/>
        </dgm:presLayoutVars>
      </dgm:prSet>
      <dgm:spPr/>
    </dgm:pt>
    <dgm:pt modelId="{DBDE72F5-D68D-4ECC-900F-AE7FFD1730A5}" type="pres">
      <dgm:prSet presAssocID="{A5781D7B-50A3-4E59-B9DC-3F1845CF18B5}" presName="sp" presStyleCnt="0"/>
      <dgm:spPr/>
    </dgm:pt>
    <dgm:pt modelId="{2ECB7589-D1E7-4BBB-8CAB-407CF7BCD1EF}" type="pres">
      <dgm:prSet presAssocID="{FDB1F727-56B9-4886-877F-6CF3355E9C37}" presName="linNode" presStyleCnt="0"/>
      <dgm:spPr/>
    </dgm:pt>
    <dgm:pt modelId="{C3CDFE3E-AA64-4E8C-9CD0-8F70EB6D83B8}" type="pres">
      <dgm:prSet presAssocID="{FDB1F727-56B9-4886-877F-6CF3355E9C37}" presName="parentText" presStyleLbl="node1" presStyleIdx="4" presStyleCnt="5">
        <dgm:presLayoutVars>
          <dgm:chMax val="1"/>
          <dgm:bulletEnabled val="1"/>
        </dgm:presLayoutVars>
      </dgm:prSet>
      <dgm:spPr/>
    </dgm:pt>
    <dgm:pt modelId="{961A2B60-CA89-45F5-86FF-B3D80E73DD69}" type="pres">
      <dgm:prSet presAssocID="{FDB1F727-56B9-4886-877F-6CF3355E9C37}" presName="descendantText" presStyleLbl="alignAccFollowNode1" presStyleIdx="4" presStyleCnt="5">
        <dgm:presLayoutVars>
          <dgm:bulletEnabled val="1"/>
        </dgm:presLayoutVars>
      </dgm:prSet>
      <dgm:spPr/>
    </dgm:pt>
  </dgm:ptLst>
  <dgm:cxnLst>
    <dgm:cxn modelId="{962F4C13-7087-4CAC-B84A-F900405084C0}" type="presOf" srcId="{FDB1F727-56B9-4886-877F-6CF3355E9C37}" destId="{C3CDFE3E-AA64-4E8C-9CD0-8F70EB6D83B8}" srcOrd="0" destOrd="0" presId="urn:microsoft.com/office/officeart/2005/8/layout/vList5"/>
    <dgm:cxn modelId="{65197031-93DD-4802-B77A-7275A1C83E0B}" type="presOf" srcId="{B57DDD61-D778-486E-8615-B42201F60F36}" destId="{01E46248-B6FF-4BC6-AF0F-5A6B596C0B64}" srcOrd="0" destOrd="0" presId="urn:microsoft.com/office/officeart/2005/8/layout/vList5"/>
    <dgm:cxn modelId="{3032643F-39C8-4C83-8121-E7EA4566F427}" type="presOf" srcId="{43388267-019A-4454-AB8F-D3C4D4DFDF22}" destId="{745A1FDB-0580-404C-A1E2-B758F740D51F}" srcOrd="0" destOrd="0" presId="urn:microsoft.com/office/officeart/2005/8/layout/vList5"/>
    <dgm:cxn modelId="{AC33CC44-6298-4D8B-960D-31AD2B5581AD}" srcId="{AB7E9303-C6CF-438F-BB5B-BB3B0C7F647A}" destId="{C4EFBC7D-43AD-4ED2-93A5-ACA643C672E7}" srcOrd="2" destOrd="0" parTransId="{69F6C4C1-FCF6-4A15-9D6C-767B0E6B2178}" sibTransId="{B27CB773-ACAF-4B2D-B6B0-EDB747BA8803}"/>
    <dgm:cxn modelId="{BBAC3F45-6EB0-49FB-B53B-9000FE218F68}" srcId="{FDB1F727-56B9-4886-877F-6CF3355E9C37}" destId="{7A736716-BB95-4276-AB5D-5DCF6F74EF79}" srcOrd="0" destOrd="0" parTransId="{90D1641D-AA13-444E-B76C-39B4EC632325}" sibTransId="{F4EAF494-5134-4B93-AA10-B11F283C01C7}"/>
    <dgm:cxn modelId="{0B35C569-9307-40EA-B027-40AB5E0CD43B}" srcId="{AB7E9303-C6CF-438F-BB5B-BB3B0C7F647A}" destId="{5B09B408-89B0-431A-B3AE-FEFF4C883F22}" srcOrd="0" destOrd="0" parTransId="{3D6D0D96-165B-482B-B4B6-9F5D8FE848D4}" sibTransId="{5C2C4752-9F4D-479F-B726-FA5FB093F86E}"/>
    <dgm:cxn modelId="{8FA1796B-08B9-4C47-A485-3CCFAA979BD7}" type="presOf" srcId="{20EA1CCB-A49C-4D05-837D-698E05AF48FE}" destId="{6D2696B6-4B6C-4179-9257-47681949C8CF}" srcOrd="0" destOrd="0" presId="urn:microsoft.com/office/officeart/2005/8/layout/vList5"/>
    <dgm:cxn modelId="{2296C94B-8070-4047-862E-2CB9F593DDC7}" type="presOf" srcId="{0238FE19-6D2F-4A05-8B20-3A8B052BDA55}" destId="{031DC640-71E2-42F2-9181-B7B39A07038D}" srcOrd="0" destOrd="0" presId="urn:microsoft.com/office/officeart/2005/8/layout/vList5"/>
    <dgm:cxn modelId="{E2166672-A4D1-4C85-A2EF-72E656AE6B17}" srcId="{AB7E9303-C6CF-438F-BB5B-BB3B0C7F647A}" destId="{C5CFA749-5336-4E06-A0BC-BF5906BB8164}" srcOrd="1" destOrd="0" parTransId="{6FAE83F3-55DE-46DF-9458-A17CC1DC3EE2}" sibTransId="{527E4500-77AA-48D3-A38E-B5BC10DE3E94}"/>
    <dgm:cxn modelId="{9515DE73-8947-421A-9C78-CD5973C69FAF}" type="presOf" srcId="{5B09B408-89B0-431A-B3AE-FEFF4C883F22}" destId="{18D5D602-B321-4A43-BF9F-9E3F07E03C66}" srcOrd="0" destOrd="0" presId="urn:microsoft.com/office/officeart/2005/8/layout/vList5"/>
    <dgm:cxn modelId="{D656AD7F-D40C-4EF7-BAC9-B6B587D8E68D}" srcId="{AB7E9303-C6CF-438F-BB5B-BB3B0C7F647A}" destId="{FDB1F727-56B9-4886-877F-6CF3355E9C37}" srcOrd="4" destOrd="0" parTransId="{47F935C8-67DC-45C5-BE89-BEEAF624E229}" sibTransId="{8E59CEC6-E5A6-4673-8AE0-E222A03DE0C3}"/>
    <dgm:cxn modelId="{6D9D4F93-F80B-4B0F-B72D-1FCD0E5494AD}" srcId="{43388267-019A-4454-AB8F-D3C4D4DFDF22}" destId="{0238FE19-6D2F-4A05-8B20-3A8B052BDA55}" srcOrd="0" destOrd="0" parTransId="{AEA67F45-E2A0-4D7B-B1F5-39E8625B9341}" sibTransId="{D1C3B9D9-A61F-4DD1-B02B-6510787B6ADD}"/>
    <dgm:cxn modelId="{AE51EF98-C726-494F-8D86-0DB3553F6B64}" type="presOf" srcId="{AB7E9303-C6CF-438F-BB5B-BB3B0C7F647A}" destId="{0655129E-185F-4170-8136-2BD03A434BE2}" srcOrd="0" destOrd="0" presId="urn:microsoft.com/office/officeart/2005/8/layout/vList5"/>
    <dgm:cxn modelId="{EC3A55A2-CF89-4B36-A575-DE7560A9EFDE}" type="presOf" srcId="{C5CFA749-5336-4E06-A0BC-BF5906BB8164}" destId="{7D35F6F2-9DAE-40C2-B3A3-D1D394CAB27F}" srcOrd="0" destOrd="0" presId="urn:microsoft.com/office/officeart/2005/8/layout/vList5"/>
    <dgm:cxn modelId="{0A7934A7-83E1-4529-8DAE-66E1CEFB589F}" srcId="{C4EFBC7D-43AD-4ED2-93A5-ACA643C672E7}" destId="{F50BE896-D231-49ED-B172-38D8122B061A}" srcOrd="0" destOrd="0" parTransId="{8AE54332-685C-4851-A948-B1DA9A92018A}" sibTransId="{4DDD169D-B682-4BDE-946A-28315E7F684A}"/>
    <dgm:cxn modelId="{ABB462B1-13A5-46B3-97CE-9FAFB97203A8}" type="presOf" srcId="{F50BE896-D231-49ED-B172-38D8122B061A}" destId="{EEF5D692-5452-4C10-8E96-FDA88A39D3EB}" srcOrd="0" destOrd="0" presId="urn:microsoft.com/office/officeart/2005/8/layout/vList5"/>
    <dgm:cxn modelId="{F104B5B2-DC6C-49F1-984C-594D3BEF1D9B}" type="presOf" srcId="{7A736716-BB95-4276-AB5D-5DCF6F74EF79}" destId="{961A2B60-CA89-45F5-86FF-B3D80E73DD69}" srcOrd="0" destOrd="0" presId="urn:microsoft.com/office/officeart/2005/8/layout/vList5"/>
    <dgm:cxn modelId="{47DBD0C0-C8F4-4623-87A7-872F399F2D20}" srcId="{AB7E9303-C6CF-438F-BB5B-BB3B0C7F647A}" destId="{43388267-019A-4454-AB8F-D3C4D4DFDF22}" srcOrd="3" destOrd="0" parTransId="{D9736E95-4987-4A3B-B530-52E812C8849B}" sibTransId="{A5781D7B-50A3-4E59-B9DC-3F1845CF18B5}"/>
    <dgm:cxn modelId="{3E5D8DDD-C2C9-4F7F-A120-5FFC979F3DFC}" srcId="{C5CFA749-5336-4E06-A0BC-BF5906BB8164}" destId="{20EA1CCB-A49C-4D05-837D-698E05AF48FE}" srcOrd="0" destOrd="0" parTransId="{02EECAC3-A4BB-467A-ACCC-AC0FB94CA8A2}" sibTransId="{2FF18F8F-E2D8-4B02-9E2E-67330A8FB2C6}"/>
    <dgm:cxn modelId="{8ED9C2ED-BAF3-4BDD-983F-DF459DA3C141}" srcId="{5B09B408-89B0-431A-B3AE-FEFF4C883F22}" destId="{B57DDD61-D778-486E-8615-B42201F60F36}" srcOrd="0" destOrd="0" parTransId="{DB28F236-7EE0-43A0-85F0-CD184D5E0D83}" sibTransId="{236B0706-A87F-4AC4-A16D-2974A9C91114}"/>
    <dgm:cxn modelId="{7B3B2AEE-D916-4999-AE5A-768DB7D88387}" type="presOf" srcId="{C4EFBC7D-43AD-4ED2-93A5-ACA643C672E7}" destId="{3485266E-0A47-4AC0-86DC-7155A231BAD7}" srcOrd="0" destOrd="0" presId="urn:microsoft.com/office/officeart/2005/8/layout/vList5"/>
    <dgm:cxn modelId="{60358CDD-CCBA-4A9A-A53C-435F7BECF6C3}" type="presParOf" srcId="{0655129E-185F-4170-8136-2BD03A434BE2}" destId="{024B6C84-4F7F-4C2C-B952-F5FBB8B63460}" srcOrd="0" destOrd="0" presId="urn:microsoft.com/office/officeart/2005/8/layout/vList5"/>
    <dgm:cxn modelId="{1DC3155F-15B5-46A4-8204-F5060DF79601}" type="presParOf" srcId="{024B6C84-4F7F-4C2C-B952-F5FBB8B63460}" destId="{18D5D602-B321-4A43-BF9F-9E3F07E03C66}" srcOrd="0" destOrd="0" presId="urn:microsoft.com/office/officeart/2005/8/layout/vList5"/>
    <dgm:cxn modelId="{BF970BA8-0578-46C6-88E1-CB16C376C1EA}" type="presParOf" srcId="{024B6C84-4F7F-4C2C-B952-F5FBB8B63460}" destId="{01E46248-B6FF-4BC6-AF0F-5A6B596C0B64}" srcOrd="1" destOrd="0" presId="urn:microsoft.com/office/officeart/2005/8/layout/vList5"/>
    <dgm:cxn modelId="{894B8717-4E7D-49B9-AB57-68F6F34C584F}" type="presParOf" srcId="{0655129E-185F-4170-8136-2BD03A434BE2}" destId="{A6B47F30-0477-4FD7-BA03-D5A2D81BA1D6}" srcOrd="1" destOrd="0" presId="urn:microsoft.com/office/officeart/2005/8/layout/vList5"/>
    <dgm:cxn modelId="{F08A39ED-623C-41F7-9D37-1F550296535F}" type="presParOf" srcId="{0655129E-185F-4170-8136-2BD03A434BE2}" destId="{0A315C57-6BCD-49DE-ADD2-0756ECB081D2}" srcOrd="2" destOrd="0" presId="urn:microsoft.com/office/officeart/2005/8/layout/vList5"/>
    <dgm:cxn modelId="{F8B4D387-45F7-49E5-A799-33B4414AD56A}" type="presParOf" srcId="{0A315C57-6BCD-49DE-ADD2-0756ECB081D2}" destId="{7D35F6F2-9DAE-40C2-B3A3-D1D394CAB27F}" srcOrd="0" destOrd="0" presId="urn:microsoft.com/office/officeart/2005/8/layout/vList5"/>
    <dgm:cxn modelId="{098FFEF4-6D10-4867-965A-D6E0AC13C15B}" type="presParOf" srcId="{0A315C57-6BCD-49DE-ADD2-0756ECB081D2}" destId="{6D2696B6-4B6C-4179-9257-47681949C8CF}" srcOrd="1" destOrd="0" presId="urn:microsoft.com/office/officeart/2005/8/layout/vList5"/>
    <dgm:cxn modelId="{F8C3688C-DAD0-4F18-A1A9-B2081908FE2C}" type="presParOf" srcId="{0655129E-185F-4170-8136-2BD03A434BE2}" destId="{0DD8074B-9286-4814-9BE5-3B8833AA9EB3}" srcOrd="3" destOrd="0" presId="urn:microsoft.com/office/officeart/2005/8/layout/vList5"/>
    <dgm:cxn modelId="{EFBCDCA3-F802-432F-A362-986A24CF1E7B}" type="presParOf" srcId="{0655129E-185F-4170-8136-2BD03A434BE2}" destId="{9095C1D8-9B6E-4FFF-A14C-83B0BA0B0FCB}" srcOrd="4" destOrd="0" presId="urn:microsoft.com/office/officeart/2005/8/layout/vList5"/>
    <dgm:cxn modelId="{B35A9FC3-0DF4-4639-B0BF-9E798E5794F6}" type="presParOf" srcId="{9095C1D8-9B6E-4FFF-A14C-83B0BA0B0FCB}" destId="{3485266E-0A47-4AC0-86DC-7155A231BAD7}" srcOrd="0" destOrd="0" presId="urn:microsoft.com/office/officeart/2005/8/layout/vList5"/>
    <dgm:cxn modelId="{D88CF750-B725-4FA1-903D-BB5C77509E4D}" type="presParOf" srcId="{9095C1D8-9B6E-4FFF-A14C-83B0BA0B0FCB}" destId="{EEF5D692-5452-4C10-8E96-FDA88A39D3EB}" srcOrd="1" destOrd="0" presId="urn:microsoft.com/office/officeart/2005/8/layout/vList5"/>
    <dgm:cxn modelId="{DE7C0A44-3D8A-456C-BC45-FCE57299587E}" type="presParOf" srcId="{0655129E-185F-4170-8136-2BD03A434BE2}" destId="{24A631C3-3C11-46A7-88B2-C554C52829F2}" srcOrd="5" destOrd="0" presId="urn:microsoft.com/office/officeart/2005/8/layout/vList5"/>
    <dgm:cxn modelId="{72C0B565-AC18-45DE-A06C-4D965C1831E8}" type="presParOf" srcId="{0655129E-185F-4170-8136-2BD03A434BE2}" destId="{39D6DCC6-CFFB-4184-BAD7-F162E65F9D04}" srcOrd="6" destOrd="0" presId="urn:microsoft.com/office/officeart/2005/8/layout/vList5"/>
    <dgm:cxn modelId="{879B6748-910A-49AE-92F6-4AEC0F4F6923}" type="presParOf" srcId="{39D6DCC6-CFFB-4184-BAD7-F162E65F9D04}" destId="{745A1FDB-0580-404C-A1E2-B758F740D51F}" srcOrd="0" destOrd="0" presId="urn:microsoft.com/office/officeart/2005/8/layout/vList5"/>
    <dgm:cxn modelId="{D8BC108B-C83C-49D4-AD87-812A2CC4FC45}" type="presParOf" srcId="{39D6DCC6-CFFB-4184-BAD7-F162E65F9D04}" destId="{031DC640-71E2-42F2-9181-B7B39A07038D}" srcOrd="1" destOrd="0" presId="urn:microsoft.com/office/officeart/2005/8/layout/vList5"/>
    <dgm:cxn modelId="{B4AEEF49-5901-4121-A36B-1CABB6A4EFE3}" type="presParOf" srcId="{0655129E-185F-4170-8136-2BD03A434BE2}" destId="{DBDE72F5-D68D-4ECC-900F-AE7FFD1730A5}" srcOrd="7" destOrd="0" presId="urn:microsoft.com/office/officeart/2005/8/layout/vList5"/>
    <dgm:cxn modelId="{A63A5AB3-1620-4799-BD5E-1A5AFC33BEB4}" type="presParOf" srcId="{0655129E-185F-4170-8136-2BD03A434BE2}" destId="{2ECB7589-D1E7-4BBB-8CAB-407CF7BCD1EF}" srcOrd="8" destOrd="0" presId="urn:microsoft.com/office/officeart/2005/8/layout/vList5"/>
    <dgm:cxn modelId="{45B77B26-7A8C-420C-B1AC-E4B0577CE3DB}" type="presParOf" srcId="{2ECB7589-D1E7-4BBB-8CAB-407CF7BCD1EF}" destId="{C3CDFE3E-AA64-4E8C-9CD0-8F70EB6D83B8}" srcOrd="0" destOrd="0" presId="urn:microsoft.com/office/officeart/2005/8/layout/vList5"/>
    <dgm:cxn modelId="{2A3B4CCC-7CAB-4916-8C06-DC78B371682C}" type="presParOf" srcId="{2ECB7589-D1E7-4BBB-8CAB-407CF7BCD1EF}" destId="{961A2B60-CA89-45F5-86FF-B3D80E73DD69}"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E46248-B6FF-4BC6-AF0F-5A6B596C0B64}">
      <dsp:nvSpPr>
        <dsp:cNvPr id="0" name=""/>
        <dsp:cNvSpPr/>
      </dsp:nvSpPr>
      <dsp:spPr>
        <a:xfrm rot="5400000">
          <a:off x="4543960" y="-1880845"/>
          <a:ext cx="655915" cy="4585335"/>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FontTx/>
            <a:buNone/>
          </a:pPr>
          <a:r>
            <a:rPr lang="en-US" sz="2000" kern="1200" dirty="0"/>
            <a:t>Problem-solving</a:t>
          </a:r>
        </a:p>
      </dsp:txBody>
      <dsp:txXfrm rot="-5400000">
        <a:off x="2579251" y="115883"/>
        <a:ext cx="4553316" cy="591877"/>
      </dsp:txXfrm>
    </dsp:sp>
    <dsp:sp modelId="{18D5D602-B321-4A43-BF9F-9E3F07E03C66}">
      <dsp:nvSpPr>
        <dsp:cNvPr id="0" name=""/>
        <dsp:cNvSpPr/>
      </dsp:nvSpPr>
      <dsp:spPr>
        <a:xfrm>
          <a:off x="0" y="1875"/>
          <a:ext cx="2579250" cy="81989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en-US" sz="2100" kern="1200" dirty="0"/>
            <a:t>Critical Thinking</a:t>
          </a:r>
        </a:p>
      </dsp:txBody>
      <dsp:txXfrm>
        <a:off x="40024" y="41899"/>
        <a:ext cx="2499202" cy="739846"/>
      </dsp:txXfrm>
    </dsp:sp>
    <dsp:sp modelId="{6D2696B6-4B6C-4179-9257-47681949C8CF}">
      <dsp:nvSpPr>
        <dsp:cNvPr id="0" name=""/>
        <dsp:cNvSpPr/>
      </dsp:nvSpPr>
      <dsp:spPr>
        <a:xfrm rot="5400000">
          <a:off x="4543960" y="-1019956"/>
          <a:ext cx="655915" cy="4585335"/>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None/>
          </a:pPr>
          <a:r>
            <a:rPr lang="en-US" sz="2000" kern="1200" dirty="0"/>
            <a:t>Future vision</a:t>
          </a:r>
        </a:p>
      </dsp:txBody>
      <dsp:txXfrm rot="-5400000">
        <a:off x="2579251" y="976772"/>
        <a:ext cx="4553316" cy="591877"/>
      </dsp:txXfrm>
    </dsp:sp>
    <dsp:sp modelId="{7D35F6F2-9DAE-40C2-B3A3-D1D394CAB27F}">
      <dsp:nvSpPr>
        <dsp:cNvPr id="0" name=""/>
        <dsp:cNvSpPr/>
      </dsp:nvSpPr>
      <dsp:spPr>
        <a:xfrm>
          <a:off x="0" y="862764"/>
          <a:ext cx="2579250" cy="81989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en-US" sz="2100" kern="1200" dirty="0"/>
            <a:t>Strategic Thinking</a:t>
          </a:r>
        </a:p>
      </dsp:txBody>
      <dsp:txXfrm>
        <a:off x="40024" y="902788"/>
        <a:ext cx="2499202" cy="739846"/>
      </dsp:txXfrm>
    </dsp:sp>
    <dsp:sp modelId="{EEF5D692-5452-4C10-8E96-FDA88A39D3EB}">
      <dsp:nvSpPr>
        <dsp:cNvPr id="0" name=""/>
        <dsp:cNvSpPr/>
      </dsp:nvSpPr>
      <dsp:spPr>
        <a:xfrm rot="5400000">
          <a:off x="4543960" y="-159067"/>
          <a:ext cx="655915" cy="4585335"/>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None/>
          </a:pPr>
          <a:r>
            <a:rPr lang="en-US" sz="2000" kern="1200" dirty="0"/>
            <a:t>Idea generation, design thinking</a:t>
          </a:r>
        </a:p>
      </dsp:txBody>
      <dsp:txXfrm rot="-5400000">
        <a:off x="2579251" y="1837661"/>
        <a:ext cx="4553316" cy="591877"/>
      </dsp:txXfrm>
    </dsp:sp>
    <dsp:sp modelId="{3485266E-0A47-4AC0-86DC-7155A231BAD7}">
      <dsp:nvSpPr>
        <dsp:cNvPr id="0" name=""/>
        <dsp:cNvSpPr/>
      </dsp:nvSpPr>
      <dsp:spPr>
        <a:xfrm>
          <a:off x="0" y="1723652"/>
          <a:ext cx="2579250" cy="81989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en-US" sz="2100" kern="1200" dirty="0"/>
            <a:t>Creativity</a:t>
          </a:r>
        </a:p>
      </dsp:txBody>
      <dsp:txXfrm>
        <a:off x="40024" y="1763676"/>
        <a:ext cx="2499202" cy="739846"/>
      </dsp:txXfrm>
    </dsp:sp>
    <dsp:sp modelId="{031DC640-71E2-42F2-9181-B7B39A07038D}">
      <dsp:nvSpPr>
        <dsp:cNvPr id="0" name=""/>
        <dsp:cNvSpPr/>
      </dsp:nvSpPr>
      <dsp:spPr>
        <a:xfrm rot="5400000">
          <a:off x="4543960" y="701821"/>
          <a:ext cx="655915" cy="4585335"/>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FontTx/>
            <a:buNone/>
          </a:pPr>
          <a:r>
            <a:rPr lang="en-US" sz="2000" kern="1200" dirty="0"/>
            <a:t>Relationships, networking</a:t>
          </a:r>
        </a:p>
      </dsp:txBody>
      <dsp:txXfrm rot="-5400000">
        <a:off x="2579251" y="2698550"/>
        <a:ext cx="4553316" cy="591877"/>
      </dsp:txXfrm>
    </dsp:sp>
    <dsp:sp modelId="{745A1FDB-0580-404C-A1E2-B758F740D51F}">
      <dsp:nvSpPr>
        <dsp:cNvPr id="0" name=""/>
        <dsp:cNvSpPr/>
      </dsp:nvSpPr>
      <dsp:spPr>
        <a:xfrm>
          <a:off x="0" y="2584541"/>
          <a:ext cx="2579250" cy="81989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en-US" sz="2100" kern="1200" dirty="0"/>
            <a:t>Collaboration </a:t>
          </a:r>
        </a:p>
      </dsp:txBody>
      <dsp:txXfrm>
        <a:off x="40024" y="2624565"/>
        <a:ext cx="2499202" cy="739846"/>
      </dsp:txXfrm>
    </dsp:sp>
    <dsp:sp modelId="{961A2B60-CA89-45F5-86FF-B3D80E73DD69}">
      <dsp:nvSpPr>
        <dsp:cNvPr id="0" name=""/>
        <dsp:cNvSpPr/>
      </dsp:nvSpPr>
      <dsp:spPr>
        <a:xfrm rot="5400000">
          <a:off x="4543960" y="1562710"/>
          <a:ext cx="655915" cy="4585335"/>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FontTx/>
            <a:buNone/>
          </a:pPr>
          <a:r>
            <a:rPr lang="en-US" sz="2000" kern="1200" dirty="0"/>
            <a:t>Understanding, influence</a:t>
          </a:r>
        </a:p>
      </dsp:txBody>
      <dsp:txXfrm rot="-5400000">
        <a:off x="2579251" y="3559439"/>
        <a:ext cx="4553316" cy="591877"/>
      </dsp:txXfrm>
    </dsp:sp>
    <dsp:sp modelId="{C3CDFE3E-AA64-4E8C-9CD0-8F70EB6D83B8}">
      <dsp:nvSpPr>
        <dsp:cNvPr id="0" name=""/>
        <dsp:cNvSpPr/>
      </dsp:nvSpPr>
      <dsp:spPr>
        <a:xfrm>
          <a:off x="0" y="3445430"/>
          <a:ext cx="2579250" cy="81989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en-US" sz="2100" kern="1200" dirty="0"/>
            <a:t>Communication</a:t>
          </a:r>
        </a:p>
      </dsp:txBody>
      <dsp:txXfrm>
        <a:off x="40024" y="3485454"/>
        <a:ext cx="2499202" cy="739846"/>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0CC69C6-EE0B-4D8B-9C71-C36EFED094F2}" type="datetimeFigureOut">
              <a:rPr lang="en-US"/>
              <a:t>8/6/2019</a:t>
            </a:fld>
            <a:endParaRPr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60DD202-58A1-4ABD-B068-DFFCA0C44EAC}" type="slidenum">
              <a:rPr/>
              <a:t>‹#›</a:t>
            </a:fld>
            <a:endParaRPr dirty="0"/>
          </a:p>
        </p:txBody>
      </p:sp>
    </p:spTree>
    <p:extLst>
      <p:ext uri="{BB962C8B-B14F-4D97-AF65-F5344CB8AC3E}">
        <p14:creationId xmlns:p14="http://schemas.microsoft.com/office/powerpoint/2010/main" val="4064219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BD2D7A-D230-4F91-BD59-0A39C2703BA8}" type="datetimeFigureOut">
              <a:rPr lang="en-US"/>
              <a:t>8/6/2019</a:t>
            </a:fld>
            <a:endParaRPr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3199CD-3E1B-4AE6-990F-76F925F5EA9F}" type="slidenum">
              <a:rPr/>
              <a:t>‹#›</a:t>
            </a:fld>
            <a:endParaRPr dirty="0"/>
          </a:p>
        </p:txBody>
      </p:sp>
    </p:spTree>
    <p:extLst>
      <p:ext uri="{BB962C8B-B14F-4D97-AF65-F5344CB8AC3E}">
        <p14:creationId xmlns:p14="http://schemas.microsoft.com/office/powerpoint/2010/main" val="4276579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a:gsLst>
            <a:gs pos="10000">
              <a:srgbClr val="06171C"/>
            </a:gs>
            <a:gs pos="100000">
              <a:srgbClr val="134251"/>
            </a:gs>
            <a:gs pos="65000">
              <a:srgbClr val="134251"/>
            </a:gs>
          </a:gsLst>
          <a:lin ang="13500000" scaled="0"/>
        </a:gradFill>
        <a:effectLst/>
      </p:bgPr>
    </p:bg>
    <p:spTree>
      <p:nvGrpSpPr>
        <p:cNvPr id="1" name=""/>
        <p:cNvGrpSpPr/>
        <p:nvPr/>
      </p:nvGrpSpPr>
      <p:grpSpPr>
        <a:xfrm>
          <a:off x="0" y="0"/>
          <a:ext cx="0" cy="0"/>
          <a:chOff x="0" y="0"/>
          <a:chExt cx="0" cy="0"/>
        </a:xfrm>
      </p:grpSpPr>
      <p:pic>
        <p:nvPicPr>
          <p:cNvPr id="9" name="Picture 8" descr="Large ocean wave"/>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 y="0"/>
            <a:ext cx="4914989" cy="6857942"/>
          </a:xfrm>
          <a:prstGeom prst="rect">
            <a:avLst/>
          </a:prstGeom>
        </p:spPr>
      </p:pic>
      <p:sp>
        <p:nvSpPr>
          <p:cNvPr id="8" name="Rectangle 7"/>
          <p:cNvSpPr/>
          <p:nvPr/>
        </p:nvSpPr>
        <p:spPr>
          <a:xfrm>
            <a:off x="4571999" y="0"/>
            <a:ext cx="342990" cy="6858000"/>
          </a:xfrm>
          <a:prstGeom prst="rect">
            <a:avLst/>
          </a:prstGeom>
          <a:solidFill>
            <a:srgbClr val="13425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350" dirty="0"/>
          </a:p>
        </p:txBody>
      </p:sp>
      <p:sp>
        <p:nvSpPr>
          <p:cNvPr id="2" name="Title 1"/>
          <p:cNvSpPr>
            <a:spLocks noGrp="1"/>
          </p:cNvSpPr>
          <p:nvPr>
            <p:ph type="ctrTitle"/>
          </p:nvPr>
        </p:nvSpPr>
        <p:spPr>
          <a:xfrm>
            <a:off x="5257979" y="1600200"/>
            <a:ext cx="3429894" cy="3733800"/>
          </a:xfrm>
        </p:spPr>
        <p:txBody>
          <a:bodyPr anchor="b">
            <a:normAutofit/>
          </a:bodyPr>
          <a:lstStyle>
            <a:lvl1pPr>
              <a:lnSpc>
                <a:spcPct val="80000"/>
              </a:lnSpc>
              <a:defRPr sz="4051">
                <a:solidFill>
                  <a:schemeClr val="tx1"/>
                </a:solidFill>
              </a:defRPr>
            </a:lvl1pPr>
          </a:lstStyle>
          <a:p>
            <a:r>
              <a:rPr lang="en-US"/>
              <a:t>Click to edit Master title style</a:t>
            </a:r>
            <a:endParaRPr/>
          </a:p>
        </p:txBody>
      </p:sp>
      <p:sp>
        <p:nvSpPr>
          <p:cNvPr id="3" name="Subtitle 2"/>
          <p:cNvSpPr>
            <a:spLocks noGrp="1"/>
          </p:cNvSpPr>
          <p:nvPr>
            <p:ph type="subTitle" idx="1"/>
          </p:nvPr>
        </p:nvSpPr>
        <p:spPr>
          <a:xfrm>
            <a:off x="5257980" y="5562600"/>
            <a:ext cx="3429892" cy="835025"/>
          </a:xfrm>
        </p:spPr>
        <p:txBody>
          <a:bodyPr>
            <a:normAutofit/>
          </a:bodyPr>
          <a:lstStyle>
            <a:lvl1pPr marL="0" indent="0" algn="l">
              <a:spcBef>
                <a:spcPts val="0"/>
              </a:spcBef>
              <a:buNone/>
              <a:defRPr sz="1500" cap="none" baseline="0">
                <a:solidFill>
                  <a:schemeClr val="tx2"/>
                </a:solidFill>
              </a:defRPr>
            </a:lvl1pPr>
            <a:lvl2pPr marL="342991" indent="0" algn="ctr">
              <a:buNone/>
              <a:defRPr>
                <a:solidFill>
                  <a:schemeClr val="tx1">
                    <a:tint val="75000"/>
                  </a:schemeClr>
                </a:solidFill>
              </a:defRPr>
            </a:lvl2pPr>
            <a:lvl3pPr marL="685983" indent="0" algn="ctr">
              <a:buNone/>
              <a:defRPr>
                <a:solidFill>
                  <a:schemeClr val="tx1">
                    <a:tint val="75000"/>
                  </a:schemeClr>
                </a:solidFill>
              </a:defRPr>
            </a:lvl3pPr>
            <a:lvl4pPr marL="1028974" indent="0" algn="ctr">
              <a:buNone/>
              <a:defRPr>
                <a:solidFill>
                  <a:schemeClr val="tx1">
                    <a:tint val="75000"/>
                  </a:schemeClr>
                </a:solidFill>
              </a:defRPr>
            </a:lvl4pPr>
            <a:lvl5pPr marL="1371966" indent="0" algn="ctr">
              <a:buNone/>
              <a:defRPr>
                <a:solidFill>
                  <a:schemeClr val="tx1">
                    <a:tint val="75000"/>
                  </a:schemeClr>
                </a:solidFill>
              </a:defRPr>
            </a:lvl5pPr>
            <a:lvl6pPr marL="1714957" indent="0" algn="ctr">
              <a:buNone/>
              <a:defRPr>
                <a:solidFill>
                  <a:schemeClr val="tx1">
                    <a:tint val="75000"/>
                  </a:schemeClr>
                </a:solidFill>
              </a:defRPr>
            </a:lvl6pPr>
            <a:lvl7pPr marL="2057949" indent="0" algn="ctr">
              <a:buNone/>
              <a:defRPr>
                <a:solidFill>
                  <a:schemeClr val="tx1">
                    <a:tint val="75000"/>
                  </a:schemeClr>
                </a:solidFill>
              </a:defRPr>
            </a:lvl7pPr>
            <a:lvl8pPr marL="2400940" indent="0" algn="ctr">
              <a:buNone/>
              <a:defRPr>
                <a:solidFill>
                  <a:schemeClr val="tx1">
                    <a:tint val="75000"/>
                  </a:schemeClr>
                </a:solidFill>
              </a:defRPr>
            </a:lvl8pPr>
            <a:lvl9pPr marL="2743932" indent="0" algn="ctr">
              <a:buNone/>
              <a:defRPr>
                <a:solidFill>
                  <a:schemeClr val="tx1">
                    <a:tint val="75000"/>
                  </a:schemeClr>
                </a:solidFill>
              </a:defRPr>
            </a:lvl9pPr>
          </a:lstStyle>
          <a:p>
            <a:r>
              <a:rPr lang="en-US"/>
              <a:t>Click to edit Master subtitle style</a:t>
            </a:r>
            <a:endParaRPr/>
          </a:p>
        </p:txBody>
      </p:sp>
    </p:spTree>
    <p:extLst>
      <p:ext uri="{BB962C8B-B14F-4D97-AF65-F5344CB8AC3E}">
        <p14:creationId xmlns:p14="http://schemas.microsoft.com/office/powerpoint/2010/main" val="9499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endParaRPr dirty="0"/>
          </a:p>
        </p:txBody>
      </p:sp>
      <p:sp>
        <p:nvSpPr>
          <p:cNvPr id="4" name="Date Placeholder 3"/>
          <p:cNvSpPr>
            <a:spLocks noGrp="1"/>
          </p:cNvSpPr>
          <p:nvPr>
            <p:ph type="dt" sz="half" idx="10"/>
          </p:nvPr>
        </p:nvSpPr>
        <p:spPr/>
        <p:txBody>
          <a:bodyPr/>
          <a:lstStyle/>
          <a:p>
            <a:fld id="{3A713B6B-E340-4FC0-A085-B71A4639D1AA}" type="datetime1">
              <a:rPr lang="en-US" smtClean="0"/>
              <a:t>8/6/2019</a:t>
            </a:fld>
            <a:endParaRPr dirty="0"/>
          </a:p>
        </p:txBody>
      </p:sp>
      <p:sp>
        <p:nvSpPr>
          <p:cNvPr id="6" name="Slide Number Placeholder 5"/>
          <p:cNvSpPr>
            <a:spLocks noGrp="1"/>
          </p:cNvSpPr>
          <p:nvPr>
            <p:ph type="sldNum" sz="quarter" idx="12"/>
          </p:nvPr>
        </p:nvSpPr>
        <p:spPr/>
        <p:txBody>
          <a:bodyPr/>
          <a:lstStyle/>
          <a:p>
            <a:fld id="{2A013F82-EE5E-44EE-A61D-E31C6657F26F}" type="slidenum">
              <a:rPr/>
              <a:t>‹#›</a:t>
            </a:fld>
            <a:endParaRPr dirty="0"/>
          </a:p>
        </p:txBody>
      </p:sp>
    </p:spTree>
    <p:extLst>
      <p:ext uri="{BB962C8B-B14F-4D97-AF65-F5344CB8AC3E}">
        <p14:creationId xmlns:p14="http://schemas.microsoft.com/office/powerpoint/2010/main" val="460095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595" y="609600"/>
            <a:ext cx="1486288" cy="56388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142107" y="609600"/>
            <a:ext cx="5544993"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endParaRPr dirty="0"/>
          </a:p>
        </p:txBody>
      </p:sp>
      <p:sp>
        <p:nvSpPr>
          <p:cNvPr id="4" name="Date Placeholder 3"/>
          <p:cNvSpPr>
            <a:spLocks noGrp="1"/>
          </p:cNvSpPr>
          <p:nvPr>
            <p:ph type="dt" sz="half" idx="10"/>
          </p:nvPr>
        </p:nvSpPr>
        <p:spPr/>
        <p:txBody>
          <a:bodyPr/>
          <a:lstStyle/>
          <a:p>
            <a:fld id="{FDCB42DF-42F7-4DF8-92F8-78154BDE12B4}" type="datetime1">
              <a:rPr lang="en-US" smtClean="0"/>
              <a:t>8/6/2019</a:t>
            </a:fld>
            <a:endParaRPr dirty="0"/>
          </a:p>
        </p:txBody>
      </p:sp>
      <p:sp>
        <p:nvSpPr>
          <p:cNvPr id="6" name="Slide Number Placeholder 5"/>
          <p:cNvSpPr>
            <a:spLocks noGrp="1"/>
          </p:cNvSpPr>
          <p:nvPr>
            <p:ph type="sldNum" sz="quarter" idx="12"/>
          </p:nvPr>
        </p:nvSpPr>
        <p:spPr/>
        <p:txBody>
          <a:bodyPr/>
          <a:lstStyle/>
          <a:p>
            <a:fld id="{2A013F82-EE5E-44EE-A61D-E31C6657F26F}" type="slidenum">
              <a:rPr/>
              <a:t>‹#›</a:t>
            </a:fld>
            <a:endParaRPr dirty="0"/>
          </a:p>
        </p:txBody>
      </p:sp>
    </p:spTree>
    <p:extLst>
      <p:ext uri="{BB962C8B-B14F-4D97-AF65-F5344CB8AC3E}">
        <p14:creationId xmlns:p14="http://schemas.microsoft.com/office/powerpoint/2010/main" val="4079035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Footer Placeholder 4"/>
          <p:cNvSpPr>
            <a:spLocks noGrp="1"/>
          </p:cNvSpPr>
          <p:nvPr>
            <p:ph type="ftr" sz="quarter" idx="11"/>
          </p:nvPr>
        </p:nvSpPr>
        <p:spPr>
          <a:xfrm>
            <a:off x="1485095" y="6400800"/>
            <a:ext cx="4467289" cy="276228"/>
          </a:xfrm>
        </p:spPr>
        <p:txBody>
          <a:bodyPr/>
          <a:lstStyle/>
          <a:p>
            <a:r>
              <a:rPr lang="en-US" dirty="0"/>
              <a:t>Add a footer</a:t>
            </a:r>
            <a:endParaRPr dirty="0"/>
          </a:p>
        </p:txBody>
      </p:sp>
      <p:sp>
        <p:nvSpPr>
          <p:cNvPr id="5" name="Date Placeholder 3"/>
          <p:cNvSpPr>
            <a:spLocks noGrp="1"/>
          </p:cNvSpPr>
          <p:nvPr>
            <p:ph type="dt" sz="half" idx="10"/>
          </p:nvPr>
        </p:nvSpPr>
        <p:spPr>
          <a:xfrm>
            <a:off x="6172616" y="6400800"/>
            <a:ext cx="1161797" cy="276228"/>
          </a:xfrm>
        </p:spPr>
        <p:txBody>
          <a:bodyPr/>
          <a:lstStyle/>
          <a:p>
            <a:fld id="{A43FAFC5-F11C-4205-99FD-FC66DAA2AE2D}" type="datetime1">
              <a:rPr lang="en-US" smtClean="0"/>
              <a:t>8/6/2019</a:t>
            </a:fld>
            <a:endParaRPr dirty="0"/>
          </a:p>
        </p:txBody>
      </p:sp>
      <p:sp>
        <p:nvSpPr>
          <p:cNvPr id="6" name="Slide Number Placeholder 5"/>
          <p:cNvSpPr>
            <a:spLocks noGrp="1"/>
          </p:cNvSpPr>
          <p:nvPr>
            <p:ph type="sldNum" sz="quarter" idx="12"/>
          </p:nvPr>
        </p:nvSpPr>
        <p:spPr>
          <a:xfrm>
            <a:off x="7544573" y="6400800"/>
            <a:ext cx="800310" cy="276228"/>
          </a:xfrm>
        </p:spPr>
        <p:txBody>
          <a:bodyPr/>
          <a:lstStyle/>
          <a:p>
            <a:fld id="{2A013F82-EE5E-44EE-A61D-E31C6657F26F}" type="slidenum">
              <a:rPr/>
              <a:t>‹#›</a:t>
            </a:fld>
            <a:endParaRPr dirty="0"/>
          </a:p>
        </p:txBody>
      </p:sp>
    </p:spTree>
    <p:extLst>
      <p:ext uri="{BB962C8B-B14F-4D97-AF65-F5344CB8AC3E}">
        <p14:creationId xmlns:p14="http://schemas.microsoft.com/office/powerpoint/2010/main" val="2738254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gradFill>
          <a:gsLst>
            <a:gs pos="10000">
              <a:srgbClr val="06171C"/>
            </a:gs>
            <a:gs pos="100000">
              <a:srgbClr val="134251"/>
            </a:gs>
            <a:gs pos="65000">
              <a:srgbClr val="134251"/>
            </a:gs>
          </a:gsLst>
          <a:lin ang="27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28085" y="1616075"/>
            <a:ext cx="5487828" cy="2727325"/>
          </a:xfrm>
        </p:spPr>
        <p:txBody>
          <a:bodyPr anchor="b">
            <a:normAutofit/>
          </a:bodyPr>
          <a:lstStyle>
            <a:lvl1pPr algn="l">
              <a:lnSpc>
                <a:spcPct val="80000"/>
              </a:lnSpc>
              <a:defRPr sz="3601" b="0" cap="none" baseline="0"/>
            </a:lvl1pPr>
          </a:lstStyle>
          <a:p>
            <a:r>
              <a:rPr lang="en-US"/>
              <a:t>Click to edit Master title style</a:t>
            </a:r>
            <a:endParaRPr/>
          </a:p>
        </p:txBody>
      </p:sp>
      <p:sp>
        <p:nvSpPr>
          <p:cNvPr id="3" name="Text Placeholder 2"/>
          <p:cNvSpPr>
            <a:spLocks noGrp="1"/>
          </p:cNvSpPr>
          <p:nvPr>
            <p:ph type="body" idx="1"/>
          </p:nvPr>
        </p:nvSpPr>
        <p:spPr>
          <a:xfrm>
            <a:off x="1828086" y="4495801"/>
            <a:ext cx="5487828" cy="1673225"/>
          </a:xfrm>
        </p:spPr>
        <p:txBody>
          <a:bodyPr anchor="t">
            <a:normAutofit/>
          </a:bodyPr>
          <a:lstStyle>
            <a:lvl1pPr marL="0" indent="0">
              <a:spcBef>
                <a:spcPts val="0"/>
              </a:spcBef>
              <a:buNone/>
              <a:defRPr sz="1800" cap="none" baseline="0">
                <a:solidFill>
                  <a:schemeClr val="tx2"/>
                </a:solidFill>
              </a:defRPr>
            </a:lvl1pPr>
            <a:lvl2pPr marL="342991" indent="0">
              <a:buNone/>
              <a:defRPr sz="1350">
                <a:solidFill>
                  <a:schemeClr val="tx1">
                    <a:tint val="75000"/>
                  </a:schemeClr>
                </a:solidFill>
              </a:defRPr>
            </a:lvl2pPr>
            <a:lvl3pPr marL="685983" indent="0">
              <a:buNone/>
              <a:defRPr sz="1200">
                <a:solidFill>
                  <a:schemeClr val="tx1">
                    <a:tint val="75000"/>
                  </a:schemeClr>
                </a:solidFill>
              </a:defRPr>
            </a:lvl3pPr>
            <a:lvl4pPr marL="1028974" indent="0">
              <a:buNone/>
              <a:defRPr sz="1050">
                <a:solidFill>
                  <a:schemeClr val="tx1">
                    <a:tint val="75000"/>
                  </a:schemeClr>
                </a:solidFill>
              </a:defRPr>
            </a:lvl4pPr>
            <a:lvl5pPr marL="1371966" indent="0">
              <a:buNone/>
              <a:defRPr sz="1050">
                <a:solidFill>
                  <a:schemeClr val="tx1">
                    <a:tint val="75000"/>
                  </a:schemeClr>
                </a:solidFill>
              </a:defRPr>
            </a:lvl5pPr>
            <a:lvl6pPr marL="1714957" indent="0">
              <a:buNone/>
              <a:defRPr sz="1050">
                <a:solidFill>
                  <a:schemeClr val="tx1">
                    <a:tint val="75000"/>
                  </a:schemeClr>
                </a:solidFill>
              </a:defRPr>
            </a:lvl6pPr>
            <a:lvl7pPr marL="2057949" indent="0">
              <a:buNone/>
              <a:defRPr sz="1050">
                <a:solidFill>
                  <a:schemeClr val="tx1">
                    <a:tint val="75000"/>
                  </a:schemeClr>
                </a:solidFill>
              </a:defRPr>
            </a:lvl7pPr>
            <a:lvl8pPr marL="2400940" indent="0">
              <a:buNone/>
              <a:defRPr sz="1050">
                <a:solidFill>
                  <a:schemeClr val="tx1">
                    <a:tint val="75000"/>
                  </a:schemeClr>
                </a:solidFill>
              </a:defRPr>
            </a:lvl8pPr>
            <a:lvl9pPr marL="2743932" indent="0">
              <a:buNone/>
              <a:defRPr sz="105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r>
              <a:rPr lang="en-US" dirty="0"/>
              <a:t>Add a footer</a:t>
            </a:r>
            <a:endParaRPr dirty="0"/>
          </a:p>
        </p:txBody>
      </p:sp>
      <p:sp>
        <p:nvSpPr>
          <p:cNvPr id="4" name="Date Placeholder 3"/>
          <p:cNvSpPr>
            <a:spLocks noGrp="1"/>
          </p:cNvSpPr>
          <p:nvPr>
            <p:ph type="dt" sz="half" idx="10"/>
          </p:nvPr>
        </p:nvSpPr>
        <p:spPr/>
        <p:txBody>
          <a:bodyPr/>
          <a:lstStyle/>
          <a:p>
            <a:fld id="{A43FAFC5-F11C-4205-99FD-FC66DAA2AE2D}" type="datetime1">
              <a:rPr lang="en-US" smtClean="0"/>
              <a:t>8/6/2019</a:t>
            </a:fld>
            <a:endParaRPr dirty="0"/>
          </a:p>
        </p:txBody>
      </p:sp>
      <p:sp>
        <p:nvSpPr>
          <p:cNvPr id="6" name="Slide Number Placeholder 5"/>
          <p:cNvSpPr>
            <a:spLocks noGrp="1"/>
          </p:cNvSpPr>
          <p:nvPr>
            <p:ph type="sldNum" sz="quarter" idx="12"/>
          </p:nvPr>
        </p:nvSpPr>
        <p:spPr/>
        <p:txBody>
          <a:bodyPr/>
          <a:lstStyle/>
          <a:p>
            <a:fld id="{2A013F82-EE5E-44EE-A61D-E31C6657F26F}" type="slidenum">
              <a:rPr/>
              <a:t>‹#›</a:t>
            </a:fld>
            <a:endParaRPr dirty="0"/>
          </a:p>
        </p:txBody>
      </p:sp>
    </p:spTree>
    <p:extLst>
      <p:ext uri="{BB962C8B-B14F-4D97-AF65-F5344CB8AC3E}">
        <p14:creationId xmlns:p14="http://schemas.microsoft.com/office/powerpoint/2010/main" val="1761813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485097" y="1828800"/>
            <a:ext cx="3315563" cy="4419600"/>
          </a:xfrm>
        </p:spPr>
        <p:txBody>
          <a:bodyPr>
            <a:normAutofit/>
          </a:bodyPr>
          <a:lstStyle>
            <a:lvl1pPr>
              <a:defRPr sz="1800"/>
            </a:lvl1pPr>
            <a:lvl2pPr>
              <a:defRPr sz="1500"/>
            </a:lvl2pPr>
            <a:lvl3pPr>
              <a:defRPr sz="1350"/>
            </a:lvl3pPr>
            <a:lvl4pPr>
              <a:defRPr sz="1200"/>
            </a:lvl4pPr>
            <a:lvl5pPr>
              <a:defRPr sz="1200"/>
            </a:lvl5pPr>
            <a:lvl6pPr marL="1543461">
              <a:defRPr sz="1200"/>
            </a:lvl6pPr>
            <a:lvl7pPr marL="1543461">
              <a:defRPr sz="1200"/>
            </a:lvl7pPr>
            <a:lvl8pPr marL="1543461">
              <a:defRPr sz="1200"/>
            </a:lvl8pPr>
            <a:lvl9pPr marL="1543461">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5029321" y="1828800"/>
            <a:ext cx="3315563" cy="4419600"/>
          </a:xfrm>
        </p:spPr>
        <p:txBody>
          <a:bodyPr>
            <a:normAutofit/>
          </a:bodyPr>
          <a:lstStyle>
            <a:lvl1pPr>
              <a:defRPr sz="1800"/>
            </a:lvl1pPr>
            <a:lvl2pPr>
              <a:defRPr sz="1500"/>
            </a:lvl2pPr>
            <a:lvl3pPr>
              <a:defRPr sz="1350"/>
            </a:lvl3pPr>
            <a:lvl4pPr>
              <a:defRPr sz="1200"/>
            </a:lvl4pPr>
            <a:lvl5pPr>
              <a:defRPr sz="1200"/>
            </a:lvl5pPr>
            <a:lvl6pPr marL="1543461">
              <a:defRPr sz="1200"/>
            </a:lvl6pPr>
            <a:lvl7pPr marL="1543461">
              <a:defRPr sz="1200"/>
            </a:lvl7pPr>
            <a:lvl8pPr marL="1543461">
              <a:defRPr sz="1200"/>
            </a:lvl8pPr>
            <a:lvl9pPr marL="1543461">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r>
              <a:rPr lang="en-US" dirty="0"/>
              <a:t>Add a footer</a:t>
            </a:r>
            <a:endParaRPr dirty="0"/>
          </a:p>
        </p:txBody>
      </p:sp>
      <p:sp>
        <p:nvSpPr>
          <p:cNvPr id="5" name="Date Placeholder 4"/>
          <p:cNvSpPr>
            <a:spLocks noGrp="1"/>
          </p:cNvSpPr>
          <p:nvPr>
            <p:ph type="dt" sz="half" idx="10"/>
          </p:nvPr>
        </p:nvSpPr>
        <p:spPr/>
        <p:txBody>
          <a:bodyPr/>
          <a:lstStyle/>
          <a:p>
            <a:fld id="{EFD82905-3DC5-49B9-B8B8-9D80D3609DB5}" type="datetime1">
              <a:rPr lang="en-US" smtClean="0"/>
              <a:t>8/6/2019</a:t>
            </a:fld>
            <a:endParaRPr dirty="0"/>
          </a:p>
        </p:txBody>
      </p:sp>
      <p:sp>
        <p:nvSpPr>
          <p:cNvPr id="7" name="Slide Number Placeholder 6"/>
          <p:cNvSpPr>
            <a:spLocks noGrp="1"/>
          </p:cNvSpPr>
          <p:nvPr>
            <p:ph type="sldNum" sz="quarter" idx="12"/>
          </p:nvPr>
        </p:nvSpPr>
        <p:spPr/>
        <p:txBody>
          <a:bodyPr/>
          <a:lstStyle/>
          <a:p>
            <a:fld id="{2A013F82-EE5E-44EE-A61D-E31C6657F26F}" type="slidenum">
              <a:rPr/>
              <a:t>‹#›</a:t>
            </a:fld>
            <a:endParaRPr dirty="0"/>
          </a:p>
        </p:txBody>
      </p:sp>
    </p:spTree>
    <p:extLst>
      <p:ext uri="{BB962C8B-B14F-4D97-AF65-F5344CB8AC3E}">
        <p14:creationId xmlns:p14="http://schemas.microsoft.com/office/powerpoint/2010/main" val="2825340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483903" y="1828800"/>
            <a:ext cx="3313277" cy="838200"/>
          </a:xfrm>
        </p:spPr>
        <p:txBody>
          <a:bodyPr anchor="ctr">
            <a:noAutofit/>
          </a:bodyPr>
          <a:lstStyle>
            <a:lvl1pPr marL="0" indent="0">
              <a:spcBef>
                <a:spcPts val="0"/>
              </a:spcBef>
              <a:buNone/>
              <a:defRPr sz="1800" b="0" cap="none" baseline="0">
                <a:solidFill>
                  <a:schemeClr val="tx2"/>
                </a:solidFill>
              </a:defRPr>
            </a:lvl1pPr>
            <a:lvl2pPr marL="342991" indent="0">
              <a:buNone/>
              <a:defRPr sz="1500" b="1"/>
            </a:lvl2pPr>
            <a:lvl3pPr marL="685983" indent="0">
              <a:buNone/>
              <a:defRPr sz="1350" b="1"/>
            </a:lvl3pPr>
            <a:lvl4pPr marL="1028974" indent="0">
              <a:buNone/>
              <a:defRPr sz="1200" b="1"/>
            </a:lvl4pPr>
            <a:lvl5pPr marL="1371966" indent="0">
              <a:buNone/>
              <a:defRPr sz="1200" b="1"/>
            </a:lvl5pPr>
            <a:lvl6pPr marL="1714957" indent="0">
              <a:buNone/>
              <a:defRPr sz="1200" b="1"/>
            </a:lvl6pPr>
            <a:lvl7pPr marL="2057949" indent="0">
              <a:buNone/>
              <a:defRPr sz="1200" b="1"/>
            </a:lvl7pPr>
            <a:lvl8pPr marL="2400940" indent="0">
              <a:buNone/>
              <a:defRPr sz="1200" b="1"/>
            </a:lvl8pPr>
            <a:lvl9pPr marL="2743932" indent="0">
              <a:buNone/>
              <a:defRPr sz="1200" b="1"/>
            </a:lvl9pPr>
          </a:lstStyle>
          <a:p>
            <a:pPr lvl="0"/>
            <a:r>
              <a:rPr lang="en-US"/>
              <a:t>Click to edit Master text styles</a:t>
            </a:r>
          </a:p>
        </p:txBody>
      </p:sp>
      <p:sp>
        <p:nvSpPr>
          <p:cNvPr id="4" name="Content Placeholder 3"/>
          <p:cNvSpPr>
            <a:spLocks noGrp="1"/>
          </p:cNvSpPr>
          <p:nvPr>
            <p:ph sz="half" idx="2"/>
          </p:nvPr>
        </p:nvSpPr>
        <p:spPr>
          <a:xfrm>
            <a:off x="1483903" y="2743200"/>
            <a:ext cx="3313277" cy="3505200"/>
          </a:xfrm>
        </p:spPr>
        <p:txBody>
          <a:bodyPr>
            <a:normAutofit/>
          </a:bodyPr>
          <a:lstStyle>
            <a:lvl1pPr>
              <a:defRPr sz="1500"/>
            </a:lvl1pPr>
            <a:lvl2pPr>
              <a:defRPr sz="1350"/>
            </a:lvl2pPr>
            <a:lvl3pPr>
              <a:defRPr sz="1200"/>
            </a:lvl3pPr>
            <a:lvl4pPr>
              <a:defRPr sz="1050"/>
            </a:lvl4pPr>
            <a:lvl5pPr marL="1543461">
              <a:defRPr sz="1050"/>
            </a:lvl5pPr>
            <a:lvl6pPr marL="1543461">
              <a:defRPr sz="1050"/>
            </a:lvl6pPr>
            <a:lvl7pPr marL="1543461">
              <a:defRPr sz="1050"/>
            </a:lvl7pPr>
            <a:lvl8pPr marL="1543461">
              <a:defRPr sz="1050"/>
            </a:lvl8pPr>
            <a:lvl9pPr marL="1543461">
              <a:defRPr sz="1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5030414" y="1828800"/>
            <a:ext cx="3313277" cy="838200"/>
          </a:xfrm>
        </p:spPr>
        <p:txBody>
          <a:bodyPr anchor="ctr">
            <a:noAutofit/>
          </a:bodyPr>
          <a:lstStyle>
            <a:lvl1pPr marL="0" indent="0">
              <a:spcBef>
                <a:spcPts val="0"/>
              </a:spcBef>
              <a:buNone/>
              <a:defRPr sz="1800" b="0" cap="none" baseline="0">
                <a:solidFill>
                  <a:schemeClr val="tx2"/>
                </a:solidFill>
              </a:defRPr>
            </a:lvl1pPr>
            <a:lvl2pPr marL="342991" indent="0">
              <a:buNone/>
              <a:defRPr sz="1500" b="1"/>
            </a:lvl2pPr>
            <a:lvl3pPr marL="685983" indent="0">
              <a:buNone/>
              <a:defRPr sz="1350" b="1"/>
            </a:lvl3pPr>
            <a:lvl4pPr marL="1028974" indent="0">
              <a:buNone/>
              <a:defRPr sz="1200" b="1"/>
            </a:lvl4pPr>
            <a:lvl5pPr marL="1371966" indent="0">
              <a:buNone/>
              <a:defRPr sz="1200" b="1"/>
            </a:lvl5pPr>
            <a:lvl6pPr marL="1714957" indent="0">
              <a:buNone/>
              <a:defRPr sz="1200" b="1"/>
            </a:lvl6pPr>
            <a:lvl7pPr marL="2057949" indent="0">
              <a:buNone/>
              <a:defRPr sz="1200" b="1"/>
            </a:lvl7pPr>
            <a:lvl8pPr marL="2400940" indent="0">
              <a:buNone/>
              <a:defRPr sz="1200" b="1"/>
            </a:lvl8pPr>
            <a:lvl9pPr marL="2743932" indent="0">
              <a:buNone/>
              <a:defRPr sz="1200" b="1"/>
            </a:lvl9pPr>
          </a:lstStyle>
          <a:p>
            <a:pPr lvl="0"/>
            <a:r>
              <a:rPr lang="en-US"/>
              <a:t>Click to edit Master text styles</a:t>
            </a:r>
          </a:p>
        </p:txBody>
      </p:sp>
      <p:sp>
        <p:nvSpPr>
          <p:cNvPr id="6" name="Content Placeholder 5"/>
          <p:cNvSpPr>
            <a:spLocks noGrp="1"/>
          </p:cNvSpPr>
          <p:nvPr>
            <p:ph sz="quarter" idx="4"/>
          </p:nvPr>
        </p:nvSpPr>
        <p:spPr>
          <a:xfrm>
            <a:off x="5030414" y="2743200"/>
            <a:ext cx="3313277" cy="3505200"/>
          </a:xfrm>
        </p:spPr>
        <p:txBody>
          <a:bodyPr>
            <a:normAutofit/>
          </a:bodyPr>
          <a:lstStyle>
            <a:lvl1pPr>
              <a:defRPr sz="1500"/>
            </a:lvl1pPr>
            <a:lvl2pPr>
              <a:defRPr sz="1350"/>
            </a:lvl2pPr>
            <a:lvl3pPr>
              <a:defRPr sz="1200"/>
            </a:lvl3pPr>
            <a:lvl4pPr>
              <a:defRPr sz="1050"/>
            </a:lvl4pPr>
            <a:lvl5pPr marL="1543461">
              <a:defRPr sz="1050"/>
            </a:lvl5pPr>
            <a:lvl6pPr marL="1543461">
              <a:defRPr sz="1050"/>
            </a:lvl6pPr>
            <a:lvl7pPr marL="1543461">
              <a:defRPr sz="1050"/>
            </a:lvl7pPr>
            <a:lvl8pPr marL="1543461">
              <a:defRPr sz="1050"/>
            </a:lvl8pPr>
            <a:lvl9pPr marL="1543461">
              <a:defRPr sz="1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r>
              <a:rPr lang="en-US" dirty="0"/>
              <a:t>Add a footer</a:t>
            </a:r>
            <a:endParaRPr dirty="0"/>
          </a:p>
        </p:txBody>
      </p:sp>
      <p:sp>
        <p:nvSpPr>
          <p:cNvPr id="7" name="Date Placeholder 6"/>
          <p:cNvSpPr>
            <a:spLocks noGrp="1"/>
          </p:cNvSpPr>
          <p:nvPr>
            <p:ph type="dt" sz="half" idx="10"/>
          </p:nvPr>
        </p:nvSpPr>
        <p:spPr/>
        <p:txBody>
          <a:bodyPr/>
          <a:lstStyle/>
          <a:p>
            <a:fld id="{59825298-A6F6-4AF2-832C-941EFA52AF9B}" type="datetime1">
              <a:rPr lang="en-US" smtClean="0"/>
              <a:t>8/6/2019</a:t>
            </a:fld>
            <a:endParaRPr dirty="0"/>
          </a:p>
        </p:txBody>
      </p:sp>
      <p:sp>
        <p:nvSpPr>
          <p:cNvPr id="9" name="Slide Number Placeholder 8"/>
          <p:cNvSpPr>
            <a:spLocks noGrp="1"/>
          </p:cNvSpPr>
          <p:nvPr>
            <p:ph type="sldNum" sz="quarter" idx="12"/>
          </p:nvPr>
        </p:nvSpPr>
        <p:spPr/>
        <p:txBody>
          <a:bodyPr/>
          <a:lstStyle/>
          <a:p>
            <a:fld id="{2A013F82-EE5E-44EE-A61D-E31C6657F26F}" type="slidenum">
              <a:rPr/>
              <a:t>‹#›</a:t>
            </a:fld>
            <a:endParaRPr dirty="0"/>
          </a:p>
        </p:txBody>
      </p:sp>
    </p:spTree>
    <p:extLst>
      <p:ext uri="{BB962C8B-B14F-4D97-AF65-F5344CB8AC3E}">
        <p14:creationId xmlns:p14="http://schemas.microsoft.com/office/powerpoint/2010/main" val="4208419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r>
              <a:rPr lang="en-US" dirty="0"/>
              <a:t>Add a footer</a:t>
            </a:r>
            <a:endParaRPr dirty="0"/>
          </a:p>
        </p:txBody>
      </p:sp>
      <p:sp>
        <p:nvSpPr>
          <p:cNvPr id="3" name="Date Placeholder 2"/>
          <p:cNvSpPr>
            <a:spLocks noGrp="1"/>
          </p:cNvSpPr>
          <p:nvPr>
            <p:ph type="dt" sz="half" idx="10"/>
          </p:nvPr>
        </p:nvSpPr>
        <p:spPr/>
        <p:txBody>
          <a:bodyPr/>
          <a:lstStyle/>
          <a:p>
            <a:fld id="{91EE3D8C-3438-4368-AD19-D5CB0C52B1DD}" type="datetime1">
              <a:rPr lang="en-US" smtClean="0"/>
              <a:t>8/6/2019</a:t>
            </a:fld>
            <a:endParaRPr dirty="0"/>
          </a:p>
        </p:txBody>
      </p:sp>
      <p:sp>
        <p:nvSpPr>
          <p:cNvPr id="5" name="Slide Number Placeholder 4"/>
          <p:cNvSpPr>
            <a:spLocks noGrp="1"/>
          </p:cNvSpPr>
          <p:nvPr>
            <p:ph type="sldNum" sz="quarter" idx="12"/>
          </p:nvPr>
        </p:nvSpPr>
        <p:spPr/>
        <p:txBody>
          <a:bodyPr/>
          <a:lstStyle/>
          <a:p>
            <a:fld id="{2A013F82-EE5E-44EE-A61D-E31C6657F26F}" type="slidenum">
              <a:rPr/>
              <a:t>‹#›</a:t>
            </a:fld>
            <a:endParaRPr dirty="0"/>
          </a:p>
        </p:txBody>
      </p:sp>
    </p:spTree>
    <p:extLst>
      <p:ext uri="{BB962C8B-B14F-4D97-AF65-F5344CB8AC3E}">
        <p14:creationId xmlns:p14="http://schemas.microsoft.com/office/powerpoint/2010/main" val="162663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6" name="Picture 5" descr="Large ocean wave (semitransparent)" title="Ocean Wav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57"/>
            <a:ext cx="9143999" cy="6857887"/>
          </a:xfrm>
          <a:prstGeom prst="rect">
            <a:avLst/>
          </a:prstGeom>
        </p:spPr>
      </p:pic>
      <p:sp>
        <p:nvSpPr>
          <p:cNvPr id="3" name="Footer Placeholder 2"/>
          <p:cNvSpPr>
            <a:spLocks noGrp="1"/>
          </p:cNvSpPr>
          <p:nvPr>
            <p:ph type="ftr" sz="quarter" idx="11"/>
          </p:nvPr>
        </p:nvSpPr>
        <p:spPr/>
        <p:txBody>
          <a:bodyPr/>
          <a:lstStyle/>
          <a:p>
            <a:r>
              <a:rPr lang="en-US" dirty="0"/>
              <a:t>Add a footer</a:t>
            </a:r>
            <a:endParaRPr dirty="0"/>
          </a:p>
        </p:txBody>
      </p:sp>
      <p:sp>
        <p:nvSpPr>
          <p:cNvPr id="2" name="Date Placeholder 1"/>
          <p:cNvSpPr>
            <a:spLocks noGrp="1"/>
          </p:cNvSpPr>
          <p:nvPr>
            <p:ph type="dt" sz="half" idx="10"/>
          </p:nvPr>
        </p:nvSpPr>
        <p:spPr/>
        <p:txBody>
          <a:bodyPr/>
          <a:lstStyle/>
          <a:p>
            <a:fld id="{5A41D785-D6D8-40F1-B2DD-0E2019A27A22}" type="datetime1">
              <a:rPr lang="en-US" smtClean="0"/>
              <a:t>8/6/2019</a:t>
            </a:fld>
            <a:endParaRPr dirty="0"/>
          </a:p>
        </p:txBody>
      </p:sp>
      <p:sp>
        <p:nvSpPr>
          <p:cNvPr id="4" name="Slide Number Placeholder 3"/>
          <p:cNvSpPr>
            <a:spLocks noGrp="1"/>
          </p:cNvSpPr>
          <p:nvPr>
            <p:ph type="sldNum" sz="quarter" idx="12"/>
          </p:nvPr>
        </p:nvSpPr>
        <p:spPr/>
        <p:txBody>
          <a:bodyPr/>
          <a:lstStyle/>
          <a:p>
            <a:fld id="{2A013F82-EE5E-44EE-A61D-E31C6657F26F}" type="slidenum">
              <a:rPr/>
              <a:t>‹#›</a:t>
            </a:fld>
            <a:endParaRPr dirty="0"/>
          </a:p>
        </p:txBody>
      </p:sp>
    </p:spTree>
    <p:extLst>
      <p:ext uri="{BB962C8B-B14F-4D97-AF65-F5344CB8AC3E}">
        <p14:creationId xmlns:p14="http://schemas.microsoft.com/office/powerpoint/2010/main" val="3607540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5096" y="588964"/>
            <a:ext cx="2743915" cy="2840037"/>
          </a:xfrm>
        </p:spPr>
        <p:txBody>
          <a:bodyPr anchor="b">
            <a:noAutofit/>
          </a:bodyPr>
          <a:lstStyle>
            <a:lvl1pPr algn="l">
              <a:lnSpc>
                <a:spcPct val="80000"/>
              </a:lnSpc>
              <a:defRPr sz="2701" b="0">
                <a:solidFill>
                  <a:schemeClr val="tx1"/>
                </a:solidFill>
              </a:defRPr>
            </a:lvl1pPr>
          </a:lstStyle>
          <a:p>
            <a:r>
              <a:rPr lang="en-US"/>
              <a:t>Click to edit Master title style</a:t>
            </a:r>
            <a:endParaRPr/>
          </a:p>
        </p:txBody>
      </p:sp>
      <p:sp>
        <p:nvSpPr>
          <p:cNvPr id="3" name="Content Placeholder 2"/>
          <p:cNvSpPr>
            <a:spLocks noGrp="1"/>
          </p:cNvSpPr>
          <p:nvPr>
            <p:ph idx="1"/>
          </p:nvPr>
        </p:nvSpPr>
        <p:spPr>
          <a:xfrm>
            <a:off x="4572001" y="588964"/>
            <a:ext cx="4115872" cy="5580061"/>
          </a:xfrm>
        </p:spPr>
        <p:txBody>
          <a:bodyPr>
            <a:normAutofit/>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1485096" y="3581400"/>
            <a:ext cx="2743915" cy="2587625"/>
          </a:xfrm>
        </p:spPr>
        <p:txBody>
          <a:bodyPr>
            <a:normAutofit/>
          </a:bodyPr>
          <a:lstStyle>
            <a:lvl1pPr marL="0" indent="0">
              <a:lnSpc>
                <a:spcPct val="110000"/>
              </a:lnSpc>
              <a:spcBef>
                <a:spcPts val="900"/>
              </a:spcBef>
              <a:buNone/>
              <a:defRPr sz="1350"/>
            </a:lvl1pPr>
            <a:lvl2pPr marL="342991" indent="0">
              <a:buNone/>
              <a:defRPr sz="900"/>
            </a:lvl2pPr>
            <a:lvl3pPr marL="685983" indent="0">
              <a:buNone/>
              <a:defRPr sz="750"/>
            </a:lvl3pPr>
            <a:lvl4pPr marL="1028974" indent="0">
              <a:buNone/>
              <a:defRPr sz="675"/>
            </a:lvl4pPr>
            <a:lvl5pPr marL="1371966" indent="0">
              <a:buNone/>
              <a:defRPr sz="675"/>
            </a:lvl5pPr>
            <a:lvl6pPr marL="1714957" indent="0">
              <a:buNone/>
              <a:defRPr sz="675"/>
            </a:lvl6pPr>
            <a:lvl7pPr marL="2057949" indent="0">
              <a:buNone/>
              <a:defRPr sz="675"/>
            </a:lvl7pPr>
            <a:lvl8pPr marL="2400940" indent="0">
              <a:buNone/>
              <a:defRPr sz="675"/>
            </a:lvl8pPr>
            <a:lvl9pPr marL="2743932" indent="0">
              <a:buNone/>
              <a:defRPr sz="675"/>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Add a footer</a:t>
            </a:r>
            <a:endParaRPr dirty="0"/>
          </a:p>
        </p:txBody>
      </p:sp>
      <p:sp>
        <p:nvSpPr>
          <p:cNvPr id="5" name="Date Placeholder 4"/>
          <p:cNvSpPr>
            <a:spLocks noGrp="1"/>
          </p:cNvSpPr>
          <p:nvPr>
            <p:ph type="dt" sz="half" idx="10"/>
          </p:nvPr>
        </p:nvSpPr>
        <p:spPr/>
        <p:txBody>
          <a:bodyPr/>
          <a:lstStyle/>
          <a:p>
            <a:fld id="{C05A9A06-02F9-41CB-8208-185A65D60B96}" type="datetime1">
              <a:rPr lang="en-US" smtClean="0"/>
              <a:t>8/6/2019</a:t>
            </a:fld>
            <a:endParaRPr dirty="0"/>
          </a:p>
        </p:txBody>
      </p:sp>
      <p:sp>
        <p:nvSpPr>
          <p:cNvPr id="7" name="Slide Number Placeholder 6"/>
          <p:cNvSpPr>
            <a:spLocks noGrp="1"/>
          </p:cNvSpPr>
          <p:nvPr>
            <p:ph type="sldNum" sz="quarter" idx="12"/>
          </p:nvPr>
        </p:nvSpPr>
        <p:spPr/>
        <p:txBody>
          <a:bodyPr/>
          <a:lstStyle/>
          <a:p>
            <a:fld id="{2A013F82-EE5E-44EE-A61D-E31C6657F26F}" type="slidenum">
              <a:rPr/>
              <a:t>‹#›</a:t>
            </a:fld>
            <a:endParaRPr dirty="0"/>
          </a:p>
        </p:txBody>
      </p:sp>
    </p:spTree>
    <p:extLst>
      <p:ext uri="{BB962C8B-B14F-4D97-AF65-F5344CB8AC3E}">
        <p14:creationId xmlns:p14="http://schemas.microsoft.com/office/powerpoint/2010/main" val="2544981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5096" y="588963"/>
            <a:ext cx="2743915" cy="2840038"/>
          </a:xfrm>
        </p:spPr>
        <p:txBody>
          <a:bodyPr anchor="b">
            <a:normAutofit/>
          </a:bodyPr>
          <a:lstStyle>
            <a:lvl1pPr algn="l">
              <a:lnSpc>
                <a:spcPct val="80000"/>
              </a:lnSpc>
              <a:defRPr sz="2701" b="0" i="0" baseline="0">
                <a:solidFill>
                  <a:schemeClr val="tx1"/>
                </a:solidFill>
              </a:defRPr>
            </a:lvl1pPr>
          </a:lstStyle>
          <a:p>
            <a:r>
              <a:rPr lang="en-US"/>
              <a:t>Click to edit Master title style</a:t>
            </a:r>
            <a:endParaRPr/>
          </a:p>
        </p:txBody>
      </p:sp>
      <p:sp>
        <p:nvSpPr>
          <p:cNvPr id="8" name="Rectangle 7"/>
          <p:cNvSpPr/>
          <p:nvPr/>
        </p:nvSpPr>
        <p:spPr>
          <a:xfrm>
            <a:off x="4572036" y="588963"/>
            <a:ext cx="4115836" cy="5580062"/>
          </a:xfrm>
          <a:prstGeom prst="rect">
            <a:avLst/>
          </a:prstGeom>
          <a:solidFill>
            <a:srgbClr val="1B5D7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350" dirty="0"/>
          </a:p>
        </p:txBody>
      </p:sp>
      <p:sp>
        <p:nvSpPr>
          <p:cNvPr id="3" name="Picture Placeholder 2" descr="An empty placeholder to add an image. Click on the placeholder and select the image that you wish to add"/>
          <p:cNvSpPr>
            <a:spLocks noGrp="1"/>
          </p:cNvSpPr>
          <p:nvPr>
            <p:ph type="pic" idx="1"/>
          </p:nvPr>
        </p:nvSpPr>
        <p:spPr>
          <a:xfrm>
            <a:off x="4731853" y="805658"/>
            <a:ext cx="3796203" cy="5146672"/>
          </a:xfrm>
          <a:solidFill>
            <a:schemeClr val="bg2"/>
          </a:solidFill>
        </p:spPr>
        <p:txBody>
          <a:bodyPr>
            <a:normAutofit/>
          </a:bodyPr>
          <a:lstStyle>
            <a:lvl1pPr marL="0" indent="0" algn="ctr">
              <a:buNone/>
              <a:defRPr sz="1800"/>
            </a:lvl1pPr>
            <a:lvl2pPr marL="342991" indent="0">
              <a:buNone/>
              <a:defRPr sz="2101"/>
            </a:lvl2pPr>
            <a:lvl3pPr marL="685983" indent="0">
              <a:buNone/>
              <a:defRPr sz="1800"/>
            </a:lvl3pPr>
            <a:lvl4pPr marL="1028974" indent="0">
              <a:buNone/>
              <a:defRPr sz="1500"/>
            </a:lvl4pPr>
            <a:lvl5pPr marL="1371966" indent="0">
              <a:buNone/>
              <a:defRPr sz="1500"/>
            </a:lvl5pPr>
            <a:lvl6pPr marL="1714957" indent="0">
              <a:buNone/>
              <a:defRPr sz="1500"/>
            </a:lvl6pPr>
            <a:lvl7pPr marL="2057949" indent="0">
              <a:buNone/>
              <a:defRPr sz="1500"/>
            </a:lvl7pPr>
            <a:lvl8pPr marL="2400940" indent="0">
              <a:buNone/>
              <a:defRPr sz="1500"/>
            </a:lvl8pPr>
            <a:lvl9pPr marL="2743932" indent="0">
              <a:buNone/>
              <a:defRPr sz="1500"/>
            </a:lvl9pPr>
          </a:lstStyle>
          <a:p>
            <a:r>
              <a:rPr lang="en-US" dirty="0"/>
              <a:t>Click icon to add picture</a:t>
            </a:r>
            <a:endParaRPr dirty="0"/>
          </a:p>
        </p:txBody>
      </p:sp>
      <p:sp>
        <p:nvSpPr>
          <p:cNvPr id="4" name="Text Placeholder 3"/>
          <p:cNvSpPr>
            <a:spLocks noGrp="1"/>
          </p:cNvSpPr>
          <p:nvPr>
            <p:ph type="body" sz="half" idx="2"/>
          </p:nvPr>
        </p:nvSpPr>
        <p:spPr>
          <a:xfrm>
            <a:off x="1485096" y="3581400"/>
            <a:ext cx="2743915" cy="2587625"/>
          </a:xfrm>
        </p:spPr>
        <p:txBody>
          <a:bodyPr>
            <a:normAutofit/>
          </a:bodyPr>
          <a:lstStyle>
            <a:lvl1pPr marL="0" indent="0">
              <a:lnSpc>
                <a:spcPct val="110000"/>
              </a:lnSpc>
              <a:spcBef>
                <a:spcPts val="900"/>
              </a:spcBef>
              <a:buNone/>
              <a:defRPr sz="1350"/>
            </a:lvl1pPr>
            <a:lvl2pPr marL="342991" indent="0">
              <a:buNone/>
              <a:defRPr sz="900"/>
            </a:lvl2pPr>
            <a:lvl3pPr marL="685983" indent="0">
              <a:buNone/>
              <a:defRPr sz="750"/>
            </a:lvl3pPr>
            <a:lvl4pPr marL="1028974" indent="0">
              <a:buNone/>
              <a:defRPr sz="675"/>
            </a:lvl4pPr>
            <a:lvl5pPr marL="1371966" indent="0">
              <a:buNone/>
              <a:defRPr sz="675"/>
            </a:lvl5pPr>
            <a:lvl6pPr marL="1714957" indent="0">
              <a:buNone/>
              <a:defRPr sz="675"/>
            </a:lvl6pPr>
            <a:lvl7pPr marL="2057949" indent="0">
              <a:buNone/>
              <a:defRPr sz="675"/>
            </a:lvl7pPr>
            <a:lvl8pPr marL="2400940" indent="0">
              <a:buNone/>
              <a:defRPr sz="675"/>
            </a:lvl8pPr>
            <a:lvl9pPr marL="2743932" indent="0">
              <a:buNone/>
              <a:defRPr sz="675"/>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Add a footer</a:t>
            </a:r>
            <a:endParaRPr dirty="0"/>
          </a:p>
        </p:txBody>
      </p:sp>
      <p:sp>
        <p:nvSpPr>
          <p:cNvPr id="5" name="Date Placeholder 4"/>
          <p:cNvSpPr>
            <a:spLocks noGrp="1"/>
          </p:cNvSpPr>
          <p:nvPr>
            <p:ph type="dt" sz="half" idx="10"/>
          </p:nvPr>
        </p:nvSpPr>
        <p:spPr/>
        <p:txBody>
          <a:bodyPr/>
          <a:lstStyle/>
          <a:p>
            <a:fld id="{3E2E051B-B340-4A72-AC7D-8FDFBF03EE12}" type="datetime1">
              <a:rPr lang="en-US" smtClean="0"/>
              <a:t>8/6/2019</a:t>
            </a:fld>
            <a:endParaRPr dirty="0"/>
          </a:p>
        </p:txBody>
      </p:sp>
      <p:sp>
        <p:nvSpPr>
          <p:cNvPr id="7" name="Slide Number Placeholder 6"/>
          <p:cNvSpPr>
            <a:spLocks noGrp="1"/>
          </p:cNvSpPr>
          <p:nvPr>
            <p:ph type="sldNum" sz="quarter" idx="12"/>
          </p:nvPr>
        </p:nvSpPr>
        <p:spPr/>
        <p:txBody>
          <a:bodyPr/>
          <a:lstStyle/>
          <a:p>
            <a:fld id="{2A013F82-EE5E-44EE-A61D-E31C6657F26F}" type="slidenum">
              <a:rPr/>
              <a:pPr/>
              <a:t>‹#›</a:t>
            </a:fld>
            <a:endParaRPr dirty="0"/>
          </a:p>
        </p:txBody>
      </p:sp>
    </p:spTree>
    <p:extLst>
      <p:ext uri="{BB962C8B-B14F-4D97-AF65-F5344CB8AC3E}">
        <p14:creationId xmlns:p14="http://schemas.microsoft.com/office/powerpoint/2010/main" val="2249172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
              <a:srgbClr val="06171C"/>
            </a:gs>
            <a:gs pos="100000">
              <a:srgbClr val="134251"/>
            </a:gs>
            <a:gs pos="65000">
              <a:srgbClr val="134251"/>
            </a:gs>
          </a:gsLst>
          <a:lin ang="8100000" scaled="1"/>
          <a:tileRect/>
        </a:gradFill>
        <a:effectLst/>
      </p:bgPr>
    </p:bg>
    <p:spTree>
      <p:nvGrpSpPr>
        <p:cNvPr id="1" name=""/>
        <p:cNvGrpSpPr/>
        <p:nvPr/>
      </p:nvGrpSpPr>
      <p:grpSpPr>
        <a:xfrm>
          <a:off x="0" y="0"/>
          <a:ext cx="0" cy="0"/>
          <a:chOff x="0" y="0"/>
          <a:chExt cx="0" cy="0"/>
        </a:xfrm>
      </p:grpSpPr>
      <p:pic>
        <p:nvPicPr>
          <p:cNvPr id="7" name="Picture 6" descr="Large ocean wave (semitransparent)" title="Ocean Wave"/>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 y="57"/>
            <a:ext cx="9143999" cy="6857887"/>
          </a:xfrm>
          <a:prstGeom prst="rect">
            <a:avLst/>
          </a:prstGeom>
        </p:spPr>
      </p:pic>
      <p:pic>
        <p:nvPicPr>
          <p:cNvPr id="10" name="Picture 9" descr="Large ocean wave"/>
          <p:cNvPicPr>
            <a:picLocks noChangeAspect="1"/>
          </p:cNvPicPr>
          <p:nvPr/>
        </p:nvPicPr>
        <p:blipFill rotWithShape="1">
          <a:blip r:embed="rId14" cstate="print">
            <a:extLst>
              <a:ext uri="{28A0092B-C50C-407E-A947-70E740481C1C}">
                <a14:useLocalDpi xmlns:a14="http://schemas.microsoft.com/office/drawing/2010/main" val="0"/>
              </a:ext>
            </a:extLst>
          </a:blip>
          <a:srcRect/>
          <a:stretch/>
        </p:blipFill>
        <p:spPr>
          <a:xfrm>
            <a:off x="-1" y="0"/>
            <a:ext cx="926310" cy="6857942"/>
          </a:xfrm>
          <a:prstGeom prst="rect">
            <a:avLst/>
          </a:prstGeom>
        </p:spPr>
      </p:pic>
      <p:sp>
        <p:nvSpPr>
          <p:cNvPr id="9" name="Rectangle 8"/>
          <p:cNvSpPr/>
          <p:nvPr/>
        </p:nvSpPr>
        <p:spPr>
          <a:xfrm>
            <a:off x="754814" y="0"/>
            <a:ext cx="171495" cy="6858000"/>
          </a:xfrm>
          <a:prstGeom prst="rect">
            <a:avLst/>
          </a:prstGeom>
          <a:solidFill>
            <a:srgbClr val="13425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350" dirty="0"/>
          </a:p>
        </p:txBody>
      </p:sp>
      <p:sp>
        <p:nvSpPr>
          <p:cNvPr id="2" name="Title Placeholder 1"/>
          <p:cNvSpPr>
            <a:spLocks noGrp="1"/>
          </p:cNvSpPr>
          <p:nvPr>
            <p:ph type="title"/>
          </p:nvPr>
        </p:nvSpPr>
        <p:spPr>
          <a:xfrm>
            <a:off x="1485096" y="381000"/>
            <a:ext cx="6859787" cy="12192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485096" y="1828800"/>
            <a:ext cx="6859787" cy="4419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3"/>
          </p:nvPr>
        </p:nvSpPr>
        <p:spPr>
          <a:xfrm>
            <a:off x="1485095" y="6400800"/>
            <a:ext cx="4467289" cy="276228"/>
          </a:xfrm>
          <a:prstGeom prst="rect">
            <a:avLst/>
          </a:prstGeom>
        </p:spPr>
        <p:txBody>
          <a:bodyPr vert="horz" lIns="91440" tIns="45720" rIns="91440" bIns="45720" rtlCol="0" anchor="ctr"/>
          <a:lstStyle>
            <a:lvl1pPr algn="l">
              <a:defRPr sz="825">
                <a:solidFill>
                  <a:schemeClr val="tx1">
                    <a:tint val="75000"/>
                  </a:schemeClr>
                </a:solidFill>
              </a:defRPr>
            </a:lvl1pPr>
          </a:lstStyle>
          <a:p>
            <a:r>
              <a:rPr lang="en-US" dirty="0"/>
              <a:t>Add a footer</a:t>
            </a:r>
          </a:p>
        </p:txBody>
      </p:sp>
      <p:sp>
        <p:nvSpPr>
          <p:cNvPr id="4" name="Date Placeholder 3"/>
          <p:cNvSpPr>
            <a:spLocks noGrp="1"/>
          </p:cNvSpPr>
          <p:nvPr>
            <p:ph type="dt" sz="half" idx="2"/>
          </p:nvPr>
        </p:nvSpPr>
        <p:spPr>
          <a:xfrm>
            <a:off x="6172616" y="6400800"/>
            <a:ext cx="1161797" cy="276228"/>
          </a:xfrm>
          <a:prstGeom prst="rect">
            <a:avLst/>
          </a:prstGeom>
        </p:spPr>
        <p:txBody>
          <a:bodyPr vert="horz" lIns="91440" tIns="45720" rIns="91440" bIns="45720" rtlCol="0" anchor="ctr"/>
          <a:lstStyle>
            <a:lvl1pPr algn="r">
              <a:defRPr sz="825">
                <a:solidFill>
                  <a:schemeClr val="tx1">
                    <a:tint val="75000"/>
                  </a:schemeClr>
                </a:solidFill>
              </a:defRPr>
            </a:lvl1pPr>
          </a:lstStyle>
          <a:p>
            <a:fld id="{6B85D658-8C58-46F3-AA54-0ED74F8B4CDC}" type="datetime1">
              <a:rPr lang="en-US" smtClean="0"/>
              <a:pPr/>
              <a:t>8/6/2019</a:t>
            </a:fld>
            <a:endParaRPr lang="en-US" dirty="0"/>
          </a:p>
        </p:txBody>
      </p:sp>
      <p:sp>
        <p:nvSpPr>
          <p:cNvPr id="6" name="Slide Number Placeholder 5"/>
          <p:cNvSpPr>
            <a:spLocks noGrp="1"/>
          </p:cNvSpPr>
          <p:nvPr>
            <p:ph type="sldNum" sz="quarter" idx="4"/>
          </p:nvPr>
        </p:nvSpPr>
        <p:spPr>
          <a:xfrm>
            <a:off x="7544573" y="6400800"/>
            <a:ext cx="800310" cy="276228"/>
          </a:xfrm>
          <a:prstGeom prst="rect">
            <a:avLst/>
          </a:prstGeom>
        </p:spPr>
        <p:txBody>
          <a:bodyPr vert="horz" lIns="91440" tIns="45720" rIns="91440" bIns="45720" rtlCol="0" anchor="ctr"/>
          <a:lstStyle>
            <a:lvl1pPr algn="r">
              <a:defRPr sz="825">
                <a:solidFill>
                  <a:schemeClr val="tx1">
                    <a:tint val="75000"/>
                  </a:schemeClr>
                </a:solidFill>
              </a:defRPr>
            </a:lvl1pPr>
          </a:lstStyle>
          <a:p>
            <a:fld id="{2A013F82-EE5E-44EE-A61D-E31C6657F26F}" type="slidenum">
              <a:rPr lang="en-US" smtClean="0"/>
              <a:pPr/>
              <a:t>‹#›</a:t>
            </a:fld>
            <a:endParaRPr lang="en-US" dirty="0"/>
          </a:p>
        </p:txBody>
      </p:sp>
    </p:spTree>
    <p:extLst>
      <p:ext uri="{BB962C8B-B14F-4D97-AF65-F5344CB8AC3E}">
        <p14:creationId xmlns:p14="http://schemas.microsoft.com/office/powerpoint/2010/main" val="140305999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685983" rtl="0" eaLnBrk="1" latinLnBrk="0" hangingPunct="1">
        <a:lnSpc>
          <a:spcPct val="90000"/>
        </a:lnSpc>
        <a:spcBef>
          <a:spcPct val="0"/>
        </a:spcBef>
        <a:buNone/>
        <a:defRPr sz="2701" kern="1200">
          <a:solidFill>
            <a:schemeClr val="tx1"/>
          </a:solidFill>
          <a:latin typeface="+mj-lt"/>
          <a:ea typeface="+mj-ea"/>
          <a:cs typeface="+mj-cs"/>
        </a:defRPr>
      </a:lvl1pPr>
    </p:titleStyle>
    <p:bodyStyle>
      <a:lvl1pPr marL="167923" indent="-167923" algn="l" defTabSz="685983" rtl="0" eaLnBrk="1" latinLnBrk="0" hangingPunct="1">
        <a:lnSpc>
          <a:spcPct val="90000"/>
        </a:lnSpc>
        <a:spcBef>
          <a:spcPts val="1350"/>
        </a:spcBef>
        <a:buSzPct val="80000"/>
        <a:buFont typeface="Arial" pitchFamily="34" charset="0"/>
        <a:buChar char="•"/>
        <a:defRPr sz="1800" kern="1200">
          <a:solidFill>
            <a:schemeClr val="tx1"/>
          </a:solidFill>
          <a:latin typeface="+mn-lt"/>
          <a:ea typeface="+mn-ea"/>
          <a:cs typeface="+mn-cs"/>
        </a:defRPr>
      </a:lvl1pPr>
      <a:lvl2pPr marL="514487" indent="-171496" algn="l" defTabSz="685983" rtl="0" eaLnBrk="1" latinLnBrk="0" hangingPunct="1">
        <a:lnSpc>
          <a:spcPct val="90000"/>
        </a:lnSpc>
        <a:spcBef>
          <a:spcPts val="450"/>
        </a:spcBef>
        <a:buSzPct val="80000"/>
        <a:buFont typeface="Arial" pitchFamily="34" charset="0"/>
        <a:buChar char="•"/>
        <a:defRPr sz="1500" kern="1200">
          <a:solidFill>
            <a:schemeClr val="tx1"/>
          </a:solidFill>
          <a:latin typeface="+mn-lt"/>
          <a:ea typeface="+mn-ea"/>
          <a:cs typeface="+mn-cs"/>
        </a:defRPr>
      </a:lvl2pPr>
      <a:lvl3pPr marL="857479" indent="-171496" algn="l" defTabSz="685983" rtl="0" eaLnBrk="1" latinLnBrk="0" hangingPunct="1">
        <a:lnSpc>
          <a:spcPct val="90000"/>
        </a:lnSpc>
        <a:spcBef>
          <a:spcPts val="450"/>
        </a:spcBef>
        <a:buSzPct val="80000"/>
        <a:buFont typeface="Arial" pitchFamily="34" charset="0"/>
        <a:buChar char="•"/>
        <a:defRPr sz="1350" kern="1200">
          <a:solidFill>
            <a:schemeClr val="tx1"/>
          </a:solidFill>
          <a:latin typeface="+mn-lt"/>
          <a:ea typeface="+mn-ea"/>
          <a:cs typeface="+mn-cs"/>
        </a:defRPr>
      </a:lvl3pPr>
      <a:lvl4pPr marL="1200470" indent="-171496" algn="l" defTabSz="685983" rtl="0" eaLnBrk="1" latinLnBrk="0" hangingPunct="1">
        <a:lnSpc>
          <a:spcPct val="90000"/>
        </a:lnSpc>
        <a:spcBef>
          <a:spcPts val="450"/>
        </a:spcBef>
        <a:buSzPct val="80000"/>
        <a:buFont typeface="Arial" pitchFamily="34" charset="0"/>
        <a:buChar char="•"/>
        <a:defRPr sz="1200" kern="1200">
          <a:solidFill>
            <a:schemeClr val="tx1"/>
          </a:solidFill>
          <a:latin typeface="+mn-lt"/>
          <a:ea typeface="+mn-ea"/>
          <a:cs typeface="+mn-cs"/>
        </a:defRPr>
      </a:lvl4pPr>
      <a:lvl5pPr marL="1543461" indent="-171496" algn="l" defTabSz="685983" rtl="0" eaLnBrk="1" latinLnBrk="0" hangingPunct="1">
        <a:lnSpc>
          <a:spcPct val="90000"/>
        </a:lnSpc>
        <a:spcBef>
          <a:spcPts val="450"/>
        </a:spcBef>
        <a:buSzPct val="80000"/>
        <a:buFont typeface="Arial" pitchFamily="34" charset="0"/>
        <a:buChar char="•"/>
        <a:defRPr sz="1200" kern="1200">
          <a:solidFill>
            <a:schemeClr val="tx1"/>
          </a:solidFill>
          <a:latin typeface="+mn-lt"/>
          <a:ea typeface="+mn-ea"/>
          <a:cs typeface="+mn-cs"/>
        </a:defRPr>
      </a:lvl5pPr>
      <a:lvl6pPr marL="1886453" indent="-171496" algn="l" defTabSz="685983" rtl="0" eaLnBrk="1" latinLnBrk="0" hangingPunct="1">
        <a:lnSpc>
          <a:spcPct val="90000"/>
        </a:lnSpc>
        <a:spcBef>
          <a:spcPts val="450"/>
        </a:spcBef>
        <a:buSzPct val="80000"/>
        <a:buFont typeface="Arial" pitchFamily="34" charset="0"/>
        <a:buChar char="•"/>
        <a:defRPr sz="1200" kern="1200">
          <a:solidFill>
            <a:schemeClr val="tx1"/>
          </a:solidFill>
          <a:latin typeface="+mn-lt"/>
          <a:ea typeface="+mn-ea"/>
          <a:cs typeface="+mn-cs"/>
        </a:defRPr>
      </a:lvl6pPr>
      <a:lvl7pPr marL="2229444" indent="-171496" algn="l" defTabSz="685983" rtl="0" eaLnBrk="1" latinLnBrk="0" hangingPunct="1">
        <a:lnSpc>
          <a:spcPct val="90000"/>
        </a:lnSpc>
        <a:spcBef>
          <a:spcPts val="450"/>
        </a:spcBef>
        <a:buSzPct val="80000"/>
        <a:buFont typeface="Arial" pitchFamily="34" charset="0"/>
        <a:buChar char="•"/>
        <a:defRPr sz="1200" kern="1200">
          <a:solidFill>
            <a:schemeClr val="tx1"/>
          </a:solidFill>
          <a:latin typeface="+mn-lt"/>
          <a:ea typeface="+mn-ea"/>
          <a:cs typeface="+mn-cs"/>
        </a:defRPr>
      </a:lvl7pPr>
      <a:lvl8pPr marL="2572436" indent="-171496" algn="l" defTabSz="685983" rtl="0" eaLnBrk="1" latinLnBrk="0" hangingPunct="1">
        <a:lnSpc>
          <a:spcPct val="90000"/>
        </a:lnSpc>
        <a:spcBef>
          <a:spcPts val="450"/>
        </a:spcBef>
        <a:buSzPct val="80000"/>
        <a:buFont typeface="Arial" pitchFamily="34" charset="0"/>
        <a:buChar char="•"/>
        <a:defRPr sz="1200" kern="1200">
          <a:solidFill>
            <a:schemeClr val="tx1"/>
          </a:solidFill>
          <a:latin typeface="+mn-lt"/>
          <a:ea typeface="+mn-ea"/>
          <a:cs typeface="+mn-cs"/>
        </a:defRPr>
      </a:lvl8pPr>
      <a:lvl9pPr marL="2915427" indent="-171496" algn="l" defTabSz="685983" rtl="0" eaLnBrk="1" latinLnBrk="0" hangingPunct="1">
        <a:lnSpc>
          <a:spcPct val="90000"/>
        </a:lnSpc>
        <a:spcBef>
          <a:spcPts val="450"/>
        </a:spcBef>
        <a:buSzPct val="80000"/>
        <a:buFont typeface="Arial" pitchFamily="34" charset="0"/>
        <a:buChar char="•"/>
        <a:defRPr sz="1200" kern="1200">
          <a:solidFill>
            <a:schemeClr val="tx1"/>
          </a:solidFill>
          <a:latin typeface="+mn-lt"/>
          <a:ea typeface="+mn-ea"/>
          <a:cs typeface="+mn-cs"/>
        </a:defRPr>
      </a:lvl9pPr>
    </p:bodyStyle>
    <p:otherStyle>
      <a:defPPr>
        <a:defRPr/>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80"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hyperlink" Target="https://www.innovationtraining.org/innovation-skills-for-the-future/" TargetMode="Externa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5086484" y="1201952"/>
            <a:ext cx="3429894" cy="2801079"/>
          </a:xfrm>
        </p:spPr>
        <p:txBody>
          <a:bodyPr>
            <a:normAutofit/>
          </a:bodyPr>
          <a:lstStyle/>
          <a:p>
            <a:r>
              <a:rPr lang="en-US" dirty="0"/>
              <a:t>Oncology Nurses: Inspire,</a:t>
            </a:r>
            <a:br>
              <a:rPr lang="en-US" dirty="0"/>
            </a:br>
            <a:r>
              <a:rPr lang="en-US" dirty="0"/>
              <a:t>Innovate, Influence </a:t>
            </a:r>
          </a:p>
        </p:txBody>
      </p:sp>
      <p:sp>
        <p:nvSpPr>
          <p:cNvPr id="4" name="Subtitle 3"/>
          <p:cNvSpPr>
            <a:spLocks noGrp="1"/>
          </p:cNvSpPr>
          <p:nvPr>
            <p:ph type="subTitle" idx="1"/>
          </p:nvPr>
        </p:nvSpPr>
        <p:spPr/>
        <p:txBody>
          <a:bodyPr>
            <a:normAutofit/>
          </a:bodyPr>
          <a:lstStyle/>
          <a:p>
            <a:r>
              <a:rPr lang="it-IT" dirty="0"/>
              <a:t>Brenda Nevidjon, MSN, RN, FAAN</a:t>
            </a:r>
          </a:p>
          <a:p>
            <a:r>
              <a:rPr lang="it-IT" dirty="0"/>
              <a:t>Chief Executive Officer</a:t>
            </a:r>
          </a:p>
          <a:p>
            <a:r>
              <a:rPr lang="it-IT" dirty="0"/>
              <a:t>Oncology Nursing Society</a:t>
            </a:r>
          </a:p>
        </p:txBody>
      </p:sp>
    </p:spTree>
    <p:extLst>
      <p:ext uri="{BB962C8B-B14F-4D97-AF65-F5344CB8AC3E}">
        <p14:creationId xmlns:p14="http://schemas.microsoft.com/office/powerpoint/2010/main" val="2808920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The First Step to Innovation</a:t>
            </a:r>
          </a:p>
        </p:txBody>
      </p:sp>
      <p:pic>
        <p:nvPicPr>
          <p:cNvPr id="1026" name="Picture 2" descr="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25360" y="1600200"/>
            <a:ext cx="2923040" cy="51965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3577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6ED31-A65F-46F9-ABD5-B9BE43720873}"/>
              </a:ext>
            </a:extLst>
          </p:cNvPr>
          <p:cNvSpPr>
            <a:spLocks noGrp="1"/>
          </p:cNvSpPr>
          <p:nvPr>
            <p:ph type="title"/>
          </p:nvPr>
        </p:nvSpPr>
        <p:spPr/>
        <p:txBody>
          <a:bodyPr>
            <a:normAutofit/>
          </a:bodyPr>
          <a:lstStyle/>
          <a:p>
            <a:r>
              <a:rPr lang="en-US" sz="3600" dirty="0"/>
              <a:t>Innovation Step-by-Step</a:t>
            </a:r>
            <a:br>
              <a:rPr lang="en-US" sz="3600" dirty="0"/>
            </a:br>
            <a:r>
              <a:rPr lang="en-US" sz="3600" dirty="0"/>
              <a:t>Darin Eich</a:t>
            </a:r>
          </a:p>
        </p:txBody>
      </p:sp>
      <p:graphicFrame>
        <p:nvGraphicFramePr>
          <p:cNvPr id="4" name="Diagram 3">
            <a:extLst>
              <a:ext uri="{FF2B5EF4-FFF2-40B4-BE49-F238E27FC236}">
                <a16:creationId xmlns:a16="http://schemas.microsoft.com/office/drawing/2014/main" id="{0DC03D2C-236C-4B5F-94D9-C6FE492855B4}"/>
              </a:ext>
            </a:extLst>
          </p:cNvPr>
          <p:cNvGraphicFramePr/>
          <p:nvPr>
            <p:extLst>
              <p:ext uri="{D42A27DB-BD31-4B8C-83A1-F6EECF244321}">
                <p14:modId xmlns:p14="http://schemas.microsoft.com/office/powerpoint/2010/main" val="1440279879"/>
              </p:ext>
            </p:extLst>
          </p:nvPr>
        </p:nvGraphicFramePr>
        <p:xfrm>
          <a:off x="1295401" y="1828800"/>
          <a:ext cx="7164586" cy="4267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619A3334-3B55-4087-BD78-83F92C10E694}"/>
              </a:ext>
            </a:extLst>
          </p:cNvPr>
          <p:cNvSpPr txBox="1"/>
          <p:nvPr/>
        </p:nvSpPr>
        <p:spPr>
          <a:xfrm>
            <a:off x="2895600" y="6259804"/>
            <a:ext cx="5091458" cy="276999"/>
          </a:xfrm>
          <a:prstGeom prst="rect">
            <a:avLst/>
          </a:prstGeom>
          <a:noFill/>
        </p:spPr>
        <p:txBody>
          <a:bodyPr wrap="none" rtlCol="0">
            <a:spAutoFit/>
          </a:bodyPr>
          <a:lstStyle/>
          <a:p>
            <a:r>
              <a:rPr lang="en-US" sz="1200" dirty="0">
                <a:hlinkClick r:id="rId7"/>
              </a:rPr>
              <a:t>https://www.innovationtraining.org/innovation-skills-for-the-future/</a:t>
            </a:r>
            <a:endParaRPr lang="en-US" sz="1200" dirty="0"/>
          </a:p>
        </p:txBody>
      </p:sp>
    </p:spTree>
    <p:extLst>
      <p:ext uri="{BB962C8B-B14F-4D97-AF65-F5344CB8AC3E}">
        <p14:creationId xmlns:p14="http://schemas.microsoft.com/office/powerpoint/2010/main" val="2731155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BF7BB-6F37-45FF-B641-1D41C76BAA69}"/>
              </a:ext>
            </a:extLst>
          </p:cNvPr>
          <p:cNvSpPr>
            <a:spLocks noGrp="1"/>
          </p:cNvSpPr>
          <p:nvPr>
            <p:ph type="title"/>
          </p:nvPr>
        </p:nvSpPr>
        <p:spPr/>
        <p:txBody>
          <a:bodyPr>
            <a:normAutofit/>
          </a:bodyPr>
          <a:lstStyle/>
          <a:p>
            <a:r>
              <a:rPr lang="en-US" sz="4000" dirty="0"/>
              <a:t>ONS Center for Innovation</a:t>
            </a:r>
          </a:p>
        </p:txBody>
      </p:sp>
      <p:sp>
        <p:nvSpPr>
          <p:cNvPr id="3" name="Content Placeholder 2">
            <a:extLst>
              <a:ext uri="{FF2B5EF4-FFF2-40B4-BE49-F238E27FC236}">
                <a16:creationId xmlns:a16="http://schemas.microsoft.com/office/drawing/2014/main" id="{E3B35E66-9DB9-4CAC-9A99-2F27C9C73B73}"/>
              </a:ext>
            </a:extLst>
          </p:cNvPr>
          <p:cNvSpPr>
            <a:spLocks noGrp="1"/>
          </p:cNvSpPr>
          <p:nvPr>
            <p:ph idx="1"/>
          </p:nvPr>
        </p:nvSpPr>
        <p:spPr/>
        <p:txBody>
          <a:bodyPr>
            <a:normAutofit/>
          </a:bodyPr>
          <a:lstStyle/>
          <a:p>
            <a:r>
              <a:rPr lang="en-US" sz="2800" dirty="0"/>
              <a:t>Purpose: To guide the development of new resources, projects, programs, and applications for ONS’s existing products as well as the creation of new, innovative ones that meet the needs of oncology nurses—both now and in the future. </a:t>
            </a:r>
          </a:p>
        </p:txBody>
      </p:sp>
    </p:spTree>
    <p:extLst>
      <p:ext uri="{BB962C8B-B14F-4D97-AF65-F5344CB8AC3E}">
        <p14:creationId xmlns:p14="http://schemas.microsoft.com/office/powerpoint/2010/main" val="2462510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6FF2B-857C-497B-9D85-7D9F8E5709BF}"/>
              </a:ext>
            </a:extLst>
          </p:cNvPr>
          <p:cNvSpPr>
            <a:spLocks noGrp="1"/>
          </p:cNvSpPr>
          <p:nvPr>
            <p:ph type="title"/>
          </p:nvPr>
        </p:nvSpPr>
        <p:spPr/>
        <p:txBody>
          <a:bodyPr>
            <a:normAutofit/>
          </a:bodyPr>
          <a:lstStyle/>
          <a:p>
            <a:r>
              <a:rPr lang="en-US" sz="4000" dirty="0"/>
              <a:t>INFLUENCE</a:t>
            </a:r>
          </a:p>
        </p:txBody>
      </p:sp>
      <p:sp>
        <p:nvSpPr>
          <p:cNvPr id="3" name="Content Placeholder 2">
            <a:extLst>
              <a:ext uri="{FF2B5EF4-FFF2-40B4-BE49-F238E27FC236}">
                <a16:creationId xmlns:a16="http://schemas.microsoft.com/office/drawing/2014/main" id="{8E8439B4-6491-4B0A-B2FE-0178A4526F57}"/>
              </a:ext>
            </a:extLst>
          </p:cNvPr>
          <p:cNvSpPr>
            <a:spLocks noGrp="1"/>
          </p:cNvSpPr>
          <p:nvPr>
            <p:ph idx="1"/>
          </p:nvPr>
        </p:nvSpPr>
        <p:spPr/>
        <p:txBody>
          <a:bodyPr>
            <a:normAutofit/>
          </a:bodyPr>
          <a:lstStyle/>
          <a:p>
            <a:endParaRPr lang="en-US" sz="2400" dirty="0"/>
          </a:p>
          <a:p>
            <a:r>
              <a:rPr lang="en-US" sz="2400" dirty="0"/>
              <a:t>Leadership is not about a title or a designation. It's about impact, influence and inspiration. Impact involves getting results, influence is about spreading the passion you have for your work, and you have to inspire team-mates and customers. 						</a:t>
            </a:r>
          </a:p>
          <a:p>
            <a:pPr marL="0" indent="0">
              <a:buNone/>
            </a:pPr>
            <a:r>
              <a:rPr lang="en-US" sz="2400" dirty="0"/>
              <a:t>						Robin S. Sharma</a:t>
            </a:r>
            <a:br>
              <a:rPr lang="en-US" sz="2400" dirty="0"/>
            </a:br>
            <a:endParaRPr lang="en-US" sz="2400" dirty="0"/>
          </a:p>
        </p:txBody>
      </p:sp>
    </p:spTree>
    <p:extLst>
      <p:ext uri="{BB962C8B-B14F-4D97-AF65-F5344CB8AC3E}">
        <p14:creationId xmlns:p14="http://schemas.microsoft.com/office/powerpoint/2010/main" val="1382960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0" y="2667000"/>
            <a:ext cx="6859787" cy="1219200"/>
          </a:xfrm>
        </p:spPr>
        <p:txBody>
          <a:bodyPr>
            <a:normAutofit fontScale="90000"/>
          </a:bodyPr>
          <a:lstStyle/>
          <a:p>
            <a:r>
              <a:rPr lang="en-US" sz="4000" dirty="0"/>
              <a:t>Who Influences You? </a:t>
            </a:r>
            <a:br>
              <a:rPr lang="en-US" sz="4000" dirty="0"/>
            </a:br>
            <a:r>
              <a:rPr lang="en-US" sz="4000" dirty="0"/>
              <a:t> </a:t>
            </a:r>
            <a:br>
              <a:rPr lang="en-US" sz="4000" dirty="0"/>
            </a:br>
            <a:r>
              <a:rPr lang="en-US" sz="4000" dirty="0"/>
              <a:t>Who Do You Influence?</a:t>
            </a:r>
          </a:p>
        </p:txBody>
      </p:sp>
    </p:spTree>
    <p:extLst>
      <p:ext uri="{BB962C8B-B14F-4D97-AF65-F5344CB8AC3E}">
        <p14:creationId xmlns:p14="http://schemas.microsoft.com/office/powerpoint/2010/main" val="2971961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D4362-9D5A-4FC7-A650-D6441AA31DF3}"/>
              </a:ext>
            </a:extLst>
          </p:cNvPr>
          <p:cNvSpPr>
            <a:spLocks noGrp="1"/>
          </p:cNvSpPr>
          <p:nvPr>
            <p:ph type="title"/>
          </p:nvPr>
        </p:nvSpPr>
        <p:spPr/>
        <p:txBody>
          <a:bodyPr>
            <a:normAutofit/>
          </a:bodyPr>
          <a:lstStyle/>
          <a:p>
            <a:r>
              <a:rPr lang="en-US" sz="4000" dirty="0"/>
              <a:t>Influence</a:t>
            </a:r>
          </a:p>
        </p:txBody>
      </p:sp>
      <p:sp>
        <p:nvSpPr>
          <p:cNvPr id="3" name="Content Placeholder 2">
            <a:extLst>
              <a:ext uri="{FF2B5EF4-FFF2-40B4-BE49-F238E27FC236}">
                <a16:creationId xmlns:a16="http://schemas.microsoft.com/office/drawing/2014/main" id="{3BBC3245-B6BC-4DAA-89F9-F07103864B99}"/>
              </a:ext>
            </a:extLst>
          </p:cNvPr>
          <p:cNvSpPr>
            <a:spLocks noGrp="1"/>
          </p:cNvSpPr>
          <p:nvPr>
            <p:ph idx="1"/>
          </p:nvPr>
        </p:nvSpPr>
        <p:spPr/>
        <p:txBody>
          <a:bodyPr>
            <a:normAutofit/>
          </a:bodyPr>
          <a:lstStyle/>
          <a:p>
            <a:r>
              <a:rPr lang="en-US" sz="2400" dirty="0"/>
              <a:t>Local</a:t>
            </a:r>
          </a:p>
          <a:p>
            <a:r>
              <a:rPr lang="en-US" sz="2400" dirty="0"/>
              <a:t>State</a:t>
            </a:r>
          </a:p>
          <a:p>
            <a:r>
              <a:rPr lang="en-US" sz="2400" dirty="0"/>
              <a:t>National</a:t>
            </a:r>
          </a:p>
        </p:txBody>
      </p:sp>
    </p:spTree>
    <p:extLst>
      <p:ext uri="{BB962C8B-B14F-4D97-AF65-F5344CB8AC3E}">
        <p14:creationId xmlns:p14="http://schemas.microsoft.com/office/powerpoint/2010/main" val="2527289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Influence: Local </a:t>
            </a:r>
          </a:p>
        </p:txBody>
      </p:sp>
      <p:sp>
        <p:nvSpPr>
          <p:cNvPr id="3" name="Content Placeholder 2"/>
          <p:cNvSpPr>
            <a:spLocks noGrp="1"/>
          </p:cNvSpPr>
          <p:nvPr>
            <p:ph idx="1"/>
          </p:nvPr>
        </p:nvSpPr>
        <p:spPr/>
        <p:txBody>
          <a:bodyPr>
            <a:normAutofit/>
          </a:bodyPr>
          <a:lstStyle/>
          <a:p>
            <a:r>
              <a:rPr lang="en-US" sz="2400" dirty="0"/>
              <a:t>At work, in your chapter, other groups</a:t>
            </a:r>
          </a:p>
          <a:p>
            <a:pPr lvl="1"/>
            <a:r>
              <a:rPr lang="en-US" sz="2400" dirty="0"/>
              <a:t>Gaining support </a:t>
            </a:r>
          </a:p>
          <a:p>
            <a:pPr lvl="1"/>
            <a:r>
              <a:rPr lang="en-US" sz="2400" dirty="0"/>
              <a:t>Inspiring others </a:t>
            </a:r>
          </a:p>
          <a:p>
            <a:pPr lvl="1"/>
            <a:r>
              <a:rPr lang="en-US" sz="2400" dirty="0"/>
              <a:t>Persuading other people to embrace a practice change</a:t>
            </a:r>
          </a:p>
          <a:p>
            <a:pPr lvl="1"/>
            <a:r>
              <a:rPr lang="en-US" sz="2400" dirty="0"/>
              <a:t>Engaging others in a project</a:t>
            </a:r>
          </a:p>
          <a:p>
            <a:pPr lvl="1"/>
            <a:r>
              <a:rPr lang="en-US" sz="2400" dirty="0"/>
              <a:t>Creating relationships </a:t>
            </a:r>
          </a:p>
        </p:txBody>
      </p:sp>
    </p:spTree>
    <p:extLst>
      <p:ext uri="{BB962C8B-B14F-4D97-AF65-F5344CB8AC3E}">
        <p14:creationId xmlns:p14="http://schemas.microsoft.com/office/powerpoint/2010/main" val="3370743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Influence: State</a:t>
            </a:r>
          </a:p>
        </p:txBody>
      </p:sp>
      <p:pic>
        <p:nvPicPr>
          <p:cNvPr id="5" name="Picture 4" descr="A group of people posing for a photo in front of a crowd&#10;&#10;Description automatically generated">
            <a:extLst>
              <a:ext uri="{FF2B5EF4-FFF2-40B4-BE49-F238E27FC236}">
                <a16:creationId xmlns:a16="http://schemas.microsoft.com/office/drawing/2014/main" id="{65C05BAA-B5FF-4236-AD40-EBB9972EF6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2600" y="1847850"/>
            <a:ext cx="6350000" cy="4762500"/>
          </a:xfrm>
          <a:prstGeom prst="rect">
            <a:avLst/>
          </a:prstGeom>
        </p:spPr>
      </p:pic>
    </p:spTree>
    <p:extLst>
      <p:ext uri="{BB962C8B-B14F-4D97-AF65-F5344CB8AC3E}">
        <p14:creationId xmlns:p14="http://schemas.microsoft.com/office/powerpoint/2010/main" val="3368855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4ABF6-8A45-4179-8EB8-82F01054AE81}"/>
              </a:ext>
            </a:extLst>
          </p:cNvPr>
          <p:cNvSpPr>
            <a:spLocks noGrp="1"/>
          </p:cNvSpPr>
          <p:nvPr>
            <p:ph type="title"/>
          </p:nvPr>
        </p:nvSpPr>
        <p:spPr/>
        <p:txBody>
          <a:bodyPr>
            <a:normAutofit/>
          </a:bodyPr>
          <a:lstStyle/>
          <a:p>
            <a:r>
              <a:rPr lang="en-US" sz="4000" dirty="0"/>
              <a:t>Influence: National</a:t>
            </a:r>
          </a:p>
        </p:txBody>
      </p:sp>
      <p:pic>
        <p:nvPicPr>
          <p:cNvPr id="1026" name="Picture 2" descr="HD2018">
            <a:extLst>
              <a:ext uri="{FF2B5EF4-FFF2-40B4-BE49-F238E27FC236}">
                <a16:creationId xmlns:a16="http://schemas.microsoft.com/office/drawing/2014/main" id="{F06520BA-F709-4164-BC28-4D6B6A9D1D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6013" y="2025869"/>
            <a:ext cx="6705600" cy="44511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1905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Influence: National</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0994" y="1752600"/>
            <a:ext cx="6629400" cy="4972050"/>
          </a:xfrm>
          <a:prstGeom prst="rect">
            <a:avLst/>
          </a:prstGeom>
        </p:spPr>
      </p:pic>
    </p:spTree>
    <p:extLst>
      <p:ext uri="{BB962C8B-B14F-4D97-AF65-F5344CB8AC3E}">
        <p14:creationId xmlns:p14="http://schemas.microsoft.com/office/powerpoint/2010/main" val="2882827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r>
              <a:rPr lang="en-US" sz="4000" dirty="0"/>
              <a:t>INSPIRE</a:t>
            </a:r>
          </a:p>
        </p:txBody>
      </p:sp>
      <p:sp>
        <p:nvSpPr>
          <p:cNvPr id="14" name="Content Placeholder 13"/>
          <p:cNvSpPr>
            <a:spLocks noGrp="1"/>
          </p:cNvSpPr>
          <p:nvPr>
            <p:ph idx="1"/>
          </p:nvPr>
        </p:nvSpPr>
        <p:spPr/>
        <p:txBody>
          <a:bodyPr>
            <a:normAutofit/>
          </a:bodyPr>
          <a:lstStyle/>
          <a:p>
            <a:r>
              <a:rPr lang="en-US" sz="2400" dirty="0"/>
              <a:t>Our chief want is someone who will inspire us to be what we know we could be.                                                                         					Ralph Waldo Emerson</a:t>
            </a:r>
            <a:br>
              <a:rPr lang="en-US" sz="2400" dirty="0"/>
            </a:br>
            <a:endParaRPr lang="en-US" sz="2400" dirty="0"/>
          </a:p>
          <a:p>
            <a:endParaRPr lang="en-US" sz="2400" dirty="0"/>
          </a:p>
          <a:p>
            <a:r>
              <a:rPr lang="en-US" sz="2400" dirty="0"/>
              <a:t>Let hope inspire you, but let not idealism blind you. Don't look back, you can never look back.   </a:t>
            </a:r>
          </a:p>
          <a:p>
            <a:pPr marL="0" indent="0">
              <a:buNone/>
            </a:pPr>
            <a:r>
              <a:rPr lang="en-US" sz="2400" dirty="0"/>
              <a:t>					Don Henley</a:t>
            </a:r>
            <a:br>
              <a:rPr lang="en-US" sz="2400" dirty="0"/>
            </a:br>
            <a:endParaRPr lang="en-US" sz="2400" dirty="0"/>
          </a:p>
        </p:txBody>
      </p:sp>
    </p:spTree>
    <p:extLst>
      <p:ext uri="{BB962C8B-B14F-4D97-AF65-F5344CB8AC3E}">
        <p14:creationId xmlns:p14="http://schemas.microsoft.com/office/powerpoint/2010/main" val="3143704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Influencing Skills</a:t>
            </a:r>
          </a:p>
        </p:txBody>
      </p:sp>
      <p:sp>
        <p:nvSpPr>
          <p:cNvPr id="3" name="Content Placeholder 2"/>
          <p:cNvSpPr>
            <a:spLocks noGrp="1"/>
          </p:cNvSpPr>
          <p:nvPr>
            <p:ph idx="1"/>
          </p:nvPr>
        </p:nvSpPr>
        <p:spPr/>
        <p:txBody>
          <a:bodyPr/>
          <a:lstStyle/>
          <a:p>
            <a:r>
              <a:rPr lang="en-US" sz="2800" dirty="0"/>
              <a:t>May need to adapt and modify personal style but still be true to self</a:t>
            </a:r>
          </a:p>
          <a:p>
            <a:pPr lvl="1"/>
            <a:r>
              <a:rPr lang="en-US" sz="2800" dirty="0"/>
              <a:t>Interpersonal</a:t>
            </a:r>
          </a:p>
          <a:p>
            <a:pPr lvl="1"/>
            <a:r>
              <a:rPr lang="en-US" sz="2800" dirty="0"/>
              <a:t>Communication</a:t>
            </a:r>
          </a:p>
          <a:p>
            <a:pPr lvl="1"/>
            <a:r>
              <a:rPr lang="en-US" sz="2800" dirty="0"/>
              <a:t>Presentation</a:t>
            </a:r>
          </a:p>
          <a:p>
            <a:pPr lvl="1"/>
            <a:r>
              <a:rPr lang="en-US" sz="2800" dirty="0"/>
              <a:t>Assertiveness</a:t>
            </a:r>
          </a:p>
          <a:p>
            <a:endParaRPr lang="en-US" dirty="0"/>
          </a:p>
        </p:txBody>
      </p:sp>
    </p:spTree>
    <p:extLst>
      <p:ext uri="{BB962C8B-B14F-4D97-AF65-F5344CB8AC3E}">
        <p14:creationId xmlns:p14="http://schemas.microsoft.com/office/powerpoint/2010/main" val="1519648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CC67CE-E8C9-447D-A0DA-430AA32E1210}"/>
              </a:ext>
            </a:extLst>
          </p:cNvPr>
          <p:cNvSpPr>
            <a:spLocks noGrp="1"/>
          </p:cNvSpPr>
          <p:nvPr>
            <p:ph type="title"/>
          </p:nvPr>
        </p:nvSpPr>
        <p:spPr/>
        <p:txBody>
          <a:bodyPr>
            <a:normAutofit/>
          </a:bodyPr>
          <a:lstStyle/>
          <a:p>
            <a:r>
              <a:rPr lang="en-US" sz="4000" dirty="0"/>
              <a:t>What is common to all 3?</a:t>
            </a:r>
          </a:p>
        </p:txBody>
      </p:sp>
      <p:sp>
        <p:nvSpPr>
          <p:cNvPr id="3" name="Content Placeholder 2">
            <a:extLst>
              <a:ext uri="{FF2B5EF4-FFF2-40B4-BE49-F238E27FC236}">
                <a16:creationId xmlns:a16="http://schemas.microsoft.com/office/drawing/2014/main" id="{EAE8633C-2016-4B18-B96C-79FE49F20652}"/>
              </a:ext>
            </a:extLst>
          </p:cNvPr>
          <p:cNvSpPr>
            <a:spLocks noGrp="1"/>
          </p:cNvSpPr>
          <p:nvPr>
            <p:ph idx="1"/>
          </p:nvPr>
        </p:nvSpPr>
        <p:spPr/>
        <p:txBody>
          <a:bodyPr>
            <a:normAutofit/>
          </a:bodyPr>
          <a:lstStyle/>
          <a:p>
            <a:endParaRPr lang="en-US" sz="2800" dirty="0"/>
          </a:p>
          <a:p>
            <a:r>
              <a:rPr lang="en-US" sz="2800" dirty="0"/>
              <a:t>The 4</a:t>
            </a:r>
            <a:r>
              <a:rPr lang="en-US" sz="2800" baseline="30000" dirty="0"/>
              <a:t>th</a:t>
            </a:r>
            <a:r>
              <a:rPr lang="en-US" sz="2800" dirty="0"/>
              <a:t> “I” </a:t>
            </a:r>
          </a:p>
          <a:p>
            <a:pPr lvl="1"/>
            <a:r>
              <a:rPr lang="en-US" sz="2800" dirty="0"/>
              <a:t>– interpersonal relationships</a:t>
            </a:r>
          </a:p>
          <a:p>
            <a:endParaRPr lang="en-US" sz="2800" dirty="0"/>
          </a:p>
          <a:p>
            <a:r>
              <a:rPr lang="en-US" sz="2800" dirty="0"/>
              <a:t>Leadership and followership</a:t>
            </a:r>
          </a:p>
          <a:p>
            <a:endParaRPr lang="en-US" sz="2800" dirty="0"/>
          </a:p>
        </p:txBody>
      </p:sp>
    </p:spTree>
    <p:extLst>
      <p:ext uri="{BB962C8B-B14F-4D97-AF65-F5344CB8AC3E}">
        <p14:creationId xmlns:p14="http://schemas.microsoft.com/office/powerpoint/2010/main" val="2415890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A7273-F09F-4909-A8A8-0FC2D242331F}"/>
              </a:ext>
            </a:extLst>
          </p:cNvPr>
          <p:cNvSpPr>
            <a:spLocks noGrp="1"/>
          </p:cNvSpPr>
          <p:nvPr>
            <p:ph type="title"/>
          </p:nvPr>
        </p:nvSpPr>
        <p:spPr/>
        <p:txBody>
          <a:bodyPr>
            <a:normAutofit/>
          </a:bodyPr>
          <a:lstStyle/>
          <a:p>
            <a:r>
              <a:rPr lang="en-US" sz="4000" dirty="0"/>
              <a:t>Why Inspire, Innovate, Influence?</a:t>
            </a:r>
          </a:p>
        </p:txBody>
      </p:sp>
      <p:sp>
        <p:nvSpPr>
          <p:cNvPr id="3" name="Content Placeholder 2">
            <a:extLst>
              <a:ext uri="{FF2B5EF4-FFF2-40B4-BE49-F238E27FC236}">
                <a16:creationId xmlns:a16="http://schemas.microsoft.com/office/drawing/2014/main" id="{1FAF0FA2-CCD3-4B2C-A7A0-71067DAF071E}"/>
              </a:ext>
            </a:extLst>
          </p:cNvPr>
          <p:cNvSpPr>
            <a:spLocks noGrp="1"/>
          </p:cNvSpPr>
          <p:nvPr>
            <p:ph idx="1"/>
          </p:nvPr>
        </p:nvSpPr>
        <p:spPr/>
        <p:txBody>
          <a:bodyPr>
            <a:normAutofit/>
          </a:bodyPr>
          <a:lstStyle/>
          <a:p>
            <a:pPr marL="0" indent="0">
              <a:buNone/>
            </a:pPr>
            <a:endParaRPr lang="en-US" sz="3600" dirty="0"/>
          </a:p>
          <a:p>
            <a:pPr marL="0" indent="0">
              <a:buNone/>
            </a:pPr>
            <a:endParaRPr lang="en-US" sz="3600" dirty="0"/>
          </a:p>
          <a:p>
            <a:pPr marL="0" indent="0" algn="ctr">
              <a:buNone/>
            </a:pPr>
            <a:r>
              <a:rPr lang="en-US" sz="3600" dirty="0"/>
              <a:t>For our patients and our profession.</a:t>
            </a:r>
          </a:p>
        </p:txBody>
      </p:sp>
    </p:spTree>
    <p:extLst>
      <p:ext uri="{BB962C8B-B14F-4D97-AF65-F5344CB8AC3E}">
        <p14:creationId xmlns:p14="http://schemas.microsoft.com/office/powerpoint/2010/main" val="1857151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105400" y="1600200"/>
            <a:ext cx="3657599" cy="3733800"/>
          </a:xfrm>
        </p:spPr>
        <p:txBody>
          <a:bodyPr>
            <a:normAutofit fontScale="90000"/>
          </a:bodyPr>
          <a:lstStyle/>
          <a:p>
            <a:r>
              <a:rPr lang="en-US" sz="6000" dirty="0"/>
              <a:t>Thank You</a:t>
            </a:r>
            <a:br>
              <a:rPr lang="en-US" sz="6000" dirty="0"/>
            </a:br>
            <a:br>
              <a:rPr lang="en-US" sz="6000" dirty="0"/>
            </a:br>
            <a:r>
              <a:rPr lang="en-US" sz="4800" dirty="0"/>
              <a:t>Keep Inspiring, Innovating, influencing</a:t>
            </a:r>
            <a:br>
              <a:rPr lang="en-US" sz="4800" dirty="0"/>
            </a:br>
            <a:endParaRPr lang="en-US" sz="4800" dirty="0"/>
          </a:p>
        </p:txBody>
      </p:sp>
    </p:spTree>
    <p:extLst>
      <p:ext uri="{BB962C8B-B14F-4D97-AF65-F5344CB8AC3E}">
        <p14:creationId xmlns:p14="http://schemas.microsoft.com/office/powerpoint/2010/main" val="2941217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56280B-198F-462D-BD7C-836014CC0CB2}"/>
              </a:ext>
            </a:extLst>
          </p:cNvPr>
          <p:cNvSpPr>
            <a:spLocks noGrp="1"/>
          </p:cNvSpPr>
          <p:nvPr>
            <p:ph type="title"/>
          </p:nvPr>
        </p:nvSpPr>
        <p:spPr>
          <a:xfrm>
            <a:off x="1371600" y="2057400"/>
            <a:ext cx="6859787" cy="1219200"/>
          </a:xfrm>
        </p:spPr>
        <p:txBody>
          <a:bodyPr>
            <a:normAutofit/>
          </a:bodyPr>
          <a:lstStyle/>
          <a:p>
            <a:pPr algn="ctr"/>
            <a:r>
              <a:rPr lang="en-US" sz="4000" dirty="0"/>
              <a:t>Who Inspires You?</a:t>
            </a:r>
          </a:p>
        </p:txBody>
      </p:sp>
    </p:spTree>
    <p:extLst>
      <p:ext uri="{BB962C8B-B14F-4D97-AF65-F5344CB8AC3E}">
        <p14:creationId xmlns:p14="http://schemas.microsoft.com/office/powerpoint/2010/main" val="515512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6D154-421B-4052-8850-F5725BC7E0E9}"/>
              </a:ext>
            </a:extLst>
          </p:cNvPr>
          <p:cNvSpPr>
            <a:spLocks noGrp="1"/>
          </p:cNvSpPr>
          <p:nvPr>
            <p:ph type="title"/>
          </p:nvPr>
        </p:nvSpPr>
        <p:spPr/>
        <p:txBody>
          <a:bodyPr>
            <a:normAutofit/>
          </a:bodyPr>
          <a:lstStyle/>
          <a:p>
            <a:r>
              <a:rPr lang="en-US" sz="4000" dirty="0"/>
              <a:t>How We Inspire</a:t>
            </a:r>
          </a:p>
        </p:txBody>
      </p:sp>
      <p:sp>
        <p:nvSpPr>
          <p:cNvPr id="3" name="Content Placeholder 2">
            <a:extLst>
              <a:ext uri="{FF2B5EF4-FFF2-40B4-BE49-F238E27FC236}">
                <a16:creationId xmlns:a16="http://schemas.microsoft.com/office/drawing/2014/main" id="{77AFE0EF-B387-43DE-8AE1-3C6854FC216B}"/>
              </a:ext>
            </a:extLst>
          </p:cNvPr>
          <p:cNvSpPr>
            <a:spLocks noGrp="1"/>
          </p:cNvSpPr>
          <p:nvPr>
            <p:ph idx="1"/>
          </p:nvPr>
        </p:nvSpPr>
        <p:spPr/>
        <p:txBody>
          <a:bodyPr>
            <a:normAutofit/>
          </a:bodyPr>
          <a:lstStyle/>
          <a:p>
            <a:r>
              <a:rPr lang="en-US" sz="2400" dirty="0"/>
              <a:t>Words</a:t>
            </a:r>
          </a:p>
          <a:p>
            <a:r>
              <a:rPr lang="en-US" sz="2400" dirty="0"/>
              <a:t>Actions</a:t>
            </a:r>
          </a:p>
          <a:p>
            <a:r>
              <a:rPr lang="en-US" sz="2400" dirty="0"/>
              <a:t>Passion</a:t>
            </a:r>
          </a:p>
          <a:p>
            <a:r>
              <a:rPr lang="en-US" sz="2400" dirty="0"/>
              <a:t>Presence</a:t>
            </a:r>
          </a:p>
        </p:txBody>
      </p:sp>
    </p:spTree>
    <p:extLst>
      <p:ext uri="{BB962C8B-B14F-4D97-AF65-F5344CB8AC3E}">
        <p14:creationId xmlns:p14="http://schemas.microsoft.com/office/powerpoint/2010/main" val="4291066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AD02D1-536E-4C10-B3A3-782CD20409E9}"/>
              </a:ext>
            </a:extLst>
          </p:cNvPr>
          <p:cNvSpPr>
            <a:spLocks noGrp="1"/>
          </p:cNvSpPr>
          <p:nvPr>
            <p:ph type="title"/>
          </p:nvPr>
        </p:nvSpPr>
        <p:spPr/>
        <p:txBody>
          <a:bodyPr>
            <a:normAutofit/>
          </a:bodyPr>
          <a:lstStyle/>
          <a:p>
            <a:r>
              <a:rPr lang="en-US" sz="4000" dirty="0"/>
              <a:t>Becoming an Inspiration</a:t>
            </a:r>
          </a:p>
        </p:txBody>
      </p:sp>
      <p:sp>
        <p:nvSpPr>
          <p:cNvPr id="3" name="Content Placeholder 2">
            <a:extLst>
              <a:ext uri="{FF2B5EF4-FFF2-40B4-BE49-F238E27FC236}">
                <a16:creationId xmlns:a16="http://schemas.microsoft.com/office/drawing/2014/main" id="{7BC9C407-9C14-419E-BB68-9B1CEB3196D5}"/>
              </a:ext>
            </a:extLst>
          </p:cNvPr>
          <p:cNvSpPr>
            <a:spLocks noGrp="1"/>
          </p:cNvSpPr>
          <p:nvPr>
            <p:ph idx="1"/>
          </p:nvPr>
        </p:nvSpPr>
        <p:spPr/>
        <p:txBody>
          <a:bodyPr>
            <a:normAutofit/>
          </a:bodyPr>
          <a:lstStyle/>
          <a:p>
            <a:r>
              <a:rPr lang="en-US" sz="2400" dirty="0"/>
              <a:t>Care about others</a:t>
            </a:r>
          </a:p>
          <a:p>
            <a:r>
              <a:rPr lang="en-US" sz="2400" dirty="0"/>
              <a:t>Be a good example</a:t>
            </a:r>
          </a:p>
          <a:p>
            <a:r>
              <a:rPr lang="en-US" sz="2400" dirty="0"/>
              <a:t>Share from your own experience - Be Vulnerable</a:t>
            </a:r>
          </a:p>
          <a:p>
            <a:r>
              <a:rPr lang="en-US" sz="2400" dirty="0"/>
              <a:t>Tell stories </a:t>
            </a:r>
          </a:p>
          <a:p>
            <a:r>
              <a:rPr lang="en-US" sz="2400" dirty="0"/>
              <a:t>Be a good communicator - Listen Actively</a:t>
            </a:r>
          </a:p>
          <a:p>
            <a:r>
              <a:rPr lang="en-US" sz="2400" dirty="0"/>
              <a:t>Read &amp; share your knowledge</a:t>
            </a:r>
          </a:p>
        </p:txBody>
      </p:sp>
    </p:spTree>
    <p:extLst>
      <p:ext uri="{BB962C8B-B14F-4D97-AF65-F5344CB8AC3E}">
        <p14:creationId xmlns:p14="http://schemas.microsoft.com/office/powerpoint/2010/main" val="213944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A2CD8-D2D9-4C16-9870-7CB69EA6CD32}"/>
              </a:ext>
            </a:extLst>
          </p:cNvPr>
          <p:cNvSpPr>
            <a:spLocks noGrp="1"/>
          </p:cNvSpPr>
          <p:nvPr>
            <p:ph type="title"/>
          </p:nvPr>
        </p:nvSpPr>
        <p:spPr/>
        <p:txBody>
          <a:bodyPr>
            <a:normAutofit/>
          </a:bodyPr>
          <a:lstStyle/>
          <a:p>
            <a:r>
              <a:rPr lang="en-US" sz="4000" dirty="0"/>
              <a:t>INNOVATE</a:t>
            </a:r>
          </a:p>
        </p:txBody>
      </p:sp>
      <p:sp>
        <p:nvSpPr>
          <p:cNvPr id="3" name="Content Placeholder 2">
            <a:extLst>
              <a:ext uri="{FF2B5EF4-FFF2-40B4-BE49-F238E27FC236}">
                <a16:creationId xmlns:a16="http://schemas.microsoft.com/office/drawing/2014/main" id="{D0A1EA5E-04EF-4540-BBF7-B019E1FCDC46}"/>
              </a:ext>
            </a:extLst>
          </p:cNvPr>
          <p:cNvSpPr>
            <a:spLocks noGrp="1"/>
          </p:cNvSpPr>
          <p:nvPr>
            <p:ph idx="1"/>
          </p:nvPr>
        </p:nvSpPr>
        <p:spPr/>
        <p:txBody>
          <a:bodyPr>
            <a:normAutofit/>
          </a:bodyPr>
          <a:lstStyle/>
          <a:p>
            <a:endParaRPr lang="en-US" sz="2400" dirty="0"/>
          </a:p>
          <a:p>
            <a:r>
              <a:rPr lang="en-US" sz="2400" dirty="0"/>
              <a:t>Instead of worrying about what you cannot control, shift your energy to what you can create. </a:t>
            </a:r>
            <a:br>
              <a:rPr lang="en-US" sz="2400" dirty="0"/>
            </a:br>
            <a:r>
              <a:rPr lang="en-US" sz="2400" dirty="0"/>
              <a:t>                                      Roy T. Bennett</a:t>
            </a:r>
          </a:p>
          <a:p>
            <a:endParaRPr lang="en-US" sz="2400" dirty="0"/>
          </a:p>
          <a:p>
            <a:r>
              <a:rPr lang="en-US" sz="2400" dirty="0"/>
              <a:t>Innovation comes from the producer - not from the customer.</a:t>
            </a:r>
          </a:p>
          <a:p>
            <a:pPr marL="0" indent="0">
              <a:buNone/>
            </a:pPr>
            <a:r>
              <a:rPr lang="en-US" sz="2400" dirty="0"/>
              <a:t>					W. Edwards Deming</a:t>
            </a:r>
            <a:br>
              <a:rPr lang="en-US" sz="2400" dirty="0"/>
            </a:br>
            <a:endParaRPr lang="en-US" sz="2400" dirty="0"/>
          </a:p>
        </p:txBody>
      </p:sp>
    </p:spTree>
    <p:extLst>
      <p:ext uri="{BB962C8B-B14F-4D97-AF65-F5344CB8AC3E}">
        <p14:creationId xmlns:p14="http://schemas.microsoft.com/office/powerpoint/2010/main" val="2685172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1981200"/>
            <a:ext cx="6859787" cy="1219200"/>
          </a:xfrm>
        </p:spPr>
        <p:txBody>
          <a:bodyPr>
            <a:normAutofit/>
          </a:bodyPr>
          <a:lstStyle/>
          <a:p>
            <a:r>
              <a:rPr lang="en-US" sz="4000" dirty="0"/>
              <a:t>What Nurses Do You See As An Innovator?</a:t>
            </a:r>
          </a:p>
        </p:txBody>
      </p:sp>
    </p:spTree>
    <p:extLst>
      <p:ext uri="{BB962C8B-B14F-4D97-AF65-F5344CB8AC3E}">
        <p14:creationId xmlns:p14="http://schemas.microsoft.com/office/powerpoint/2010/main" val="425962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1014" y="1371600"/>
            <a:ext cx="7921960" cy="5225715"/>
          </a:xfrm>
          <a:prstGeom prst="rect">
            <a:avLst/>
          </a:prstGeom>
        </p:spPr>
      </p:pic>
      <p:sp>
        <p:nvSpPr>
          <p:cNvPr id="3" name="Title 2"/>
          <p:cNvSpPr>
            <a:spLocks noGrp="1"/>
          </p:cNvSpPr>
          <p:nvPr>
            <p:ph type="title"/>
          </p:nvPr>
        </p:nvSpPr>
        <p:spPr>
          <a:xfrm>
            <a:off x="1600200" y="76200"/>
            <a:ext cx="6859787" cy="838200"/>
          </a:xfrm>
        </p:spPr>
        <p:txBody>
          <a:bodyPr>
            <a:normAutofit/>
          </a:bodyPr>
          <a:lstStyle/>
          <a:p>
            <a:r>
              <a:rPr lang="en-US" sz="4000" dirty="0"/>
              <a:t>Nurses Who Innovate</a:t>
            </a:r>
          </a:p>
        </p:txBody>
      </p:sp>
    </p:spTree>
    <p:extLst>
      <p:ext uri="{BB962C8B-B14F-4D97-AF65-F5344CB8AC3E}">
        <p14:creationId xmlns:p14="http://schemas.microsoft.com/office/powerpoint/2010/main" val="743627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41518-DCAA-45C4-B828-06D2CF3AA194}"/>
              </a:ext>
            </a:extLst>
          </p:cNvPr>
          <p:cNvSpPr>
            <a:spLocks noGrp="1"/>
          </p:cNvSpPr>
          <p:nvPr>
            <p:ph type="title"/>
          </p:nvPr>
        </p:nvSpPr>
        <p:spPr/>
        <p:txBody>
          <a:bodyPr>
            <a:normAutofit/>
          </a:bodyPr>
          <a:lstStyle/>
          <a:p>
            <a:r>
              <a:rPr lang="en-US" sz="4000" dirty="0"/>
              <a:t>How We Innovate</a:t>
            </a:r>
          </a:p>
        </p:txBody>
      </p:sp>
      <p:sp>
        <p:nvSpPr>
          <p:cNvPr id="3" name="Content Placeholder 2">
            <a:extLst>
              <a:ext uri="{FF2B5EF4-FFF2-40B4-BE49-F238E27FC236}">
                <a16:creationId xmlns:a16="http://schemas.microsoft.com/office/drawing/2014/main" id="{FC7502AE-2241-4EFD-B7F9-CE24CB195757}"/>
              </a:ext>
            </a:extLst>
          </p:cNvPr>
          <p:cNvSpPr>
            <a:spLocks noGrp="1"/>
          </p:cNvSpPr>
          <p:nvPr>
            <p:ph idx="1"/>
          </p:nvPr>
        </p:nvSpPr>
        <p:spPr/>
        <p:txBody>
          <a:bodyPr>
            <a:normAutofit/>
          </a:bodyPr>
          <a:lstStyle/>
          <a:p>
            <a:r>
              <a:rPr lang="en-US" sz="2400" dirty="0"/>
              <a:t>Lessons from work arounds</a:t>
            </a:r>
          </a:p>
          <a:p>
            <a:r>
              <a:rPr lang="en-US" sz="2400" dirty="0"/>
              <a:t>Patient care solutions</a:t>
            </a:r>
          </a:p>
        </p:txBody>
      </p:sp>
      <p:sp>
        <p:nvSpPr>
          <p:cNvPr id="4" name="Rectangle 3">
            <a:extLst>
              <a:ext uri="{FF2B5EF4-FFF2-40B4-BE49-F238E27FC236}">
                <a16:creationId xmlns:a16="http://schemas.microsoft.com/office/drawing/2014/main" id="{F678EC09-9FFE-428A-8D4D-464E9D74BBF1}"/>
              </a:ext>
            </a:extLst>
          </p:cNvPr>
          <p:cNvSpPr/>
          <p:nvPr/>
        </p:nvSpPr>
        <p:spPr>
          <a:xfrm>
            <a:off x="2286596" y="2874858"/>
            <a:ext cx="4570809" cy="1131079"/>
          </a:xfrm>
          <a:prstGeom prst="rect">
            <a:avLst/>
          </a:prstGeom>
        </p:spPr>
        <p:txBody>
          <a:bodyPr>
            <a:spAutoFit/>
          </a:bodyPr>
          <a:lstStyle/>
          <a:p>
            <a:r>
              <a:rPr lang="en-US" sz="1350" dirty="0">
                <a:solidFill>
                  <a:srgbClr val="333333"/>
                </a:solidFill>
                <a:latin typeface="helvetica neue"/>
              </a:rPr>
              <a:t>Innovation comes from the producer - not from the customer. W. Edwards Deming</a:t>
            </a:r>
            <a:br>
              <a:rPr lang="en-US" sz="1350" dirty="0"/>
            </a:br>
            <a:r>
              <a:rPr lang="en-US" sz="1350" dirty="0">
                <a:solidFill>
                  <a:srgbClr val="333333"/>
                </a:solidFill>
                <a:latin typeface="helvetica neue"/>
              </a:rPr>
              <a:t>Read more at https://www.brainyquote.com/quotes/w_edwards_deming_382723?src=t_innovation</a:t>
            </a:r>
            <a:endParaRPr lang="en-US" sz="1350" dirty="0"/>
          </a:p>
        </p:txBody>
      </p:sp>
    </p:spTree>
    <p:extLst>
      <p:ext uri="{BB962C8B-B14F-4D97-AF65-F5344CB8AC3E}">
        <p14:creationId xmlns:p14="http://schemas.microsoft.com/office/powerpoint/2010/main" val="690939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Ocean Waves 16x9">
  <a:themeElements>
    <a:clrScheme name="Ocean Waves">
      <a:dk1>
        <a:sysClr val="windowText" lastClr="000000"/>
      </a:dk1>
      <a:lt1>
        <a:sysClr val="window" lastClr="FFFFFF"/>
      </a:lt1>
      <a:dk2>
        <a:srgbClr val="134251"/>
      </a:dk2>
      <a:lt2>
        <a:srgbClr val="83BEC0"/>
      </a:lt2>
      <a:accent1>
        <a:srgbClr val="339C9F"/>
      </a:accent1>
      <a:accent2>
        <a:srgbClr val="E68010"/>
      </a:accent2>
      <a:accent3>
        <a:srgbClr val="8EB414"/>
      </a:accent3>
      <a:accent4>
        <a:srgbClr val="0CB89B"/>
      </a:accent4>
      <a:accent5>
        <a:srgbClr val="ECB720"/>
      </a:accent5>
      <a:accent6>
        <a:srgbClr val="319762"/>
      </a:accent6>
      <a:hlink>
        <a:srgbClr val="E68010"/>
      </a:hlink>
      <a:folHlink>
        <a:srgbClr val="339C9F"/>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cean waves nature presentation (widescreen).potx" id="{1FE9163D-5548-432F-82B6-65BFDB1BFAF3}" vid="{2D48191D-94F2-482B-9433-3810ECBC6178}"/>
    </a:ext>
  </a:extLst>
</a:theme>
</file>

<file path=ppt/theme/theme2.xml><?xml version="1.0" encoding="utf-8"?>
<a:theme xmlns:a="http://schemas.openxmlformats.org/drawingml/2006/main" name="Office Theme">
  <a:themeElements>
    <a:clrScheme name="Ocean Waves">
      <a:dk1>
        <a:sysClr val="windowText" lastClr="000000"/>
      </a:dk1>
      <a:lt1>
        <a:sysClr val="window" lastClr="FFFFFF"/>
      </a:lt1>
      <a:dk2>
        <a:srgbClr val="134251"/>
      </a:dk2>
      <a:lt2>
        <a:srgbClr val="83BEC0"/>
      </a:lt2>
      <a:accent1>
        <a:srgbClr val="339C9F"/>
      </a:accent1>
      <a:accent2>
        <a:srgbClr val="E68010"/>
      </a:accent2>
      <a:accent3>
        <a:srgbClr val="8EB414"/>
      </a:accent3>
      <a:accent4>
        <a:srgbClr val="0CB89B"/>
      </a:accent4>
      <a:accent5>
        <a:srgbClr val="ECB720"/>
      </a:accent5>
      <a:accent6>
        <a:srgbClr val="319762"/>
      </a:accent6>
      <a:hlink>
        <a:srgbClr val="E68010"/>
      </a:hlink>
      <a:folHlink>
        <a:srgbClr val="339C9F"/>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Ocean Waves">
      <a:dk1>
        <a:sysClr val="windowText" lastClr="000000"/>
      </a:dk1>
      <a:lt1>
        <a:sysClr val="window" lastClr="FFFFFF"/>
      </a:lt1>
      <a:dk2>
        <a:srgbClr val="134251"/>
      </a:dk2>
      <a:lt2>
        <a:srgbClr val="83BEC0"/>
      </a:lt2>
      <a:accent1>
        <a:srgbClr val="339C9F"/>
      </a:accent1>
      <a:accent2>
        <a:srgbClr val="E68010"/>
      </a:accent2>
      <a:accent3>
        <a:srgbClr val="8EB414"/>
      </a:accent3>
      <a:accent4>
        <a:srgbClr val="0CB89B"/>
      </a:accent4>
      <a:accent5>
        <a:srgbClr val="ECB720"/>
      </a:accent5>
      <a:accent6>
        <a:srgbClr val="319762"/>
      </a:accent6>
      <a:hlink>
        <a:srgbClr val="E68010"/>
      </a:hlink>
      <a:folHlink>
        <a:srgbClr val="339C9F"/>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 xsi:nil="true"/>
    <Assetid_x0020_ xmlns="40262f94-9f35-4ac3-9a90-690165a166b7" xsi:nil="true"/>
    <Item_x0020_Details xmlns="40262f94-9f35-4ac3-9a90-690165a166b7" xsi:nil="true"/>
    <Template_x0020_details xmlns="40262f94-9f35-4ac3-9a90-690165a166b7"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45C5BB1-9D2C-412A-AE6C-0FC75190A4CE}">
  <ds:schemaRefs>
    <ds:schemaRef ds:uri="http://schemas.microsoft.com/office/2006/documentManagement/types"/>
    <ds:schemaRef ds:uri="http://purl.org/dc/terms/"/>
    <ds:schemaRef ds:uri="a4f35948-e619-41b3-aa29-22878b09cfd2"/>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40262f94-9f35-4ac3-9a90-690165a166b7"/>
    <ds:schemaRef ds:uri="http://www.w3.org/XML/1998/namespace"/>
    <ds:schemaRef ds:uri="http://purl.org/dc/dcmitype/"/>
  </ds:schemaRefs>
</ds:datastoreItem>
</file>

<file path=customXml/itemProps2.xml><?xml version="1.0" encoding="utf-8"?>
<ds:datastoreItem xmlns:ds="http://schemas.openxmlformats.org/officeDocument/2006/customXml" ds:itemID="{2B6DE00F-F2BC-4082-AB87-D0D78777DE1E}">
  <ds:schemaRefs>
    <ds:schemaRef ds:uri="http://schemas.microsoft.com/sharepoint/v3/contenttype/forms"/>
  </ds:schemaRefs>
</ds:datastoreItem>
</file>

<file path=customXml/itemProps3.xml><?xml version="1.0" encoding="utf-8"?>
<ds:datastoreItem xmlns:ds="http://schemas.openxmlformats.org/officeDocument/2006/customXml" ds:itemID="{E6A2223A-9182-462D-922F-5606A5A9076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35948-e619-41b3-aa29-22878b09cfd2"/>
    <ds:schemaRef ds:uri="40262f94-9f35-4ac3-9a90-690165a16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Ocean waves nature presentation (widescreen)</Template>
  <TotalTime>587</TotalTime>
  <Words>371</Words>
  <Application>Microsoft Office PowerPoint</Application>
  <PresentationFormat>On-screen Show (4:3)</PresentationFormat>
  <Paragraphs>85</Paragraphs>
  <Slides>23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Century Gothic</vt:lpstr>
      <vt:lpstr>helvetica neue</vt:lpstr>
      <vt:lpstr>Ocean Waves 16x9</vt:lpstr>
      <vt:lpstr>Oncology Nurses: Inspire, Innovate, Influence </vt:lpstr>
      <vt:lpstr>INSPIRE</vt:lpstr>
      <vt:lpstr>Who Inspires You?</vt:lpstr>
      <vt:lpstr>How We Inspire</vt:lpstr>
      <vt:lpstr>Becoming an Inspiration</vt:lpstr>
      <vt:lpstr>INNOVATE</vt:lpstr>
      <vt:lpstr>What Nurses Do You See As An Innovator?</vt:lpstr>
      <vt:lpstr>Nurses Who Innovate</vt:lpstr>
      <vt:lpstr>How We Innovate</vt:lpstr>
      <vt:lpstr>The First Step to Innovation</vt:lpstr>
      <vt:lpstr>Innovation Step-by-Step Darin Eich</vt:lpstr>
      <vt:lpstr>ONS Center for Innovation</vt:lpstr>
      <vt:lpstr>INFLUENCE</vt:lpstr>
      <vt:lpstr>Who Influences You?    Who Do You Influence?</vt:lpstr>
      <vt:lpstr>Influence</vt:lpstr>
      <vt:lpstr>Influence: Local </vt:lpstr>
      <vt:lpstr>Influence: State</vt:lpstr>
      <vt:lpstr>Influence: National</vt:lpstr>
      <vt:lpstr>Influence: National</vt:lpstr>
      <vt:lpstr>Influencing Skills</vt:lpstr>
      <vt:lpstr>What is common to all 3?</vt:lpstr>
      <vt:lpstr>Why Inspire, Innovate, Influence?</vt:lpstr>
      <vt:lpstr>Thank You  Keep Inspiring, Innovating, influencing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Oncology Nurses: Inspire, Influence, Innovate</dc:title>
  <dc:creator>Brenda Nevidjon</dc:creator>
  <cp:lastModifiedBy>Brenda Nevidjon</cp:lastModifiedBy>
  <cp:revision>27</cp:revision>
  <dcterms:created xsi:type="dcterms:W3CDTF">2019-08-05T18:28:07Z</dcterms:created>
  <dcterms:modified xsi:type="dcterms:W3CDTF">2019-08-06T21:45:21Z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0x010100AA3F7D94069FF64A86F7DFF56D60E3BE</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