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719" autoAdjust="0"/>
  </p:normalViewPr>
  <p:slideViewPr>
    <p:cSldViewPr>
      <p:cViewPr varScale="1">
        <p:scale>
          <a:sx n="75" d="100"/>
          <a:sy n="75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EBDA57-3BD8-436C-B2DF-D28465389E4E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22F074-CBE2-4E5E-BB7F-83B9E674DD6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" b="1825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981200" y="381000"/>
            <a:ext cx="5486400" cy="1216152"/>
          </a:xfrm>
        </p:spPr>
        <p:txBody>
          <a:bodyPr>
            <a:normAutofit/>
          </a:bodyPr>
          <a:lstStyle/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66"/>
                </a:solidFill>
              </a:rPr>
              <a:t>Driving Your Dream</a:t>
            </a:r>
            <a:endParaRPr lang="en-US" sz="1800" dirty="0">
              <a:solidFill>
                <a:srgbClr val="FF0066"/>
              </a:solidFill>
            </a:endParaRPr>
          </a:p>
          <a:p>
            <a:r>
              <a:rPr lang="en-US" sz="1800" dirty="0" smtClean="0">
                <a:solidFill>
                  <a:srgbClr val="FF0066"/>
                </a:solidFill>
              </a:rPr>
              <a:t>PROC Foundation Retreat 2012</a:t>
            </a:r>
            <a:endParaRPr lang="en-US" sz="1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What kind of car are you driving?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" b="4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23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Who’s riding shotgun?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b="17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45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What are you wearing?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06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What </a:t>
            </a:r>
            <a:r>
              <a:rPr lang="en-US" dirty="0" smtClean="0">
                <a:solidFill>
                  <a:srgbClr val="FF0066"/>
                </a:solidFill>
              </a:rPr>
              <a:t>song or artist is playing on the radio?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89" y="1831975"/>
            <a:ext cx="4994621" cy="3962400"/>
          </a:xfrm>
        </p:spPr>
      </p:pic>
      <p:pic>
        <p:nvPicPr>
          <p:cNvPr id="6" name="03 Septemb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Where are you going?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b="39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37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39</Words>
  <Application>Microsoft Office PowerPoint</Application>
  <PresentationFormat>On-screen Show (4:3)</PresentationFormat>
  <Paragraphs>8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PowerPoint Presentation</vt:lpstr>
      <vt:lpstr>What kind of car are you driving?</vt:lpstr>
      <vt:lpstr>Who’s riding shotgun?</vt:lpstr>
      <vt:lpstr>What are you wearing?</vt:lpstr>
      <vt:lpstr>What song or artist is playing on the radio?</vt:lpstr>
      <vt:lpstr>Where are you going?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your Dream</dc:title>
  <dc:creator>Owner</dc:creator>
  <cp:lastModifiedBy>Owner</cp:lastModifiedBy>
  <cp:revision>5</cp:revision>
  <dcterms:created xsi:type="dcterms:W3CDTF">2012-05-12T02:57:00Z</dcterms:created>
  <dcterms:modified xsi:type="dcterms:W3CDTF">2012-05-12T12:58:51Z</dcterms:modified>
</cp:coreProperties>
</file>