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981" autoAdjust="0"/>
    <p:restoredTop sz="94649" autoAdjust="0"/>
  </p:normalViewPr>
  <p:slideViewPr>
    <p:cSldViewPr snapToGrid="0" snapToObjects="1">
      <p:cViewPr varScale="1">
        <p:scale>
          <a:sx n="90" d="100"/>
          <a:sy n="90" d="100"/>
        </p:scale>
        <p:origin x="-8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DB9C0-C86D-524A-B747-A08CAFF36DB9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8FF08-227A-FD4C-BBF9-44A0E4CE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8889"/>
            <a:ext cx="7772400" cy="206022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en-US" dirty="0" smtClean="0">
                <a:ln>
                  <a:solidFill>
                    <a:schemeClr val="tx1"/>
                  </a:solidFill>
                </a:ln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en-US" dirty="0" smtClean="0">
                <a:ln>
                  <a:solidFill>
                    <a:schemeClr val="tx1"/>
                  </a:solidFill>
                </a:ln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</a:rPr>
              <a:t>MUSIC HISTORY OF EARLY</a:t>
            </a:r>
            <a:br>
              <a:rPr lang="en-US" dirty="0" smtClean="0">
                <a:ln>
                  <a:solidFill>
                    <a:schemeClr val="tx1"/>
                  </a:solidFill>
                </a:ln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</a:rPr>
              <a:t>NORTH </a:t>
            </a:r>
            <a:r>
              <a:rPr lang="en-US" dirty="0" smtClean="0">
                <a:ln>
                  <a:solidFill>
                    <a:schemeClr val="tx1">
                      <a:alpha val="49000"/>
                    </a:schemeClr>
                  </a:solidFill>
                </a:ln>
              </a:rPr>
              <a:t>AMERICA</a:t>
            </a:r>
            <a:br>
              <a:rPr lang="en-US" dirty="0" smtClean="0">
                <a:ln>
                  <a:solidFill>
                    <a:schemeClr val="tx1">
                      <a:alpha val="49000"/>
                    </a:schemeClr>
                  </a:solidFill>
                </a:ln>
              </a:rPr>
            </a:br>
            <a:r>
              <a:rPr lang="en-US" dirty="0" smtClean="0">
                <a:ln>
                  <a:solidFill>
                    <a:schemeClr val="tx1">
                      <a:alpha val="49000"/>
                    </a:schemeClr>
                  </a:solidFill>
                </a:ln>
              </a:rPr>
              <a:t>Slides 10-17</a:t>
            </a:r>
            <a:br>
              <a:rPr lang="en-US" dirty="0" smtClean="0">
                <a:ln>
                  <a:solidFill>
                    <a:schemeClr val="tx1">
                      <a:alpha val="49000"/>
                    </a:schemeClr>
                  </a:solidFill>
                </a:ln>
              </a:rPr>
            </a:br>
            <a:r>
              <a:rPr lang="en-US" dirty="0" smtClean="0">
                <a:ln>
                  <a:solidFill>
                    <a:schemeClr val="tx1">
                      <a:alpha val="49000"/>
                    </a:schemeClr>
                  </a:solidFill>
                </a:ln>
              </a:rPr>
              <a:t/>
            </a:r>
            <a:br>
              <a:rPr lang="en-US" dirty="0" smtClean="0">
                <a:ln>
                  <a:solidFill>
                    <a:schemeClr val="tx1">
                      <a:alpha val="49000"/>
                    </a:schemeClr>
                  </a:solidFill>
                </a:ln>
              </a:rPr>
            </a:br>
            <a:endParaRPr lang="en-US" sz="5333" dirty="0">
              <a:ln>
                <a:solidFill>
                  <a:schemeClr val="tx1">
                    <a:alpha val="49000"/>
                  </a:schemeClr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13420"/>
            <a:ext cx="6400800" cy="10280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 Mr. </a:t>
            </a:r>
            <a:r>
              <a:rPr lang="en-US" dirty="0" err="1" smtClean="0">
                <a:solidFill>
                  <a:schemeClr val="tx1"/>
                </a:solidFill>
              </a:rPr>
              <a:t>McSymphony</a:t>
            </a:r>
            <a:r>
              <a:rPr lang="en-US" dirty="0" smtClean="0">
                <a:solidFill>
                  <a:schemeClr val="tx1"/>
                </a:solidFill>
              </a:rPr>
              <a:t>™ Program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©2015 all right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2597" y="1133866"/>
            <a:ext cx="6259803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00"/>
                </a:solidFill>
              </a:rPr>
              <a:t> Mr. 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McSymphony</a:t>
            </a:r>
            <a:r>
              <a:rPr lang="en-US" sz="4800" dirty="0" err="1" smtClean="0">
                <a:solidFill>
                  <a:srgbClr val="000000"/>
                </a:solidFill>
              </a:rPr>
              <a:t>™’</a:t>
            </a:r>
            <a:r>
              <a:rPr lang="en-US" sz="4400" dirty="0" err="1" smtClean="0">
                <a:solidFill>
                  <a:srgbClr val="000000"/>
                </a:solidFill>
              </a:rPr>
              <a:t>s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49" y="6140235"/>
            <a:ext cx="7718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0000"/>
                </a:solidFill>
              </a:rPr>
              <a:t>1 B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DIXIELAND JAZZ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252626"/>
            <a:ext cx="57215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 10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67" y="1417638"/>
            <a:ext cx="5036739" cy="434650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3006" y="1758551"/>
            <a:ext cx="3657600" cy="372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29354" y="5502529"/>
            <a:ext cx="31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JAZZ BAND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67973" y="5656417"/>
            <a:ext cx="397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LOUIS “SATCHMO”” ARMSTRONG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000000"/>
                </a:solidFill>
              </a:rPr>
              <a:t>THE BLUES</a:t>
            </a:r>
            <a:endParaRPr lang="en-US" sz="72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7400" y="1711854"/>
            <a:ext cx="4089400" cy="394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5785" y="6091577"/>
            <a:ext cx="5442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11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029" y="5722245"/>
            <a:ext cx="3492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Duke Ellington and his Orchestra</a:t>
            </a:r>
            <a:endParaRPr lang="en-US" sz="2400" dirty="0"/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3"/>
          <a:srcRect l="-19236" r="-19236"/>
          <a:stretch>
            <a:fillRect/>
          </a:stretch>
        </p:blipFill>
        <p:spPr bwMode="auto">
          <a:xfrm>
            <a:off x="-268111" y="1657947"/>
            <a:ext cx="5356579" cy="40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000000"/>
                </a:solidFill>
              </a:rPr>
              <a:t>BEBOP</a:t>
            </a:r>
            <a:endParaRPr lang="en-US" sz="80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 bwMode="auto">
          <a:xfrm>
            <a:off x="-1301127" y="1904800"/>
            <a:ext cx="7708601" cy="378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846" y="1904800"/>
            <a:ext cx="3707954" cy="3789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490" y="6176220"/>
            <a:ext cx="56741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12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7319" y="5914610"/>
            <a:ext cx="55415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CHARLIE </a:t>
            </a:r>
            <a:r>
              <a:rPr lang="en-US" sz="3200" smtClean="0"/>
              <a:t>“YARDBIRD</a:t>
            </a:r>
            <a:r>
              <a:rPr lang="en-US" sz="3200" dirty="0" smtClean="0"/>
              <a:t>” PARKER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000000"/>
                </a:solidFill>
              </a:rPr>
              <a:t>APPALACHIA</a:t>
            </a:r>
            <a:endParaRPr lang="en-US" sz="66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38643" r="-38643"/>
          <a:stretch>
            <a:fillRect/>
          </a:stretch>
        </p:blipFill>
        <p:spPr bwMode="auto">
          <a:xfrm>
            <a:off x="-880533" y="1600201"/>
            <a:ext cx="6587067" cy="412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400" y="1600201"/>
            <a:ext cx="4089400" cy="412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6265" y="5926668"/>
            <a:ext cx="69426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13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000000"/>
                </a:solidFill>
              </a:rPr>
              <a:t>COUNTRY MUSIC</a:t>
            </a:r>
            <a:endParaRPr lang="en-US" sz="7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3333" y="6126162"/>
            <a:ext cx="81119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14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5333" y="1989667"/>
            <a:ext cx="3683000" cy="34910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695222" y="5926666"/>
            <a:ext cx="3132667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HANK WILLIAMS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584245" y="3231444"/>
            <a:ext cx="210255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FATHER </a:t>
            </a:r>
          </a:p>
          <a:p>
            <a:pPr algn="ctr"/>
            <a:r>
              <a:rPr lang="en-US" dirty="0" smtClean="0"/>
              <a:t>OF </a:t>
            </a:r>
          </a:p>
          <a:p>
            <a:pPr algn="ctr"/>
            <a:r>
              <a:rPr lang="en-US" dirty="0" smtClean="0"/>
              <a:t>MODERN COUNTRY MUSIC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000000"/>
                </a:solidFill>
              </a:rPr>
              <a:t>WESTERN MUSIC</a:t>
            </a:r>
            <a:endParaRPr lang="en-US" sz="7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800" y="5822964"/>
            <a:ext cx="65879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15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 bwMode="auto">
          <a:xfrm>
            <a:off x="-451555" y="1924756"/>
            <a:ext cx="6222999" cy="362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2222" y="1924756"/>
            <a:ext cx="3324578" cy="3254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73889" y="5545667"/>
            <a:ext cx="274602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38100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</a:rPr>
              <a:t>A CATTLE </a:t>
            </a:r>
            <a:r>
              <a:rPr lang="en-US" sz="2400" dirty="0" smtClean="0">
                <a:ln w="38100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660066"/>
                </a:solidFill>
              </a:rPr>
              <a:t>ROUNDUP</a:t>
            </a:r>
            <a:endParaRPr lang="en-US" sz="2400" dirty="0">
              <a:ln w="3810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6600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BLUEGRASS MUSIC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200" y="6240443"/>
            <a:ext cx="60799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16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-15789" r="-15789"/>
          <a:stretch>
            <a:fillRect/>
          </a:stretch>
        </p:blipFill>
        <p:spPr bwMode="auto">
          <a:xfrm>
            <a:off x="-355600" y="1767839"/>
            <a:ext cx="5830711" cy="379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5778778"/>
            <a:ext cx="38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BLUEGRASS INSTRUMENTS</a:t>
            </a:r>
            <a:endParaRPr lang="en-US" sz="2400" dirty="0"/>
          </a:p>
        </p:txBody>
      </p:sp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1" y="1767840"/>
            <a:ext cx="3606799" cy="379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80001" y="5778778"/>
            <a:ext cx="360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APPALACHIA TERRITORY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AARON COPLAND</a:t>
            </a:r>
            <a:endParaRPr lang="en-US" sz="60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60698" r="-60698"/>
          <a:stretch>
            <a:fillRect/>
          </a:stretch>
        </p:blipFill>
        <p:spPr bwMode="auto">
          <a:xfrm>
            <a:off x="-1236133" y="1715913"/>
            <a:ext cx="7332134" cy="369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6174432"/>
            <a:ext cx="70959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17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066" y="5584966"/>
            <a:ext cx="421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CONDUCTOR AND COMPOSER</a:t>
            </a:r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3466" y="2135013"/>
            <a:ext cx="4233334" cy="344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97</Words>
  <Application>Microsoft Macintosh PowerPoint</Application>
  <PresentationFormat>On-screen Show (4:3)</PresentationFormat>
  <Paragraphs>33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  MUSIC HISTORY OF EARLY NORTH AMERICA Slides 10-17  </vt:lpstr>
      <vt:lpstr>DIXIELAND JAZZ</vt:lpstr>
      <vt:lpstr>THE BLUES</vt:lpstr>
      <vt:lpstr>BEBOP</vt:lpstr>
      <vt:lpstr>APPALACHIA</vt:lpstr>
      <vt:lpstr>COUNTRY MUSIC</vt:lpstr>
      <vt:lpstr>WESTERN MUSIC</vt:lpstr>
      <vt:lpstr>BLUEGRASS MUSIC</vt:lpstr>
      <vt:lpstr>AARON COPLAND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HISTORY OF EARLY NORTH AMERICA</dc:title>
  <dc:subject/>
  <dc:creator>Beverly Battaglia</dc:creator>
  <cp:keywords/>
  <dc:description/>
  <cp:lastModifiedBy>Beverly Battaglia</cp:lastModifiedBy>
  <cp:revision>30</cp:revision>
  <dcterms:created xsi:type="dcterms:W3CDTF">2015-07-31T20:19:18Z</dcterms:created>
  <dcterms:modified xsi:type="dcterms:W3CDTF">2015-07-31T20:19:41Z</dcterms:modified>
  <cp:category/>
</cp:coreProperties>
</file>