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F1C45F8-5DCE-4A70-9261-B5A793FF26E0}" type="datetimeFigureOut">
              <a:rPr lang="en-US" smtClean="0"/>
              <a:pPr/>
              <a:t>8/16/2023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2832877-D42F-41EB-94FD-F9065EEEF6C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1C45F8-5DCE-4A70-9261-B5A793FF26E0}"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1C45F8-5DCE-4A70-9261-B5A793FF26E0}"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1C45F8-5DCE-4A70-9261-B5A793FF26E0}"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F1C45F8-5DCE-4A70-9261-B5A793FF26E0}" type="datetimeFigureOut">
              <a:rPr lang="en-US" smtClean="0"/>
              <a:pPr/>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32877-D42F-41EB-94FD-F9065EEEF6C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1C45F8-5DCE-4A70-9261-B5A793FF26E0}"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F1C45F8-5DCE-4A70-9261-B5A793FF26E0}" type="datetimeFigureOut">
              <a:rPr lang="en-US" smtClean="0"/>
              <a:pPr/>
              <a:t>8/16/2023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F1C45F8-5DCE-4A70-9261-B5A793FF26E0}" type="datetimeFigureOut">
              <a:rPr lang="en-US" smtClean="0"/>
              <a:pPr/>
              <a:t>8/16/2023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1C45F8-5DCE-4A70-9261-B5A793FF26E0}" type="datetimeFigureOut">
              <a:rPr lang="en-US" smtClean="0"/>
              <a:pPr/>
              <a:t>8/16/2023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1C45F8-5DCE-4A70-9261-B5A793FF26E0}"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832877-D42F-41EB-94FD-F9065EEEF6C4}" type="slidenum">
              <a:rPr lang="en-US" smtClean="0"/>
              <a:pPr/>
              <a:t>‹#›</a:t>
            </a:fld>
            <a:endParaRPr lang="en-U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F1C45F8-5DCE-4A70-9261-B5A793FF26E0}" type="datetimeFigureOut">
              <a:rPr lang="en-US" smtClean="0"/>
              <a:pPr/>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2832877-D42F-41EB-94FD-F9065EEEF6C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1C45F8-5DCE-4A70-9261-B5A793FF26E0}" type="datetimeFigureOut">
              <a:rPr lang="en-US" smtClean="0"/>
              <a:pPr/>
              <a:t>8/16/2023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2832877-D42F-41EB-94FD-F9065EEEF6C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4114800"/>
            <a:ext cx="9144000" cy="1600200"/>
          </a:xfrm>
        </p:spPr>
        <p:txBody>
          <a:bodyPr>
            <a:noAutofit/>
          </a:bodyPr>
          <a:lstStyle/>
          <a:p>
            <a:pPr algn="ctr"/>
            <a:r>
              <a:rPr lang="en-US" sz="4000" b="1" i="1" dirty="0" smtClean="0"/>
              <a:t>Fasting is the key to powerful and effective prayer!</a:t>
            </a:r>
            <a:endParaRPr lang="en-US" sz="40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2667000"/>
            <a:ext cx="9144000" cy="1600200"/>
          </a:xfrm>
        </p:spPr>
        <p:txBody>
          <a:bodyPr>
            <a:noAutofit/>
          </a:bodyPr>
          <a:lstStyle/>
          <a:p>
            <a:pPr lvl="0" algn="ctr"/>
            <a:r>
              <a:rPr lang="en-US" sz="3600" b="1" dirty="0" smtClean="0"/>
              <a:t>Fasting prepares us for battle by helping us focus our thoughts on Spiritual things. Hebrews 3:1</a:t>
            </a:r>
            <a:endParaRPr lang="en-US" sz="3600" b="1"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
        <p:nvSpPr>
          <p:cNvPr id="5" name="TextBox 4"/>
          <p:cNvSpPr txBox="1"/>
          <p:nvPr/>
        </p:nvSpPr>
        <p:spPr>
          <a:xfrm>
            <a:off x="381000" y="4795897"/>
            <a:ext cx="8763000" cy="2062103"/>
          </a:xfrm>
          <a:prstGeom prst="rect">
            <a:avLst/>
          </a:prstGeom>
          <a:noFill/>
        </p:spPr>
        <p:txBody>
          <a:bodyPr wrap="square" rtlCol="0">
            <a:spAutoFit/>
          </a:bodyPr>
          <a:lstStyle/>
          <a:p>
            <a:r>
              <a:rPr lang="en-US" sz="3200" dirty="0" smtClean="0"/>
              <a:t>Therefore, holy brothers and sisters, who share in the heavenly calling, fix your thoughts on Jesus, whom we acknowledge as our apostle and high priest.</a:t>
            </a:r>
            <a:endParaRPr lang="en-US" sz="32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276600"/>
            <a:ext cx="9144000" cy="1600200"/>
          </a:xfrm>
        </p:spPr>
        <p:txBody>
          <a:bodyPr>
            <a:noAutofit/>
          </a:bodyPr>
          <a:lstStyle/>
          <a:p>
            <a:pPr algn="ctr"/>
            <a:r>
              <a:rPr lang="en-US" sz="3600" b="1" dirty="0" smtClean="0"/>
              <a:t>With our spirit in control over our flesh, we can defeat the strongest enemies of God. Matt. 17:14-21</a:t>
            </a:r>
            <a:endParaRPr lang="en-US" sz="3600" b="1"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276600"/>
            <a:ext cx="9144000" cy="3124200"/>
          </a:xfrm>
        </p:spPr>
        <p:txBody>
          <a:bodyPr>
            <a:noAutofit/>
          </a:bodyPr>
          <a:lstStyle/>
          <a:p>
            <a:pPr algn="ctr"/>
            <a:r>
              <a:rPr lang="en-US" sz="3600" b="1" dirty="0" smtClean="0"/>
              <a:t>Fasting keeps us alert and ready to resist </a:t>
            </a:r>
            <a:r>
              <a:rPr lang="en-US" sz="3600" b="1" dirty="0" smtClean="0"/>
              <a:t>the  </a:t>
            </a:r>
            <a:r>
              <a:rPr lang="en-US" sz="3600" b="1" dirty="0" smtClean="0"/>
              <a:t>enemy</a:t>
            </a:r>
            <a:r>
              <a:rPr lang="en-US" sz="3600" b="1" i="1" dirty="0" smtClean="0"/>
              <a:t>.RO 16:20 </a:t>
            </a:r>
            <a:endParaRPr lang="en-US" sz="3600" b="1" i="1" dirty="0" smtClean="0"/>
          </a:p>
          <a:p>
            <a:pPr algn="ctr"/>
            <a:r>
              <a:rPr lang="en-US" sz="3600" b="1" i="1" dirty="0" smtClean="0"/>
              <a:t>The </a:t>
            </a:r>
            <a:r>
              <a:rPr lang="en-US" sz="3600" b="1" i="1" dirty="0" smtClean="0"/>
              <a:t>God of peace will soon crush Satan under your feet.    The grace of our Lord Jesus be with you.</a:t>
            </a:r>
            <a:endParaRPr lang="en-US" sz="3600" b="1" i="1"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276600"/>
            <a:ext cx="9144000" cy="3124200"/>
          </a:xfrm>
        </p:spPr>
        <p:txBody>
          <a:bodyPr>
            <a:noAutofit/>
          </a:bodyPr>
          <a:lstStyle/>
          <a:p>
            <a:pPr algn="ctr"/>
            <a:r>
              <a:rPr lang="en-US" sz="3600" b="1" dirty="0" smtClean="0"/>
              <a:t>Fasting keeps us alert and ready to resist the  enemy</a:t>
            </a:r>
            <a:r>
              <a:rPr lang="en-US" sz="3600" b="1" i="1" dirty="0" smtClean="0"/>
              <a:t>. </a:t>
            </a:r>
          </a:p>
          <a:p>
            <a:pPr algn="ctr"/>
            <a:r>
              <a:rPr lang="en-US" sz="3600" b="1" dirty="0" smtClean="0"/>
              <a:t>In </a:t>
            </a:r>
            <a:r>
              <a:rPr lang="en-US" sz="3600" b="1" dirty="0" smtClean="0"/>
              <a:t>persecution:</a:t>
            </a:r>
            <a:r>
              <a:rPr lang="en-US" sz="3600" dirty="0" smtClean="0"/>
              <a:t> 1PE 5:8-11</a:t>
            </a:r>
            <a:endParaRPr lang="en-US" sz="3600"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In persecution:</a:t>
            </a:r>
            <a:r>
              <a:rPr kumimoji="0" lang="en-U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1PE 5:8-11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276600"/>
            <a:ext cx="9144000" cy="3124200"/>
          </a:xfrm>
        </p:spPr>
        <p:txBody>
          <a:bodyPr>
            <a:noAutofit/>
          </a:bodyPr>
          <a:lstStyle/>
          <a:p>
            <a:pPr algn="ctr"/>
            <a:r>
              <a:rPr lang="en-US" sz="3600" b="1" dirty="0" smtClean="0"/>
              <a:t>Fasting keeps us alert and ready to resist the  enemy</a:t>
            </a:r>
            <a:r>
              <a:rPr lang="en-US" sz="3600" b="1" i="1" dirty="0" smtClean="0"/>
              <a:t>. </a:t>
            </a:r>
          </a:p>
          <a:p>
            <a:pPr algn="ctr"/>
            <a:r>
              <a:rPr lang="en-US" sz="3600" b="1" dirty="0" smtClean="0"/>
              <a:t>In </a:t>
            </a:r>
            <a:r>
              <a:rPr lang="en-US" sz="3600" b="1" dirty="0" smtClean="0"/>
              <a:t>persecution:</a:t>
            </a:r>
            <a:r>
              <a:rPr lang="en-US" sz="3600" dirty="0" smtClean="0"/>
              <a:t> 1PE </a:t>
            </a:r>
            <a:r>
              <a:rPr lang="en-US" sz="3600" dirty="0" smtClean="0"/>
              <a:t>5:8-11</a:t>
            </a:r>
          </a:p>
          <a:p>
            <a:pPr algn="ctr"/>
            <a:r>
              <a:rPr lang="en-US" sz="3600" b="1" dirty="0" smtClean="0"/>
              <a:t>In temptation: </a:t>
            </a:r>
            <a:r>
              <a:rPr lang="en-US" sz="3600" dirty="0" smtClean="0"/>
              <a:t>JAS 4:7-10 </a:t>
            </a:r>
            <a:endParaRPr lang="en-US" sz="3600"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In persecution:</a:t>
            </a:r>
            <a:r>
              <a:rPr kumimoji="0" lang="en-U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1PE 5:8-11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276600"/>
            <a:ext cx="9144000" cy="3124200"/>
          </a:xfrm>
        </p:spPr>
        <p:txBody>
          <a:bodyPr>
            <a:noAutofit/>
          </a:bodyPr>
          <a:lstStyle/>
          <a:p>
            <a:pPr algn="ctr"/>
            <a:r>
              <a:rPr lang="en-US" sz="3600" b="1" dirty="0" smtClean="0"/>
              <a:t>Fasting keeps us alert and ready to resist the  enemy</a:t>
            </a:r>
            <a:r>
              <a:rPr lang="en-US" sz="3600" b="1" i="1" dirty="0" smtClean="0"/>
              <a:t>. </a:t>
            </a:r>
          </a:p>
          <a:p>
            <a:pPr algn="ctr"/>
            <a:endParaRPr lang="en-US" sz="3600" b="1" i="1" dirty="0" smtClean="0"/>
          </a:p>
          <a:p>
            <a:pPr algn="ctr"/>
            <a:r>
              <a:rPr lang="en-US" sz="3600" b="1" dirty="0" smtClean="0"/>
              <a:t>Jesus </a:t>
            </a:r>
            <a:r>
              <a:rPr lang="en-US" sz="3600" b="1" dirty="0" smtClean="0"/>
              <a:t>the perfect example</a:t>
            </a:r>
            <a:r>
              <a:rPr lang="en-US" sz="3600" dirty="0" smtClean="0"/>
              <a:t>: MT 4:1-11 </a:t>
            </a:r>
          </a:p>
          <a:p>
            <a:pPr algn="ctr"/>
            <a:r>
              <a:rPr lang="en-US" sz="3600" dirty="0" smtClean="0"/>
              <a:t> </a:t>
            </a:r>
            <a:endParaRPr lang="en-US" sz="3600" dirty="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In persecution:</a:t>
            </a:r>
            <a:r>
              <a:rPr kumimoji="0" lang="en-U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1PE 5:8-11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2667000"/>
            <a:ext cx="9144000" cy="1371600"/>
          </a:xfrm>
        </p:spPr>
        <p:txBody>
          <a:bodyPr>
            <a:noAutofit/>
          </a:bodyPr>
          <a:lstStyle/>
          <a:p>
            <a:pPr algn="ctr"/>
            <a:r>
              <a:rPr lang="en-US" sz="4000" i="1" dirty="0" smtClean="0"/>
              <a:t>To be successful in prayer, we must humble ourselves. II CH 7:14-15 </a:t>
            </a:r>
            <a:endParaRPr lang="en-US" sz="4000" b="1" i="1" dirty="0"/>
          </a:p>
        </p:txBody>
      </p:sp>
      <p:sp>
        <p:nvSpPr>
          <p:cNvPr id="4" name="TextBox 3"/>
          <p:cNvSpPr txBox="1"/>
          <p:nvPr/>
        </p:nvSpPr>
        <p:spPr>
          <a:xfrm>
            <a:off x="304800" y="3886200"/>
            <a:ext cx="8839200" cy="2677656"/>
          </a:xfrm>
          <a:prstGeom prst="rect">
            <a:avLst/>
          </a:prstGeom>
          <a:noFill/>
        </p:spPr>
        <p:txBody>
          <a:bodyPr wrap="square" rtlCol="0">
            <a:spAutoFit/>
          </a:bodyPr>
          <a:lstStyle/>
          <a:p>
            <a:r>
              <a:rPr lang="en-US" sz="2800" baseline="30000" dirty="0" smtClean="0"/>
              <a:t>14 </a:t>
            </a:r>
            <a:r>
              <a:rPr lang="en-US" sz="2800" dirty="0" smtClean="0"/>
              <a:t>if my people, who are called by my name, will humble themselves and pray and seek my face and turn from their wicked ways, then I will hear from heaven, and I will forgive their sin and will heal their land. </a:t>
            </a:r>
            <a:r>
              <a:rPr lang="en-US" sz="2800" baseline="30000" dirty="0" smtClean="0"/>
              <a:t>15 </a:t>
            </a:r>
            <a:r>
              <a:rPr lang="en-US" sz="2800" dirty="0" smtClean="0"/>
              <a:t>Now my eyes will be open and my ears attentive to the prayers offered in this place.</a:t>
            </a:r>
            <a:endParaRPr lang="en-US" sz="2800"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2667000"/>
            <a:ext cx="9144000" cy="1371600"/>
          </a:xfrm>
        </p:spPr>
        <p:txBody>
          <a:bodyPr>
            <a:noAutofit/>
          </a:bodyPr>
          <a:lstStyle/>
          <a:p>
            <a:pPr algn="ctr"/>
            <a:r>
              <a:rPr lang="en-US" sz="4000" i="1" dirty="0" smtClean="0"/>
              <a:t>To be successful in prayer, we must humble ourselves. </a:t>
            </a:r>
            <a:r>
              <a:rPr lang="en-US" sz="4000" dirty="0" smtClean="0"/>
              <a:t>PS 149:4 </a:t>
            </a:r>
            <a:endParaRPr lang="en-US" sz="4000" b="1" i="1" dirty="0"/>
          </a:p>
        </p:txBody>
      </p:sp>
      <p:sp>
        <p:nvSpPr>
          <p:cNvPr id="4" name="TextBox 3"/>
          <p:cNvSpPr txBox="1"/>
          <p:nvPr/>
        </p:nvSpPr>
        <p:spPr>
          <a:xfrm>
            <a:off x="0" y="4267200"/>
            <a:ext cx="9144000" cy="1200329"/>
          </a:xfrm>
          <a:prstGeom prst="rect">
            <a:avLst/>
          </a:prstGeom>
          <a:noFill/>
        </p:spPr>
        <p:txBody>
          <a:bodyPr wrap="square" rtlCol="0">
            <a:spAutoFit/>
          </a:bodyPr>
          <a:lstStyle/>
          <a:p>
            <a:r>
              <a:rPr lang="en-US" sz="3600" dirty="0" smtClean="0"/>
              <a:t> </a:t>
            </a:r>
            <a:r>
              <a:rPr lang="en-US" sz="3600" dirty="0" smtClean="0"/>
              <a:t>For the LORD takes delight in his people;</a:t>
            </a:r>
          </a:p>
          <a:p>
            <a:r>
              <a:rPr lang="en-US" sz="3600" dirty="0" smtClean="0"/>
              <a:t>    he crowns the humble with salvation.</a:t>
            </a:r>
            <a:endParaRPr lang="en-US" sz="36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2667000"/>
            <a:ext cx="9144000" cy="1371600"/>
          </a:xfrm>
        </p:spPr>
        <p:txBody>
          <a:bodyPr>
            <a:noAutofit/>
          </a:bodyPr>
          <a:lstStyle/>
          <a:p>
            <a:pPr lvl="0"/>
            <a:r>
              <a:rPr lang="en-US" sz="3600" b="1" dirty="0" smtClean="0"/>
              <a:t>Fasting should be a time of humbling ourselves before the Lord, not a time of showing off our “Holiness”. Matt. </a:t>
            </a:r>
            <a:r>
              <a:rPr lang="en-US" sz="4000" b="1" dirty="0" smtClean="0"/>
              <a:t>6:16</a:t>
            </a:r>
            <a:endParaRPr lang="en-US" sz="4000" b="1" dirty="0"/>
          </a:p>
        </p:txBody>
      </p:sp>
      <p:sp>
        <p:nvSpPr>
          <p:cNvPr id="4" name="TextBox 3"/>
          <p:cNvSpPr txBox="1"/>
          <p:nvPr/>
        </p:nvSpPr>
        <p:spPr>
          <a:xfrm>
            <a:off x="0" y="4495800"/>
            <a:ext cx="9144000" cy="2123658"/>
          </a:xfrm>
          <a:prstGeom prst="rect">
            <a:avLst/>
          </a:prstGeom>
          <a:noFill/>
        </p:spPr>
        <p:txBody>
          <a:bodyPr wrap="square" rtlCol="0">
            <a:spAutoFit/>
          </a:bodyPr>
          <a:lstStyle/>
          <a:p>
            <a:pPr algn="ctr"/>
            <a:r>
              <a:rPr lang="en-US" sz="3600" dirty="0" smtClean="0"/>
              <a:t> </a:t>
            </a:r>
            <a:r>
              <a:rPr lang="en-US" sz="3200" b="1" i="1" baseline="30000" dirty="0" smtClean="0"/>
              <a:t>16 </a:t>
            </a:r>
            <a:r>
              <a:rPr lang="en-US" sz="3200" b="1" i="1" dirty="0" smtClean="0"/>
              <a:t>“When you fast, do not look somber as the hypocrites do, for they disfigure their faces to show others they are fasting. Truly I tell you, they have received their reward in full.</a:t>
            </a:r>
            <a:endParaRPr lang="en-US" sz="32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048000"/>
            <a:ext cx="9144000" cy="914400"/>
          </a:xfrm>
        </p:spPr>
        <p:txBody>
          <a:bodyPr>
            <a:noAutofit/>
          </a:bodyPr>
          <a:lstStyle/>
          <a:p>
            <a:pPr lvl="0"/>
            <a:r>
              <a:rPr lang="en-US" sz="3600" b="1" dirty="0" smtClean="0"/>
              <a:t>Jesus’ parable of the two men. Luke 18:9-14</a:t>
            </a:r>
            <a:endParaRPr lang="en-US" sz="36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4" name="TextBox 3"/>
          <p:cNvSpPr txBox="1"/>
          <p:nvPr/>
        </p:nvSpPr>
        <p:spPr>
          <a:xfrm>
            <a:off x="0" y="2667000"/>
            <a:ext cx="9144000" cy="3539430"/>
          </a:xfrm>
          <a:prstGeom prst="rect">
            <a:avLst/>
          </a:prstGeom>
          <a:noFill/>
        </p:spPr>
        <p:txBody>
          <a:bodyPr wrap="square" rtlCol="0">
            <a:spAutoFit/>
          </a:bodyPr>
          <a:lstStyle/>
          <a:p>
            <a:r>
              <a:rPr lang="en-US" sz="2800" baseline="30000" dirty="0" smtClean="0"/>
              <a:t>9 </a:t>
            </a:r>
            <a:r>
              <a:rPr lang="en-US" sz="2800" dirty="0" smtClean="0"/>
              <a:t>To some who were confident of their own righteousness and looked down on everyone else, Jesus told this parable: </a:t>
            </a:r>
            <a:r>
              <a:rPr lang="en-US" sz="2800" baseline="30000" dirty="0" smtClean="0"/>
              <a:t>10 </a:t>
            </a:r>
            <a:r>
              <a:rPr lang="en-US" sz="2800" dirty="0" smtClean="0"/>
              <a:t>“Two men went up to the temple to pray, one a Pharisee and the other a tax collector. </a:t>
            </a:r>
            <a:r>
              <a:rPr lang="en-US" sz="2800" baseline="30000" dirty="0" smtClean="0"/>
              <a:t>11 </a:t>
            </a:r>
            <a:r>
              <a:rPr lang="en-US" sz="2800" dirty="0" smtClean="0"/>
              <a:t>The Pharisee stood by himself and prayed: ‘God, I thank you that I am not like other people—robbers, evildoers, adulterers—or even like this tax collector. </a:t>
            </a:r>
            <a:r>
              <a:rPr lang="en-US" sz="2800" baseline="30000" dirty="0" smtClean="0"/>
              <a:t>12 </a:t>
            </a:r>
            <a:r>
              <a:rPr lang="en-US" sz="2800" dirty="0" smtClean="0"/>
              <a:t>I fast twice a week and give a tenth of all I get</a:t>
            </a:r>
            <a:r>
              <a:rPr lang="en-US" sz="2800" dirty="0" smtClean="0"/>
              <a:t>.’</a:t>
            </a:r>
            <a:endParaRPr lang="en-US" sz="2800"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4" name="TextBox 3"/>
          <p:cNvSpPr txBox="1"/>
          <p:nvPr/>
        </p:nvSpPr>
        <p:spPr>
          <a:xfrm>
            <a:off x="0" y="3352800"/>
            <a:ext cx="9144000" cy="3108543"/>
          </a:xfrm>
          <a:prstGeom prst="rect">
            <a:avLst/>
          </a:prstGeom>
          <a:noFill/>
        </p:spPr>
        <p:txBody>
          <a:bodyPr wrap="square" rtlCol="0">
            <a:spAutoFit/>
          </a:bodyPr>
          <a:lstStyle/>
          <a:p>
            <a:r>
              <a:rPr lang="en-US" sz="2800" baseline="30000" dirty="0" smtClean="0"/>
              <a:t>13 </a:t>
            </a:r>
            <a:r>
              <a:rPr lang="en-US" sz="2800" dirty="0" smtClean="0"/>
              <a:t>“But the tax collector stood at a distance. He would not even look up to heaven, but beat his breast and said, ‘God, have mercy on me, a sinner.’</a:t>
            </a:r>
          </a:p>
          <a:p>
            <a:r>
              <a:rPr lang="en-US" sz="2800" baseline="30000" dirty="0" smtClean="0"/>
              <a:t>14 </a:t>
            </a:r>
            <a:r>
              <a:rPr lang="en-US" sz="2800" dirty="0" smtClean="0"/>
              <a:t>“I tell you that this man, rather than the other, went home justified before God. For all those who exalt themselves will be humbled, and those who humble themselves will be exalted.”</a:t>
            </a:r>
            <a:endParaRPr lang="en-US" sz="28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3048000"/>
            <a:ext cx="9144000" cy="1371600"/>
          </a:xfrm>
        </p:spPr>
        <p:txBody>
          <a:bodyPr>
            <a:noAutofit/>
          </a:bodyPr>
          <a:lstStyle/>
          <a:p>
            <a:pPr lvl="0" algn="ctr"/>
            <a:r>
              <a:rPr lang="en-US" sz="3600" dirty="0" smtClean="0"/>
              <a:t>The people of Nineveh Jonah 3:1-10</a:t>
            </a:r>
            <a:endParaRPr lang="en-US" sz="4000" b="1"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133600"/>
          </a:xfrm>
        </p:spPr>
        <p:txBody>
          <a:bodyPr>
            <a:normAutofit fontScale="90000"/>
          </a:bodyPr>
          <a:lstStyle/>
          <a:p>
            <a:pPr algn="ctr"/>
            <a:r>
              <a:rPr lang="en-US" sz="8800" dirty="0" smtClean="0"/>
              <a:t> Fasting:</a:t>
            </a:r>
            <a:br>
              <a:rPr lang="en-US" sz="8800" dirty="0" smtClean="0"/>
            </a:br>
            <a:r>
              <a:rPr lang="en-US" sz="8800" dirty="0" smtClean="0"/>
              <a:t>“P</a:t>
            </a:r>
            <a:r>
              <a:rPr lang="en-US" sz="8800" i="1" dirty="0" smtClean="0"/>
              <a:t>rayers Partner”</a:t>
            </a:r>
            <a:endParaRPr lang="en-US" sz="8800" dirty="0"/>
          </a:p>
        </p:txBody>
      </p:sp>
      <p:sp>
        <p:nvSpPr>
          <p:cNvPr id="3" name="Subtitle 2"/>
          <p:cNvSpPr>
            <a:spLocks noGrp="1"/>
          </p:cNvSpPr>
          <p:nvPr>
            <p:ph type="subTitle" idx="1"/>
          </p:nvPr>
        </p:nvSpPr>
        <p:spPr>
          <a:xfrm>
            <a:off x="0" y="2667000"/>
            <a:ext cx="9144000" cy="1600200"/>
          </a:xfrm>
        </p:spPr>
        <p:txBody>
          <a:bodyPr>
            <a:noAutofit/>
          </a:bodyPr>
          <a:lstStyle/>
          <a:p>
            <a:pPr lvl="0" algn="ctr"/>
            <a:r>
              <a:rPr lang="en-US" sz="3600" b="1" dirty="0" smtClean="0"/>
              <a:t>Fasting is a holy and personal time between you and your Heavenly Father. Matt 6:17-18</a:t>
            </a:r>
            <a:endParaRPr lang="en-US" sz="3600" b="1" dirty="0"/>
          </a:p>
        </p:txBody>
      </p:sp>
      <p:sp>
        <p:nvSpPr>
          <p:cNvPr id="4" name="TextBox 3"/>
          <p:cNvSpPr txBox="1"/>
          <p:nvPr/>
        </p:nvSpPr>
        <p:spPr>
          <a:xfrm>
            <a:off x="0" y="4495800"/>
            <a:ext cx="9144000" cy="646331"/>
          </a:xfrm>
          <a:prstGeom prst="rect">
            <a:avLst/>
          </a:prstGeom>
          <a:noFill/>
        </p:spPr>
        <p:txBody>
          <a:bodyPr wrap="square" rtlCol="0">
            <a:spAutoFit/>
          </a:bodyPr>
          <a:lstStyle/>
          <a:p>
            <a:pPr algn="ctr"/>
            <a:r>
              <a:rPr lang="en-US" sz="3600" dirty="0" smtClean="0"/>
              <a:t> </a:t>
            </a:r>
            <a:endParaRPr lang="en-US" sz="3200" b="1" i="1" dirty="0"/>
          </a:p>
        </p:txBody>
      </p:sp>
      <p:sp>
        <p:nvSpPr>
          <p:cNvPr id="5" name="TextBox 4"/>
          <p:cNvSpPr txBox="1"/>
          <p:nvPr/>
        </p:nvSpPr>
        <p:spPr>
          <a:xfrm>
            <a:off x="381000" y="4303455"/>
            <a:ext cx="8763000" cy="2554545"/>
          </a:xfrm>
          <a:prstGeom prst="rect">
            <a:avLst/>
          </a:prstGeom>
          <a:noFill/>
        </p:spPr>
        <p:txBody>
          <a:bodyPr wrap="square" rtlCol="0">
            <a:spAutoFit/>
          </a:bodyPr>
          <a:lstStyle/>
          <a:p>
            <a:r>
              <a:rPr lang="en-US" sz="3200" baseline="30000" dirty="0" smtClean="0"/>
              <a:t>17 </a:t>
            </a:r>
            <a:r>
              <a:rPr lang="en-US" sz="3200" dirty="0" smtClean="0"/>
              <a:t>But when you fast, put oil on your head and wash your face, </a:t>
            </a:r>
            <a:r>
              <a:rPr lang="en-US" sz="3200" baseline="30000" dirty="0" smtClean="0"/>
              <a:t>18 </a:t>
            </a:r>
            <a:r>
              <a:rPr lang="en-US" sz="3200" dirty="0" smtClean="0"/>
              <a:t>so that it will not be obvious to others that you are fasting, but only to your Father, who is unseen; and your Father, who sees what is done in secret, will reward you.</a:t>
            </a:r>
            <a:endParaRPr lang="en-US" sz="32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TotalTime>
  <Words>341</Words>
  <Application>Microsoft Office PowerPoint</Application>
  <PresentationFormat>On-screen Show (4:3)</PresentationFormat>
  <Paragraphs>53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lpstr> Fasting: “Prayers Partner”</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Prayer</dc:title>
  <dc:creator>rick badgerow</dc:creator>
  <cp:lastModifiedBy>rick badgerow</cp:lastModifiedBy>
  <cp:revision>4</cp:revision>
  <dcterms:created xsi:type="dcterms:W3CDTF">2023-08-02T21:22:20Z</dcterms:created>
  <dcterms:modified xsi:type="dcterms:W3CDTF">2023-08-16T22:15:11Z</dcterms:modified>
</cp:coreProperties>
</file>