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68" y="-62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817" y="228600"/>
            <a:ext cx="1434332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TURN N BURN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1 barrel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barrel up at the end of the ring.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Riders can approach barrel from right or left.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Must do a full circle around barrel.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knocks over barrel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goes off course there will be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runs over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581400" y="3657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895600" y="3124200"/>
            <a:ext cx="1988344" cy="4455319"/>
          </a:xfrm>
          <a:custGeom>
            <a:avLst/>
            <a:gdLst>
              <a:gd name="connsiteX0" fmla="*/ 1881187 w 1988344"/>
              <a:gd name="connsiteY0" fmla="*/ 4455319 h 4455319"/>
              <a:gd name="connsiteX1" fmla="*/ 1838325 w 1988344"/>
              <a:gd name="connsiteY1" fmla="*/ 1069181 h 4455319"/>
              <a:gd name="connsiteX2" fmla="*/ 981075 w 1988344"/>
              <a:gd name="connsiteY2" fmla="*/ 83344 h 4455319"/>
              <a:gd name="connsiteX3" fmla="*/ 80962 w 1988344"/>
              <a:gd name="connsiteY3" fmla="*/ 569119 h 4455319"/>
              <a:gd name="connsiteX4" fmla="*/ 495300 w 1988344"/>
              <a:gd name="connsiteY4" fmla="*/ 1583531 h 4455319"/>
              <a:gd name="connsiteX5" fmla="*/ 1752600 w 1988344"/>
              <a:gd name="connsiteY5" fmla="*/ 1012031 h 4455319"/>
              <a:gd name="connsiteX6" fmla="*/ 866775 w 1988344"/>
              <a:gd name="connsiteY6" fmla="*/ 269081 h 4455319"/>
              <a:gd name="connsiteX7" fmla="*/ 409575 w 1988344"/>
              <a:gd name="connsiteY7" fmla="*/ 783431 h 4455319"/>
              <a:gd name="connsiteX8" fmla="*/ 409575 w 1988344"/>
              <a:gd name="connsiteY8" fmla="*/ 4383881 h 4455319"/>
              <a:gd name="connsiteX9" fmla="*/ 409575 w 1988344"/>
              <a:gd name="connsiteY9" fmla="*/ 4169569 h 4455319"/>
              <a:gd name="connsiteX10" fmla="*/ 409575 w 1988344"/>
              <a:gd name="connsiteY10" fmla="*/ 3912394 h 4455319"/>
              <a:gd name="connsiteX11" fmla="*/ 409575 w 1988344"/>
              <a:gd name="connsiteY11" fmla="*/ 3812381 h 4455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8344" h="4455319">
                <a:moveTo>
                  <a:pt x="1881187" y="4455319"/>
                </a:moveTo>
                <a:cubicBezTo>
                  <a:pt x="1934765" y="3126581"/>
                  <a:pt x="1988344" y="1797843"/>
                  <a:pt x="1838325" y="1069181"/>
                </a:cubicBezTo>
                <a:cubicBezTo>
                  <a:pt x="1688306" y="340519"/>
                  <a:pt x="1273969" y="166688"/>
                  <a:pt x="981075" y="83344"/>
                </a:cubicBezTo>
                <a:cubicBezTo>
                  <a:pt x="688181" y="0"/>
                  <a:pt x="161924" y="319088"/>
                  <a:pt x="80962" y="569119"/>
                </a:cubicBezTo>
                <a:cubicBezTo>
                  <a:pt x="0" y="819150"/>
                  <a:pt x="216694" y="1509712"/>
                  <a:pt x="495300" y="1583531"/>
                </a:cubicBezTo>
                <a:cubicBezTo>
                  <a:pt x="773906" y="1657350"/>
                  <a:pt x="1690688" y="1231106"/>
                  <a:pt x="1752600" y="1012031"/>
                </a:cubicBezTo>
                <a:cubicBezTo>
                  <a:pt x="1814512" y="792956"/>
                  <a:pt x="1090612" y="307181"/>
                  <a:pt x="866775" y="269081"/>
                </a:cubicBezTo>
                <a:cubicBezTo>
                  <a:pt x="642938" y="230981"/>
                  <a:pt x="485775" y="97631"/>
                  <a:pt x="409575" y="783431"/>
                </a:cubicBezTo>
                <a:cubicBezTo>
                  <a:pt x="333375" y="1469231"/>
                  <a:pt x="409575" y="4383881"/>
                  <a:pt x="409575" y="4383881"/>
                </a:cubicBezTo>
                <a:lnTo>
                  <a:pt x="409575" y="4169569"/>
                </a:lnTo>
                <a:lnTo>
                  <a:pt x="409575" y="3912394"/>
                </a:lnTo>
                <a:lnTo>
                  <a:pt x="409575" y="3812381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3200400" y="7086600"/>
            <a:ext cx="256032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>
            <a:off x="4724400" y="7162800"/>
            <a:ext cx="2286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800600" y="4419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21" idx="2"/>
          </p:cNvCxnSpPr>
          <p:nvPr/>
        </p:nvCxnSpPr>
        <p:spPr>
          <a:xfrm flipH="1" flipV="1">
            <a:off x="3876675" y="3207544"/>
            <a:ext cx="390525" cy="145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124200" y="32766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971800" y="3962400"/>
            <a:ext cx="76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3505200" y="45720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4038600" y="35052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1" idx="7"/>
          </p:cNvCxnSpPr>
          <p:nvPr/>
        </p:nvCxnSpPr>
        <p:spPr>
          <a:xfrm flipH="1">
            <a:off x="3276600" y="3907631"/>
            <a:ext cx="28575" cy="588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276600" y="51054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26</cp:revision>
  <dcterms:created xsi:type="dcterms:W3CDTF">2020-02-07T21:22:20Z</dcterms:created>
  <dcterms:modified xsi:type="dcterms:W3CDTF">2023-01-21T21:58:32Z</dcterms:modified>
</cp:coreProperties>
</file>