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315200" cy="9601200"/>
  <p:notesSz cx="6858000" cy="9144000"/>
  <p:defaultTextStyle>
    <a:defPPr>
      <a:defRPr lang="en-US"/>
    </a:defPPr>
    <a:lvl1pPr marL="0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3306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6612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9918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33224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6531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310" y="-91"/>
      </p:cViewPr>
      <p:guideLst>
        <p:guide orient="horz" pos="3024"/>
        <p:guide pos="23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2982597"/>
            <a:ext cx="621792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5440680"/>
            <a:ext cx="512064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3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6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9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3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6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9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3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6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3520" y="384495"/>
            <a:ext cx="1645920" cy="81921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384495"/>
            <a:ext cx="4815840" cy="81921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1" y="6169660"/>
            <a:ext cx="6217920" cy="190690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1" y="4069400"/>
            <a:ext cx="6217920" cy="2100261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330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661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4991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332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65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998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831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664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2240282"/>
            <a:ext cx="3230880" cy="633634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60" y="2240282"/>
            <a:ext cx="3230880" cy="633634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1" y="2149158"/>
            <a:ext cx="3232150" cy="8956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1" y="3044825"/>
            <a:ext cx="3232150" cy="55318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1" y="2149158"/>
            <a:ext cx="3233420" cy="89566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1" y="3044825"/>
            <a:ext cx="3233420" cy="5531803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82270"/>
            <a:ext cx="2406651" cy="162687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382271"/>
            <a:ext cx="4089401" cy="8194359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0" y="2009141"/>
            <a:ext cx="2406651" cy="6567489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6720840"/>
            <a:ext cx="4389120" cy="793434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857885"/>
            <a:ext cx="4389120" cy="5760720"/>
          </a:xfrm>
        </p:spPr>
        <p:txBody>
          <a:bodyPr/>
          <a:lstStyle>
            <a:lvl1pPr marL="0" indent="0">
              <a:buNone/>
              <a:defRPr sz="3400"/>
            </a:lvl1pPr>
            <a:lvl2pPr marL="483306" indent="0">
              <a:buNone/>
              <a:defRPr sz="3000"/>
            </a:lvl2pPr>
            <a:lvl3pPr marL="966612" indent="0">
              <a:buNone/>
              <a:defRPr sz="2500"/>
            </a:lvl3pPr>
            <a:lvl4pPr marL="1449918" indent="0">
              <a:buNone/>
              <a:defRPr sz="2100"/>
            </a:lvl4pPr>
            <a:lvl5pPr marL="1933224" indent="0">
              <a:buNone/>
              <a:defRPr sz="2100"/>
            </a:lvl5pPr>
            <a:lvl6pPr marL="2416531" indent="0">
              <a:buNone/>
              <a:defRPr sz="2100"/>
            </a:lvl6pPr>
            <a:lvl7pPr marL="2899837" indent="0">
              <a:buNone/>
              <a:defRPr sz="2100"/>
            </a:lvl7pPr>
            <a:lvl8pPr marL="3383143" indent="0">
              <a:buNone/>
              <a:defRPr sz="2100"/>
            </a:lvl8pPr>
            <a:lvl9pPr marL="3866449" indent="0">
              <a:buNone/>
              <a:defRPr sz="2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7514274"/>
            <a:ext cx="4389120" cy="1126806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384493"/>
            <a:ext cx="6583680" cy="1600200"/>
          </a:xfrm>
          <a:prstGeom prst="rect">
            <a:avLst/>
          </a:prstGeom>
        </p:spPr>
        <p:txBody>
          <a:bodyPr vert="horz" lIns="96661" tIns="48331" rIns="96661" bIns="4833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240282"/>
            <a:ext cx="6583680" cy="6336348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5760" y="8898891"/>
            <a:ext cx="17068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1EA17-E2FE-451D-BBE5-8CBF896A9277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9360" y="8898891"/>
            <a:ext cx="23164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2560" y="8898891"/>
            <a:ext cx="1706880" cy="511175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09290-959F-489E-86B6-BA92C8A9A1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6612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2480" indent="-362480" algn="l" defTabSz="966612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5372" indent="-302066" algn="l" defTabSz="966612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8265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1571" indent="-241653" algn="l" defTabSz="966612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878" indent="-241653" algn="l" defTabSz="966612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8184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490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24796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08102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306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612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9918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224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6531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99837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3143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6449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9267" y="228600"/>
            <a:ext cx="735422" cy="313050"/>
          </a:xfrm>
          <a:prstGeom prst="rect">
            <a:avLst/>
          </a:prstGeom>
          <a:noFill/>
        </p:spPr>
        <p:txBody>
          <a:bodyPr wrap="none" lIns="96661" tIns="48331" rIns="96661" bIns="48331" rtlCol="0">
            <a:spAutoFit/>
          </a:bodyPr>
          <a:lstStyle/>
          <a:p>
            <a:pPr algn="ctr"/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BIG  Z</a:t>
            </a:r>
            <a:endParaRPr lang="en-US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762000"/>
            <a:ext cx="6629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EQUIPMENT:                  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4 barrels, 2 poles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SET UP:                              Set barrels up in a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square with a pole in between the two barrels closest to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the finish line and a pole in between the two far end barrels as shown in the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diagram below.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RULES:                             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Riders must enter the pattern on the right and follow it as shown below.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If the rider knocks over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 barrel or pole there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will be a 5 second penalty </a:t>
            </a: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added to their time.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DISQUALIFICATIONS:    If rider knocks over more than one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obstacle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there will be no time.</a:t>
            </a: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                                           If the rider goes off course there will be no time.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62600" y="9220200"/>
            <a:ext cx="11657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Times New Roman" pitchFamily="18" charset="0"/>
                <a:cs typeface="Times New Roman" pitchFamily="18" charset="0"/>
              </a:rPr>
              <a:t>Updated Feb. 2020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5105400" y="65532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057400" y="65532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057400" y="43434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105400" y="44196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onut 24"/>
          <p:cNvSpPr/>
          <p:nvPr/>
        </p:nvSpPr>
        <p:spPr>
          <a:xfrm>
            <a:off x="3733800" y="4572000"/>
            <a:ext cx="304800" cy="3048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Donut 26"/>
          <p:cNvSpPr/>
          <p:nvPr/>
        </p:nvSpPr>
        <p:spPr>
          <a:xfrm>
            <a:off x="3733800" y="6705600"/>
            <a:ext cx="304800" cy="30480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1353243" y="3990109"/>
            <a:ext cx="4659099" cy="4253346"/>
          </a:xfrm>
          <a:custGeom>
            <a:avLst/>
            <a:gdLst>
              <a:gd name="connsiteX0" fmla="*/ 4645775 w 4659099"/>
              <a:gd name="connsiteY0" fmla="*/ 4253346 h 4253346"/>
              <a:gd name="connsiteX1" fmla="*/ 4631921 w 4659099"/>
              <a:gd name="connsiteY1" fmla="*/ 2784764 h 4253346"/>
              <a:gd name="connsiteX2" fmla="*/ 4604212 w 4659099"/>
              <a:gd name="connsiteY2" fmla="*/ 2743200 h 4253346"/>
              <a:gd name="connsiteX3" fmla="*/ 4548793 w 4659099"/>
              <a:gd name="connsiteY3" fmla="*/ 2660073 h 4253346"/>
              <a:gd name="connsiteX4" fmla="*/ 4451812 w 4659099"/>
              <a:gd name="connsiteY4" fmla="*/ 2563091 h 4253346"/>
              <a:gd name="connsiteX5" fmla="*/ 4437957 w 4659099"/>
              <a:gd name="connsiteY5" fmla="*/ 2521527 h 4253346"/>
              <a:gd name="connsiteX6" fmla="*/ 4313266 w 4659099"/>
              <a:gd name="connsiteY6" fmla="*/ 2438400 h 4253346"/>
              <a:gd name="connsiteX7" fmla="*/ 4271702 w 4659099"/>
              <a:gd name="connsiteY7" fmla="*/ 2410691 h 4253346"/>
              <a:gd name="connsiteX8" fmla="*/ 4230139 w 4659099"/>
              <a:gd name="connsiteY8" fmla="*/ 2369127 h 4253346"/>
              <a:gd name="connsiteX9" fmla="*/ 4147012 w 4659099"/>
              <a:gd name="connsiteY9" fmla="*/ 2341418 h 4253346"/>
              <a:gd name="connsiteX10" fmla="*/ 4022321 w 4659099"/>
              <a:gd name="connsiteY10" fmla="*/ 2299855 h 4253346"/>
              <a:gd name="connsiteX11" fmla="*/ 3606684 w 4659099"/>
              <a:gd name="connsiteY11" fmla="*/ 2313709 h 4253346"/>
              <a:gd name="connsiteX12" fmla="*/ 3523557 w 4659099"/>
              <a:gd name="connsiteY12" fmla="*/ 2355273 h 4253346"/>
              <a:gd name="connsiteX13" fmla="*/ 3440430 w 4659099"/>
              <a:gd name="connsiteY13" fmla="*/ 2396836 h 4253346"/>
              <a:gd name="connsiteX14" fmla="*/ 3343448 w 4659099"/>
              <a:gd name="connsiteY14" fmla="*/ 2466109 h 4253346"/>
              <a:gd name="connsiteX15" fmla="*/ 3301884 w 4659099"/>
              <a:gd name="connsiteY15" fmla="*/ 2493818 h 4253346"/>
              <a:gd name="connsiteX16" fmla="*/ 3274175 w 4659099"/>
              <a:gd name="connsiteY16" fmla="*/ 2535382 h 4253346"/>
              <a:gd name="connsiteX17" fmla="*/ 3163339 w 4659099"/>
              <a:gd name="connsiteY17" fmla="*/ 2632364 h 4253346"/>
              <a:gd name="connsiteX18" fmla="*/ 3107921 w 4659099"/>
              <a:gd name="connsiteY18" fmla="*/ 2660073 h 4253346"/>
              <a:gd name="connsiteX19" fmla="*/ 3038648 w 4659099"/>
              <a:gd name="connsiteY19" fmla="*/ 2729346 h 4253346"/>
              <a:gd name="connsiteX20" fmla="*/ 3010939 w 4659099"/>
              <a:gd name="connsiteY20" fmla="*/ 2770909 h 4253346"/>
              <a:gd name="connsiteX21" fmla="*/ 2969375 w 4659099"/>
              <a:gd name="connsiteY21" fmla="*/ 2798618 h 4253346"/>
              <a:gd name="connsiteX22" fmla="*/ 2872393 w 4659099"/>
              <a:gd name="connsiteY22" fmla="*/ 2909455 h 4253346"/>
              <a:gd name="connsiteX23" fmla="*/ 2803121 w 4659099"/>
              <a:gd name="connsiteY23" fmla="*/ 3006436 h 4253346"/>
              <a:gd name="connsiteX24" fmla="*/ 2775412 w 4659099"/>
              <a:gd name="connsiteY24" fmla="*/ 3034146 h 4253346"/>
              <a:gd name="connsiteX25" fmla="*/ 2761557 w 4659099"/>
              <a:gd name="connsiteY25" fmla="*/ 3075709 h 4253346"/>
              <a:gd name="connsiteX26" fmla="*/ 2719993 w 4659099"/>
              <a:gd name="connsiteY26" fmla="*/ 3103418 h 4253346"/>
              <a:gd name="connsiteX27" fmla="*/ 2678430 w 4659099"/>
              <a:gd name="connsiteY27" fmla="*/ 3186546 h 4253346"/>
              <a:gd name="connsiteX28" fmla="*/ 2636866 w 4659099"/>
              <a:gd name="connsiteY28" fmla="*/ 3200400 h 4253346"/>
              <a:gd name="connsiteX29" fmla="*/ 2553739 w 4659099"/>
              <a:gd name="connsiteY29" fmla="*/ 3255818 h 4253346"/>
              <a:gd name="connsiteX30" fmla="*/ 2470612 w 4659099"/>
              <a:gd name="connsiteY30" fmla="*/ 3297382 h 4253346"/>
              <a:gd name="connsiteX31" fmla="*/ 2138102 w 4659099"/>
              <a:gd name="connsiteY31" fmla="*/ 3283527 h 4253346"/>
              <a:gd name="connsiteX32" fmla="*/ 2096539 w 4659099"/>
              <a:gd name="connsiteY32" fmla="*/ 3269673 h 4253346"/>
              <a:gd name="connsiteX33" fmla="*/ 2013412 w 4659099"/>
              <a:gd name="connsiteY33" fmla="*/ 3186546 h 4253346"/>
              <a:gd name="connsiteX34" fmla="*/ 1985702 w 4659099"/>
              <a:gd name="connsiteY34" fmla="*/ 3158836 h 4253346"/>
              <a:gd name="connsiteX35" fmla="*/ 1957993 w 4659099"/>
              <a:gd name="connsiteY35" fmla="*/ 3117273 h 4253346"/>
              <a:gd name="connsiteX36" fmla="*/ 1916430 w 4659099"/>
              <a:gd name="connsiteY36" fmla="*/ 3103418 h 4253346"/>
              <a:gd name="connsiteX37" fmla="*/ 1861012 w 4659099"/>
              <a:gd name="connsiteY37" fmla="*/ 3020291 h 4253346"/>
              <a:gd name="connsiteX38" fmla="*/ 1833302 w 4659099"/>
              <a:gd name="connsiteY38" fmla="*/ 2992582 h 4253346"/>
              <a:gd name="connsiteX39" fmla="*/ 1805593 w 4659099"/>
              <a:gd name="connsiteY39" fmla="*/ 2951018 h 4253346"/>
              <a:gd name="connsiteX40" fmla="*/ 1764030 w 4659099"/>
              <a:gd name="connsiteY40" fmla="*/ 2937164 h 4253346"/>
              <a:gd name="connsiteX41" fmla="*/ 1708612 w 4659099"/>
              <a:gd name="connsiteY41" fmla="*/ 2854036 h 4253346"/>
              <a:gd name="connsiteX42" fmla="*/ 1694757 w 4659099"/>
              <a:gd name="connsiteY42" fmla="*/ 2812473 h 4253346"/>
              <a:gd name="connsiteX43" fmla="*/ 1653193 w 4659099"/>
              <a:gd name="connsiteY43" fmla="*/ 2784764 h 4253346"/>
              <a:gd name="connsiteX44" fmla="*/ 1528502 w 4659099"/>
              <a:gd name="connsiteY44" fmla="*/ 2673927 h 4253346"/>
              <a:gd name="connsiteX45" fmla="*/ 1459230 w 4659099"/>
              <a:gd name="connsiteY45" fmla="*/ 2604655 h 4253346"/>
              <a:gd name="connsiteX46" fmla="*/ 1431521 w 4659099"/>
              <a:gd name="connsiteY46" fmla="*/ 2563091 h 4253346"/>
              <a:gd name="connsiteX47" fmla="*/ 1389957 w 4659099"/>
              <a:gd name="connsiteY47" fmla="*/ 2521527 h 4253346"/>
              <a:gd name="connsiteX48" fmla="*/ 1362248 w 4659099"/>
              <a:gd name="connsiteY48" fmla="*/ 2479964 h 4253346"/>
              <a:gd name="connsiteX49" fmla="*/ 1320684 w 4659099"/>
              <a:gd name="connsiteY49" fmla="*/ 2466109 h 4253346"/>
              <a:gd name="connsiteX50" fmla="*/ 1209848 w 4659099"/>
              <a:gd name="connsiteY50" fmla="*/ 2382982 h 4253346"/>
              <a:gd name="connsiteX51" fmla="*/ 1168284 w 4659099"/>
              <a:gd name="connsiteY51" fmla="*/ 2355273 h 4253346"/>
              <a:gd name="connsiteX52" fmla="*/ 1085157 w 4659099"/>
              <a:gd name="connsiteY52" fmla="*/ 2327564 h 4253346"/>
              <a:gd name="connsiteX53" fmla="*/ 1043593 w 4659099"/>
              <a:gd name="connsiteY53" fmla="*/ 2299855 h 4253346"/>
              <a:gd name="connsiteX54" fmla="*/ 641812 w 4659099"/>
              <a:gd name="connsiteY54" fmla="*/ 2327564 h 4253346"/>
              <a:gd name="connsiteX55" fmla="*/ 614102 w 4659099"/>
              <a:gd name="connsiteY55" fmla="*/ 2355273 h 4253346"/>
              <a:gd name="connsiteX56" fmla="*/ 600248 w 4659099"/>
              <a:gd name="connsiteY56" fmla="*/ 2396836 h 4253346"/>
              <a:gd name="connsiteX57" fmla="*/ 558684 w 4659099"/>
              <a:gd name="connsiteY57" fmla="*/ 2410691 h 4253346"/>
              <a:gd name="connsiteX58" fmla="*/ 530975 w 4659099"/>
              <a:gd name="connsiteY58" fmla="*/ 2452255 h 4253346"/>
              <a:gd name="connsiteX59" fmla="*/ 489412 w 4659099"/>
              <a:gd name="connsiteY59" fmla="*/ 2479964 h 4253346"/>
              <a:gd name="connsiteX60" fmla="*/ 475557 w 4659099"/>
              <a:gd name="connsiteY60" fmla="*/ 2535382 h 4253346"/>
              <a:gd name="connsiteX61" fmla="*/ 461702 w 4659099"/>
              <a:gd name="connsiteY61" fmla="*/ 2576946 h 4253346"/>
              <a:gd name="connsiteX62" fmla="*/ 447848 w 4659099"/>
              <a:gd name="connsiteY62" fmla="*/ 2646218 h 4253346"/>
              <a:gd name="connsiteX63" fmla="*/ 433993 w 4659099"/>
              <a:gd name="connsiteY63" fmla="*/ 2687782 h 4253346"/>
              <a:gd name="connsiteX64" fmla="*/ 406284 w 4659099"/>
              <a:gd name="connsiteY64" fmla="*/ 2840182 h 4253346"/>
              <a:gd name="connsiteX65" fmla="*/ 392430 w 4659099"/>
              <a:gd name="connsiteY65" fmla="*/ 2881746 h 4253346"/>
              <a:gd name="connsiteX66" fmla="*/ 406284 w 4659099"/>
              <a:gd name="connsiteY66" fmla="*/ 3186546 h 4253346"/>
              <a:gd name="connsiteX67" fmla="*/ 489412 w 4659099"/>
              <a:gd name="connsiteY67" fmla="*/ 3297382 h 4253346"/>
              <a:gd name="connsiteX68" fmla="*/ 530975 w 4659099"/>
              <a:gd name="connsiteY68" fmla="*/ 3325091 h 4253346"/>
              <a:gd name="connsiteX69" fmla="*/ 669521 w 4659099"/>
              <a:gd name="connsiteY69" fmla="*/ 3366655 h 4253346"/>
              <a:gd name="connsiteX70" fmla="*/ 752648 w 4659099"/>
              <a:gd name="connsiteY70" fmla="*/ 3408218 h 4253346"/>
              <a:gd name="connsiteX71" fmla="*/ 1112866 w 4659099"/>
              <a:gd name="connsiteY71" fmla="*/ 3394364 h 4253346"/>
              <a:gd name="connsiteX72" fmla="*/ 1237557 w 4659099"/>
              <a:gd name="connsiteY72" fmla="*/ 3325091 h 4253346"/>
              <a:gd name="connsiteX73" fmla="*/ 1279121 w 4659099"/>
              <a:gd name="connsiteY73" fmla="*/ 3311236 h 4253346"/>
              <a:gd name="connsiteX74" fmla="*/ 1389957 w 4659099"/>
              <a:gd name="connsiteY74" fmla="*/ 3214255 h 4253346"/>
              <a:gd name="connsiteX75" fmla="*/ 1431521 w 4659099"/>
              <a:gd name="connsiteY75" fmla="*/ 3200400 h 4253346"/>
              <a:gd name="connsiteX76" fmla="*/ 1556212 w 4659099"/>
              <a:gd name="connsiteY76" fmla="*/ 3103418 h 4253346"/>
              <a:gd name="connsiteX77" fmla="*/ 1597775 w 4659099"/>
              <a:gd name="connsiteY77" fmla="*/ 3075709 h 4253346"/>
              <a:gd name="connsiteX78" fmla="*/ 1639339 w 4659099"/>
              <a:gd name="connsiteY78" fmla="*/ 3048000 h 4253346"/>
              <a:gd name="connsiteX79" fmla="*/ 1708612 w 4659099"/>
              <a:gd name="connsiteY79" fmla="*/ 2978727 h 4253346"/>
              <a:gd name="connsiteX80" fmla="*/ 1750175 w 4659099"/>
              <a:gd name="connsiteY80" fmla="*/ 2937164 h 4253346"/>
              <a:gd name="connsiteX81" fmla="*/ 1833302 w 4659099"/>
              <a:gd name="connsiteY81" fmla="*/ 2881746 h 4253346"/>
              <a:gd name="connsiteX82" fmla="*/ 1902575 w 4659099"/>
              <a:gd name="connsiteY82" fmla="*/ 2826327 h 4253346"/>
              <a:gd name="connsiteX83" fmla="*/ 1930284 w 4659099"/>
              <a:gd name="connsiteY83" fmla="*/ 2784764 h 4253346"/>
              <a:gd name="connsiteX84" fmla="*/ 1971848 w 4659099"/>
              <a:gd name="connsiteY84" fmla="*/ 2770909 h 4253346"/>
              <a:gd name="connsiteX85" fmla="*/ 2013412 w 4659099"/>
              <a:gd name="connsiteY85" fmla="*/ 2743200 h 4253346"/>
              <a:gd name="connsiteX86" fmla="*/ 2054975 w 4659099"/>
              <a:gd name="connsiteY86" fmla="*/ 2701636 h 4253346"/>
              <a:gd name="connsiteX87" fmla="*/ 2138102 w 4659099"/>
              <a:gd name="connsiteY87" fmla="*/ 2646218 h 4253346"/>
              <a:gd name="connsiteX88" fmla="*/ 2151957 w 4659099"/>
              <a:gd name="connsiteY88" fmla="*/ 2604655 h 4253346"/>
              <a:gd name="connsiteX89" fmla="*/ 2207375 w 4659099"/>
              <a:gd name="connsiteY89" fmla="*/ 2590800 h 4253346"/>
              <a:gd name="connsiteX90" fmla="*/ 2248939 w 4659099"/>
              <a:gd name="connsiteY90" fmla="*/ 2563091 h 4253346"/>
              <a:gd name="connsiteX91" fmla="*/ 2318212 w 4659099"/>
              <a:gd name="connsiteY91" fmla="*/ 2493818 h 4253346"/>
              <a:gd name="connsiteX92" fmla="*/ 2345921 w 4659099"/>
              <a:gd name="connsiteY92" fmla="*/ 2452255 h 4253346"/>
              <a:gd name="connsiteX93" fmla="*/ 2387484 w 4659099"/>
              <a:gd name="connsiteY93" fmla="*/ 2438400 h 4253346"/>
              <a:gd name="connsiteX94" fmla="*/ 2470612 w 4659099"/>
              <a:gd name="connsiteY94" fmla="*/ 2382982 h 4253346"/>
              <a:gd name="connsiteX95" fmla="*/ 2539884 w 4659099"/>
              <a:gd name="connsiteY95" fmla="*/ 2313709 h 4253346"/>
              <a:gd name="connsiteX96" fmla="*/ 2581448 w 4659099"/>
              <a:gd name="connsiteY96" fmla="*/ 2272146 h 4253346"/>
              <a:gd name="connsiteX97" fmla="*/ 2664575 w 4659099"/>
              <a:gd name="connsiteY97" fmla="*/ 2216727 h 4253346"/>
              <a:gd name="connsiteX98" fmla="*/ 2733848 w 4659099"/>
              <a:gd name="connsiteY98" fmla="*/ 2161309 h 4253346"/>
              <a:gd name="connsiteX99" fmla="*/ 2775412 w 4659099"/>
              <a:gd name="connsiteY99" fmla="*/ 2119746 h 4253346"/>
              <a:gd name="connsiteX100" fmla="*/ 2816975 w 4659099"/>
              <a:gd name="connsiteY100" fmla="*/ 2105891 h 4253346"/>
              <a:gd name="connsiteX101" fmla="*/ 2900102 w 4659099"/>
              <a:gd name="connsiteY101" fmla="*/ 2036618 h 4253346"/>
              <a:gd name="connsiteX102" fmla="*/ 2941666 w 4659099"/>
              <a:gd name="connsiteY102" fmla="*/ 2022764 h 4253346"/>
              <a:gd name="connsiteX103" fmla="*/ 3024793 w 4659099"/>
              <a:gd name="connsiteY103" fmla="*/ 1981200 h 4253346"/>
              <a:gd name="connsiteX104" fmla="*/ 3066357 w 4659099"/>
              <a:gd name="connsiteY104" fmla="*/ 1953491 h 4253346"/>
              <a:gd name="connsiteX105" fmla="*/ 3094066 w 4659099"/>
              <a:gd name="connsiteY105" fmla="*/ 1911927 h 4253346"/>
              <a:gd name="connsiteX106" fmla="*/ 3177193 w 4659099"/>
              <a:gd name="connsiteY106" fmla="*/ 1856509 h 4253346"/>
              <a:gd name="connsiteX107" fmla="*/ 3246466 w 4659099"/>
              <a:gd name="connsiteY107" fmla="*/ 1801091 h 4253346"/>
              <a:gd name="connsiteX108" fmla="*/ 3329593 w 4659099"/>
              <a:gd name="connsiteY108" fmla="*/ 1745673 h 4253346"/>
              <a:gd name="connsiteX109" fmla="*/ 3454284 w 4659099"/>
              <a:gd name="connsiteY109" fmla="*/ 1634836 h 4253346"/>
              <a:gd name="connsiteX110" fmla="*/ 3481993 w 4659099"/>
              <a:gd name="connsiteY110" fmla="*/ 1593273 h 4253346"/>
              <a:gd name="connsiteX111" fmla="*/ 3565121 w 4659099"/>
              <a:gd name="connsiteY111" fmla="*/ 1537855 h 4253346"/>
              <a:gd name="connsiteX112" fmla="*/ 3675957 w 4659099"/>
              <a:gd name="connsiteY112" fmla="*/ 1440873 h 4253346"/>
              <a:gd name="connsiteX113" fmla="*/ 3759084 w 4659099"/>
              <a:gd name="connsiteY113" fmla="*/ 1385455 h 4253346"/>
              <a:gd name="connsiteX114" fmla="*/ 3828357 w 4659099"/>
              <a:gd name="connsiteY114" fmla="*/ 1330036 h 4253346"/>
              <a:gd name="connsiteX115" fmla="*/ 3856066 w 4659099"/>
              <a:gd name="connsiteY115" fmla="*/ 1288473 h 4253346"/>
              <a:gd name="connsiteX116" fmla="*/ 3897630 w 4659099"/>
              <a:gd name="connsiteY116" fmla="*/ 1274618 h 4253346"/>
              <a:gd name="connsiteX117" fmla="*/ 3994612 w 4659099"/>
              <a:gd name="connsiteY117" fmla="*/ 1246909 h 4253346"/>
              <a:gd name="connsiteX118" fmla="*/ 4077739 w 4659099"/>
              <a:gd name="connsiteY118" fmla="*/ 1177636 h 4253346"/>
              <a:gd name="connsiteX119" fmla="*/ 4119302 w 4659099"/>
              <a:gd name="connsiteY119" fmla="*/ 1149927 h 4253346"/>
              <a:gd name="connsiteX120" fmla="*/ 4147012 w 4659099"/>
              <a:gd name="connsiteY120" fmla="*/ 1122218 h 4253346"/>
              <a:gd name="connsiteX121" fmla="*/ 4230139 w 4659099"/>
              <a:gd name="connsiteY121" fmla="*/ 1066800 h 4253346"/>
              <a:gd name="connsiteX122" fmla="*/ 4271702 w 4659099"/>
              <a:gd name="connsiteY122" fmla="*/ 1039091 h 4253346"/>
              <a:gd name="connsiteX123" fmla="*/ 4354830 w 4659099"/>
              <a:gd name="connsiteY123" fmla="*/ 1011382 h 4253346"/>
              <a:gd name="connsiteX124" fmla="*/ 4382539 w 4659099"/>
              <a:gd name="connsiteY124" fmla="*/ 969818 h 4253346"/>
              <a:gd name="connsiteX125" fmla="*/ 4507230 w 4659099"/>
              <a:gd name="connsiteY125" fmla="*/ 872836 h 4253346"/>
              <a:gd name="connsiteX126" fmla="*/ 4562648 w 4659099"/>
              <a:gd name="connsiteY126" fmla="*/ 789709 h 4253346"/>
              <a:gd name="connsiteX127" fmla="*/ 4562648 w 4659099"/>
              <a:gd name="connsiteY127" fmla="*/ 540327 h 4253346"/>
              <a:gd name="connsiteX128" fmla="*/ 4534939 w 4659099"/>
              <a:gd name="connsiteY128" fmla="*/ 457200 h 4253346"/>
              <a:gd name="connsiteX129" fmla="*/ 4437957 w 4659099"/>
              <a:gd name="connsiteY129" fmla="*/ 332509 h 4253346"/>
              <a:gd name="connsiteX130" fmla="*/ 4354830 w 4659099"/>
              <a:gd name="connsiteY130" fmla="*/ 277091 h 4253346"/>
              <a:gd name="connsiteX131" fmla="*/ 4313266 w 4659099"/>
              <a:gd name="connsiteY131" fmla="*/ 263236 h 4253346"/>
              <a:gd name="connsiteX132" fmla="*/ 4271702 w 4659099"/>
              <a:gd name="connsiteY132" fmla="*/ 235527 h 4253346"/>
              <a:gd name="connsiteX133" fmla="*/ 4188575 w 4659099"/>
              <a:gd name="connsiteY133" fmla="*/ 207818 h 4253346"/>
              <a:gd name="connsiteX134" fmla="*/ 4147012 w 4659099"/>
              <a:gd name="connsiteY134" fmla="*/ 193964 h 4253346"/>
              <a:gd name="connsiteX135" fmla="*/ 3772939 w 4659099"/>
              <a:gd name="connsiteY135" fmla="*/ 207818 h 4253346"/>
              <a:gd name="connsiteX136" fmla="*/ 3689812 w 4659099"/>
              <a:gd name="connsiteY136" fmla="*/ 249382 h 4253346"/>
              <a:gd name="connsiteX137" fmla="*/ 3648248 w 4659099"/>
              <a:gd name="connsiteY137" fmla="*/ 263236 h 4253346"/>
              <a:gd name="connsiteX138" fmla="*/ 3537412 w 4659099"/>
              <a:gd name="connsiteY138" fmla="*/ 360218 h 4253346"/>
              <a:gd name="connsiteX139" fmla="*/ 3481993 w 4659099"/>
              <a:gd name="connsiteY139" fmla="*/ 429491 h 4253346"/>
              <a:gd name="connsiteX140" fmla="*/ 3412721 w 4659099"/>
              <a:gd name="connsiteY140" fmla="*/ 484909 h 4253346"/>
              <a:gd name="connsiteX141" fmla="*/ 3329593 w 4659099"/>
              <a:gd name="connsiteY141" fmla="*/ 568036 h 4253346"/>
              <a:gd name="connsiteX142" fmla="*/ 3301884 w 4659099"/>
              <a:gd name="connsiteY142" fmla="*/ 595746 h 4253346"/>
              <a:gd name="connsiteX143" fmla="*/ 3260321 w 4659099"/>
              <a:gd name="connsiteY143" fmla="*/ 623455 h 4253346"/>
              <a:gd name="connsiteX144" fmla="*/ 3149484 w 4659099"/>
              <a:gd name="connsiteY144" fmla="*/ 720436 h 4253346"/>
              <a:gd name="connsiteX145" fmla="*/ 3080212 w 4659099"/>
              <a:gd name="connsiteY145" fmla="*/ 762000 h 4253346"/>
              <a:gd name="connsiteX146" fmla="*/ 3052502 w 4659099"/>
              <a:gd name="connsiteY146" fmla="*/ 789709 h 4253346"/>
              <a:gd name="connsiteX147" fmla="*/ 2969375 w 4659099"/>
              <a:gd name="connsiteY147" fmla="*/ 845127 h 4253346"/>
              <a:gd name="connsiteX148" fmla="*/ 2900102 w 4659099"/>
              <a:gd name="connsiteY148" fmla="*/ 900546 h 4253346"/>
              <a:gd name="connsiteX149" fmla="*/ 2830830 w 4659099"/>
              <a:gd name="connsiteY149" fmla="*/ 955964 h 4253346"/>
              <a:gd name="connsiteX150" fmla="*/ 2803121 w 4659099"/>
              <a:gd name="connsiteY150" fmla="*/ 997527 h 4253346"/>
              <a:gd name="connsiteX151" fmla="*/ 2761557 w 4659099"/>
              <a:gd name="connsiteY151" fmla="*/ 1011382 h 4253346"/>
              <a:gd name="connsiteX152" fmla="*/ 2719993 w 4659099"/>
              <a:gd name="connsiteY152" fmla="*/ 1039091 h 4253346"/>
              <a:gd name="connsiteX153" fmla="*/ 2636866 w 4659099"/>
              <a:gd name="connsiteY153" fmla="*/ 1066800 h 4253346"/>
              <a:gd name="connsiteX154" fmla="*/ 2595302 w 4659099"/>
              <a:gd name="connsiteY154" fmla="*/ 1080655 h 4253346"/>
              <a:gd name="connsiteX155" fmla="*/ 2553739 w 4659099"/>
              <a:gd name="connsiteY155" fmla="*/ 1094509 h 4253346"/>
              <a:gd name="connsiteX156" fmla="*/ 2193521 w 4659099"/>
              <a:gd name="connsiteY156" fmla="*/ 1080655 h 4253346"/>
              <a:gd name="connsiteX157" fmla="*/ 2124248 w 4659099"/>
              <a:gd name="connsiteY157" fmla="*/ 1025236 h 4253346"/>
              <a:gd name="connsiteX158" fmla="*/ 2082684 w 4659099"/>
              <a:gd name="connsiteY158" fmla="*/ 1011382 h 4253346"/>
              <a:gd name="connsiteX159" fmla="*/ 2027266 w 4659099"/>
              <a:gd name="connsiteY159" fmla="*/ 942109 h 4253346"/>
              <a:gd name="connsiteX160" fmla="*/ 1930284 w 4659099"/>
              <a:gd name="connsiteY160" fmla="*/ 831273 h 4253346"/>
              <a:gd name="connsiteX161" fmla="*/ 1847157 w 4659099"/>
              <a:gd name="connsiteY161" fmla="*/ 762000 h 4253346"/>
              <a:gd name="connsiteX162" fmla="*/ 1750175 w 4659099"/>
              <a:gd name="connsiteY162" fmla="*/ 665018 h 4253346"/>
              <a:gd name="connsiteX163" fmla="*/ 1680902 w 4659099"/>
              <a:gd name="connsiteY163" fmla="*/ 581891 h 4253346"/>
              <a:gd name="connsiteX164" fmla="*/ 1570066 w 4659099"/>
              <a:gd name="connsiteY164" fmla="*/ 457200 h 4253346"/>
              <a:gd name="connsiteX165" fmla="*/ 1486939 w 4659099"/>
              <a:gd name="connsiteY165" fmla="*/ 401782 h 4253346"/>
              <a:gd name="connsiteX166" fmla="*/ 1417666 w 4659099"/>
              <a:gd name="connsiteY166" fmla="*/ 332509 h 4253346"/>
              <a:gd name="connsiteX167" fmla="*/ 1348393 w 4659099"/>
              <a:gd name="connsiteY167" fmla="*/ 263236 h 4253346"/>
              <a:gd name="connsiteX168" fmla="*/ 1265266 w 4659099"/>
              <a:gd name="connsiteY168" fmla="*/ 193964 h 4253346"/>
              <a:gd name="connsiteX169" fmla="*/ 1223702 w 4659099"/>
              <a:gd name="connsiteY169" fmla="*/ 166255 h 4253346"/>
              <a:gd name="connsiteX170" fmla="*/ 1182139 w 4659099"/>
              <a:gd name="connsiteY170" fmla="*/ 110836 h 4253346"/>
              <a:gd name="connsiteX171" fmla="*/ 1140575 w 4659099"/>
              <a:gd name="connsiteY171" fmla="*/ 96982 h 4253346"/>
              <a:gd name="connsiteX172" fmla="*/ 1071302 w 4659099"/>
              <a:gd name="connsiteY172" fmla="*/ 27709 h 4253346"/>
              <a:gd name="connsiteX173" fmla="*/ 988175 w 4659099"/>
              <a:gd name="connsiteY173" fmla="*/ 0 h 4253346"/>
              <a:gd name="connsiteX174" fmla="*/ 572539 w 4659099"/>
              <a:gd name="connsiteY174" fmla="*/ 13855 h 4253346"/>
              <a:gd name="connsiteX175" fmla="*/ 517121 w 4659099"/>
              <a:gd name="connsiteY175" fmla="*/ 27709 h 4253346"/>
              <a:gd name="connsiteX176" fmla="*/ 433993 w 4659099"/>
              <a:gd name="connsiteY176" fmla="*/ 69273 h 4253346"/>
              <a:gd name="connsiteX177" fmla="*/ 350866 w 4659099"/>
              <a:gd name="connsiteY177" fmla="*/ 138546 h 4253346"/>
              <a:gd name="connsiteX178" fmla="*/ 323157 w 4659099"/>
              <a:gd name="connsiteY178" fmla="*/ 180109 h 4253346"/>
              <a:gd name="connsiteX179" fmla="*/ 281593 w 4659099"/>
              <a:gd name="connsiteY179" fmla="*/ 221673 h 4253346"/>
              <a:gd name="connsiteX180" fmla="*/ 253884 w 4659099"/>
              <a:gd name="connsiteY180" fmla="*/ 263236 h 4253346"/>
              <a:gd name="connsiteX181" fmla="*/ 212321 w 4659099"/>
              <a:gd name="connsiteY181" fmla="*/ 277091 h 4253346"/>
              <a:gd name="connsiteX182" fmla="*/ 198466 w 4659099"/>
              <a:gd name="connsiteY182" fmla="*/ 318655 h 4253346"/>
              <a:gd name="connsiteX183" fmla="*/ 143048 w 4659099"/>
              <a:gd name="connsiteY183" fmla="*/ 415636 h 4253346"/>
              <a:gd name="connsiteX184" fmla="*/ 115339 w 4659099"/>
              <a:gd name="connsiteY184" fmla="*/ 498764 h 4253346"/>
              <a:gd name="connsiteX185" fmla="*/ 101484 w 4659099"/>
              <a:gd name="connsiteY185" fmla="*/ 540327 h 4253346"/>
              <a:gd name="connsiteX186" fmla="*/ 59921 w 4659099"/>
              <a:gd name="connsiteY186" fmla="*/ 665018 h 4253346"/>
              <a:gd name="connsiteX187" fmla="*/ 46066 w 4659099"/>
              <a:gd name="connsiteY187" fmla="*/ 706582 h 4253346"/>
              <a:gd name="connsiteX188" fmla="*/ 32212 w 4659099"/>
              <a:gd name="connsiteY188" fmla="*/ 817418 h 4253346"/>
              <a:gd name="connsiteX189" fmla="*/ 4502 w 4659099"/>
              <a:gd name="connsiteY189" fmla="*/ 969818 h 4253346"/>
              <a:gd name="connsiteX190" fmla="*/ 4502 w 4659099"/>
              <a:gd name="connsiteY190" fmla="*/ 4184073 h 4253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</a:cxnLst>
            <a:rect l="l" t="t" r="r" b="b"/>
            <a:pathLst>
              <a:path w="4659099" h="4253346">
                <a:moveTo>
                  <a:pt x="4645775" y="4253346"/>
                </a:moveTo>
                <a:cubicBezTo>
                  <a:pt x="4641157" y="3763819"/>
                  <a:pt x="4645390" y="3274128"/>
                  <a:pt x="4631921" y="2784764"/>
                </a:cubicBezTo>
                <a:cubicBezTo>
                  <a:pt x="4631463" y="2768119"/>
                  <a:pt x="4611659" y="2758093"/>
                  <a:pt x="4604212" y="2743200"/>
                </a:cubicBezTo>
                <a:cubicBezTo>
                  <a:pt x="4540620" y="2616017"/>
                  <a:pt x="4659099" y="2801893"/>
                  <a:pt x="4548793" y="2660073"/>
                </a:cubicBezTo>
                <a:cubicBezTo>
                  <a:pt x="4470981" y="2560030"/>
                  <a:pt x="4531236" y="2589567"/>
                  <a:pt x="4451812" y="2563091"/>
                </a:cubicBezTo>
                <a:cubicBezTo>
                  <a:pt x="4447194" y="2549236"/>
                  <a:pt x="4448284" y="2531854"/>
                  <a:pt x="4437957" y="2521527"/>
                </a:cubicBezTo>
                <a:cubicBezTo>
                  <a:pt x="4437955" y="2521525"/>
                  <a:pt x="4334049" y="2452255"/>
                  <a:pt x="4313266" y="2438400"/>
                </a:cubicBezTo>
                <a:cubicBezTo>
                  <a:pt x="4299411" y="2429164"/>
                  <a:pt x="4283476" y="2422465"/>
                  <a:pt x="4271702" y="2410691"/>
                </a:cubicBezTo>
                <a:cubicBezTo>
                  <a:pt x="4257848" y="2396836"/>
                  <a:pt x="4247267" y="2378642"/>
                  <a:pt x="4230139" y="2369127"/>
                </a:cubicBezTo>
                <a:cubicBezTo>
                  <a:pt x="4204607" y="2354942"/>
                  <a:pt x="4147012" y="2341418"/>
                  <a:pt x="4147012" y="2341418"/>
                </a:cubicBezTo>
                <a:cubicBezTo>
                  <a:pt x="4102492" y="2296899"/>
                  <a:pt x="4116531" y="2299855"/>
                  <a:pt x="4022321" y="2299855"/>
                </a:cubicBezTo>
                <a:cubicBezTo>
                  <a:pt x="3883698" y="2299855"/>
                  <a:pt x="3745230" y="2309091"/>
                  <a:pt x="3606684" y="2313709"/>
                </a:cubicBezTo>
                <a:cubicBezTo>
                  <a:pt x="3487577" y="2393115"/>
                  <a:pt x="3638272" y="2297915"/>
                  <a:pt x="3523557" y="2355273"/>
                </a:cubicBezTo>
                <a:cubicBezTo>
                  <a:pt x="3416132" y="2408985"/>
                  <a:pt x="3544895" y="2362015"/>
                  <a:pt x="3440430" y="2396836"/>
                </a:cubicBezTo>
                <a:cubicBezTo>
                  <a:pt x="3342457" y="2462153"/>
                  <a:pt x="3463768" y="2380167"/>
                  <a:pt x="3343448" y="2466109"/>
                </a:cubicBezTo>
                <a:cubicBezTo>
                  <a:pt x="3329898" y="2475787"/>
                  <a:pt x="3315739" y="2484582"/>
                  <a:pt x="3301884" y="2493818"/>
                </a:cubicBezTo>
                <a:cubicBezTo>
                  <a:pt x="3292648" y="2507673"/>
                  <a:pt x="3285140" y="2522851"/>
                  <a:pt x="3274175" y="2535382"/>
                </a:cubicBezTo>
                <a:cubicBezTo>
                  <a:pt x="3235858" y="2579173"/>
                  <a:pt x="3210285" y="2605538"/>
                  <a:pt x="3163339" y="2632364"/>
                </a:cubicBezTo>
                <a:cubicBezTo>
                  <a:pt x="3145407" y="2642611"/>
                  <a:pt x="3124224" y="2647393"/>
                  <a:pt x="3107921" y="2660073"/>
                </a:cubicBezTo>
                <a:cubicBezTo>
                  <a:pt x="3082144" y="2680122"/>
                  <a:pt x="3056762" y="2702175"/>
                  <a:pt x="3038648" y="2729346"/>
                </a:cubicBezTo>
                <a:cubicBezTo>
                  <a:pt x="3029412" y="2743200"/>
                  <a:pt x="3022713" y="2759135"/>
                  <a:pt x="3010939" y="2770909"/>
                </a:cubicBezTo>
                <a:cubicBezTo>
                  <a:pt x="2999165" y="2782683"/>
                  <a:pt x="2983230" y="2789382"/>
                  <a:pt x="2969375" y="2798618"/>
                </a:cubicBezTo>
                <a:cubicBezTo>
                  <a:pt x="2904721" y="2895601"/>
                  <a:pt x="2941666" y="2863273"/>
                  <a:pt x="2872393" y="2909455"/>
                </a:cubicBezTo>
                <a:cubicBezTo>
                  <a:pt x="2840066" y="3006436"/>
                  <a:pt x="2872393" y="2983346"/>
                  <a:pt x="2803121" y="3006436"/>
                </a:cubicBezTo>
                <a:cubicBezTo>
                  <a:pt x="2793885" y="3015673"/>
                  <a:pt x="2782133" y="3022945"/>
                  <a:pt x="2775412" y="3034146"/>
                </a:cubicBezTo>
                <a:cubicBezTo>
                  <a:pt x="2767898" y="3046669"/>
                  <a:pt x="2770680" y="3064305"/>
                  <a:pt x="2761557" y="3075709"/>
                </a:cubicBezTo>
                <a:cubicBezTo>
                  <a:pt x="2751155" y="3088711"/>
                  <a:pt x="2733848" y="3094182"/>
                  <a:pt x="2719993" y="3103418"/>
                </a:cubicBezTo>
                <a:cubicBezTo>
                  <a:pt x="2710867" y="3130799"/>
                  <a:pt x="2702846" y="3167013"/>
                  <a:pt x="2678430" y="3186546"/>
                </a:cubicBezTo>
                <a:cubicBezTo>
                  <a:pt x="2667026" y="3195669"/>
                  <a:pt x="2650721" y="3195782"/>
                  <a:pt x="2636866" y="3200400"/>
                </a:cubicBezTo>
                <a:cubicBezTo>
                  <a:pt x="2609157" y="3218873"/>
                  <a:pt x="2585332" y="3245287"/>
                  <a:pt x="2553739" y="3255818"/>
                </a:cubicBezTo>
                <a:cubicBezTo>
                  <a:pt x="2496379" y="3274939"/>
                  <a:pt x="2524326" y="3261572"/>
                  <a:pt x="2470612" y="3297382"/>
                </a:cubicBezTo>
                <a:cubicBezTo>
                  <a:pt x="2359775" y="3292764"/>
                  <a:pt x="2248732" y="3291722"/>
                  <a:pt x="2138102" y="3283527"/>
                </a:cubicBezTo>
                <a:cubicBezTo>
                  <a:pt x="2123538" y="3282448"/>
                  <a:pt x="2108066" y="3278639"/>
                  <a:pt x="2096539" y="3269673"/>
                </a:cubicBezTo>
                <a:cubicBezTo>
                  <a:pt x="2065607" y="3245615"/>
                  <a:pt x="2041121" y="3214255"/>
                  <a:pt x="2013412" y="3186546"/>
                </a:cubicBezTo>
                <a:cubicBezTo>
                  <a:pt x="2004175" y="3177309"/>
                  <a:pt x="1992948" y="3169705"/>
                  <a:pt x="1985702" y="3158836"/>
                </a:cubicBezTo>
                <a:cubicBezTo>
                  <a:pt x="1976466" y="3144982"/>
                  <a:pt x="1970995" y="3127675"/>
                  <a:pt x="1957993" y="3117273"/>
                </a:cubicBezTo>
                <a:cubicBezTo>
                  <a:pt x="1946589" y="3108150"/>
                  <a:pt x="1930284" y="3108036"/>
                  <a:pt x="1916430" y="3103418"/>
                </a:cubicBezTo>
                <a:cubicBezTo>
                  <a:pt x="1897957" y="3075709"/>
                  <a:pt x="1884561" y="3043839"/>
                  <a:pt x="1861012" y="3020291"/>
                </a:cubicBezTo>
                <a:cubicBezTo>
                  <a:pt x="1851775" y="3011055"/>
                  <a:pt x="1841462" y="3002782"/>
                  <a:pt x="1833302" y="2992582"/>
                </a:cubicBezTo>
                <a:cubicBezTo>
                  <a:pt x="1822900" y="2979580"/>
                  <a:pt x="1818595" y="2961420"/>
                  <a:pt x="1805593" y="2951018"/>
                </a:cubicBezTo>
                <a:cubicBezTo>
                  <a:pt x="1794189" y="2941895"/>
                  <a:pt x="1777884" y="2941782"/>
                  <a:pt x="1764030" y="2937164"/>
                </a:cubicBezTo>
                <a:cubicBezTo>
                  <a:pt x="1745557" y="2909455"/>
                  <a:pt x="1719144" y="2885629"/>
                  <a:pt x="1708612" y="2854036"/>
                </a:cubicBezTo>
                <a:cubicBezTo>
                  <a:pt x="1703994" y="2840182"/>
                  <a:pt x="1703880" y="2823877"/>
                  <a:pt x="1694757" y="2812473"/>
                </a:cubicBezTo>
                <a:cubicBezTo>
                  <a:pt x="1684355" y="2799471"/>
                  <a:pt x="1665638" y="2795826"/>
                  <a:pt x="1653193" y="2784764"/>
                </a:cubicBezTo>
                <a:cubicBezTo>
                  <a:pt x="1510841" y="2658228"/>
                  <a:pt x="1622834" y="2736814"/>
                  <a:pt x="1528502" y="2673927"/>
                </a:cubicBezTo>
                <a:cubicBezTo>
                  <a:pt x="1454609" y="2563088"/>
                  <a:pt x="1551595" y="2697022"/>
                  <a:pt x="1459230" y="2604655"/>
                </a:cubicBezTo>
                <a:cubicBezTo>
                  <a:pt x="1447456" y="2592881"/>
                  <a:pt x="1442181" y="2575883"/>
                  <a:pt x="1431521" y="2563091"/>
                </a:cubicBezTo>
                <a:cubicBezTo>
                  <a:pt x="1418978" y="2548039"/>
                  <a:pt x="1402500" y="2536579"/>
                  <a:pt x="1389957" y="2521527"/>
                </a:cubicBezTo>
                <a:cubicBezTo>
                  <a:pt x="1379297" y="2508735"/>
                  <a:pt x="1375250" y="2490366"/>
                  <a:pt x="1362248" y="2479964"/>
                </a:cubicBezTo>
                <a:cubicBezTo>
                  <a:pt x="1350844" y="2470841"/>
                  <a:pt x="1334539" y="2470727"/>
                  <a:pt x="1320684" y="2466109"/>
                </a:cubicBezTo>
                <a:cubicBezTo>
                  <a:pt x="1241085" y="2386509"/>
                  <a:pt x="1282392" y="2407162"/>
                  <a:pt x="1209848" y="2382982"/>
                </a:cubicBezTo>
                <a:cubicBezTo>
                  <a:pt x="1195993" y="2373746"/>
                  <a:pt x="1183500" y="2362036"/>
                  <a:pt x="1168284" y="2355273"/>
                </a:cubicBezTo>
                <a:cubicBezTo>
                  <a:pt x="1141594" y="2343411"/>
                  <a:pt x="1085157" y="2327564"/>
                  <a:pt x="1085157" y="2327564"/>
                </a:cubicBezTo>
                <a:cubicBezTo>
                  <a:pt x="1071302" y="2318328"/>
                  <a:pt x="1060234" y="2300429"/>
                  <a:pt x="1043593" y="2299855"/>
                </a:cubicBezTo>
                <a:cubicBezTo>
                  <a:pt x="743110" y="2289493"/>
                  <a:pt x="788336" y="2278720"/>
                  <a:pt x="641812" y="2327564"/>
                </a:cubicBezTo>
                <a:cubicBezTo>
                  <a:pt x="632575" y="2336800"/>
                  <a:pt x="620823" y="2344072"/>
                  <a:pt x="614102" y="2355273"/>
                </a:cubicBezTo>
                <a:cubicBezTo>
                  <a:pt x="606588" y="2367796"/>
                  <a:pt x="610574" y="2386510"/>
                  <a:pt x="600248" y="2396836"/>
                </a:cubicBezTo>
                <a:cubicBezTo>
                  <a:pt x="589921" y="2407163"/>
                  <a:pt x="572539" y="2406073"/>
                  <a:pt x="558684" y="2410691"/>
                </a:cubicBezTo>
                <a:cubicBezTo>
                  <a:pt x="549448" y="2424546"/>
                  <a:pt x="542749" y="2440481"/>
                  <a:pt x="530975" y="2452255"/>
                </a:cubicBezTo>
                <a:cubicBezTo>
                  <a:pt x="519201" y="2464029"/>
                  <a:pt x="498648" y="2466110"/>
                  <a:pt x="489412" y="2479964"/>
                </a:cubicBezTo>
                <a:cubicBezTo>
                  <a:pt x="478850" y="2495807"/>
                  <a:pt x="480788" y="2517073"/>
                  <a:pt x="475557" y="2535382"/>
                </a:cubicBezTo>
                <a:cubicBezTo>
                  <a:pt x="471545" y="2549424"/>
                  <a:pt x="465244" y="2562778"/>
                  <a:pt x="461702" y="2576946"/>
                </a:cubicBezTo>
                <a:cubicBezTo>
                  <a:pt x="455991" y="2599791"/>
                  <a:pt x="453559" y="2623373"/>
                  <a:pt x="447848" y="2646218"/>
                </a:cubicBezTo>
                <a:cubicBezTo>
                  <a:pt x="444306" y="2660386"/>
                  <a:pt x="437535" y="2673614"/>
                  <a:pt x="433993" y="2687782"/>
                </a:cubicBezTo>
                <a:cubicBezTo>
                  <a:pt x="408791" y="2788592"/>
                  <a:pt x="430976" y="2729065"/>
                  <a:pt x="406284" y="2840182"/>
                </a:cubicBezTo>
                <a:cubicBezTo>
                  <a:pt x="403116" y="2854438"/>
                  <a:pt x="397048" y="2867891"/>
                  <a:pt x="392430" y="2881746"/>
                </a:cubicBezTo>
                <a:cubicBezTo>
                  <a:pt x="397048" y="2983346"/>
                  <a:pt x="388405" y="3086425"/>
                  <a:pt x="406284" y="3186546"/>
                </a:cubicBezTo>
                <a:cubicBezTo>
                  <a:pt x="409978" y="3207234"/>
                  <a:pt x="461284" y="3274879"/>
                  <a:pt x="489412" y="3297382"/>
                </a:cubicBezTo>
                <a:cubicBezTo>
                  <a:pt x="502414" y="3307784"/>
                  <a:pt x="515670" y="3318532"/>
                  <a:pt x="530975" y="3325091"/>
                </a:cubicBezTo>
                <a:cubicBezTo>
                  <a:pt x="585185" y="3348324"/>
                  <a:pt x="613648" y="3329406"/>
                  <a:pt x="669521" y="3366655"/>
                </a:cubicBezTo>
                <a:cubicBezTo>
                  <a:pt x="723235" y="3402465"/>
                  <a:pt x="695287" y="3389099"/>
                  <a:pt x="752648" y="3408218"/>
                </a:cubicBezTo>
                <a:cubicBezTo>
                  <a:pt x="872721" y="3403600"/>
                  <a:pt x="992989" y="3402631"/>
                  <a:pt x="1112866" y="3394364"/>
                </a:cubicBezTo>
                <a:cubicBezTo>
                  <a:pt x="1165546" y="3390731"/>
                  <a:pt x="1188973" y="3341286"/>
                  <a:pt x="1237557" y="3325091"/>
                </a:cubicBezTo>
                <a:lnTo>
                  <a:pt x="1279121" y="3311236"/>
                </a:lnTo>
                <a:cubicBezTo>
                  <a:pt x="1349615" y="3205495"/>
                  <a:pt x="1299650" y="3240057"/>
                  <a:pt x="1389957" y="3214255"/>
                </a:cubicBezTo>
                <a:cubicBezTo>
                  <a:pt x="1403999" y="3210243"/>
                  <a:pt x="1417666" y="3205018"/>
                  <a:pt x="1431521" y="3200400"/>
                </a:cubicBezTo>
                <a:cubicBezTo>
                  <a:pt x="1496633" y="3135286"/>
                  <a:pt x="1456780" y="3169706"/>
                  <a:pt x="1556212" y="3103418"/>
                </a:cubicBezTo>
                <a:lnTo>
                  <a:pt x="1597775" y="3075709"/>
                </a:lnTo>
                <a:cubicBezTo>
                  <a:pt x="1611630" y="3066473"/>
                  <a:pt x="1627565" y="3059774"/>
                  <a:pt x="1639339" y="3048000"/>
                </a:cubicBezTo>
                <a:lnTo>
                  <a:pt x="1708612" y="2978727"/>
                </a:lnTo>
                <a:cubicBezTo>
                  <a:pt x="1722466" y="2964873"/>
                  <a:pt x="1733873" y="2948032"/>
                  <a:pt x="1750175" y="2937164"/>
                </a:cubicBezTo>
                <a:cubicBezTo>
                  <a:pt x="1777884" y="2918691"/>
                  <a:pt x="1809754" y="2905294"/>
                  <a:pt x="1833302" y="2881746"/>
                </a:cubicBezTo>
                <a:cubicBezTo>
                  <a:pt x="1872786" y="2842262"/>
                  <a:pt x="1850143" y="2861282"/>
                  <a:pt x="1902575" y="2826327"/>
                </a:cubicBezTo>
                <a:cubicBezTo>
                  <a:pt x="1911811" y="2812473"/>
                  <a:pt x="1917282" y="2795166"/>
                  <a:pt x="1930284" y="2784764"/>
                </a:cubicBezTo>
                <a:cubicBezTo>
                  <a:pt x="1941688" y="2775641"/>
                  <a:pt x="1958786" y="2777440"/>
                  <a:pt x="1971848" y="2770909"/>
                </a:cubicBezTo>
                <a:cubicBezTo>
                  <a:pt x="1986741" y="2763462"/>
                  <a:pt x="2000620" y="2753860"/>
                  <a:pt x="2013412" y="2743200"/>
                </a:cubicBezTo>
                <a:cubicBezTo>
                  <a:pt x="2028464" y="2730657"/>
                  <a:pt x="2039509" y="2713665"/>
                  <a:pt x="2054975" y="2701636"/>
                </a:cubicBezTo>
                <a:cubicBezTo>
                  <a:pt x="2081262" y="2681190"/>
                  <a:pt x="2138102" y="2646218"/>
                  <a:pt x="2138102" y="2646218"/>
                </a:cubicBezTo>
                <a:cubicBezTo>
                  <a:pt x="2142720" y="2632364"/>
                  <a:pt x="2140553" y="2613778"/>
                  <a:pt x="2151957" y="2604655"/>
                </a:cubicBezTo>
                <a:cubicBezTo>
                  <a:pt x="2166826" y="2592760"/>
                  <a:pt x="2189873" y="2598301"/>
                  <a:pt x="2207375" y="2590800"/>
                </a:cubicBezTo>
                <a:cubicBezTo>
                  <a:pt x="2222680" y="2584241"/>
                  <a:pt x="2236408" y="2574056"/>
                  <a:pt x="2248939" y="2563091"/>
                </a:cubicBezTo>
                <a:cubicBezTo>
                  <a:pt x="2273515" y="2541587"/>
                  <a:pt x="2300098" y="2520989"/>
                  <a:pt x="2318212" y="2493818"/>
                </a:cubicBezTo>
                <a:cubicBezTo>
                  <a:pt x="2327448" y="2479964"/>
                  <a:pt x="2332919" y="2462657"/>
                  <a:pt x="2345921" y="2452255"/>
                </a:cubicBezTo>
                <a:cubicBezTo>
                  <a:pt x="2357325" y="2443132"/>
                  <a:pt x="2374718" y="2445492"/>
                  <a:pt x="2387484" y="2438400"/>
                </a:cubicBezTo>
                <a:cubicBezTo>
                  <a:pt x="2416595" y="2422227"/>
                  <a:pt x="2470612" y="2382982"/>
                  <a:pt x="2470612" y="2382982"/>
                </a:cubicBezTo>
                <a:cubicBezTo>
                  <a:pt x="2521410" y="2306784"/>
                  <a:pt x="2470614" y="2371434"/>
                  <a:pt x="2539884" y="2313709"/>
                </a:cubicBezTo>
                <a:cubicBezTo>
                  <a:pt x="2554936" y="2301166"/>
                  <a:pt x="2565982" y="2284175"/>
                  <a:pt x="2581448" y="2272146"/>
                </a:cubicBezTo>
                <a:cubicBezTo>
                  <a:pt x="2607735" y="2251700"/>
                  <a:pt x="2664575" y="2216727"/>
                  <a:pt x="2664575" y="2216727"/>
                </a:cubicBezTo>
                <a:cubicBezTo>
                  <a:pt x="2726544" y="2123775"/>
                  <a:pt x="2653544" y="2214844"/>
                  <a:pt x="2733848" y="2161309"/>
                </a:cubicBezTo>
                <a:cubicBezTo>
                  <a:pt x="2750151" y="2150441"/>
                  <a:pt x="2759109" y="2130614"/>
                  <a:pt x="2775412" y="2119746"/>
                </a:cubicBezTo>
                <a:cubicBezTo>
                  <a:pt x="2787563" y="2111645"/>
                  <a:pt x="2803913" y="2112422"/>
                  <a:pt x="2816975" y="2105891"/>
                </a:cubicBezTo>
                <a:cubicBezTo>
                  <a:pt x="2907644" y="2060556"/>
                  <a:pt x="2808167" y="2097908"/>
                  <a:pt x="2900102" y="2036618"/>
                </a:cubicBezTo>
                <a:cubicBezTo>
                  <a:pt x="2912253" y="2028517"/>
                  <a:pt x="2927811" y="2027382"/>
                  <a:pt x="2941666" y="2022764"/>
                </a:cubicBezTo>
                <a:cubicBezTo>
                  <a:pt x="3060784" y="1943353"/>
                  <a:pt x="2910072" y="2038561"/>
                  <a:pt x="3024793" y="1981200"/>
                </a:cubicBezTo>
                <a:cubicBezTo>
                  <a:pt x="3039686" y="1973753"/>
                  <a:pt x="3052502" y="1962727"/>
                  <a:pt x="3066357" y="1953491"/>
                </a:cubicBezTo>
                <a:cubicBezTo>
                  <a:pt x="3075593" y="1939636"/>
                  <a:pt x="3081535" y="1922892"/>
                  <a:pt x="3094066" y="1911927"/>
                </a:cubicBezTo>
                <a:cubicBezTo>
                  <a:pt x="3119128" y="1889997"/>
                  <a:pt x="3177193" y="1856509"/>
                  <a:pt x="3177193" y="1856509"/>
                </a:cubicBezTo>
                <a:cubicBezTo>
                  <a:pt x="3228391" y="1779713"/>
                  <a:pt x="3175609" y="1840456"/>
                  <a:pt x="3246466" y="1801091"/>
                </a:cubicBezTo>
                <a:cubicBezTo>
                  <a:pt x="3275577" y="1784918"/>
                  <a:pt x="3301884" y="1764146"/>
                  <a:pt x="3329593" y="1745673"/>
                </a:cubicBezTo>
                <a:cubicBezTo>
                  <a:pt x="3379569" y="1712356"/>
                  <a:pt x="3416320" y="1691781"/>
                  <a:pt x="3454284" y="1634836"/>
                </a:cubicBezTo>
                <a:cubicBezTo>
                  <a:pt x="3463520" y="1620982"/>
                  <a:pt x="3469462" y="1604238"/>
                  <a:pt x="3481993" y="1593273"/>
                </a:cubicBezTo>
                <a:cubicBezTo>
                  <a:pt x="3507056" y="1571343"/>
                  <a:pt x="3565121" y="1537855"/>
                  <a:pt x="3565121" y="1537855"/>
                </a:cubicBezTo>
                <a:cubicBezTo>
                  <a:pt x="3643629" y="1420092"/>
                  <a:pt x="3514323" y="1602507"/>
                  <a:pt x="3675957" y="1440873"/>
                </a:cubicBezTo>
                <a:cubicBezTo>
                  <a:pt x="3727847" y="1388983"/>
                  <a:pt x="3698933" y="1405505"/>
                  <a:pt x="3759084" y="1385455"/>
                </a:cubicBezTo>
                <a:cubicBezTo>
                  <a:pt x="3838492" y="1266342"/>
                  <a:pt x="3732758" y="1406514"/>
                  <a:pt x="3828357" y="1330036"/>
                </a:cubicBezTo>
                <a:cubicBezTo>
                  <a:pt x="3841359" y="1319634"/>
                  <a:pt x="3843064" y="1298875"/>
                  <a:pt x="3856066" y="1288473"/>
                </a:cubicBezTo>
                <a:cubicBezTo>
                  <a:pt x="3867470" y="1279350"/>
                  <a:pt x="3883588" y="1278630"/>
                  <a:pt x="3897630" y="1274618"/>
                </a:cubicBezTo>
                <a:cubicBezTo>
                  <a:pt x="3918351" y="1268698"/>
                  <a:pt x="3972462" y="1257984"/>
                  <a:pt x="3994612" y="1246909"/>
                </a:cubicBezTo>
                <a:cubicBezTo>
                  <a:pt x="4046207" y="1221111"/>
                  <a:pt x="4031779" y="1215936"/>
                  <a:pt x="4077739" y="1177636"/>
                </a:cubicBezTo>
                <a:cubicBezTo>
                  <a:pt x="4090531" y="1166976"/>
                  <a:pt x="4106300" y="1160329"/>
                  <a:pt x="4119302" y="1149927"/>
                </a:cubicBezTo>
                <a:cubicBezTo>
                  <a:pt x="4129502" y="1141767"/>
                  <a:pt x="4136562" y="1130055"/>
                  <a:pt x="4147012" y="1122218"/>
                </a:cubicBezTo>
                <a:cubicBezTo>
                  <a:pt x="4173654" y="1102237"/>
                  <a:pt x="4202430" y="1085273"/>
                  <a:pt x="4230139" y="1066800"/>
                </a:cubicBezTo>
                <a:cubicBezTo>
                  <a:pt x="4243993" y="1057564"/>
                  <a:pt x="4255906" y="1044356"/>
                  <a:pt x="4271702" y="1039091"/>
                </a:cubicBezTo>
                <a:lnTo>
                  <a:pt x="4354830" y="1011382"/>
                </a:lnTo>
                <a:cubicBezTo>
                  <a:pt x="4364066" y="997527"/>
                  <a:pt x="4370008" y="980783"/>
                  <a:pt x="4382539" y="969818"/>
                </a:cubicBezTo>
                <a:cubicBezTo>
                  <a:pt x="4455419" y="906048"/>
                  <a:pt x="4457739" y="936468"/>
                  <a:pt x="4507230" y="872836"/>
                </a:cubicBezTo>
                <a:cubicBezTo>
                  <a:pt x="4527676" y="846549"/>
                  <a:pt x="4562648" y="789709"/>
                  <a:pt x="4562648" y="789709"/>
                </a:cubicBezTo>
                <a:cubicBezTo>
                  <a:pt x="4595961" y="689767"/>
                  <a:pt x="4589334" y="727134"/>
                  <a:pt x="4562648" y="540327"/>
                </a:cubicBezTo>
                <a:cubicBezTo>
                  <a:pt x="4558517" y="511413"/>
                  <a:pt x="4544175" y="484909"/>
                  <a:pt x="4534939" y="457200"/>
                </a:cubicBezTo>
                <a:cubicBezTo>
                  <a:pt x="4513668" y="393388"/>
                  <a:pt x="4518059" y="385910"/>
                  <a:pt x="4437957" y="332509"/>
                </a:cubicBezTo>
                <a:cubicBezTo>
                  <a:pt x="4410248" y="314036"/>
                  <a:pt x="4386423" y="287622"/>
                  <a:pt x="4354830" y="277091"/>
                </a:cubicBezTo>
                <a:cubicBezTo>
                  <a:pt x="4340975" y="272473"/>
                  <a:pt x="4326328" y="269767"/>
                  <a:pt x="4313266" y="263236"/>
                </a:cubicBezTo>
                <a:cubicBezTo>
                  <a:pt x="4298373" y="255789"/>
                  <a:pt x="4286918" y="242290"/>
                  <a:pt x="4271702" y="235527"/>
                </a:cubicBezTo>
                <a:cubicBezTo>
                  <a:pt x="4245012" y="223665"/>
                  <a:pt x="4216284" y="217054"/>
                  <a:pt x="4188575" y="207818"/>
                </a:cubicBezTo>
                <a:lnTo>
                  <a:pt x="4147012" y="193964"/>
                </a:lnTo>
                <a:cubicBezTo>
                  <a:pt x="4022321" y="198582"/>
                  <a:pt x="3897439" y="199518"/>
                  <a:pt x="3772939" y="207818"/>
                </a:cubicBezTo>
                <a:cubicBezTo>
                  <a:pt x="3732757" y="210497"/>
                  <a:pt x="3723940" y="232318"/>
                  <a:pt x="3689812" y="249382"/>
                </a:cubicBezTo>
                <a:cubicBezTo>
                  <a:pt x="3676750" y="255913"/>
                  <a:pt x="3662103" y="258618"/>
                  <a:pt x="3648248" y="263236"/>
                </a:cubicBezTo>
                <a:cubicBezTo>
                  <a:pt x="3567201" y="344283"/>
                  <a:pt x="3606146" y="314395"/>
                  <a:pt x="3537412" y="360218"/>
                </a:cubicBezTo>
                <a:cubicBezTo>
                  <a:pt x="3510439" y="441135"/>
                  <a:pt x="3544662" y="366822"/>
                  <a:pt x="3481993" y="429491"/>
                </a:cubicBezTo>
                <a:cubicBezTo>
                  <a:pt x="3419326" y="492158"/>
                  <a:pt x="3493636" y="457938"/>
                  <a:pt x="3412721" y="484909"/>
                </a:cubicBezTo>
                <a:lnTo>
                  <a:pt x="3329593" y="568036"/>
                </a:lnTo>
                <a:cubicBezTo>
                  <a:pt x="3320356" y="577273"/>
                  <a:pt x="3312753" y="588500"/>
                  <a:pt x="3301884" y="595746"/>
                </a:cubicBezTo>
                <a:lnTo>
                  <a:pt x="3260321" y="623455"/>
                </a:lnTo>
                <a:cubicBezTo>
                  <a:pt x="3181804" y="741229"/>
                  <a:pt x="3311137" y="558777"/>
                  <a:pt x="3149484" y="720436"/>
                </a:cubicBezTo>
                <a:cubicBezTo>
                  <a:pt x="3111449" y="758473"/>
                  <a:pt x="3134167" y="744015"/>
                  <a:pt x="3080212" y="762000"/>
                </a:cubicBezTo>
                <a:cubicBezTo>
                  <a:pt x="3070975" y="771236"/>
                  <a:pt x="3062952" y="781872"/>
                  <a:pt x="3052502" y="789709"/>
                </a:cubicBezTo>
                <a:cubicBezTo>
                  <a:pt x="3025860" y="809690"/>
                  <a:pt x="2969375" y="845127"/>
                  <a:pt x="2969375" y="845127"/>
                </a:cubicBezTo>
                <a:cubicBezTo>
                  <a:pt x="2889967" y="964240"/>
                  <a:pt x="2995701" y="824068"/>
                  <a:pt x="2900102" y="900546"/>
                </a:cubicBezTo>
                <a:cubicBezTo>
                  <a:pt x="2810576" y="972166"/>
                  <a:pt x="2935302" y="921138"/>
                  <a:pt x="2830830" y="955964"/>
                </a:cubicBezTo>
                <a:cubicBezTo>
                  <a:pt x="2821594" y="969818"/>
                  <a:pt x="2816123" y="987125"/>
                  <a:pt x="2803121" y="997527"/>
                </a:cubicBezTo>
                <a:cubicBezTo>
                  <a:pt x="2791717" y="1006650"/>
                  <a:pt x="2774619" y="1004851"/>
                  <a:pt x="2761557" y="1011382"/>
                </a:cubicBezTo>
                <a:cubicBezTo>
                  <a:pt x="2746664" y="1018829"/>
                  <a:pt x="2735209" y="1032328"/>
                  <a:pt x="2719993" y="1039091"/>
                </a:cubicBezTo>
                <a:cubicBezTo>
                  <a:pt x="2693303" y="1050953"/>
                  <a:pt x="2664575" y="1057564"/>
                  <a:pt x="2636866" y="1066800"/>
                </a:cubicBezTo>
                <a:lnTo>
                  <a:pt x="2595302" y="1080655"/>
                </a:lnTo>
                <a:lnTo>
                  <a:pt x="2553739" y="1094509"/>
                </a:lnTo>
                <a:cubicBezTo>
                  <a:pt x="2433666" y="1089891"/>
                  <a:pt x="2313045" y="1093019"/>
                  <a:pt x="2193521" y="1080655"/>
                </a:cubicBezTo>
                <a:cubicBezTo>
                  <a:pt x="2160012" y="1077189"/>
                  <a:pt x="2148886" y="1040019"/>
                  <a:pt x="2124248" y="1025236"/>
                </a:cubicBezTo>
                <a:cubicBezTo>
                  <a:pt x="2111725" y="1017722"/>
                  <a:pt x="2096539" y="1016000"/>
                  <a:pt x="2082684" y="1011382"/>
                </a:cubicBezTo>
                <a:cubicBezTo>
                  <a:pt x="2058946" y="940165"/>
                  <a:pt x="2086247" y="993717"/>
                  <a:pt x="2027266" y="942109"/>
                </a:cubicBezTo>
                <a:cubicBezTo>
                  <a:pt x="1894446" y="825892"/>
                  <a:pt x="2002506" y="917940"/>
                  <a:pt x="1930284" y="831273"/>
                </a:cubicBezTo>
                <a:cubicBezTo>
                  <a:pt x="1896946" y="791267"/>
                  <a:pt x="1888027" y="789247"/>
                  <a:pt x="1847157" y="762000"/>
                </a:cubicBezTo>
                <a:cubicBezTo>
                  <a:pt x="1783638" y="666722"/>
                  <a:pt x="1823332" y="689404"/>
                  <a:pt x="1750175" y="665018"/>
                </a:cubicBezTo>
                <a:cubicBezTo>
                  <a:pt x="1681376" y="561820"/>
                  <a:pt x="1769802" y="688572"/>
                  <a:pt x="1680902" y="581891"/>
                </a:cubicBezTo>
                <a:cubicBezTo>
                  <a:pt x="1628846" y="519423"/>
                  <a:pt x="1671111" y="524563"/>
                  <a:pt x="1570066" y="457200"/>
                </a:cubicBezTo>
                <a:lnTo>
                  <a:pt x="1486939" y="401782"/>
                </a:lnTo>
                <a:cubicBezTo>
                  <a:pt x="1431521" y="318654"/>
                  <a:pt x="1491557" y="397164"/>
                  <a:pt x="1417666" y="332509"/>
                </a:cubicBezTo>
                <a:cubicBezTo>
                  <a:pt x="1393090" y="311005"/>
                  <a:pt x="1375564" y="281350"/>
                  <a:pt x="1348393" y="263236"/>
                </a:cubicBezTo>
                <a:cubicBezTo>
                  <a:pt x="1245195" y="194436"/>
                  <a:pt x="1371947" y="282863"/>
                  <a:pt x="1265266" y="193964"/>
                </a:cubicBezTo>
                <a:cubicBezTo>
                  <a:pt x="1252474" y="183304"/>
                  <a:pt x="1237557" y="175491"/>
                  <a:pt x="1223702" y="166255"/>
                </a:cubicBezTo>
                <a:cubicBezTo>
                  <a:pt x="1209848" y="147782"/>
                  <a:pt x="1199878" y="125619"/>
                  <a:pt x="1182139" y="110836"/>
                </a:cubicBezTo>
                <a:cubicBezTo>
                  <a:pt x="1170920" y="101487"/>
                  <a:pt x="1152258" y="105744"/>
                  <a:pt x="1140575" y="96982"/>
                </a:cubicBezTo>
                <a:cubicBezTo>
                  <a:pt x="1114450" y="77389"/>
                  <a:pt x="1102282" y="38036"/>
                  <a:pt x="1071302" y="27709"/>
                </a:cubicBezTo>
                <a:lnTo>
                  <a:pt x="988175" y="0"/>
                </a:lnTo>
                <a:cubicBezTo>
                  <a:pt x="849630" y="4618"/>
                  <a:pt x="710922" y="5715"/>
                  <a:pt x="572539" y="13855"/>
                </a:cubicBezTo>
                <a:cubicBezTo>
                  <a:pt x="553531" y="14973"/>
                  <a:pt x="535430" y="22478"/>
                  <a:pt x="517121" y="27709"/>
                </a:cubicBezTo>
                <a:cubicBezTo>
                  <a:pt x="471370" y="40781"/>
                  <a:pt x="474472" y="40360"/>
                  <a:pt x="433993" y="69273"/>
                </a:cubicBezTo>
                <a:cubicBezTo>
                  <a:pt x="408838" y="87240"/>
                  <a:pt x="371871" y="112290"/>
                  <a:pt x="350866" y="138546"/>
                </a:cubicBezTo>
                <a:cubicBezTo>
                  <a:pt x="340464" y="151548"/>
                  <a:pt x="333817" y="167317"/>
                  <a:pt x="323157" y="180109"/>
                </a:cubicBezTo>
                <a:cubicBezTo>
                  <a:pt x="310614" y="195161"/>
                  <a:pt x="294136" y="206621"/>
                  <a:pt x="281593" y="221673"/>
                </a:cubicBezTo>
                <a:cubicBezTo>
                  <a:pt x="270933" y="234465"/>
                  <a:pt x="266886" y="252834"/>
                  <a:pt x="253884" y="263236"/>
                </a:cubicBezTo>
                <a:cubicBezTo>
                  <a:pt x="242480" y="272359"/>
                  <a:pt x="226175" y="272473"/>
                  <a:pt x="212321" y="277091"/>
                </a:cubicBezTo>
                <a:cubicBezTo>
                  <a:pt x="207703" y="290946"/>
                  <a:pt x="204997" y="305593"/>
                  <a:pt x="198466" y="318655"/>
                </a:cubicBezTo>
                <a:cubicBezTo>
                  <a:pt x="148481" y="418624"/>
                  <a:pt x="191624" y="294195"/>
                  <a:pt x="143048" y="415636"/>
                </a:cubicBezTo>
                <a:cubicBezTo>
                  <a:pt x="132200" y="442755"/>
                  <a:pt x="124576" y="471055"/>
                  <a:pt x="115339" y="498764"/>
                </a:cubicBezTo>
                <a:lnTo>
                  <a:pt x="101484" y="540327"/>
                </a:lnTo>
                <a:lnTo>
                  <a:pt x="59921" y="665018"/>
                </a:lnTo>
                <a:lnTo>
                  <a:pt x="46066" y="706582"/>
                </a:lnTo>
                <a:cubicBezTo>
                  <a:pt x="41448" y="743527"/>
                  <a:pt x="37874" y="780618"/>
                  <a:pt x="32212" y="817418"/>
                </a:cubicBezTo>
                <a:cubicBezTo>
                  <a:pt x="27614" y="847305"/>
                  <a:pt x="4613" y="943308"/>
                  <a:pt x="4502" y="969818"/>
                </a:cubicBezTo>
                <a:cubicBezTo>
                  <a:pt x="0" y="2041227"/>
                  <a:pt x="4502" y="3112655"/>
                  <a:pt x="4502" y="418407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/>
          <p:cNvCxnSpPr>
            <a:stCxn id="29" idx="0"/>
          </p:cNvCxnSpPr>
          <p:nvPr/>
        </p:nvCxnSpPr>
        <p:spPr>
          <a:xfrm flipV="1">
            <a:off x="5999018" y="7315200"/>
            <a:ext cx="20782" cy="9282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1371600" y="7315200"/>
            <a:ext cx="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9" idx="11"/>
            <a:endCxn id="29" idx="17"/>
          </p:cNvCxnSpPr>
          <p:nvPr/>
        </p:nvCxnSpPr>
        <p:spPr>
          <a:xfrm flipH="1">
            <a:off x="4516583" y="6303818"/>
            <a:ext cx="443346" cy="3186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29" idx="32"/>
            <a:endCxn id="29" idx="43"/>
          </p:cNvCxnSpPr>
          <p:nvPr/>
        </p:nvCxnSpPr>
        <p:spPr>
          <a:xfrm flipH="1" flipV="1">
            <a:off x="3006437" y="6774874"/>
            <a:ext cx="443346" cy="4849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29" idx="62"/>
            <a:endCxn id="29" idx="64"/>
          </p:cNvCxnSpPr>
          <p:nvPr/>
        </p:nvCxnSpPr>
        <p:spPr>
          <a:xfrm flipH="1">
            <a:off x="1759527" y="6636328"/>
            <a:ext cx="41564" cy="1939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29" idx="72"/>
            <a:endCxn id="29" idx="94"/>
          </p:cNvCxnSpPr>
          <p:nvPr/>
        </p:nvCxnSpPr>
        <p:spPr>
          <a:xfrm flipV="1">
            <a:off x="2590801" y="6373092"/>
            <a:ext cx="1233056" cy="9421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29" idx="109"/>
            <a:endCxn id="29" idx="124"/>
          </p:cNvCxnSpPr>
          <p:nvPr/>
        </p:nvCxnSpPr>
        <p:spPr>
          <a:xfrm flipV="1">
            <a:off x="4807529" y="4959927"/>
            <a:ext cx="928253" cy="6650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29" idx="129"/>
            <a:endCxn id="29" idx="132"/>
          </p:cNvCxnSpPr>
          <p:nvPr/>
        </p:nvCxnSpPr>
        <p:spPr>
          <a:xfrm flipH="1" flipV="1">
            <a:off x="5624946" y="4225636"/>
            <a:ext cx="166256" cy="969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29" idx="138"/>
            <a:endCxn id="29" idx="149"/>
          </p:cNvCxnSpPr>
          <p:nvPr/>
        </p:nvCxnSpPr>
        <p:spPr>
          <a:xfrm flipH="1">
            <a:off x="4184075" y="4350327"/>
            <a:ext cx="706582" cy="5957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29" idx="159"/>
            <a:endCxn id="29" idx="162"/>
          </p:cNvCxnSpPr>
          <p:nvPr/>
        </p:nvCxnSpPr>
        <p:spPr>
          <a:xfrm flipH="1" flipV="1">
            <a:off x="3103419" y="4655127"/>
            <a:ext cx="277091" cy="2770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endCxn id="29" idx="174"/>
          </p:cNvCxnSpPr>
          <p:nvPr/>
        </p:nvCxnSpPr>
        <p:spPr>
          <a:xfrm flipH="1">
            <a:off x="1925782" y="3962400"/>
            <a:ext cx="284018" cy="415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29" idx="189"/>
          </p:cNvCxnSpPr>
          <p:nvPr/>
        </p:nvCxnSpPr>
        <p:spPr>
          <a:xfrm>
            <a:off x="1357745" y="4959927"/>
            <a:ext cx="13855" cy="11360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124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20</cp:revision>
  <dcterms:created xsi:type="dcterms:W3CDTF">2020-02-07T21:22:20Z</dcterms:created>
  <dcterms:modified xsi:type="dcterms:W3CDTF">2020-07-08T01:23:25Z</dcterms:modified>
</cp:coreProperties>
</file>