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DB91B6-6235-46B0-BDAF-8C6762045945}" v="4" dt="2025-05-07T19:24:57.2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86901" autoAdjust="0"/>
  </p:normalViewPr>
  <p:slideViewPr>
    <p:cSldViewPr>
      <p:cViewPr varScale="1">
        <p:scale>
          <a:sx n="98" d="100"/>
          <a:sy n="98" d="100"/>
        </p:scale>
        <p:origin x="1782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6FD84-4830-4F81-BC69-54B4F6664D1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10612"/>
            <a:ext cx="4191000" cy="1752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Important Reminders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 When filling out your calendar write either</a:t>
            </a:r>
          </a:p>
          <a:p>
            <a:r>
              <a:rPr lang="en-US" sz="900" dirty="0">
                <a:solidFill>
                  <a:schemeClr val="tx1"/>
                </a:solidFill>
              </a:rPr>
              <a:t>B….Before School Care</a:t>
            </a:r>
          </a:p>
          <a:p>
            <a:r>
              <a:rPr lang="en-US" sz="900" dirty="0">
                <a:solidFill>
                  <a:schemeClr val="tx1"/>
                </a:solidFill>
              </a:rPr>
              <a:t>A….After School Care</a:t>
            </a:r>
          </a:p>
          <a:p>
            <a:pPr>
              <a:buFont typeface="Arial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  Last minute Care Fee will be charged when calendar is not received or when adding unscheduled days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 There is no refund for unused hours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 Please provide a healthy snack and drink daily</a:t>
            </a:r>
          </a:p>
          <a:p>
            <a:pPr>
              <a:buFont typeface="Arial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 If you have any changes to your schedule, please contact both Create &amp; Discover and your child’s school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152400"/>
            <a:ext cx="3886200" cy="160043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Monthly Programs</a:t>
            </a:r>
          </a:p>
          <a:p>
            <a:pPr algn="ctr"/>
            <a:r>
              <a:rPr lang="en-US" sz="1000" dirty="0"/>
              <a:t>Before School Care 6:30-8:30  $140 per month</a:t>
            </a:r>
          </a:p>
          <a:p>
            <a:pPr algn="ctr"/>
            <a:r>
              <a:rPr lang="en-US" sz="1000" dirty="0"/>
              <a:t>After School Care 3:00-6:00  $140 per month</a:t>
            </a:r>
          </a:p>
          <a:p>
            <a:pPr algn="ctr"/>
            <a:endParaRPr lang="en-US" sz="1200" b="1" dirty="0"/>
          </a:p>
          <a:p>
            <a:pPr algn="ctr"/>
            <a:r>
              <a:rPr lang="en-US" sz="1200" b="1" dirty="0"/>
              <a:t>Daily Program</a:t>
            </a:r>
          </a:p>
          <a:p>
            <a:pPr algn="ctr"/>
            <a:r>
              <a:rPr lang="en-US" sz="1000" dirty="0"/>
              <a:t>Before School Care 6:30-8:30  $15 per day</a:t>
            </a:r>
          </a:p>
          <a:p>
            <a:pPr algn="ctr"/>
            <a:r>
              <a:rPr lang="en-US" sz="1000" dirty="0"/>
              <a:t>After School Care 3:00-6:00  $20 per day</a:t>
            </a:r>
          </a:p>
          <a:p>
            <a:pPr algn="ctr"/>
            <a:endParaRPr lang="en-US" sz="1200" b="1" dirty="0"/>
          </a:p>
          <a:p>
            <a:pPr algn="ctr"/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858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Child’s Name______________________________</a:t>
            </a:r>
            <a:r>
              <a:rPr lang="en-US" sz="1000" b="1" dirty="0"/>
              <a:t> </a:t>
            </a:r>
          </a:p>
          <a:p>
            <a:r>
              <a:rPr lang="en-US" sz="1600" b="1" dirty="0"/>
              <a:t>School_____________________________ Grade____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270575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     </a:t>
            </a:r>
            <a:r>
              <a:rPr lang="en-US" sz="1400" b="1" dirty="0"/>
              <a:t>  </a:t>
            </a:r>
            <a:r>
              <a:rPr lang="en-US" b="1" dirty="0"/>
              <a:t> June Calendar         </a:t>
            </a:r>
            <a:r>
              <a:rPr lang="en-US" sz="1200" b="1" dirty="0"/>
              <a:t>Due by May 15, 2025</a:t>
            </a:r>
          </a:p>
          <a:p>
            <a:endParaRPr lang="en-US" sz="8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151537"/>
              </p:ext>
            </p:extLst>
          </p:nvPr>
        </p:nvGraphicFramePr>
        <p:xfrm>
          <a:off x="1447800" y="1981200"/>
          <a:ext cx="6096000" cy="256031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Monday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Tuesday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Wednesday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Thursday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Friday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659"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5</a:t>
                      </a:r>
                      <a:endParaRPr lang="en-US" sz="1000" b="1" baseline="0" dirty="0"/>
                    </a:p>
                    <a:p>
                      <a:pPr marL="0" indent="0">
                        <a:buNone/>
                      </a:pPr>
                      <a:endParaRPr lang="en-US" sz="1000" b="1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6</a:t>
                      </a:r>
                    </a:p>
                    <a:p>
                      <a:pPr marL="0" indent="0">
                        <a:buNone/>
                      </a:pPr>
                      <a:endParaRPr lang="en-US" sz="1000" b="0" baseline="0" dirty="0"/>
                    </a:p>
                    <a:p>
                      <a:pPr marL="0" indent="0">
                        <a:buNone/>
                      </a:pPr>
                      <a:endParaRPr lang="en-US" sz="1000" b="0" baseline="0" dirty="0"/>
                    </a:p>
                    <a:p>
                      <a:pPr marL="0" indent="0">
                        <a:buNone/>
                      </a:pPr>
                      <a:endParaRPr lang="en-US" sz="1000" b="0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03">
                <a:tc>
                  <a:txBody>
                    <a:bodyPr/>
                    <a:lstStyle/>
                    <a:p>
                      <a:r>
                        <a:rPr lang="en-US" sz="1000" b="0" dirty="0"/>
                        <a:t>9</a:t>
                      </a:r>
                    </a:p>
                    <a:p>
                      <a:endParaRPr lang="en-US" sz="1000" b="0" dirty="0"/>
                    </a:p>
                    <a:p>
                      <a:endParaRPr lang="en-US" sz="1000" b="0" dirty="0"/>
                    </a:p>
                    <a:p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dirty="0"/>
                        <a:t>13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5919"/>
                  </a:ext>
                </a:extLst>
              </a:tr>
              <a:tr h="486103">
                <a:tc>
                  <a:txBody>
                    <a:bodyPr/>
                    <a:lstStyle/>
                    <a:p>
                      <a:r>
                        <a:rPr lang="en-US" sz="1000" b="0" dirty="0"/>
                        <a:t>16</a:t>
                      </a:r>
                    </a:p>
                    <a:p>
                      <a:endParaRPr lang="en-US" sz="1000" b="0" dirty="0"/>
                    </a:p>
                    <a:p>
                      <a:endParaRPr lang="en-US" sz="1000" b="0" dirty="0"/>
                    </a:p>
                    <a:p>
                      <a:endParaRPr lang="en-US" sz="1000" b="0" dirty="0"/>
                    </a:p>
                    <a:p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17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NO CARE ½ Day!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Happy Summer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900" b="1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4800" y="1524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The Discovery Club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946" y="3006905"/>
            <a:ext cx="1295400" cy="7093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0C43BA-ADC8-DAAC-04E9-19FBAE234F42}"/>
              </a:ext>
            </a:extLst>
          </p:cNvPr>
          <p:cNvSpPr txBox="1"/>
          <p:nvPr/>
        </p:nvSpPr>
        <p:spPr>
          <a:xfrm>
            <a:off x="4572000" y="5029200"/>
            <a:ext cx="39624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Just as a reminder-If you were signed up for the monthly program this year June is the 10</a:t>
            </a:r>
            <a:r>
              <a:rPr lang="en-US" sz="1200" baseline="30000" dirty="0"/>
              <a:t>th</a:t>
            </a:r>
            <a:r>
              <a:rPr lang="en-US" sz="1200" dirty="0"/>
              <a:t> payment of $140.00.</a:t>
            </a:r>
          </a:p>
          <a:p>
            <a:r>
              <a:rPr lang="en-US" sz="1200" b="1" dirty="0"/>
              <a:t>                            June is NOT pro-rated</a:t>
            </a:r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b="1" dirty="0"/>
              <a:t>       Thank you for a great year! Enjoy your summer! </a:t>
            </a:r>
          </a:p>
          <a:p>
            <a:endParaRPr lang="en-US" sz="1200" dirty="0"/>
          </a:p>
        </p:txBody>
      </p:sp>
      <p:pic>
        <p:nvPicPr>
          <p:cNvPr id="10" name="Picture 9" descr="A yellow sun with a smiling face&#10;&#10;AI-generated content may be incorrect.">
            <a:extLst>
              <a:ext uri="{FF2B5EF4-FFF2-40B4-BE49-F238E27FC236}">
                <a16:creationId xmlns:a16="http://schemas.microsoft.com/office/drawing/2014/main" id="{FCE56308-7C09-1595-5373-04F2099476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43" y="2671774"/>
            <a:ext cx="1219200" cy="1219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195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</dc:creator>
  <cp:lastModifiedBy>Melissa Murphy</cp:lastModifiedBy>
  <cp:revision>51</cp:revision>
  <cp:lastPrinted>2016-11-22T17:07:08Z</cp:lastPrinted>
  <dcterms:created xsi:type="dcterms:W3CDTF">2015-03-09T18:39:52Z</dcterms:created>
  <dcterms:modified xsi:type="dcterms:W3CDTF">2025-05-07T19:26:07Z</dcterms:modified>
</cp:coreProperties>
</file>