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F1DA33-A5BC-448E-96FB-187CE4CCB507}" v="1" dt="2023-06-07T11:56:28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5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40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7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8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40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68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11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20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85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5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7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1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4DABB-973B-4324-9768-93586BFB8DCB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345C6-F724-41D2-B886-E0777A629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66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cctn.org.uk/silver-trauma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EE33EA-4FCE-423A-9687-3C0033584CB0}"/>
              </a:ext>
            </a:extLst>
          </p:cNvPr>
          <p:cNvSpPr txBox="1"/>
          <p:nvPr/>
        </p:nvSpPr>
        <p:spPr>
          <a:xfrm>
            <a:off x="1159722" y="492473"/>
            <a:ext cx="6813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Aged 65 years and over?</a:t>
            </a:r>
          </a:p>
          <a:p>
            <a:pPr algn="ctr"/>
            <a:r>
              <a:rPr lang="en-GB" sz="2800" dirty="0"/>
              <a:t>With any of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8E204-4E6D-41F1-B420-FFF7F465136A}"/>
              </a:ext>
            </a:extLst>
          </p:cNvPr>
          <p:cNvSpPr txBox="1"/>
          <p:nvPr/>
        </p:nvSpPr>
        <p:spPr>
          <a:xfrm>
            <a:off x="1088246" y="107745"/>
            <a:ext cx="6813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Silver Trauma Safety Net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9D17B3-EB63-48CF-95A5-56723848F9B1}"/>
              </a:ext>
            </a:extLst>
          </p:cNvPr>
          <p:cNvSpPr txBox="1"/>
          <p:nvPr/>
        </p:nvSpPr>
        <p:spPr>
          <a:xfrm>
            <a:off x="149710" y="4222114"/>
            <a:ext cx="870599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iscuss with the RTD:</a:t>
            </a:r>
          </a:p>
          <a:p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will ‘SILVER TRAUMA PRE-ALERT’ the </a:t>
            </a:r>
            <a:r>
              <a:rPr lang="en-GB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</a:t>
            </a:r>
            <a:r>
              <a:rPr lang="en-GB" sz="1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 Department (</a:t>
            </a:r>
            <a:r>
              <a:rPr lang="en-GB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as a minimum</a:t>
            </a:r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800" b="1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aware of patients on anticoagulants as the destination may need upgrading from TU to MTC.</a:t>
            </a:r>
            <a:r>
              <a:rPr lang="en-GB" sz="16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TU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then </a:t>
            </a:r>
          </a:p>
          <a:p>
            <a:pPr marL="342900" indent="-342900">
              <a:buAutoNum type="arabicPeriod"/>
            </a:pPr>
            <a:r>
              <a:rPr lang="en-GB" sz="1600" dirty="0"/>
              <a:t>Allocate a cubicle to receive the patient </a:t>
            </a:r>
          </a:p>
          <a:p>
            <a:pPr marL="342900" indent="-342900">
              <a:buAutoNum type="arabicPeriod"/>
            </a:pPr>
            <a:r>
              <a:rPr lang="en-GB" sz="1600" dirty="0"/>
              <a:t>Allocate a senior clinician (ST3+) </a:t>
            </a:r>
          </a:p>
          <a:p>
            <a:pPr marL="342900" indent="-342900">
              <a:buAutoNum type="arabicPeriod"/>
            </a:pPr>
            <a:r>
              <a:rPr lang="en-GB" sz="1600" dirty="0"/>
              <a:t>Activate the Trauma Team at their discretion</a:t>
            </a:r>
          </a:p>
          <a:p>
            <a:pPr marL="342900" indent="-342900">
              <a:buAutoNum type="arabicPeriod"/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Associated documents:  via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https://www.mcctn.org.uk/silver-trauma</a:t>
            </a:r>
            <a:r>
              <a:rPr lang="en-GB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.html</a:t>
            </a:r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0A2CB0-E614-415E-A37A-2EEFE48366D7}"/>
              </a:ext>
            </a:extLst>
          </p:cNvPr>
          <p:cNvSpPr txBox="1"/>
          <p:nvPr/>
        </p:nvSpPr>
        <p:spPr>
          <a:xfrm>
            <a:off x="196679" y="1441658"/>
            <a:ext cx="2094457" cy="266226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PHYSIOLOGY</a:t>
            </a:r>
          </a:p>
          <a:p>
            <a:pPr algn="ctr"/>
            <a:endParaRPr lang="en-GB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Systolic BP &lt;110mmHg following an accident</a:t>
            </a:r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200" i="1" dirty="0"/>
          </a:p>
          <a:p>
            <a:pPr algn="ctr"/>
            <a:endParaRPr lang="en-GB" sz="1600" i="1" dirty="0"/>
          </a:p>
          <a:p>
            <a:pPr algn="ctr"/>
            <a:endParaRPr lang="en-GB" sz="16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6D0EA8-3E40-49D3-BE46-E8E36ABBBE15}"/>
              </a:ext>
            </a:extLst>
          </p:cNvPr>
          <p:cNvSpPr txBox="1"/>
          <p:nvPr/>
        </p:nvSpPr>
        <p:spPr>
          <a:xfrm>
            <a:off x="2409757" y="1466334"/>
            <a:ext cx="2445834" cy="272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ANATOMY</a:t>
            </a:r>
          </a:p>
          <a:p>
            <a:pPr algn="ctr"/>
            <a:endParaRPr lang="en-GB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Injury to 2 or more body regions (excluding injuries distal to wrist/ankle joints)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Suspected shaft of femur fractures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Open fracture proximal to wrist / ankle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FF599A-BC20-410B-835C-6894A3BC94E4}"/>
              </a:ext>
            </a:extLst>
          </p:cNvPr>
          <p:cNvSpPr txBox="1"/>
          <p:nvPr/>
        </p:nvSpPr>
        <p:spPr>
          <a:xfrm>
            <a:off x="4960573" y="1466334"/>
            <a:ext cx="3928466" cy="272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MECHANISM</a:t>
            </a:r>
          </a:p>
          <a:p>
            <a:pPr algn="ctr"/>
            <a:endParaRPr lang="en-GB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Fall downstairs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From an RTC: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Entrapment &gt;30mins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Ejection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Death in same incident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Pedestrian vs Car – direct to MTC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Cyclist vs Car – direct to MTC</a:t>
            </a:r>
          </a:p>
          <a:p>
            <a:endParaRPr lang="en-GB" sz="1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363C7D-907B-4403-9A00-FCBC5C7FD4BA}"/>
              </a:ext>
            </a:extLst>
          </p:cNvPr>
          <p:cNvSpPr/>
          <p:nvPr/>
        </p:nvSpPr>
        <p:spPr>
          <a:xfrm>
            <a:off x="78058" y="89009"/>
            <a:ext cx="8976731" cy="66799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BB4106-AF43-43B1-B513-953AB3BC344F}"/>
              </a:ext>
            </a:extLst>
          </p:cNvPr>
          <p:cNvSpPr txBox="1"/>
          <p:nvPr/>
        </p:nvSpPr>
        <p:spPr>
          <a:xfrm>
            <a:off x="7634607" y="69299"/>
            <a:ext cx="168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V4 May 2023</a:t>
            </a:r>
          </a:p>
        </p:txBody>
      </p:sp>
      <p:pic>
        <p:nvPicPr>
          <p:cNvPr id="12" name="Picture 1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01AE1EA0-A115-B726-24A2-035B5A2276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239" y="5391666"/>
            <a:ext cx="1199591" cy="119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034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168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Midlands Critical Care Trauma Networks</dc:creator>
  <cp:lastModifiedBy>Midlands Critical Care Trauma Networks</cp:lastModifiedBy>
  <cp:revision>8</cp:revision>
  <dcterms:created xsi:type="dcterms:W3CDTF">2019-12-10T13:41:34Z</dcterms:created>
  <dcterms:modified xsi:type="dcterms:W3CDTF">2023-07-04T11:44:00Z</dcterms:modified>
</cp:coreProperties>
</file>