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3"/>
  </p:handoutMasterIdLst>
  <p:sldIdLst>
    <p:sldId id="256" r:id="rId2"/>
  </p:sldIdLst>
  <p:sldSz cx="39868475" cy="22402800"/>
  <p:notesSz cx="13573125" cy="19153188"/>
  <p:defaultTextStyle>
    <a:defPPr>
      <a:defRPr lang="en-US"/>
    </a:defPPr>
    <a:lvl1pPr algn="l" rtl="0" eaLnBrk="0" fontAlgn="base" hangingPunct="0">
      <a:spcBef>
        <a:spcPct val="0"/>
      </a:spcBef>
      <a:spcAft>
        <a:spcPct val="0"/>
      </a:spcAft>
      <a:defRPr sz="2028" kern="1200">
        <a:solidFill>
          <a:schemeClr val="tx1"/>
        </a:solidFill>
        <a:latin typeface="Times New Roman" panose="02020603050405020304" pitchFamily="18" charset="0"/>
        <a:ea typeface="+mn-ea"/>
        <a:cs typeface="+mn-cs"/>
      </a:defRPr>
    </a:lvl1pPr>
    <a:lvl2pPr marL="331196" algn="l" rtl="0" eaLnBrk="0" fontAlgn="base" hangingPunct="0">
      <a:spcBef>
        <a:spcPct val="0"/>
      </a:spcBef>
      <a:spcAft>
        <a:spcPct val="0"/>
      </a:spcAft>
      <a:defRPr sz="2028" kern="1200">
        <a:solidFill>
          <a:schemeClr val="tx1"/>
        </a:solidFill>
        <a:latin typeface="Times New Roman" panose="02020603050405020304" pitchFamily="18" charset="0"/>
        <a:ea typeface="+mn-ea"/>
        <a:cs typeface="+mn-cs"/>
      </a:defRPr>
    </a:lvl2pPr>
    <a:lvl3pPr marL="662391" algn="l" rtl="0" eaLnBrk="0" fontAlgn="base" hangingPunct="0">
      <a:spcBef>
        <a:spcPct val="0"/>
      </a:spcBef>
      <a:spcAft>
        <a:spcPct val="0"/>
      </a:spcAft>
      <a:defRPr sz="2028" kern="1200">
        <a:solidFill>
          <a:schemeClr val="tx1"/>
        </a:solidFill>
        <a:latin typeface="Times New Roman" panose="02020603050405020304" pitchFamily="18" charset="0"/>
        <a:ea typeface="+mn-ea"/>
        <a:cs typeface="+mn-cs"/>
      </a:defRPr>
    </a:lvl3pPr>
    <a:lvl4pPr marL="993587" algn="l" rtl="0" eaLnBrk="0" fontAlgn="base" hangingPunct="0">
      <a:spcBef>
        <a:spcPct val="0"/>
      </a:spcBef>
      <a:spcAft>
        <a:spcPct val="0"/>
      </a:spcAft>
      <a:defRPr sz="2028" kern="1200">
        <a:solidFill>
          <a:schemeClr val="tx1"/>
        </a:solidFill>
        <a:latin typeface="Times New Roman" panose="02020603050405020304" pitchFamily="18" charset="0"/>
        <a:ea typeface="+mn-ea"/>
        <a:cs typeface="+mn-cs"/>
      </a:defRPr>
    </a:lvl4pPr>
    <a:lvl5pPr marL="1324783" algn="l" rtl="0" eaLnBrk="0" fontAlgn="base" hangingPunct="0">
      <a:spcBef>
        <a:spcPct val="0"/>
      </a:spcBef>
      <a:spcAft>
        <a:spcPct val="0"/>
      </a:spcAft>
      <a:defRPr sz="2028" kern="1200">
        <a:solidFill>
          <a:schemeClr val="tx1"/>
        </a:solidFill>
        <a:latin typeface="Times New Roman" panose="02020603050405020304" pitchFamily="18" charset="0"/>
        <a:ea typeface="+mn-ea"/>
        <a:cs typeface="+mn-cs"/>
      </a:defRPr>
    </a:lvl5pPr>
    <a:lvl6pPr marL="1655978" algn="l" defTabSz="662391" rtl="0" eaLnBrk="1" latinLnBrk="0" hangingPunct="1">
      <a:defRPr sz="2028" kern="1200">
        <a:solidFill>
          <a:schemeClr val="tx1"/>
        </a:solidFill>
        <a:latin typeface="Times New Roman" panose="02020603050405020304" pitchFamily="18" charset="0"/>
        <a:ea typeface="+mn-ea"/>
        <a:cs typeface="+mn-cs"/>
      </a:defRPr>
    </a:lvl6pPr>
    <a:lvl7pPr marL="1987174" algn="l" defTabSz="662391" rtl="0" eaLnBrk="1" latinLnBrk="0" hangingPunct="1">
      <a:defRPr sz="2028" kern="1200">
        <a:solidFill>
          <a:schemeClr val="tx1"/>
        </a:solidFill>
        <a:latin typeface="Times New Roman" panose="02020603050405020304" pitchFamily="18" charset="0"/>
        <a:ea typeface="+mn-ea"/>
        <a:cs typeface="+mn-cs"/>
      </a:defRPr>
    </a:lvl7pPr>
    <a:lvl8pPr marL="2318370" algn="l" defTabSz="662391" rtl="0" eaLnBrk="1" latinLnBrk="0" hangingPunct="1">
      <a:defRPr sz="2028" kern="1200">
        <a:solidFill>
          <a:schemeClr val="tx1"/>
        </a:solidFill>
        <a:latin typeface="Times New Roman" panose="02020603050405020304" pitchFamily="18" charset="0"/>
        <a:ea typeface="+mn-ea"/>
        <a:cs typeface="+mn-cs"/>
      </a:defRPr>
    </a:lvl8pPr>
    <a:lvl9pPr marL="2649565" algn="l" defTabSz="662391" rtl="0" eaLnBrk="1" latinLnBrk="0" hangingPunct="1">
      <a:defRPr sz="2028"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7056" userDrawn="1">
          <p15:clr>
            <a:srgbClr val="A4A3A4"/>
          </p15:clr>
        </p15:guide>
        <p15:guide id="2" pos="1255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C2E7"/>
    <a:srgbClr val="0072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459DCB-402B-4746-B363-E2EE71FAB830}" v="1557" dt="2022-03-04T17:49:22.8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7100" autoAdjust="0"/>
  </p:normalViewPr>
  <p:slideViewPr>
    <p:cSldViewPr>
      <p:cViewPr varScale="1">
        <p:scale>
          <a:sx n="35" d="100"/>
          <a:sy n="35" d="100"/>
        </p:scale>
        <p:origin x="456" y="126"/>
      </p:cViewPr>
      <p:guideLst>
        <p:guide orient="horz" pos="7056"/>
        <p:guide pos="12557"/>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zanne Graf" userId="c0165e31-229d-49c9-b7f7-464ec353efca" providerId="ADAL" clId="{C6459DCB-402B-4746-B363-E2EE71FAB830}"/>
    <pc:docChg chg="undo custSel modSld">
      <pc:chgData name="Suzanne Graf" userId="c0165e31-229d-49c9-b7f7-464ec353efca" providerId="ADAL" clId="{C6459DCB-402B-4746-B363-E2EE71FAB830}" dt="2022-03-07T22:19:40.975" v="4321" actId="478"/>
      <pc:docMkLst>
        <pc:docMk/>
      </pc:docMkLst>
      <pc:sldChg chg="addSp delSp modSp mod">
        <pc:chgData name="Suzanne Graf" userId="c0165e31-229d-49c9-b7f7-464ec353efca" providerId="ADAL" clId="{C6459DCB-402B-4746-B363-E2EE71FAB830}" dt="2022-03-07T22:19:40.975" v="4321" actId="478"/>
        <pc:sldMkLst>
          <pc:docMk/>
          <pc:sldMk cId="0" sldId="256"/>
        </pc:sldMkLst>
        <pc:spChg chg="add del mod">
          <ac:chgData name="Suzanne Graf" userId="c0165e31-229d-49c9-b7f7-464ec353efca" providerId="ADAL" clId="{C6459DCB-402B-4746-B363-E2EE71FAB830}" dt="2022-02-23T22:01:21.855" v="1649" actId="478"/>
          <ac:spMkLst>
            <pc:docMk/>
            <pc:sldMk cId="0" sldId="256"/>
            <ac:spMk id="2" creationId="{C21737D0-EF0B-4D51-AE7A-8E46992A26DB}"/>
          </ac:spMkLst>
        </pc:spChg>
        <pc:spChg chg="add mod">
          <ac:chgData name="Suzanne Graf" userId="c0165e31-229d-49c9-b7f7-464ec353efca" providerId="ADAL" clId="{C6459DCB-402B-4746-B363-E2EE71FAB830}" dt="2022-03-04T17:48:28.931" v="4291" actId="122"/>
          <ac:spMkLst>
            <pc:docMk/>
            <pc:sldMk cId="0" sldId="256"/>
            <ac:spMk id="9" creationId="{37DAF13E-FAB8-4E83-972F-558ED49BA205}"/>
          </ac:spMkLst>
        </pc:spChg>
        <pc:spChg chg="add mod">
          <ac:chgData name="Suzanne Graf" userId="c0165e31-229d-49c9-b7f7-464ec353efca" providerId="ADAL" clId="{C6459DCB-402B-4746-B363-E2EE71FAB830}" dt="2022-03-04T17:50:16.454" v="4320" actId="1035"/>
          <ac:spMkLst>
            <pc:docMk/>
            <pc:sldMk cId="0" sldId="256"/>
            <ac:spMk id="13" creationId="{F1D18210-8709-4E10-88C7-61826F513836}"/>
          </ac:spMkLst>
        </pc:spChg>
        <pc:spChg chg="add mod">
          <ac:chgData name="Suzanne Graf" userId="c0165e31-229d-49c9-b7f7-464ec353efca" providerId="ADAL" clId="{C6459DCB-402B-4746-B363-E2EE71FAB830}" dt="2022-03-04T17:20:12.938" v="3887" actId="1076"/>
          <ac:spMkLst>
            <pc:docMk/>
            <pc:sldMk cId="0" sldId="256"/>
            <ac:spMk id="33" creationId="{3AF962B4-0226-4F41-B59D-897F296AFAF8}"/>
          </ac:spMkLst>
        </pc:spChg>
        <pc:spChg chg="add mod">
          <ac:chgData name="Suzanne Graf" userId="c0165e31-229d-49c9-b7f7-464ec353efca" providerId="ADAL" clId="{C6459DCB-402B-4746-B363-E2EE71FAB830}" dt="2022-03-01T17:42:45.443" v="2990" actId="1038"/>
          <ac:spMkLst>
            <pc:docMk/>
            <pc:sldMk cId="0" sldId="256"/>
            <ac:spMk id="34" creationId="{49E079E1-6FE0-4A78-83FE-713F8B6A74BE}"/>
          </ac:spMkLst>
        </pc:spChg>
        <pc:spChg chg="add mod">
          <ac:chgData name="Suzanne Graf" userId="c0165e31-229d-49c9-b7f7-464ec353efca" providerId="ADAL" clId="{C6459DCB-402B-4746-B363-E2EE71FAB830}" dt="2022-03-04T17:21:30.478" v="4004" actId="1035"/>
          <ac:spMkLst>
            <pc:docMk/>
            <pc:sldMk cId="0" sldId="256"/>
            <ac:spMk id="35" creationId="{29281C89-B1AD-4D82-A234-10E5868E28AE}"/>
          </ac:spMkLst>
        </pc:spChg>
        <pc:spChg chg="add del mod">
          <ac:chgData name="Suzanne Graf" userId="c0165e31-229d-49c9-b7f7-464ec353efca" providerId="ADAL" clId="{C6459DCB-402B-4746-B363-E2EE71FAB830}" dt="2022-02-23T22:04:56.422" v="1664" actId="478"/>
          <ac:spMkLst>
            <pc:docMk/>
            <pc:sldMk cId="0" sldId="256"/>
            <ac:spMk id="36" creationId="{50384DB0-91AF-4995-B899-AA1F9301F308}"/>
          </ac:spMkLst>
        </pc:spChg>
        <pc:spChg chg="add del mod">
          <ac:chgData name="Suzanne Graf" userId="c0165e31-229d-49c9-b7f7-464ec353efca" providerId="ADAL" clId="{C6459DCB-402B-4746-B363-E2EE71FAB830}" dt="2022-03-07T22:19:40.975" v="4321" actId="478"/>
          <ac:spMkLst>
            <pc:docMk/>
            <pc:sldMk cId="0" sldId="256"/>
            <ac:spMk id="36" creationId="{F92716AF-3CDB-4904-B90B-CC6F3BDEF2FB}"/>
          </ac:spMkLst>
        </pc:spChg>
        <pc:spChg chg="add mod">
          <ac:chgData name="Suzanne Graf" userId="c0165e31-229d-49c9-b7f7-464ec353efca" providerId="ADAL" clId="{C6459DCB-402B-4746-B363-E2EE71FAB830}" dt="2022-03-04T17:20:27.729" v="3914" actId="1035"/>
          <ac:spMkLst>
            <pc:docMk/>
            <pc:sldMk cId="0" sldId="256"/>
            <ac:spMk id="37" creationId="{C31AB15C-B04A-4C4C-8A2C-0A1322BA8948}"/>
          </ac:spMkLst>
        </pc:spChg>
        <pc:spChg chg="add mod">
          <ac:chgData name="Suzanne Graf" userId="c0165e31-229d-49c9-b7f7-464ec353efca" providerId="ADAL" clId="{C6459DCB-402B-4746-B363-E2EE71FAB830}" dt="2022-03-04T17:37:57.353" v="4091" actId="20577"/>
          <ac:spMkLst>
            <pc:docMk/>
            <pc:sldMk cId="0" sldId="256"/>
            <ac:spMk id="38" creationId="{B049CA40-DBC1-44DD-A788-7DA138DD3C24}"/>
          </ac:spMkLst>
        </pc:spChg>
        <pc:spChg chg="add mod">
          <ac:chgData name="Suzanne Graf" userId="c0165e31-229d-49c9-b7f7-464ec353efca" providerId="ADAL" clId="{C6459DCB-402B-4746-B363-E2EE71FAB830}" dt="2022-03-04T17:21:05.740" v="3984" actId="1035"/>
          <ac:spMkLst>
            <pc:docMk/>
            <pc:sldMk cId="0" sldId="256"/>
            <ac:spMk id="39" creationId="{19389725-C7C9-4586-980A-0413187CC1CE}"/>
          </ac:spMkLst>
        </pc:spChg>
        <pc:spChg chg="add mod">
          <ac:chgData name="Suzanne Graf" userId="c0165e31-229d-49c9-b7f7-464ec353efca" providerId="ADAL" clId="{C6459DCB-402B-4746-B363-E2EE71FAB830}" dt="2022-03-01T17:47:37.203" v="3029" actId="20577"/>
          <ac:spMkLst>
            <pc:docMk/>
            <pc:sldMk cId="0" sldId="256"/>
            <ac:spMk id="40" creationId="{C0030768-1C05-4653-A974-9217EBB492F7}"/>
          </ac:spMkLst>
        </pc:spChg>
        <pc:spChg chg="add mod">
          <ac:chgData name="Suzanne Graf" userId="c0165e31-229d-49c9-b7f7-464ec353efca" providerId="ADAL" clId="{C6459DCB-402B-4746-B363-E2EE71FAB830}" dt="2022-03-04T17:17:16.705" v="3701" actId="1037"/>
          <ac:spMkLst>
            <pc:docMk/>
            <pc:sldMk cId="0" sldId="256"/>
            <ac:spMk id="41" creationId="{9C14EC8E-E00A-41EE-8D67-044FB35E8B90}"/>
          </ac:spMkLst>
        </pc:spChg>
        <pc:spChg chg="add del mod">
          <ac:chgData name="Suzanne Graf" userId="c0165e31-229d-49c9-b7f7-464ec353efca" providerId="ADAL" clId="{C6459DCB-402B-4746-B363-E2EE71FAB830}" dt="2022-03-04T17:24:38.325" v="4017" actId="478"/>
          <ac:spMkLst>
            <pc:docMk/>
            <pc:sldMk cId="0" sldId="256"/>
            <ac:spMk id="42" creationId="{F3680057-18BB-4CE7-96BD-21754409D029}"/>
          </ac:spMkLst>
        </pc:spChg>
        <pc:spChg chg="add del mod">
          <ac:chgData name="Suzanne Graf" userId="c0165e31-229d-49c9-b7f7-464ec353efca" providerId="ADAL" clId="{C6459DCB-402B-4746-B363-E2EE71FAB830}" dt="2022-02-23T22:04:58.612" v="1665" actId="478"/>
          <ac:spMkLst>
            <pc:docMk/>
            <pc:sldMk cId="0" sldId="256"/>
            <ac:spMk id="43" creationId="{65CCC287-A32C-411A-82BB-EAB22B3381D3}"/>
          </ac:spMkLst>
        </pc:spChg>
        <pc:spChg chg="add mod">
          <ac:chgData name="Suzanne Graf" userId="c0165e31-229d-49c9-b7f7-464ec353efca" providerId="ADAL" clId="{C6459DCB-402B-4746-B363-E2EE71FAB830}" dt="2022-03-04T17:16:39.578" v="3607" actId="1035"/>
          <ac:spMkLst>
            <pc:docMk/>
            <pc:sldMk cId="0" sldId="256"/>
            <ac:spMk id="44" creationId="{58814DEF-D35A-49D7-B95C-E1564982B164}"/>
          </ac:spMkLst>
        </pc:spChg>
        <pc:spChg chg="add del mod">
          <ac:chgData name="Suzanne Graf" userId="c0165e31-229d-49c9-b7f7-464ec353efca" providerId="ADAL" clId="{C6459DCB-402B-4746-B363-E2EE71FAB830}" dt="2022-02-23T22:05:45.430" v="1675" actId="478"/>
          <ac:spMkLst>
            <pc:docMk/>
            <pc:sldMk cId="0" sldId="256"/>
            <ac:spMk id="44" creationId="{FA3583AD-1082-4E20-A4D3-32309DE4F9F1}"/>
          </ac:spMkLst>
        </pc:spChg>
        <pc:spChg chg="add del mod">
          <ac:chgData name="Suzanne Graf" userId="c0165e31-229d-49c9-b7f7-464ec353efca" providerId="ADAL" clId="{C6459DCB-402B-4746-B363-E2EE71FAB830}" dt="2022-02-28T22:22:20.720" v="1707" actId="478"/>
          <ac:spMkLst>
            <pc:docMk/>
            <pc:sldMk cId="0" sldId="256"/>
            <ac:spMk id="45" creationId="{0F9F39A1-259A-4CA9-BFE5-6B14407F6517}"/>
          </ac:spMkLst>
        </pc:spChg>
        <pc:spChg chg="add mod">
          <ac:chgData name="Suzanne Graf" userId="c0165e31-229d-49c9-b7f7-464ec353efca" providerId="ADAL" clId="{C6459DCB-402B-4746-B363-E2EE71FAB830}" dt="2022-03-04T17:22:04.611" v="4008" actId="1076"/>
          <ac:spMkLst>
            <pc:docMk/>
            <pc:sldMk cId="0" sldId="256"/>
            <ac:spMk id="46" creationId="{3A7FF114-8D57-42BD-8FBF-27AB3E6209FB}"/>
          </ac:spMkLst>
        </pc:spChg>
        <pc:spChg chg="add mod">
          <ac:chgData name="Suzanne Graf" userId="c0165e31-229d-49c9-b7f7-464ec353efca" providerId="ADAL" clId="{C6459DCB-402B-4746-B363-E2EE71FAB830}" dt="2022-03-04T17:17:58.602" v="3816" actId="1035"/>
          <ac:spMkLst>
            <pc:docMk/>
            <pc:sldMk cId="0" sldId="256"/>
            <ac:spMk id="47" creationId="{BFB6B98C-07D6-4386-B749-892B37432D3C}"/>
          </ac:spMkLst>
        </pc:spChg>
        <pc:spChg chg="add del mod">
          <ac:chgData name="Suzanne Graf" userId="c0165e31-229d-49c9-b7f7-464ec353efca" providerId="ADAL" clId="{C6459DCB-402B-4746-B363-E2EE71FAB830}" dt="2022-02-28T22:44:40.571" v="2130" actId="478"/>
          <ac:spMkLst>
            <pc:docMk/>
            <pc:sldMk cId="0" sldId="256"/>
            <ac:spMk id="48" creationId="{2DABD033-7BA2-4C23-BE46-3F772ACC81F3}"/>
          </ac:spMkLst>
        </pc:spChg>
        <pc:spChg chg="add mod">
          <ac:chgData name="Suzanne Graf" userId="c0165e31-229d-49c9-b7f7-464ec353efca" providerId="ADAL" clId="{C6459DCB-402B-4746-B363-E2EE71FAB830}" dt="2022-03-04T17:17:38.936" v="3759" actId="1035"/>
          <ac:spMkLst>
            <pc:docMk/>
            <pc:sldMk cId="0" sldId="256"/>
            <ac:spMk id="49" creationId="{E32B943E-FAE5-4DE7-9FAE-65A22C5C9225}"/>
          </ac:spMkLst>
        </pc:spChg>
        <pc:spChg chg="add mod">
          <ac:chgData name="Suzanne Graf" userId="c0165e31-229d-49c9-b7f7-464ec353efca" providerId="ADAL" clId="{C6459DCB-402B-4746-B363-E2EE71FAB830}" dt="2022-03-04T17:22:16.566" v="4009" actId="1076"/>
          <ac:spMkLst>
            <pc:docMk/>
            <pc:sldMk cId="0" sldId="256"/>
            <ac:spMk id="50" creationId="{DE035050-F481-4FE3-AC8F-F79BDABD096B}"/>
          </ac:spMkLst>
        </pc:spChg>
        <pc:spChg chg="add mod">
          <ac:chgData name="Suzanne Graf" userId="c0165e31-229d-49c9-b7f7-464ec353efca" providerId="ADAL" clId="{C6459DCB-402B-4746-B363-E2EE71FAB830}" dt="2022-03-04T17:29:49.146" v="4079" actId="20577"/>
          <ac:spMkLst>
            <pc:docMk/>
            <pc:sldMk cId="0" sldId="256"/>
            <ac:spMk id="51" creationId="{1E7F81EB-12C0-4503-B17A-4D538663F655}"/>
          </ac:spMkLst>
        </pc:spChg>
        <pc:spChg chg="mod">
          <ac:chgData name="Suzanne Graf" userId="c0165e31-229d-49c9-b7f7-464ec353efca" providerId="ADAL" clId="{C6459DCB-402B-4746-B363-E2EE71FAB830}" dt="2022-03-04T17:20:56.256" v="3964" actId="14100"/>
          <ac:spMkLst>
            <pc:docMk/>
            <pc:sldMk cId="0" sldId="256"/>
            <ac:spMk id="3073" creationId="{0D89B165-6F46-EE47-9847-0397D390B51E}"/>
          </ac:spMkLst>
        </pc:spChg>
        <pc:spChg chg="mod">
          <ac:chgData name="Suzanne Graf" userId="c0165e31-229d-49c9-b7f7-464ec353efca" providerId="ADAL" clId="{C6459DCB-402B-4746-B363-E2EE71FAB830}" dt="2022-03-04T17:21:20.972" v="3985" actId="14100"/>
          <ac:spMkLst>
            <pc:docMk/>
            <pc:sldMk cId="0" sldId="256"/>
            <ac:spMk id="3074" creationId="{567CFCBC-C8F3-DF4B-9FB4-E5C58C3C20F6}"/>
          </ac:spMkLst>
        </pc:spChg>
        <pc:spChg chg="del">
          <ac:chgData name="Suzanne Graf" userId="c0165e31-229d-49c9-b7f7-464ec353efca" providerId="ADAL" clId="{C6459DCB-402B-4746-B363-E2EE71FAB830}" dt="2022-02-03T20:43:38.299" v="82" actId="478"/>
          <ac:spMkLst>
            <pc:docMk/>
            <pc:sldMk cId="0" sldId="256"/>
            <ac:spMk id="3075" creationId="{4D29D430-5EB5-BC4C-91BC-C4191C27EA33}"/>
          </ac:spMkLst>
        </pc:spChg>
        <pc:spChg chg="mod">
          <ac:chgData name="Suzanne Graf" userId="c0165e31-229d-49c9-b7f7-464ec353efca" providerId="ADAL" clId="{C6459DCB-402B-4746-B363-E2EE71FAB830}" dt="2022-03-04T17:20:50.810" v="3963" actId="14100"/>
          <ac:spMkLst>
            <pc:docMk/>
            <pc:sldMk cId="0" sldId="256"/>
            <ac:spMk id="3076" creationId="{0F07FC6D-ED10-234F-9F74-F3D0D8615FC7}"/>
          </ac:spMkLst>
        </pc:spChg>
        <pc:spChg chg="del">
          <ac:chgData name="Suzanne Graf" userId="c0165e31-229d-49c9-b7f7-464ec353efca" providerId="ADAL" clId="{C6459DCB-402B-4746-B363-E2EE71FAB830}" dt="2022-02-03T20:49:13.633" v="128" actId="478"/>
          <ac:spMkLst>
            <pc:docMk/>
            <pc:sldMk cId="0" sldId="256"/>
            <ac:spMk id="3077" creationId="{771FF4A8-DC89-F54B-B91B-7D3A08961FC2}"/>
          </ac:spMkLst>
        </pc:spChg>
        <pc:spChg chg="del mod">
          <ac:chgData name="Suzanne Graf" userId="c0165e31-229d-49c9-b7f7-464ec353efca" providerId="ADAL" clId="{C6459DCB-402B-4746-B363-E2EE71FAB830}" dt="2022-02-23T17:09:04.717" v="1489" actId="478"/>
          <ac:spMkLst>
            <pc:docMk/>
            <pc:sldMk cId="0" sldId="256"/>
            <ac:spMk id="3078" creationId="{8267FE70-3213-BF45-85BB-EBBDF7CDD3D2}"/>
          </ac:spMkLst>
        </pc:spChg>
        <pc:spChg chg="mod">
          <ac:chgData name="Suzanne Graf" userId="c0165e31-229d-49c9-b7f7-464ec353efca" providerId="ADAL" clId="{C6459DCB-402B-4746-B363-E2EE71FAB830}" dt="2022-03-04T17:20:03.618" v="3885" actId="1076"/>
          <ac:spMkLst>
            <pc:docMk/>
            <pc:sldMk cId="0" sldId="256"/>
            <ac:spMk id="3079" creationId="{BFB3C0E7-DD24-7547-9487-04048993A4EE}"/>
          </ac:spMkLst>
        </pc:spChg>
        <pc:spChg chg="del">
          <ac:chgData name="Suzanne Graf" userId="c0165e31-229d-49c9-b7f7-464ec353efca" providerId="ADAL" clId="{C6459DCB-402B-4746-B363-E2EE71FAB830}" dt="2022-02-03T20:40:31.875" v="0" actId="478"/>
          <ac:spMkLst>
            <pc:docMk/>
            <pc:sldMk cId="0" sldId="256"/>
            <ac:spMk id="3080" creationId="{3D3B79CD-4D00-B049-9F5B-7712DF9ED5FF}"/>
          </ac:spMkLst>
        </pc:spChg>
        <pc:spChg chg="mod">
          <ac:chgData name="Suzanne Graf" userId="c0165e31-229d-49c9-b7f7-464ec353efca" providerId="ADAL" clId="{C6459DCB-402B-4746-B363-E2EE71FAB830}" dt="2022-03-04T17:23:30.325" v="4015" actId="20577"/>
          <ac:spMkLst>
            <pc:docMk/>
            <pc:sldMk cId="0" sldId="256"/>
            <ac:spMk id="3081" creationId="{4AEFF681-B76C-2445-BF18-976331DB7772}"/>
          </ac:spMkLst>
        </pc:spChg>
        <pc:spChg chg="del mod">
          <ac:chgData name="Suzanne Graf" userId="c0165e31-229d-49c9-b7f7-464ec353efca" providerId="ADAL" clId="{C6459DCB-402B-4746-B363-E2EE71FAB830}" dt="2022-02-17T17:13:55.126" v="1191" actId="478"/>
          <ac:spMkLst>
            <pc:docMk/>
            <pc:sldMk cId="0" sldId="256"/>
            <ac:spMk id="3082" creationId="{D278305A-8A6D-FA4E-982E-A7494FB77236}"/>
          </ac:spMkLst>
        </pc:spChg>
        <pc:spChg chg="del">
          <ac:chgData name="Suzanne Graf" userId="c0165e31-229d-49c9-b7f7-464ec353efca" providerId="ADAL" clId="{C6459DCB-402B-4746-B363-E2EE71FAB830}" dt="2022-02-03T20:51:07.159" v="145" actId="478"/>
          <ac:spMkLst>
            <pc:docMk/>
            <pc:sldMk cId="0" sldId="256"/>
            <ac:spMk id="3083" creationId="{BBEFFA9D-E7FC-0A43-B40B-839883BECEFE}"/>
          </ac:spMkLst>
        </pc:spChg>
        <pc:spChg chg="mod">
          <ac:chgData name="Suzanne Graf" userId="c0165e31-229d-49c9-b7f7-464ec353efca" providerId="ADAL" clId="{C6459DCB-402B-4746-B363-E2EE71FAB830}" dt="2022-03-04T17:20:08.729" v="3886" actId="1076"/>
          <ac:spMkLst>
            <pc:docMk/>
            <pc:sldMk cId="0" sldId="256"/>
            <ac:spMk id="3084" creationId="{6F770262-DE80-7C49-9BDD-A73C906A476A}"/>
          </ac:spMkLst>
        </pc:spChg>
        <pc:spChg chg="mod">
          <ac:chgData name="Suzanne Graf" userId="c0165e31-229d-49c9-b7f7-464ec353efca" providerId="ADAL" clId="{C6459DCB-402B-4746-B363-E2EE71FAB830}" dt="2022-03-04T17:31:24.616" v="4083" actId="6549"/>
          <ac:spMkLst>
            <pc:docMk/>
            <pc:sldMk cId="0" sldId="256"/>
            <ac:spMk id="3085" creationId="{F59109C9-B959-C64A-A471-18AE91CDB280}"/>
          </ac:spMkLst>
        </pc:spChg>
        <pc:spChg chg="del">
          <ac:chgData name="Suzanne Graf" userId="c0165e31-229d-49c9-b7f7-464ec353efca" providerId="ADAL" clId="{C6459DCB-402B-4746-B363-E2EE71FAB830}" dt="2022-02-03T20:51:10.273" v="146" actId="478"/>
          <ac:spMkLst>
            <pc:docMk/>
            <pc:sldMk cId="0" sldId="256"/>
            <ac:spMk id="3086" creationId="{19806D03-6807-BB4E-80C7-32F07BF50D6C}"/>
          </ac:spMkLst>
        </pc:spChg>
        <pc:spChg chg="del mod">
          <ac:chgData name="Suzanne Graf" userId="c0165e31-229d-49c9-b7f7-464ec353efca" providerId="ADAL" clId="{C6459DCB-402B-4746-B363-E2EE71FAB830}" dt="2022-02-28T22:06:51.834" v="1694" actId="478"/>
          <ac:spMkLst>
            <pc:docMk/>
            <pc:sldMk cId="0" sldId="256"/>
            <ac:spMk id="3087" creationId="{D3C38D73-D1B4-2946-8B2F-BC4D1B2B73AB}"/>
          </ac:spMkLst>
        </pc:spChg>
        <pc:spChg chg="mod">
          <ac:chgData name="Suzanne Graf" userId="c0165e31-229d-49c9-b7f7-464ec353efca" providerId="ADAL" clId="{C6459DCB-402B-4746-B363-E2EE71FAB830}" dt="2022-03-04T17:21:25.631" v="3993" actId="1035"/>
          <ac:spMkLst>
            <pc:docMk/>
            <pc:sldMk cId="0" sldId="256"/>
            <ac:spMk id="3088" creationId="{94E7FFAC-8CB5-4146-BB75-8E7CA4BF24B8}"/>
          </ac:spMkLst>
        </pc:spChg>
        <pc:spChg chg="mod">
          <ac:chgData name="Suzanne Graf" userId="c0165e31-229d-49c9-b7f7-464ec353efca" providerId="ADAL" clId="{C6459DCB-402B-4746-B363-E2EE71FAB830}" dt="2022-03-04T17:16:57.414" v="3663" actId="1035"/>
          <ac:spMkLst>
            <pc:docMk/>
            <pc:sldMk cId="0" sldId="256"/>
            <ac:spMk id="3089" creationId="{5C5D749E-434B-4340-8C75-1E584CF203C0}"/>
          </ac:spMkLst>
        </pc:spChg>
        <pc:spChg chg="mod">
          <ac:chgData name="Suzanne Graf" userId="c0165e31-229d-49c9-b7f7-464ec353efca" providerId="ADAL" clId="{C6459DCB-402B-4746-B363-E2EE71FAB830}" dt="2022-03-04T17:21:01.564" v="3974" actId="1035"/>
          <ac:spMkLst>
            <pc:docMk/>
            <pc:sldMk cId="0" sldId="256"/>
            <ac:spMk id="3090" creationId="{E36CBCB7-EE83-6440-B689-28FFE439F961}"/>
          </ac:spMkLst>
        </pc:spChg>
        <pc:spChg chg="del mod">
          <ac:chgData name="Suzanne Graf" userId="c0165e31-229d-49c9-b7f7-464ec353efca" providerId="ADAL" clId="{C6459DCB-402B-4746-B363-E2EE71FAB830}" dt="2022-02-23T17:12:17.020" v="1544" actId="478"/>
          <ac:spMkLst>
            <pc:docMk/>
            <pc:sldMk cId="0" sldId="256"/>
            <ac:spMk id="3091" creationId="{EB7A8EF2-227E-E348-84A7-D8B461E7D712}"/>
          </ac:spMkLst>
        </pc:spChg>
        <pc:spChg chg="del mod ord">
          <ac:chgData name="Suzanne Graf" userId="c0165e31-229d-49c9-b7f7-464ec353efca" providerId="ADAL" clId="{C6459DCB-402B-4746-B363-E2EE71FAB830}" dt="2022-02-28T22:19:48.495" v="1705" actId="478"/>
          <ac:spMkLst>
            <pc:docMk/>
            <pc:sldMk cId="0" sldId="256"/>
            <ac:spMk id="3092" creationId="{CB5E0A9C-3BA4-7840-9204-F47EA28345B5}"/>
          </ac:spMkLst>
        </pc:spChg>
        <pc:spChg chg="del mod">
          <ac:chgData name="Suzanne Graf" userId="c0165e31-229d-49c9-b7f7-464ec353efca" providerId="ADAL" clId="{C6459DCB-402B-4746-B363-E2EE71FAB830}" dt="2022-02-28T22:19:46.712" v="1703" actId="478"/>
          <ac:spMkLst>
            <pc:docMk/>
            <pc:sldMk cId="0" sldId="256"/>
            <ac:spMk id="3093" creationId="{20731996-8638-EC48-ACCF-3B7656D79660}"/>
          </ac:spMkLst>
        </pc:spChg>
        <pc:spChg chg="del mod">
          <ac:chgData name="Suzanne Graf" userId="c0165e31-229d-49c9-b7f7-464ec353efca" providerId="ADAL" clId="{C6459DCB-402B-4746-B363-E2EE71FAB830}" dt="2022-02-28T22:19:49.281" v="1706" actId="478"/>
          <ac:spMkLst>
            <pc:docMk/>
            <pc:sldMk cId="0" sldId="256"/>
            <ac:spMk id="3094" creationId="{964D98A4-FD1D-AB43-8238-84EC23CCB7D1}"/>
          </ac:spMkLst>
        </pc:spChg>
        <pc:spChg chg="del mod">
          <ac:chgData name="Suzanne Graf" userId="c0165e31-229d-49c9-b7f7-464ec353efca" providerId="ADAL" clId="{C6459DCB-402B-4746-B363-E2EE71FAB830}" dt="2022-02-28T22:19:47.715" v="1704" actId="478"/>
          <ac:spMkLst>
            <pc:docMk/>
            <pc:sldMk cId="0" sldId="256"/>
            <ac:spMk id="3095" creationId="{3EBE8C27-0B0F-B246-A4EC-C111D795457F}"/>
          </ac:spMkLst>
        </pc:spChg>
        <pc:spChg chg="del mod">
          <ac:chgData name="Suzanne Graf" userId="c0165e31-229d-49c9-b7f7-464ec353efca" providerId="ADAL" clId="{C6459DCB-402B-4746-B363-E2EE71FAB830}" dt="2022-02-28T22:06:43.295" v="1692" actId="478"/>
          <ac:spMkLst>
            <pc:docMk/>
            <pc:sldMk cId="0" sldId="256"/>
            <ac:spMk id="3096" creationId="{0EB62299-835B-594C-9933-FA17E0AEDB07}"/>
          </ac:spMkLst>
        </pc:spChg>
        <pc:spChg chg="del">
          <ac:chgData name="Suzanne Graf" userId="c0165e31-229d-49c9-b7f7-464ec353efca" providerId="ADAL" clId="{C6459DCB-402B-4746-B363-E2EE71FAB830}" dt="2022-02-03T20:40:33.145" v="1" actId="478"/>
          <ac:spMkLst>
            <pc:docMk/>
            <pc:sldMk cId="0" sldId="256"/>
            <ac:spMk id="3097" creationId="{8E7793EF-11A3-5145-A228-E07FE7EC64A2}"/>
          </ac:spMkLst>
        </pc:spChg>
        <pc:spChg chg="del">
          <ac:chgData name="Suzanne Graf" userId="c0165e31-229d-49c9-b7f7-464ec353efca" providerId="ADAL" clId="{C6459DCB-402B-4746-B363-E2EE71FAB830}" dt="2022-02-03T20:40:36.037" v="3" actId="478"/>
          <ac:spMkLst>
            <pc:docMk/>
            <pc:sldMk cId="0" sldId="256"/>
            <ac:spMk id="3098" creationId="{0DDAAF9C-E6D8-4348-9C6A-241CB6339A34}"/>
          </ac:spMkLst>
        </pc:spChg>
        <pc:spChg chg="del">
          <ac:chgData name="Suzanne Graf" userId="c0165e31-229d-49c9-b7f7-464ec353efca" providerId="ADAL" clId="{C6459DCB-402B-4746-B363-E2EE71FAB830}" dt="2022-02-03T20:40:37.104" v="4" actId="478"/>
          <ac:spMkLst>
            <pc:docMk/>
            <pc:sldMk cId="0" sldId="256"/>
            <ac:spMk id="3099" creationId="{A78CFD8E-B159-2946-888B-28ECA1764CA3}"/>
          </ac:spMkLst>
        </pc:spChg>
        <pc:spChg chg="del mod">
          <ac:chgData name="Suzanne Graf" userId="c0165e31-229d-49c9-b7f7-464ec353efca" providerId="ADAL" clId="{C6459DCB-402B-4746-B363-E2EE71FAB830}" dt="2022-02-03T20:49:08.718" v="127" actId="478"/>
          <ac:spMkLst>
            <pc:docMk/>
            <pc:sldMk cId="0" sldId="256"/>
            <ac:spMk id="3100" creationId="{06B2821D-FD27-D44B-B6A4-A0C8FD791FCA}"/>
          </ac:spMkLst>
        </pc:spChg>
        <pc:spChg chg="mod">
          <ac:chgData name="Suzanne Graf" userId="c0165e31-229d-49c9-b7f7-464ec353efca" providerId="ADAL" clId="{C6459DCB-402B-4746-B363-E2EE71FAB830}" dt="2022-03-01T17:36:43.931" v="2919" actId="1076"/>
          <ac:spMkLst>
            <pc:docMk/>
            <pc:sldMk cId="0" sldId="256"/>
            <ac:spMk id="3101" creationId="{941686B5-4973-E947-B233-B73C8971A355}"/>
          </ac:spMkLst>
        </pc:spChg>
        <pc:spChg chg="del">
          <ac:chgData name="Suzanne Graf" userId="c0165e31-229d-49c9-b7f7-464ec353efca" providerId="ADAL" clId="{C6459DCB-402B-4746-B363-E2EE71FAB830}" dt="2022-02-03T20:40:34.933" v="2" actId="478"/>
          <ac:spMkLst>
            <pc:docMk/>
            <pc:sldMk cId="0" sldId="256"/>
            <ac:spMk id="3102" creationId="{8FECF7D3-42A0-934E-A5CD-242C84C32FD4}"/>
          </ac:spMkLst>
        </pc:spChg>
        <pc:spChg chg="del mod">
          <ac:chgData name="Suzanne Graf" userId="c0165e31-229d-49c9-b7f7-464ec353efca" providerId="ADAL" clId="{C6459DCB-402B-4746-B363-E2EE71FAB830}" dt="2022-02-28T22:06:50.277" v="1693" actId="478"/>
          <ac:spMkLst>
            <pc:docMk/>
            <pc:sldMk cId="0" sldId="256"/>
            <ac:spMk id="3103" creationId="{7DA59261-5292-5140-88F2-F74A82B207AC}"/>
          </ac:spMkLst>
        </pc:spChg>
        <pc:spChg chg="del">
          <ac:chgData name="Suzanne Graf" userId="c0165e31-229d-49c9-b7f7-464ec353efca" providerId="ADAL" clId="{C6459DCB-402B-4746-B363-E2EE71FAB830}" dt="2022-02-03T20:49:44.362" v="130" actId="478"/>
          <ac:spMkLst>
            <pc:docMk/>
            <pc:sldMk cId="0" sldId="256"/>
            <ac:spMk id="3104" creationId="{FE232C2B-99F6-AA4D-9AD3-5398341FBCB4}"/>
          </ac:spMkLst>
        </pc:spChg>
        <pc:picChg chg="add del mod">
          <ac:chgData name="Suzanne Graf" userId="c0165e31-229d-49c9-b7f7-464ec353efca" providerId="ADAL" clId="{C6459DCB-402B-4746-B363-E2EE71FAB830}" dt="2022-02-28T22:22:23.503" v="1708" actId="478"/>
          <ac:picMkLst>
            <pc:docMk/>
            <pc:sldMk cId="0" sldId="256"/>
            <ac:picMk id="2" creationId="{5FF81848-46C3-436D-AE84-909C84FD2F12}"/>
          </ac:picMkLst>
        </pc:picChg>
        <pc:picChg chg="add mod">
          <ac:chgData name="Suzanne Graf" userId="c0165e31-229d-49c9-b7f7-464ec353efca" providerId="ADAL" clId="{C6459DCB-402B-4746-B363-E2EE71FAB830}" dt="2022-03-01T17:38:25.854" v="2927" actId="1037"/>
          <ac:picMkLst>
            <pc:docMk/>
            <pc:sldMk cId="0" sldId="256"/>
            <ac:picMk id="3" creationId="{83DF3DB5-82DA-4B70-BCE2-8AA689C0555D}"/>
          </ac:picMkLst>
        </pc:picChg>
        <pc:picChg chg="add mod">
          <ac:chgData name="Suzanne Graf" userId="c0165e31-229d-49c9-b7f7-464ec353efca" providerId="ADAL" clId="{C6459DCB-402B-4746-B363-E2EE71FAB830}" dt="2022-03-04T17:47:04.919" v="4268" actId="1037"/>
          <ac:picMkLst>
            <pc:docMk/>
            <pc:sldMk cId="0" sldId="256"/>
            <ac:picMk id="4" creationId="{04F8B1BE-1827-4271-B7EE-1CC4C6A5BDF1}"/>
          </ac:picMkLst>
        </pc:picChg>
        <pc:picChg chg="add del mod">
          <ac:chgData name="Suzanne Graf" userId="c0165e31-229d-49c9-b7f7-464ec353efca" providerId="ADAL" clId="{C6459DCB-402B-4746-B363-E2EE71FAB830}" dt="2022-02-28T22:22:24.999" v="1709" actId="478"/>
          <ac:picMkLst>
            <pc:docMk/>
            <pc:sldMk cId="0" sldId="256"/>
            <ac:picMk id="4" creationId="{713C76A2-1588-49B8-AC73-DFBADB044372}"/>
          </ac:picMkLst>
        </pc:picChg>
        <pc:picChg chg="add del mod">
          <ac:chgData name="Suzanne Graf" userId="c0165e31-229d-49c9-b7f7-464ec353efca" providerId="ADAL" clId="{C6459DCB-402B-4746-B363-E2EE71FAB830}" dt="2022-02-23T21:59:00.761" v="1588" actId="478"/>
          <ac:picMkLst>
            <pc:docMk/>
            <pc:sldMk cId="0" sldId="256"/>
            <ac:picMk id="4" creationId="{B693C73F-5245-487E-9E6C-07E3B6C08A8F}"/>
          </ac:picMkLst>
        </pc:picChg>
        <pc:picChg chg="add mod">
          <ac:chgData name="Suzanne Graf" userId="c0165e31-229d-49c9-b7f7-464ec353efca" providerId="ADAL" clId="{C6459DCB-402B-4746-B363-E2EE71FAB830}" dt="2022-03-01T17:39:04.353" v="2930" actId="1036"/>
          <ac:picMkLst>
            <pc:docMk/>
            <pc:sldMk cId="0" sldId="256"/>
            <ac:picMk id="5" creationId="{33819F57-CFFD-4B4B-B499-D19ECF3E15D8}"/>
          </ac:picMkLst>
        </pc:picChg>
        <pc:picChg chg="add del mod">
          <ac:chgData name="Suzanne Graf" userId="c0165e31-229d-49c9-b7f7-464ec353efca" providerId="ADAL" clId="{C6459DCB-402B-4746-B363-E2EE71FAB830}" dt="2022-02-28T22:23:28.918" v="1724" actId="478"/>
          <ac:picMkLst>
            <pc:docMk/>
            <pc:sldMk cId="0" sldId="256"/>
            <ac:picMk id="6" creationId="{37499B7A-50D8-4705-AC42-D612182B4660}"/>
          </ac:picMkLst>
        </pc:picChg>
        <pc:picChg chg="add del mod">
          <ac:chgData name="Suzanne Graf" userId="c0165e31-229d-49c9-b7f7-464ec353efca" providerId="ADAL" clId="{C6459DCB-402B-4746-B363-E2EE71FAB830}" dt="2022-03-04T17:42:12.939" v="4153" actId="478"/>
          <ac:picMkLst>
            <pc:docMk/>
            <pc:sldMk cId="0" sldId="256"/>
            <ac:picMk id="6" creationId="{D67F34E3-9BAE-4600-A928-5987F08E8505}"/>
          </ac:picMkLst>
        </pc:picChg>
        <pc:picChg chg="add del mod">
          <ac:chgData name="Suzanne Graf" userId="c0165e31-229d-49c9-b7f7-464ec353efca" providerId="ADAL" clId="{C6459DCB-402B-4746-B363-E2EE71FAB830}" dt="2022-02-28T22:30:18.181" v="1751" actId="478"/>
          <ac:picMkLst>
            <pc:docMk/>
            <pc:sldMk cId="0" sldId="256"/>
            <ac:picMk id="7" creationId="{593E2C30-5AA9-4570-9AAB-1403AA47EC8C}"/>
          </ac:picMkLst>
        </pc:picChg>
        <pc:picChg chg="add mod">
          <ac:chgData name="Suzanne Graf" userId="c0165e31-229d-49c9-b7f7-464ec353efca" providerId="ADAL" clId="{C6459DCB-402B-4746-B363-E2EE71FAB830}" dt="2022-03-04T17:46:50.469" v="4213" actId="1038"/>
          <ac:picMkLst>
            <pc:docMk/>
            <pc:sldMk cId="0" sldId="256"/>
            <ac:picMk id="8" creationId="{706E7C9E-048D-42ED-9137-5A6AE6EFC362}"/>
          </ac:picMkLst>
        </pc:picChg>
        <pc:picChg chg="add del mod">
          <ac:chgData name="Suzanne Graf" userId="c0165e31-229d-49c9-b7f7-464ec353efca" providerId="ADAL" clId="{C6459DCB-402B-4746-B363-E2EE71FAB830}" dt="2022-02-28T22:25:44.799" v="1745" actId="478"/>
          <ac:picMkLst>
            <pc:docMk/>
            <pc:sldMk cId="0" sldId="256"/>
            <ac:picMk id="8" creationId="{98624719-0566-44FC-A58D-9F7F658E45AB}"/>
          </ac:picMkLst>
        </pc:picChg>
        <pc:picChg chg="add del mod">
          <ac:chgData name="Suzanne Graf" userId="c0165e31-229d-49c9-b7f7-464ec353efca" providerId="ADAL" clId="{C6459DCB-402B-4746-B363-E2EE71FAB830}" dt="2022-03-04T17:41:47.136" v="4149" actId="478"/>
          <ac:picMkLst>
            <pc:docMk/>
            <pc:sldMk cId="0" sldId="256"/>
            <ac:picMk id="10" creationId="{EBCB3EC5-276C-4D96-B582-E0F06098A849}"/>
          </ac:picMkLst>
        </pc:picChg>
        <pc:picChg chg="add del mod ord">
          <ac:chgData name="Suzanne Graf" userId="c0165e31-229d-49c9-b7f7-464ec353efca" providerId="ADAL" clId="{C6459DCB-402B-4746-B363-E2EE71FAB830}" dt="2022-03-04T17:49:14.583" v="4297" actId="478"/>
          <ac:picMkLst>
            <pc:docMk/>
            <pc:sldMk cId="0" sldId="256"/>
            <ac:picMk id="11" creationId="{D7B4F11C-6154-4FA1-AC93-B41774F9061D}"/>
          </ac:picMkLst>
        </pc:picChg>
        <pc:picChg chg="add del mod">
          <ac:chgData name="Suzanne Graf" userId="c0165e31-229d-49c9-b7f7-464ec353efca" providerId="ADAL" clId="{C6459DCB-402B-4746-B363-E2EE71FAB830}" dt="2022-03-04T17:39:05.513" v="4095" actId="478"/>
          <ac:picMkLst>
            <pc:docMk/>
            <pc:sldMk cId="0" sldId="256"/>
            <ac:picMk id="12" creationId="{CCF6ECE7-C610-4381-820A-A05FC53931C2}"/>
          </ac:picMkLst>
        </pc:picChg>
        <pc:picChg chg="add mod">
          <ac:chgData name="Suzanne Graf" userId="c0165e31-229d-49c9-b7f7-464ec353efca" providerId="ADAL" clId="{C6459DCB-402B-4746-B363-E2EE71FAB830}" dt="2022-03-04T17:27:21.280" v="4060" actId="1076"/>
          <ac:picMkLst>
            <pc:docMk/>
            <pc:sldMk cId="0" sldId="256"/>
            <ac:picMk id="1026" creationId="{1755BAFC-A1C0-4BC6-9F1C-F183D8B1D35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a:extLst>
              <a:ext uri="{FF2B5EF4-FFF2-40B4-BE49-F238E27FC236}">
                <a16:creationId xmlns:a16="http://schemas.microsoft.com/office/drawing/2014/main" id="{00CA64CA-6D95-0D4F-B7E4-67A7BC218AEA}"/>
              </a:ext>
            </a:extLst>
          </p:cNvPr>
          <p:cNvSpPr>
            <a:spLocks noGrp="1" noChangeArrowheads="1"/>
          </p:cNvSpPr>
          <p:nvPr>
            <p:ph type="hdr" sz="quarter"/>
          </p:nvPr>
        </p:nvSpPr>
        <p:spPr bwMode="auto">
          <a:xfrm>
            <a:off x="0" y="0"/>
            <a:ext cx="5881688" cy="958850"/>
          </a:xfrm>
          <a:prstGeom prst="rect">
            <a:avLst/>
          </a:prstGeom>
          <a:noFill/>
          <a:ln>
            <a:noFill/>
          </a:ln>
          <a:effectLst/>
        </p:spPr>
        <p:txBody>
          <a:bodyPr vert="horz" wrap="square" lIns="186973" tIns="93486" rIns="186973" bIns="93486" numCol="1" anchor="t" anchorCtr="0" compatLnSpc="1">
            <a:prstTxWarp prst="textNoShape">
              <a:avLst/>
            </a:prstTxWarp>
          </a:bodyPr>
          <a:lstStyle>
            <a:lvl1pPr defTabSz="1870075" eaLnBrk="1" hangingPunct="1">
              <a:defRPr sz="2400"/>
            </a:lvl1pPr>
          </a:lstStyle>
          <a:p>
            <a:pPr>
              <a:defRPr/>
            </a:pPr>
            <a:endParaRPr lang="en-US" altLang="en-US" dirty="0"/>
          </a:p>
        </p:txBody>
      </p:sp>
      <p:sp>
        <p:nvSpPr>
          <p:cNvPr id="4099" name="Rectangle 1027">
            <a:extLst>
              <a:ext uri="{FF2B5EF4-FFF2-40B4-BE49-F238E27FC236}">
                <a16:creationId xmlns:a16="http://schemas.microsoft.com/office/drawing/2014/main" id="{430B9882-6007-0A46-B604-F130B3CF7C60}"/>
              </a:ext>
            </a:extLst>
          </p:cNvPr>
          <p:cNvSpPr>
            <a:spLocks noGrp="1" noChangeArrowheads="1"/>
          </p:cNvSpPr>
          <p:nvPr>
            <p:ph type="dt" sz="quarter" idx="1"/>
          </p:nvPr>
        </p:nvSpPr>
        <p:spPr bwMode="auto">
          <a:xfrm>
            <a:off x="7691438" y="0"/>
            <a:ext cx="5881687" cy="958850"/>
          </a:xfrm>
          <a:prstGeom prst="rect">
            <a:avLst/>
          </a:prstGeom>
          <a:noFill/>
          <a:ln>
            <a:noFill/>
          </a:ln>
          <a:effectLst/>
        </p:spPr>
        <p:txBody>
          <a:bodyPr vert="horz" wrap="square" lIns="186973" tIns="93486" rIns="186973" bIns="93486" numCol="1" anchor="t" anchorCtr="0" compatLnSpc="1">
            <a:prstTxWarp prst="textNoShape">
              <a:avLst/>
            </a:prstTxWarp>
          </a:bodyPr>
          <a:lstStyle>
            <a:lvl1pPr algn="r" defTabSz="1870075" eaLnBrk="1" hangingPunct="1">
              <a:defRPr sz="2400"/>
            </a:lvl1pPr>
          </a:lstStyle>
          <a:p>
            <a:pPr>
              <a:defRPr/>
            </a:pPr>
            <a:endParaRPr lang="en-US" altLang="en-US" dirty="0"/>
          </a:p>
        </p:txBody>
      </p:sp>
      <p:sp>
        <p:nvSpPr>
          <p:cNvPr id="4100" name="Rectangle 1028">
            <a:extLst>
              <a:ext uri="{FF2B5EF4-FFF2-40B4-BE49-F238E27FC236}">
                <a16:creationId xmlns:a16="http://schemas.microsoft.com/office/drawing/2014/main" id="{20AAA36D-301F-934D-A1BE-36D5E34A568C}"/>
              </a:ext>
            </a:extLst>
          </p:cNvPr>
          <p:cNvSpPr>
            <a:spLocks noGrp="1" noChangeArrowheads="1"/>
          </p:cNvSpPr>
          <p:nvPr>
            <p:ph type="ftr" sz="quarter" idx="2"/>
          </p:nvPr>
        </p:nvSpPr>
        <p:spPr bwMode="auto">
          <a:xfrm>
            <a:off x="0" y="18194338"/>
            <a:ext cx="5881688" cy="958850"/>
          </a:xfrm>
          <a:prstGeom prst="rect">
            <a:avLst/>
          </a:prstGeom>
          <a:noFill/>
          <a:ln>
            <a:noFill/>
          </a:ln>
          <a:effectLst/>
        </p:spPr>
        <p:txBody>
          <a:bodyPr vert="horz" wrap="square" lIns="186973" tIns="93486" rIns="186973" bIns="93486" numCol="1" anchor="b" anchorCtr="0" compatLnSpc="1">
            <a:prstTxWarp prst="textNoShape">
              <a:avLst/>
            </a:prstTxWarp>
          </a:bodyPr>
          <a:lstStyle>
            <a:lvl1pPr defTabSz="1870075" eaLnBrk="1" hangingPunct="1">
              <a:defRPr sz="2400"/>
            </a:lvl1pPr>
          </a:lstStyle>
          <a:p>
            <a:pPr>
              <a:defRPr/>
            </a:pPr>
            <a:endParaRPr lang="en-US" altLang="en-US" dirty="0"/>
          </a:p>
        </p:txBody>
      </p:sp>
      <p:sp>
        <p:nvSpPr>
          <p:cNvPr id="4101" name="Rectangle 1029">
            <a:extLst>
              <a:ext uri="{FF2B5EF4-FFF2-40B4-BE49-F238E27FC236}">
                <a16:creationId xmlns:a16="http://schemas.microsoft.com/office/drawing/2014/main" id="{506D9CB2-DEEA-564A-9D80-4FCF4336D63E}"/>
              </a:ext>
            </a:extLst>
          </p:cNvPr>
          <p:cNvSpPr>
            <a:spLocks noGrp="1" noChangeArrowheads="1"/>
          </p:cNvSpPr>
          <p:nvPr>
            <p:ph type="sldNum" sz="quarter" idx="3"/>
          </p:nvPr>
        </p:nvSpPr>
        <p:spPr bwMode="auto">
          <a:xfrm>
            <a:off x="7691438" y="18194338"/>
            <a:ext cx="5881687" cy="958850"/>
          </a:xfrm>
          <a:prstGeom prst="rect">
            <a:avLst/>
          </a:prstGeom>
          <a:noFill/>
          <a:ln>
            <a:noFill/>
          </a:ln>
          <a:effectLst/>
        </p:spPr>
        <p:txBody>
          <a:bodyPr vert="horz" wrap="square" lIns="186973" tIns="93486" rIns="186973" bIns="93486" numCol="1" anchor="b" anchorCtr="0" compatLnSpc="1">
            <a:prstTxWarp prst="textNoShape">
              <a:avLst/>
            </a:prstTxWarp>
          </a:bodyPr>
          <a:lstStyle>
            <a:lvl1pPr algn="r" defTabSz="1870075" eaLnBrk="1" hangingPunct="1">
              <a:defRPr sz="2400"/>
            </a:lvl1pPr>
          </a:lstStyle>
          <a:p>
            <a:pPr>
              <a:defRPr/>
            </a:pPr>
            <a:fld id="{2408D01B-65B5-3247-8CD7-A06533C091F4}"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448378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72CE"/>
            </a:gs>
            <a:gs pos="100000">
              <a:srgbClr val="0072CE">
                <a:alpha val="9998"/>
              </a:srgbClr>
            </a:gs>
          </a:gsLst>
          <a:lin ang="5400000"/>
        </a:gra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BE7CB95-40DA-F244-A092-5A89E824C81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7627" y="373380"/>
            <a:ext cx="7506102" cy="317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2815908" rtl="0" eaLnBrk="1" fontAlgn="base" hangingPunct="1">
        <a:spcBef>
          <a:spcPct val="0"/>
        </a:spcBef>
        <a:spcAft>
          <a:spcPct val="0"/>
        </a:spcAft>
        <a:defRPr sz="13536" kern="1200">
          <a:solidFill>
            <a:schemeClr val="tx2"/>
          </a:solidFill>
          <a:latin typeface="+mj-lt"/>
          <a:ea typeface="+mj-ea"/>
          <a:cs typeface="+mj-cs"/>
        </a:defRPr>
      </a:lvl1pPr>
      <a:lvl2pPr algn="ctr" defTabSz="2815908" rtl="0" eaLnBrk="1" fontAlgn="base" hangingPunct="1">
        <a:spcBef>
          <a:spcPct val="0"/>
        </a:spcBef>
        <a:spcAft>
          <a:spcPct val="0"/>
        </a:spcAft>
        <a:defRPr sz="13536">
          <a:solidFill>
            <a:schemeClr val="tx2"/>
          </a:solidFill>
          <a:latin typeface="Times New Roman" panose="02020603050405020304" pitchFamily="18" charset="0"/>
        </a:defRPr>
      </a:lvl2pPr>
      <a:lvl3pPr algn="ctr" defTabSz="2815908" rtl="0" eaLnBrk="1" fontAlgn="base" hangingPunct="1">
        <a:spcBef>
          <a:spcPct val="0"/>
        </a:spcBef>
        <a:spcAft>
          <a:spcPct val="0"/>
        </a:spcAft>
        <a:defRPr sz="13536">
          <a:solidFill>
            <a:schemeClr val="tx2"/>
          </a:solidFill>
          <a:latin typeface="Times New Roman" panose="02020603050405020304" pitchFamily="18" charset="0"/>
        </a:defRPr>
      </a:lvl3pPr>
      <a:lvl4pPr algn="ctr" defTabSz="2815908" rtl="0" eaLnBrk="1" fontAlgn="base" hangingPunct="1">
        <a:spcBef>
          <a:spcPct val="0"/>
        </a:spcBef>
        <a:spcAft>
          <a:spcPct val="0"/>
        </a:spcAft>
        <a:defRPr sz="13536">
          <a:solidFill>
            <a:schemeClr val="tx2"/>
          </a:solidFill>
          <a:latin typeface="Times New Roman" panose="02020603050405020304" pitchFamily="18" charset="0"/>
        </a:defRPr>
      </a:lvl4pPr>
      <a:lvl5pPr algn="ctr" defTabSz="2815908" rtl="0" eaLnBrk="1" fontAlgn="base" hangingPunct="1">
        <a:spcBef>
          <a:spcPct val="0"/>
        </a:spcBef>
        <a:spcAft>
          <a:spcPct val="0"/>
        </a:spcAft>
        <a:defRPr sz="13536">
          <a:solidFill>
            <a:schemeClr val="tx2"/>
          </a:solidFill>
          <a:latin typeface="Times New Roman" panose="02020603050405020304" pitchFamily="18" charset="0"/>
        </a:defRPr>
      </a:lvl5pPr>
      <a:lvl6pPr marL="280035" algn="ctr" defTabSz="2815908" rtl="0" eaLnBrk="1" fontAlgn="base" hangingPunct="1">
        <a:spcBef>
          <a:spcPct val="0"/>
        </a:spcBef>
        <a:spcAft>
          <a:spcPct val="0"/>
        </a:spcAft>
        <a:defRPr sz="13536">
          <a:solidFill>
            <a:schemeClr val="tx2"/>
          </a:solidFill>
          <a:latin typeface="Times New Roman" panose="02020603050405020304" pitchFamily="18" charset="0"/>
        </a:defRPr>
      </a:lvl6pPr>
      <a:lvl7pPr marL="560070" algn="ctr" defTabSz="2815908" rtl="0" eaLnBrk="1" fontAlgn="base" hangingPunct="1">
        <a:spcBef>
          <a:spcPct val="0"/>
        </a:spcBef>
        <a:spcAft>
          <a:spcPct val="0"/>
        </a:spcAft>
        <a:defRPr sz="13536">
          <a:solidFill>
            <a:schemeClr val="tx2"/>
          </a:solidFill>
          <a:latin typeface="Times New Roman" panose="02020603050405020304" pitchFamily="18" charset="0"/>
        </a:defRPr>
      </a:lvl7pPr>
      <a:lvl8pPr marL="840105" algn="ctr" defTabSz="2815908" rtl="0" eaLnBrk="1" fontAlgn="base" hangingPunct="1">
        <a:spcBef>
          <a:spcPct val="0"/>
        </a:spcBef>
        <a:spcAft>
          <a:spcPct val="0"/>
        </a:spcAft>
        <a:defRPr sz="13536">
          <a:solidFill>
            <a:schemeClr val="tx2"/>
          </a:solidFill>
          <a:latin typeface="Times New Roman" panose="02020603050405020304" pitchFamily="18" charset="0"/>
        </a:defRPr>
      </a:lvl8pPr>
      <a:lvl9pPr marL="1120140" algn="ctr" defTabSz="2815908" rtl="0" eaLnBrk="1" fontAlgn="base" hangingPunct="1">
        <a:spcBef>
          <a:spcPct val="0"/>
        </a:spcBef>
        <a:spcAft>
          <a:spcPct val="0"/>
        </a:spcAft>
        <a:defRPr sz="13536">
          <a:solidFill>
            <a:schemeClr val="tx2"/>
          </a:solidFill>
          <a:latin typeface="Times New Roman" panose="02020603050405020304" pitchFamily="18" charset="0"/>
        </a:defRPr>
      </a:lvl9pPr>
    </p:titleStyle>
    <p:bodyStyle>
      <a:lvl1pPr marL="1055965" indent="-1055965" algn="l" defTabSz="2815908" rtl="0" eaLnBrk="1" fontAlgn="base" hangingPunct="1">
        <a:spcBef>
          <a:spcPct val="20000"/>
        </a:spcBef>
        <a:spcAft>
          <a:spcPct val="0"/>
        </a:spcAft>
        <a:buChar char="•"/>
        <a:defRPr sz="9861" kern="1200">
          <a:solidFill>
            <a:schemeClr val="tx1"/>
          </a:solidFill>
          <a:latin typeface="+mn-lt"/>
          <a:ea typeface="+mn-ea"/>
          <a:cs typeface="+mn-cs"/>
        </a:defRPr>
      </a:lvl1pPr>
      <a:lvl2pPr marL="2287925" indent="-879971" algn="l" defTabSz="2815908" rtl="0" eaLnBrk="1" fontAlgn="base" hangingPunct="1">
        <a:spcBef>
          <a:spcPct val="20000"/>
        </a:spcBef>
        <a:spcAft>
          <a:spcPct val="0"/>
        </a:spcAft>
        <a:buChar char="–"/>
        <a:defRPr sz="8636" kern="1200">
          <a:solidFill>
            <a:schemeClr val="tx1"/>
          </a:solidFill>
          <a:latin typeface="+mn-lt"/>
          <a:ea typeface="+mn-ea"/>
          <a:cs typeface="+mn-cs"/>
        </a:defRPr>
      </a:lvl2pPr>
      <a:lvl3pPr marL="3520857" indent="-704950" algn="l" defTabSz="2815908" rtl="0" eaLnBrk="1" fontAlgn="base" hangingPunct="1">
        <a:spcBef>
          <a:spcPct val="20000"/>
        </a:spcBef>
        <a:spcAft>
          <a:spcPct val="0"/>
        </a:spcAft>
        <a:buChar char="•"/>
        <a:defRPr sz="7411" kern="1200">
          <a:solidFill>
            <a:schemeClr val="tx1"/>
          </a:solidFill>
          <a:latin typeface="+mn-lt"/>
          <a:ea typeface="+mn-ea"/>
          <a:cs typeface="+mn-cs"/>
        </a:defRPr>
      </a:lvl3pPr>
      <a:lvl4pPr marL="4928811" indent="-703977" algn="l" defTabSz="2815908" rtl="0" eaLnBrk="1" fontAlgn="base" hangingPunct="1">
        <a:spcBef>
          <a:spcPct val="20000"/>
        </a:spcBef>
        <a:spcAft>
          <a:spcPct val="0"/>
        </a:spcAft>
        <a:buChar char="–"/>
        <a:defRPr sz="6186" kern="1200">
          <a:solidFill>
            <a:schemeClr val="tx1"/>
          </a:solidFill>
          <a:latin typeface="+mn-lt"/>
          <a:ea typeface="+mn-ea"/>
          <a:cs typeface="+mn-cs"/>
        </a:defRPr>
      </a:lvl4pPr>
      <a:lvl5pPr marL="6336765" indent="-703977" algn="l" defTabSz="2815908" rtl="0" eaLnBrk="1" fontAlgn="base" hangingPunct="1">
        <a:spcBef>
          <a:spcPct val="20000"/>
        </a:spcBef>
        <a:spcAft>
          <a:spcPct val="0"/>
        </a:spcAft>
        <a:buChar char="»"/>
        <a:defRPr sz="6186" kern="1200">
          <a:solidFill>
            <a:schemeClr val="tx1"/>
          </a:solidFill>
          <a:latin typeface="+mn-lt"/>
          <a:ea typeface="+mn-ea"/>
          <a:cs typeface="+mn-cs"/>
        </a:defRPr>
      </a:lvl5pPr>
      <a:lvl6pPr marL="1540193" indent="-140018" algn="l" defTabSz="560070" rtl="0" eaLnBrk="1" latinLnBrk="0" hangingPunct="1">
        <a:lnSpc>
          <a:spcPct val="90000"/>
        </a:lnSpc>
        <a:spcBef>
          <a:spcPts val="306"/>
        </a:spcBef>
        <a:buFont typeface="Arial" panose="020B0604020202020204" pitchFamily="34" charset="0"/>
        <a:buChar char="•"/>
        <a:defRPr sz="1103" kern="1200">
          <a:solidFill>
            <a:schemeClr val="tx1"/>
          </a:solidFill>
          <a:latin typeface="+mn-lt"/>
          <a:ea typeface="+mn-ea"/>
          <a:cs typeface="+mn-cs"/>
        </a:defRPr>
      </a:lvl6pPr>
      <a:lvl7pPr marL="1820228" indent="-140018" algn="l" defTabSz="560070" rtl="0" eaLnBrk="1" latinLnBrk="0" hangingPunct="1">
        <a:lnSpc>
          <a:spcPct val="90000"/>
        </a:lnSpc>
        <a:spcBef>
          <a:spcPts val="306"/>
        </a:spcBef>
        <a:buFont typeface="Arial" panose="020B0604020202020204" pitchFamily="34" charset="0"/>
        <a:buChar char="•"/>
        <a:defRPr sz="1103" kern="1200">
          <a:solidFill>
            <a:schemeClr val="tx1"/>
          </a:solidFill>
          <a:latin typeface="+mn-lt"/>
          <a:ea typeface="+mn-ea"/>
          <a:cs typeface="+mn-cs"/>
        </a:defRPr>
      </a:lvl7pPr>
      <a:lvl8pPr marL="2100263" indent="-140018" algn="l" defTabSz="560070" rtl="0" eaLnBrk="1" latinLnBrk="0" hangingPunct="1">
        <a:lnSpc>
          <a:spcPct val="90000"/>
        </a:lnSpc>
        <a:spcBef>
          <a:spcPts val="306"/>
        </a:spcBef>
        <a:buFont typeface="Arial" panose="020B0604020202020204" pitchFamily="34" charset="0"/>
        <a:buChar char="•"/>
        <a:defRPr sz="1103" kern="1200">
          <a:solidFill>
            <a:schemeClr val="tx1"/>
          </a:solidFill>
          <a:latin typeface="+mn-lt"/>
          <a:ea typeface="+mn-ea"/>
          <a:cs typeface="+mn-cs"/>
        </a:defRPr>
      </a:lvl8pPr>
      <a:lvl9pPr marL="2380298" indent="-140018" algn="l" defTabSz="560070" rtl="0" eaLnBrk="1" latinLnBrk="0" hangingPunct="1">
        <a:lnSpc>
          <a:spcPct val="90000"/>
        </a:lnSpc>
        <a:spcBef>
          <a:spcPts val="306"/>
        </a:spcBef>
        <a:buFont typeface="Arial" panose="020B0604020202020204" pitchFamily="34" charset="0"/>
        <a:buChar char="•"/>
        <a:defRPr sz="1103" kern="1200">
          <a:solidFill>
            <a:schemeClr val="tx1"/>
          </a:solidFill>
          <a:latin typeface="+mn-lt"/>
          <a:ea typeface="+mn-ea"/>
          <a:cs typeface="+mn-cs"/>
        </a:defRPr>
      </a:lvl9pPr>
    </p:bodyStyle>
    <p:otherStyle>
      <a:defPPr>
        <a:defRPr lang="en-US"/>
      </a:defPPr>
      <a:lvl1pPr marL="0" algn="l" defTabSz="560070" rtl="0" eaLnBrk="1" latinLnBrk="0" hangingPunct="1">
        <a:defRPr sz="1103" kern="1200">
          <a:solidFill>
            <a:schemeClr val="tx1"/>
          </a:solidFill>
          <a:latin typeface="+mn-lt"/>
          <a:ea typeface="+mn-ea"/>
          <a:cs typeface="+mn-cs"/>
        </a:defRPr>
      </a:lvl1pPr>
      <a:lvl2pPr marL="280035" algn="l" defTabSz="560070" rtl="0" eaLnBrk="1" latinLnBrk="0" hangingPunct="1">
        <a:defRPr sz="1103" kern="1200">
          <a:solidFill>
            <a:schemeClr val="tx1"/>
          </a:solidFill>
          <a:latin typeface="+mn-lt"/>
          <a:ea typeface="+mn-ea"/>
          <a:cs typeface="+mn-cs"/>
        </a:defRPr>
      </a:lvl2pPr>
      <a:lvl3pPr marL="560070" algn="l" defTabSz="560070" rtl="0" eaLnBrk="1" latinLnBrk="0" hangingPunct="1">
        <a:defRPr sz="1103" kern="1200">
          <a:solidFill>
            <a:schemeClr val="tx1"/>
          </a:solidFill>
          <a:latin typeface="+mn-lt"/>
          <a:ea typeface="+mn-ea"/>
          <a:cs typeface="+mn-cs"/>
        </a:defRPr>
      </a:lvl3pPr>
      <a:lvl4pPr marL="840105" algn="l" defTabSz="560070" rtl="0" eaLnBrk="1" latinLnBrk="0" hangingPunct="1">
        <a:defRPr sz="1103" kern="1200">
          <a:solidFill>
            <a:schemeClr val="tx1"/>
          </a:solidFill>
          <a:latin typeface="+mn-lt"/>
          <a:ea typeface="+mn-ea"/>
          <a:cs typeface="+mn-cs"/>
        </a:defRPr>
      </a:lvl4pPr>
      <a:lvl5pPr marL="1120140" algn="l" defTabSz="560070" rtl="0" eaLnBrk="1" latinLnBrk="0" hangingPunct="1">
        <a:defRPr sz="1103" kern="1200">
          <a:solidFill>
            <a:schemeClr val="tx1"/>
          </a:solidFill>
          <a:latin typeface="+mn-lt"/>
          <a:ea typeface="+mn-ea"/>
          <a:cs typeface="+mn-cs"/>
        </a:defRPr>
      </a:lvl5pPr>
      <a:lvl6pPr marL="1400175" algn="l" defTabSz="560070" rtl="0" eaLnBrk="1" latinLnBrk="0" hangingPunct="1">
        <a:defRPr sz="1103" kern="1200">
          <a:solidFill>
            <a:schemeClr val="tx1"/>
          </a:solidFill>
          <a:latin typeface="+mn-lt"/>
          <a:ea typeface="+mn-ea"/>
          <a:cs typeface="+mn-cs"/>
        </a:defRPr>
      </a:lvl6pPr>
      <a:lvl7pPr marL="1680210" algn="l" defTabSz="560070" rtl="0" eaLnBrk="1" latinLnBrk="0" hangingPunct="1">
        <a:defRPr sz="1103" kern="1200">
          <a:solidFill>
            <a:schemeClr val="tx1"/>
          </a:solidFill>
          <a:latin typeface="+mn-lt"/>
          <a:ea typeface="+mn-ea"/>
          <a:cs typeface="+mn-cs"/>
        </a:defRPr>
      </a:lvl7pPr>
      <a:lvl8pPr marL="1960245" algn="l" defTabSz="560070" rtl="0" eaLnBrk="1" latinLnBrk="0" hangingPunct="1">
        <a:defRPr sz="1103" kern="1200">
          <a:solidFill>
            <a:schemeClr val="tx1"/>
          </a:solidFill>
          <a:latin typeface="+mn-lt"/>
          <a:ea typeface="+mn-ea"/>
          <a:cs typeface="+mn-cs"/>
        </a:defRPr>
      </a:lvl8pPr>
      <a:lvl9pPr marL="2240280" algn="l" defTabSz="560070" rtl="0" eaLnBrk="1" latinLnBrk="0" hangingPunct="1">
        <a:defRPr sz="110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372">
            <a:extLst>
              <a:ext uri="{FF2B5EF4-FFF2-40B4-BE49-F238E27FC236}">
                <a16:creationId xmlns:a16="http://schemas.microsoft.com/office/drawing/2014/main" id="{0D89B165-6F46-EE47-9847-0397D390B51E}"/>
              </a:ext>
            </a:extLst>
          </p:cNvPr>
          <p:cNvSpPr>
            <a:spLocks noChangeArrowheads="1"/>
          </p:cNvSpPr>
          <p:nvPr/>
        </p:nvSpPr>
        <p:spPr bwMode="auto">
          <a:xfrm>
            <a:off x="29106799" y="11288827"/>
            <a:ext cx="9950964" cy="4030389"/>
          </a:xfrm>
          <a:prstGeom prst="rect">
            <a:avLst/>
          </a:prstGeom>
          <a:solidFill>
            <a:schemeClr val="bg1"/>
          </a:solidFill>
          <a:ln>
            <a:noFill/>
          </a:ln>
          <a:effectLst>
            <a:outerShdw dist="114300" dir="2700000" algn="ctr" rotWithShape="0">
              <a:srgbClr val="296DC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en-US" altLang="en-US" sz="1715" dirty="0"/>
          </a:p>
        </p:txBody>
      </p:sp>
      <p:sp>
        <p:nvSpPr>
          <p:cNvPr id="3074" name="Rectangle 377">
            <a:extLst>
              <a:ext uri="{FF2B5EF4-FFF2-40B4-BE49-F238E27FC236}">
                <a16:creationId xmlns:a16="http://schemas.microsoft.com/office/drawing/2014/main" id="{567CFCBC-C8F3-DF4B-9FB4-E5C58C3C20F6}"/>
              </a:ext>
            </a:extLst>
          </p:cNvPr>
          <p:cNvSpPr>
            <a:spLocks noChangeArrowheads="1"/>
          </p:cNvSpPr>
          <p:nvPr/>
        </p:nvSpPr>
        <p:spPr bwMode="auto">
          <a:xfrm>
            <a:off x="758952" y="11857581"/>
            <a:ext cx="10047163" cy="10066786"/>
          </a:xfrm>
          <a:prstGeom prst="rect">
            <a:avLst/>
          </a:prstGeom>
          <a:solidFill>
            <a:schemeClr val="bg1"/>
          </a:solidFill>
          <a:ln>
            <a:noFill/>
          </a:ln>
          <a:effectLst>
            <a:outerShdw dist="114300" dir="2700000" algn="ctr" rotWithShape="0">
              <a:srgbClr val="296DC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en-US" altLang="en-US" sz="1715" dirty="0">
              <a:latin typeface="Arial" panose="020B0604020202020204" pitchFamily="34" charset="0"/>
              <a:cs typeface="Arial" panose="020B0604020202020204" pitchFamily="34" charset="0"/>
            </a:endParaRPr>
          </a:p>
        </p:txBody>
      </p:sp>
      <p:sp>
        <p:nvSpPr>
          <p:cNvPr id="3076" name="Rectangle 373">
            <a:extLst>
              <a:ext uri="{FF2B5EF4-FFF2-40B4-BE49-F238E27FC236}">
                <a16:creationId xmlns:a16="http://schemas.microsoft.com/office/drawing/2014/main" id="{0F07FC6D-ED10-234F-9F74-F3D0D8615FC7}"/>
              </a:ext>
            </a:extLst>
          </p:cNvPr>
          <p:cNvSpPr>
            <a:spLocks noChangeArrowheads="1"/>
          </p:cNvSpPr>
          <p:nvPr/>
        </p:nvSpPr>
        <p:spPr bwMode="auto">
          <a:xfrm>
            <a:off x="29106798" y="4572000"/>
            <a:ext cx="9950964" cy="6282992"/>
          </a:xfrm>
          <a:prstGeom prst="rect">
            <a:avLst/>
          </a:prstGeom>
          <a:solidFill>
            <a:schemeClr val="bg1"/>
          </a:solidFill>
          <a:ln>
            <a:noFill/>
          </a:ln>
          <a:effectLst>
            <a:outerShdw dist="114300" dir="2700000" algn="ctr" rotWithShape="0">
              <a:srgbClr val="296DC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en-US" altLang="en-US" sz="1715" dirty="0">
              <a:latin typeface="Arial" panose="020B0604020202020204" pitchFamily="34" charset="0"/>
              <a:cs typeface="Arial" panose="020B0604020202020204" pitchFamily="34" charset="0"/>
            </a:endParaRPr>
          </a:p>
        </p:txBody>
      </p:sp>
      <p:sp>
        <p:nvSpPr>
          <p:cNvPr id="3079" name="Rectangle 376">
            <a:extLst>
              <a:ext uri="{FF2B5EF4-FFF2-40B4-BE49-F238E27FC236}">
                <a16:creationId xmlns:a16="http://schemas.microsoft.com/office/drawing/2014/main" id="{BFB3C0E7-DD24-7547-9487-04048993A4EE}"/>
              </a:ext>
            </a:extLst>
          </p:cNvPr>
          <p:cNvSpPr>
            <a:spLocks noChangeArrowheads="1"/>
          </p:cNvSpPr>
          <p:nvPr/>
        </p:nvSpPr>
        <p:spPr bwMode="auto">
          <a:xfrm>
            <a:off x="762589" y="4572000"/>
            <a:ext cx="10027511" cy="6411683"/>
          </a:xfrm>
          <a:prstGeom prst="rect">
            <a:avLst/>
          </a:prstGeom>
          <a:solidFill>
            <a:schemeClr val="bg1"/>
          </a:solidFill>
          <a:ln>
            <a:noFill/>
          </a:ln>
          <a:effectLst>
            <a:outerShdw dist="114300" dir="2700000" algn="ctr" rotWithShape="0">
              <a:srgbClr val="296DC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en-US" altLang="en-US" sz="1715" dirty="0">
              <a:latin typeface="Arial" panose="020B0604020202020204" pitchFamily="34" charset="0"/>
              <a:cs typeface="Arial" panose="020B0604020202020204" pitchFamily="34" charset="0"/>
            </a:endParaRPr>
          </a:p>
        </p:txBody>
      </p:sp>
      <p:sp>
        <p:nvSpPr>
          <p:cNvPr id="3081" name="Text Box 380">
            <a:extLst>
              <a:ext uri="{FF2B5EF4-FFF2-40B4-BE49-F238E27FC236}">
                <a16:creationId xmlns:a16="http://schemas.microsoft.com/office/drawing/2014/main" id="{4AEFF681-B76C-2445-BF18-976331DB7772}"/>
              </a:ext>
            </a:extLst>
          </p:cNvPr>
          <p:cNvSpPr txBox="1">
            <a:spLocks noChangeArrowheads="1"/>
          </p:cNvSpPr>
          <p:nvPr/>
        </p:nvSpPr>
        <p:spPr bwMode="auto">
          <a:xfrm>
            <a:off x="7248790" y="420053"/>
            <a:ext cx="25569581" cy="394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4201" tIns="32101" rIns="64201" bIns="32101">
            <a:spAutoFit/>
          </a:bodyPr>
          <a:lstStyle>
            <a:lvl1pPr defTabSz="1047750">
              <a:defRPr sz="2800">
                <a:solidFill>
                  <a:schemeClr val="tx1"/>
                </a:solidFill>
                <a:latin typeface="Times New Roman" panose="02020603050405020304" pitchFamily="18" charset="0"/>
              </a:defRPr>
            </a:lvl1pPr>
            <a:lvl2pPr marL="742950" indent="-285750" defTabSz="1047750">
              <a:defRPr sz="2800">
                <a:solidFill>
                  <a:schemeClr val="tx1"/>
                </a:solidFill>
                <a:latin typeface="Times New Roman" panose="02020603050405020304" pitchFamily="18" charset="0"/>
              </a:defRPr>
            </a:lvl2pPr>
            <a:lvl3pPr marL="1143000" indent="-228600" defTabSz="1047750">
              <a:defRPr sz="2800">
                <a:solidFill>
                  <a:schemeClr val="tx1"/>
                </a:solidFill>
                <a:latin typeface="Times New Roman" panose="02020603050405020304" pitchFamily="18" charset="0"/>
              </a:defRPr>
            </a:lvl3pPr>
            <a:lvl4pPr marL="1600200" indent="-228600" defTabSz="1047750">
              <a:defRPr sz="2800">
                <a:solidFill>
                  <a:schemeClr val="tx1"/>
                </a:solidFill>
                <a:latin typeface="Times New Roman" panose="02020603050405020304" pitchFamily="18" charset="0"/>
              </a:defRPr>
            </a:lvl4pPr>
            <a:lvl5pPr marL="2057400" indent="-228600" defTabSz="1047750">
              <a:defRPr sz="2800">
                <a:solidFill>
                  <a:schemeClr val="tx1"/>
                </a:solidFill>
                <a:latin typeface="Times New Roman" panose="02020603050405020304" pitchFamily="18" charset="0"/>
              </a:defRPr>
            </a:lvl5pPr>
            <a:lvl6pPr marL="2514600" indent="-228600" defTabSz="104775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defTabSz="104775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defTabSz="104775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defTabSz="104775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5400" b="1" dirty="0">
                <a:solidFill>
                  <a:schemeClr val="bg1"/>
                </a:solidFill>
                <a:latin typeface="Arial" panose="020B0604020202020204" pitchFamily="34" charset="0"/>
                <a:cs typeface="Arial" panose="020B0604020202020204" pitchFamily="34" charset="0"/>
              </a:rPr>
              <a:t>The Impact of the COVID-19 Pandemic on Post-Treatment Follow-Up Care for Survivors of Lung and Colorectal Cancer: A Qualitative Analysis</a:t>
            </a:r>
          </a:p>
          <a:p>
            <a:pPr algn="ctr"/>
            <a:r>
              <a:rPr lang="en-US" altLang="en-US" sz="4000" dirty="0">
                <a:solidFill>
                  <a:schemeClr val="bg1"/>
                </a:solidFill>
                <a:latin typeface="Arial" panose="020B0604020202020204" pitchFamily="34" charset="0"/>
                <a:cs typeface="Arial" panose="020B0604020202020204" pitchFamily="34" charset="0"/>
              </a:rPr>
              <a:t>Suzanne P. Graf, MSN, RN, AGCNS-BC, OCN</a:t>
            </a:r>
            <a:r>
              <a:rPr lang="en-US" altLang="en-US" sz="4000" baseline="30000" dirty="0">
                <a:solidFill>
                  <a:schemeClr val="bg1"/>
                </a:solidFill>
                <a:latin typeface="Arial" panose="020B0604020202020204" pitchFamily="34" charset="0"/>
                <a:cs typeface="Arial" panose="020B0604020202020204" pitchFamily="34" charset="0"/>
              </a:rPr>
              <a:t>®</a:t>
            </a:r>
            <a:r>
              <a:rPr lang="en-US" altLang="en-US" sz="4000" dirty="0">
                <a:solidFill>
                  <a:schemeClr val="bg1"/>
                </a:solidFill>
                <a:latin typeface="Arial" panose="020B0604020202020204" pitchFamily="34" charset="0"/>
                <a:cs typeface="Arial" panose="020B0604020202020204" pitchFamily="34" charset="0"/>
              </a:rPr>
              <a:t>, Evelyn Leyva, BSN, RN, Rosemary Prieto, MSN, RN,      Jennifer Tee, BSN, RN and Virginia Sun, PhD, RN</a:t>
            </a:r>
          </a:p>
          <a:p>
            <a:pPr algn="ctr"/>
            <a:endParaRPr lang="en-US" altLang="en-US" sz="4165" baseline="30000" dirty="0">
              <a:solidFill>
                <a:schemeClr val="bg1"/>
              </a:solidFill>
              <a:latin typeface="Arial" panose="020B0604020202020204" pitchFamily="34" charset="0"/>
              <a:cs typeface="Arial" panose="020B0604020202020204" pitchFamily="34" charset="0"/>
            </a:endParaRPr>
          </a:p>
          <a:p>
            <a:pPr algn="ctr">
              <a:lnSpc>
                <a:spcPct val="90000"/>
              </a:lnSpc>
            </a:pPr>
            <a:r>
              <a:rPr lang="en-US" altLang="en-US" sz="3600" dirty="0">
                <a:solidFill>
                  <a:schemeClr val="bg1"/>
                </a:solidFill>
                <a:latin typeface="Arial" panose="020B0604020202020204" pitchFamily="34" charset="0"/>
                <a:cs typeface="Arial" panose="020B0604020202020204" pitchFamily="34" charset="0"/>
              </a:rPr>
              <a:t>Department of Population Sciences, Division of Nursing Research and Education</a:t>
            </a:r>
          </a:p>
        </p:txBody>
      </p:sp>
      <p:sp>
        <p:nvSpPr>
          <p:cNvPr id="3084" name="Rectangle 384">
            <a:extLst>
              <a:ext uri="{FF2B5EF4-FFF2-40B4-BE49-F238E27FC236}">
                <a16:creationId xmlns:a16="http://schemas.microsoft.com/office/drawing/2014/main" id="{6F770262-DE80-7C49-9BDD-A73C906A476A}"/>
              </a:ext>
            </a:extLst>
          </p:cNvPr>
          <p:cNvSpPr>
            <a:spLocks noChangeArrowheads="1"/>
          </p:cNvSpPr>
          <p:nvPr/>
        </p:nvSpPr>
        <p:spPr bwMode="auto">
          <a:xfrm>
            <a:off x="11227212" y="4572000"/>
            <a:ext cx="8503920" cy="4748027"/>
          </a:xfrm>
          <a:prstGeom prst="rect">
            <a:avLst/>
          </a:prstGeom>
          <a:solidFill>
            <a:schemeClr val="bg1"/>
          </a:solidFill>
          <a:ln>
            <a:noFill/>
          </a:ln>
          <a:effectLst>
            <a:outerShdw dist="114300" dir="2700000" algn="ctr" rotWithShape="0">
              <a:srgbClr val="296DC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en-US" altLang="en-US" sz="1715" dirty="0">
              <a:latin typeface="Arial" panose="020B0604020202020204" pitchFamily="34" charset="0"/>
              <a:cs typeface="Arial" panose="020B0604020202020204" pitchFamily="34" charset="0"/>
            </a:endParaRPr>
          </a:p>
        </p:txBody>
      </p:sp>
      <p:sp>
        <p:nvSpPr>
          <p:cNvPr id="3085" name="Text Box 385">
            <a:extLst>
              <a:ext uri="{FF2B5EF4-FFF2-40B4-BE49-F238E27FC236}">
                <a16:creationId xmlns:a16="http://schemas.microsoft.com/office/drawing/2014/main" id="{F59109C9-B959-C64A-A471-18AE91CDB280}"/>
              </a:ext>
            </a:extLst>
          </p:cNvPr>
          <p:cNvSpPr txBox="1">
            <a:spLocks noChangeArrowheads="1"/>
          </p:cNvSpPr>
          <p:nvPr/>
        </p:nvSpPr>
        <p:spPr bwMode="auto">
          <a:xfrm>
            <a:off x="1075613" y="5489935"/>
            <a:ext cx="9381808" cy="5009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nSpc>
                <a:spcPct val="150000"/>
              </a:lnSpc>
              <a:spcAft>
                <a:spcPts val="490"/>
              </a:spcAft>
            </a:pPr>
            <a:r>
              <a:rPr lang="en-US" sz="2400" dirty="0">
                <a:latin typeface="Arial" panose="020B0604020202020204" pitchFamily="34" charset="0"/>
                <a:cs typeface="Arial" panose="020B0604020202020204" pitchFamily="34" charset="0"/>
              </a:rPr>
              <a:t>The SARS COVID-19 pandemic poses a higher risk for individuals that are immunocompromised and with other pre-existing conditions, including cancer. Due to the risk of infection, survivors with cancer report high levels of emotional burden as well as employment and financial difficulties. Additionally, challenges in post-treatment follow-up care may be exacerbated. The purpose of this study was to explore the impact of the pandemic on lung and colorectal cancer survivor’s perceptions of post-treatment follow-up care and quality-of-life.</a:t>
            </a:r>
          </a:p>
        </p:txBody>
      </p:sp>
      <p:sp>
        <p:nvSpPr>
          <p:cNvPr id="3088" name="Text Box 388">
            <a:extLst>
              <a:ext uri="{FF2B5EF4-FFF2-40B4-BE49-F238E27FC236}">
                <a16:creationId xmlns:a16="http://schemas.microsoft.com/office/drawing/2014/main" id="{94E7FFAC-8CB5-4146-BB75-8E7CA4BF24B8}"/>
              </a:ext>
            </a:extLst>
          </p:cNvPr>
          <p:cNvSpPr txBox="1">
            <a:spLocks noChangeArrowheads="1"/>
          </p:cNvSpPr>
          <p:nvPr/>
        </p:nvSpPr>
        <p:spPr bwMode="auto">
          <a:xfrm>
            <a:off x="4778375" y="11883135"/>
            <a:ext cx="198002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dirty="0">
                <a:solidFill>
                  <a:schemeClr val="tx2"/>
                </a:solidFill>
                <a:latin typeface="Arial" panose="020B0604020202020204" pitchFamily="34" charset="0"/>
                <a:cs typeface="Arial" panose="020B0604020202020204" pitchFamily="34" charset="0"/>
              </a:rPr>
              <a:t>METHODS</a:t>
            </a:r>
          </a:p>
        </p:txBody>
      </p:sp>
      <p:sp>
        <p:nvSpPr>
          <p:cNvPr id="3089" name="Text Box 389">
            <a:extLst>
              <a:ext uri="{FF2B5EF4-FFF2-40B4-BE49-F238E27FC236}">
                <a16:creationId xmlns:a16="http://schemas.microsoft.com/office/drawing/2014/main" id="{5C5D749E-434B-4340-8C75-1E584CF203C0}"/>
              </a:ext>
            </a:extLst>
          </p:cNvPr>
          <p:cNvSpPr txBox="1">
            <a:spLocks noChangeArrowheads="1"/>
          </p:cNvSpPr>
          <p:nvPr/>
        </p:nvSpPr>
        <p:spPr bwMode="auto">
          <a:xfrm>
            <a:off x="4370968" y="4550974"/>
            <a:ext cx="282000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dirty="0">
                <a:solidFill>
                  <a:schemeClr val="tx2"/>
                </a:solidFill>
                <a:latin typeface="Arial" panose="020B0604020202020204" pitchFamily="34" charset="0"/>
                <a:cs typeface="Arial" panose="020B0604020202020204" pitchFamily="34" charset="0"/>
              </a:rPr>
              <a:t>BACKGROUND</a:t>
            </a:r>
          </a:p>
        </p:txBody>
      </p:sp>
      <p:sp>
        <p:nvSpPr>
          <p:cNvPr id="3090" name="Text Box 390">
            <a:extLst>
              <a:ext uri="{FF2B5EF4-FFF2-40B4-BE49-F238E27FC236}">
                <a16:creationId xmlns:a16="http://schemas.microsoft.com/office/drawing/2014/main" id="{E36CBCB7-EE83-6440-B689-28FFE439F961}"/>
              </a:ext>
            </a:extLst>
          </p:cNvPr>
          <p:cNvSpPr txBox="1">
            <a:spLocks noChangeArrowheads="1"/>
          </p:cNvSpPr>
          <p:nvPr/>
        </p:nvSpPr>
        <p:spPr bwMode="auto">
          <a:xfrm>
            <a:off x="32662367" y="11334361"/>
            <a:ext cx="28376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dirty="0">
                <a:solidFill>
                  <a:schemeClr val="tx2"/>
                </a:solidFill>
                <a:latin typeface="Arial" panose="020B0604020202020204" pitchFamily="34" charset="0"/>
                <a:cs typeface="Arial" panose="020B0604020202020204" pitchFamily="34" charset="0"/>
              </a:rPr>
              <a:t>CONCLUSIONS</a:t>
            </a:r>
          </a:p>
        </p:txBody>
      </p:sp>
      <p:sp>
        <p:nvSpPr>
          <p:cNvPr id="3101" name="Rectangle 409">
            <a:extLst>
              <a:ext uri="{FF2B5EF4-FFF2-40B4-BE49-F238E27FC236}">
                <a16:creationId xmlns:a16="http://schemas.microsoft.com/office/drawing/2014/main" id="{941686B5-4973-E947-B233-B73C8971A355}"/>
              </a:ext>
            </a:extLst>
          </p:cNvPr>
          <p:cNvSpPr>
            <a:spLocks noChangeArrowheads="1"/>
          </p:cNvSpPr>
          <p:nvPr/>
        </p:nvSpPr>
        <p:spPr bwMode="auto">
          <a:xfrm>
            <a:off x="29105352" y="15791086"/>
            <a:ext cx="9950964" cy="4030389"/>
          </a:xfrm>
          <a:prstGeom prst="rect">
            <a:avLst/>
          </a:prstGeom>
          <a:solidFill>
            <a:schemeClr val="bg1"/>
          </a:solidFill>
          <a:ln>
            <a:noFill/>
          </a:ln>
          <a:effectLst>
            <a:outerShdw dist="114300" dir="2700000" algn="ctr" rotWithShape="0">
              <a:srgbClr val="296DC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en-US" altLang="en-US" sz="1715" dirty="0"/>
          </a:p>
        </p:txBody>
      </p:sp>
      <p:sp>
        <p:nvSpPr>
          <p:cNvPr id="34" name="Text Box 390">
            <a:extLst>
              <a:ext uri="{FF2B5EF4-FFF2-40B4-BE49-F238E27FC236}">
                <a16:creationId xmlns:a16="http://schemas.microsoft.com/office/drawing/2014/main" id="{49E079E1-6FE0-4A78-83FE-713F8B6A74BE}"/>
              </a:ext>
            </a:extLst>
          </p:cNvPr>
          <p:cNvSpPr txBox="1">
            <a:spLocks noChangeArrowheads="1"/>
          </p:cNvSpPr>
          <p:nvPr/>
        </p:nvSpPr>
        <p:spPr bwMode="auto">
          <a:xfrm>
            <a:off x="32217515" y="15844104"/>
            <a:ext cx="385554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dirty="0">
                <a:solidFill>
                  <a:schemeClr val="tx2"/>
                </a:solidFill>
                <a:latin typeface="Arial" panose="020B0604020202020204" pitchFamily="34" charset="0"/>
                <a:cs typeface="Arial" panose="020B0604020202020204" pitchFamily="34" charset="0"/>
              </a:rPr>
              <a:t>ACKNOWLEDGMENT</a:t>
            </a:r>
          </a:p>
        </p:txBody>
      </p:sp>
      <p:sp>
        <p:nvSpPr>
          <p:cNvPr id="35" name="Text Box 385">
            <a:extLst>
              <a:ext uri="{FF2B5EF4-FFF2-40B4-BE49-F238E27FC236}">
                <a16:creationId xmlns:a16="http://schemas.microsoft.com/office/drawing/2014/main" id="{29281C89-B1AD-4D82-A234-10E5868E28AE}"/>
              </a:ext>
            </a:extLst>
          </p:cNvPr>
          <p:cNvSpPr txBox="1">
            <a:spLocks noChangeArrowheads="1"/>
          </p:cNvSpPr>
          <p:nvPr/>
        </p:nvSpPr>
        <p:spPr bwMode="auto">
          <a:xfrm>
            <a:off x="1078992" y="12559837"/>
            <a:ext cx="9255124" cy="9016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nSpc>
                <a:spcPct val="150000"/>
              </a:lnSpc>
              <a:spcBef>
                <a:spcPts val="0"/>
              </a:spcBef>
              <a:spcAft>
                <a:spcPts val="490"/>
              </a:spcAft>
            </a:pPr>
            <a:r>
              <a:rPr lang="en-US" sz="2400" dirty="0">
                <a:latin typeface="Arial" panose="020B0604020202020204" pitchFamily="34" charset="0"/>
                <a:ea typeface="Calibri" panose="020F0502020204030204" pitchFamily="34" charset="0"/>
                <a:cs typeface="Arial" panose="020B0604020202020204" pitchFamily="34" charset="0"/>
              </a:rPr>
              <a:t>Survivors from one National Cancer Institute (NCI) designated cancer center in Southern California from Spring 2020 through Summer 2021 participating in a randomized trial of a self-management survivorship care intervention completed three questions on COVID’s impact on healthcare delivery and quality of life domains following informed consent and as part of baseline assessment. </a:t>
            </a:r>
          </a:p>
          <a:p>
            <a:pPr>
              <a:lnSpc>
                <a:spcPct val="150000"/>
              </a:lnSpc>
              <a:spcBef>
                <a:spcPts val="0"/>
              </a:spcBef>
              <a:spcAft>
                <a:spcPts val="490"/>
              </a:spcAft>
            </a:pPr>
            <a:endParaRPr lang="en-US" sz="2400" dirty="0">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0"/>
              </a:spcBef>
              <a:spcAft>
                <a:spcPts val="490"/>
              </a:spcAft>
            </a:pPr>
            <a:r>
              <a:rPr lang="en-US" sz="2400" dirty="0">
                <a:latin typeface="Arial" panose="020B0604020202020204" pitchFamily="34" charset="0"/>
                <a:ea typeface="Calibri" panose="020F0502020204030204" pitchFamily="34" charset="0"/>
                <a:cs typeface="Arial" panose="020B0604020202020204" pitchFamily="34" charset="0"/>
              </a:rPr>
              <a:t>The three questions explored the survivor patients’ perception of the impact of COVID-19 on their care after cancer treatment, physical health, emotional well-being, and work/income/finances/housing. Written comments were consolidated into an Excel document and a content analysis approach was used to identify themes. Comments were coded by all investigators and discrepancies were reconciled through meetings</a:t>
            </a:r>
            <a:r>
              <a:rPr lang="en-US" sz="2205" dirty="0">
                <a:latin typeface="Arial" panose="020B0604020202020204" pitchFamily="34" charset="0"/>
                <a:ea typeface="Calibri" panose="020F0502020204030204" pitchFamily="34" charset="0"/>
                <a:cs typeface="Arial" panose="020B0604020202020204" pitchFamily="34" charset="0"/>
              </a:rPr>
              <a:t>.</a:t>
            </a:r>
          </a:p>
        </p:txBody>
      </p:sp>
      <p:sp>
        <p:nvSpPr>
          <p:cNvPr id="37" name="Text Box 389">
            <a:extLst>
              <a:ext uri="{FF2B5EF4-FFF2-40B4-BE49-F238E27FC236}">
                <a16:creationId xmlns:a16="http://schemas.microsoft.com/office/drawing/2014/main" id="{C31AB15C-B04A-4C4C-8A2C-0A1322BA8948}"/>
              </a:ext>
            </a:extLst>
          </p:cNvPr>
          <p:cNvSpPr txBox="1">
            <a:spLocks noChangeArrowheads="1"/>
          </p:cNvSpPr>
          <p:nvPr/>
        </p:nvSpPr>
        <p:spPr bwMode="auto">
          <a:xfrm>
            <a:off x="33173464" y="4597152"/>
            <a:ext cx="18331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dirty="0">
                <a:solidFill>
                  <a:schemeClr val="tx2"/>
                </a:solidFill>
                <a:latin typeface="Arial" panose="020B0604020202020204" pitchFamily="34" charset="0"/>
                <a:cs typeface="Arial" panose="020B0604020202020204" pitchFamily="34" charset="0"/>
              </a:rPr>
              <a:t>RESULTS</a:t>
            </a:r>
          </a:p>
        </p:txBody>
      </p:sp>
      <p:sp>
        <p:nvSpPr>
          <p:cNvPr id="38" name="Text Box 385">
            <a:extLst>
              <a:ext uri="{FF2B5EF4-FFF2-40B4-BE49-F238E27FC236}">
                <a16:creationId xmlns:a16="http://schemas.microsoft.com/office/drawing/2014/main" id="{B049CA40-DBC1-44DD-A788-7DA138DD3C24}"/>
              </a:ext>
            </a:extLst>
          </p:cNvPr>
          <p:cNvSpPr txBox="1">
            <a:spLocks noChangeArrowheads="1"/>
          </p:cNvSpPr>
          <p:nvPr/>
        </p:nvSpPr>
        <p:spPr bwMode="auto">
          <a:xfrm>
            <a:off x="29442145" y="5486400"/>
            <a:ext cx="9457117" cy="5009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nSpc>
                <a:spcPct val="150000"/>
              </a:lnSpc>
              <a:spcBef>
                <a:spcPts val="0"/>
              </a:spcBef>
              <a:spcAft>
                <a:spcPts val="490"/>
              </a:spcAft>
            </a:pPr>
            <a:r>
              <a:rPr lang="en-US" sz="2400" dirty="0">
                <a:latin typeface="Arial" panose="020B0604020202020204" pitchFamily="34" charset="0"/>
                <a:ea typeface="Calibri" panose="020F0502020204030204" pitchFamily="34" charset="0"/>
                <a:cs typeface="Arial" panose="020B0604020202020204" pitchFamily="34" charset="0"/>
              </a:rPr>
              <a:t>A total of 93 survivors participated in this study (68 colorectal and 25 lung). Their mean age was 62 and the majority were men. Care delivery was impacted in terms of the inability to have a significant other in attendance during appointments, delay of appointments, and the need to adapt to telehealth. Themes of isolation, decreased physical activity, fear of COVID-19 infection, and increased anxiety predominated. For the questions regarding care impact and work/income/finances/housing, approximately half the respondents stated there was little to no impact on their lives. </a:t>
            </a:r>
          </a:p>
        </p:txBody>
      </p:sp>
      <p:sp>
        <p:nvSpPr>
          <p:cNvPr id="39" name="Text Box 385">
            <a:extLst>
              <a:ext uri="{FF2B5EF4-FFF2-40B4-BE49-F238E27FC236}">
                <a16:creationId xmlns:a16="http://schemas.microsoft.com/office/drawing/2014/main" id="{19389725-C7C9-4586-980A-0413187CC1CE}"/>
              </a:ext>
            </a:extLst>
          </p:cNvPr>
          <p:cNvSpPr txBox="1">
            <a:spLocks noChangeArrowheads="1"/>
          </p:cNvSpPr>
          <p:nvPr/>
        </p:nvSpPr>
        <p:spPr bwMode="auto">
          <a:xfrm>
            <a:off x="29443680" y="12066564"/>
            <a:ext cx="9334060" cy="3372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nSpc>
                <a:spcPct val="150000"/>
              </a:lnSpc>
              <a:spcBef>
                <a:spcPts val="0"/>
              </a:spcBef>
              <a:spcAft>
                <a:spcPts val="490"/>
              </a:spcAft>
            </a:pPr>
            <a:r>
              <a:rPr lang="en-US" sz="2400" dirty="0">
                <a:latin typeface="Arial" panose="020B0604020202020204" pitchFamily="34" charset="0"/>
                <a:ea typeface="Calibri" panose="020F0502020204030204" pitchFamily="34" charset="0"/>
                <a:cs typeface="Arial" panose="020B0604020202020204" pitchFamily="34" charset="0"/>
              </a:rPr>
              <a:t>COVID-19 impacted patients in the areas of care delivery, mental health, physical activity, and employment. As we continue to move through the pandemic, this data will help providers and health care systems understand patients’ on-going needs in these unprecedented times.</a:t>
            </a:r>
          </a:p>
          <a:p>
            <a:pPr>
              <a:lnSpc>
                <a:spcPct val="150000"/>
              </a:lnSpc>
              <a:spcBef>
                <a:spcPts val="0"/>
              </a:spcBef>
              <a:spcAft>
                <a:spcPts val="490"/>
              </a:spcAft>
            </a:pPr>
            <a:endParaRPr lang="en-US" sz="2205" dirty="0">
              <a:latin typeface="Arial" panose="020B0604020202020204" pitchFamily="34" charset="0"/>
              <a:ea typeface="Calibri" panose="020F0502020204030204" pitchFamily="34" charset="0"/>
              <a:cs typeface="Arial" panose="020B0604020202020204" pitchFamily="34" charset="0"/>
            </a:endParaRPr>
          </a:p>
        </p:txBody>
      </p:sp>
      <p:sp>
        <p:nvSpPr>
          <p:cNvPr id="40" name="Text Box 385">
            <a:extLst>
              <a:ext uri="{FF2B5EF4-FFF2-40B4-BE49-F238E27FC236}">
                <a16:creationId xmlns:a16="http://schemas.microsoft.com/office/drawing/2014/main" id="{C0030768-1C05-4653-A974-9217EBB492F7}"/>
              </a:ext>
            </a:extLst>
          </p:cNvPr>
          <p:cNvSpPr txBox="1">
            <a:spLocks noChangeArrowheads="1"/>
          </p:cNvSpPr>
          <p:nvPr/>
        </p:nvSpPr>
        <p:spPr bwMode="auto">
          <a:xfrm>
            <a:off x="29443680" y="16536697"/>
            <a:ext cx="9116976" cy="2793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nSpc>
                <a:spcPct val="150000"/>
              </a:lnSpc>
              <a:spcAft>
                <a:spcPts val="490"/>
              </a:spcAft>
            </a:pPr>
            <a:r>
              <a:rPr lang="en-US" sz="2400" dirty="0">
                <a:latin typeface="Arial" panose="020B0604020202020204" pitchFamily="34" charset="0"/>
                <a:cs typeface="Arial" panose="020B0604020202020204" pitchFamily="34" charset="0"/>
              </a:rPr>
              <a:t>Research reported in this paper is supported by the National Cancer Institute of the National Institutes of Health under award number R01CA249501-01. The statements presented are solely the responsibility of the author(s) and do not necessarily represent the official views of the National Institutes of Health. </a:t>
            </a:r>
          </a:p>
        </p:txBody>
      </p:sp>
      <p:sp>
        <p:nvSpPr>
          <p:cNvPr id="41" name="Text Box 385">
            <a:extLst>
              <a:ext uri="{FF2B5EF4-FFF2-40B4-BE49-F238E27FC236}">
                <a16:creationId xmlns:a16="http://schemas.microsoft.com/office/drawing/2014/main" id="{9C14EC8E-E00A-41EE-8D67-044FB35E8B90}"/>
              </a:ext>
            </a:extLst>
          </p:cNvPr>
          <p:cNvSpPr txBox="1">
            <a:spLocks noChangeArrowheads="1"/>
          </p:cNvSpPr>
          <p:nvPr/>
        </p:nvSpPr>
        <p:spPr bwMode="auto">
          <a:xfrm>
            <a:off x="11389925" y="5118143"/>
            <a:ext cx="823503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spcBef>
                <a:spcPts val="0"/>
              </a:spcBef>
              <a:spcAft>
                <a:spcPts val="0"/>
              </a:spcAft>
            </a:pPr>
            <a:r>
              <a:rPr lang="en-US" sz="2400" b="1" dirty="0">
                <a:latin typeface="Arial" panose="020B0604020202020204" pitchFamily="34" charset="0"/>
                <a:ea typeface="Calibri" panose="020F0502020204030204" pitchFamily="34" charset="0"/>
                <a:cs typeface="Arial" panose="020B0604020202020204" pitchFamily="34" charset="0"/>
              </a:rPr>
              <a:t>How has the COVID-19 crisis impacted your care after finishing your cancer treatments?</a:t>
            </a:r>
          </a:p>
        </p:txBody>
      </p:sp>
      <p:pic>
        <p:nvPicPr>
          <p:cNvPr id="3" name="Picture 2">
            <a:extLst>
              <a:ext uri="{FF2B5EF4-FFF2-40B4-BE49-F238E27FC236}">
                <a16:creationId xmlns:a16="http://schemas.microsoft.com/office/drawing/2014/main" id="{83DF3DB5-82DA-4B70-BCE2-8AA689C0555D}"/>
              </a:ext>
            </a:extLst>
          </p:cNvPr>
          <p:cNvPicPr>
            <a:picLocks noChangeAspect="1"/>
          </p:cNvPicPr>
          <p:nvPr/>
        </p:nvPicPr>
        <p:blipFill>
          <a:blip r:embed="rId2"/>
          <a:stretch>
            <a:fillRect/>
          </a:stretch>
        </p:blipFill>
        <p:spPr>
          <a:xfrm>
            <a:off x="36698982" y="1171800"/>
            <a:ext cx="1886474" cy="2370939"/>
          </a:xfrm>
          <a:prstGeom prst="rect">
            <a:avLst/>
          </a:prstGeom>
        </p:spPr>
      </p:pic>
      <p:pic>
        <p:nvPicPr>
          <p:cNvPr id="5" name="Picture 4" descr="A green sign with white text&#10;&#10;Description automatically generated with medium confidence">
            <a:extLst>
              <a:ext uri="{FF2B5EF4-FFF2-40B4-BE49-F238E27FC236}">
                <a16:creationId xmlns:a16="http://schemas.microsoft.com/office/drawing/2014/main" id="{33819F57-CFFD-4B4B-B499-D19ECF3E15D8}"/>
              </a:ext>
            </a:extLst>
          </p:cNvPr>
          <p:cNvPicPr>
            <a:picLocks noChangeAspect="1"/>
          </p:cNvPicPr>
          <p:nvPr/>
        </p:nvPicPr>
        <p:blipFill>
          <a:blip r:embed="rId3">
            <a:alphaModFix/>
          </a:blip>
          <a:stretch>
            <a:fillRect/>
          </a:stretch>
        </p:blipFill>
        <p:spPr>
          <a:xfrm>
            <a:off x="34040650" y="1152309"/>
            <a:ext cx="2351148" cy="1881218"/>
          </a:xfrm>
          <a:prstGeom prst="rect">
            <a:avLst/>
          </a:prstGeom>
        </p:spPr>
      </p:pic>
      <p:sp>
        <p:nvSpPr>
          <p:cNvPr id="33" name="Rectangle 384">
            <a:extLst>
              <a:ext uri="{FF2B5EF4-FFF2-40B4-BE49-F238E27FC236}">
                <a16:creationId xmlns:a16="http://schemas.microsoft.com/office/drawing/2014/main" id="{3AF962B4-0226-4F41-B59D-897F296AFAF8}"/>
              </a:ext>
            </a:extLst>
          </p:cNvPr>
          <p:cNvSpPr>
            <a:spLocks noChangeArrowheads="1"/>
          </p:cNvSpPr>
          <p:nvPr/>
        </p:nvSpPr>
        <p:spPr bwMode="auto">
          <a:xfrm>
            <a:off x="20157319" y="4572000"/>
            <a:ext cx="8503920" cy="4749394"/>
          </a:xfrm>
          <a:prstGeom prst="rect">
            <a:avLst/>
          </a:prstGeom>
          <a:solidFill>
            <a:schemeClr val="bg1"/>
          </a:solidFill>
          <a:ln>
            <a:noFill/>
          </a:ln>
          <a:effectLst>
            <a:outerShdw dist="114300" dir="2700000" algn="ctr" rotWithShape="0">
              <a:srgbClr val="296DC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en-US" altLang="en-US" sz="1715" dirty="0">
              <a:latin typeface="Arial" panose="020B0604020202020204" pitchFamily="34" charset="0"/>
              <a:cs typeface="Arial" panose="020B0604020202020204" pitchFamily="34" charset="0"/>
            </a:endParaRPr>
          </a:p>
        </p:txBody>
      </p:sp>
      <p:sp>
        <p:nvSpPr>
          <p:cNvPr id="46" name="Text Box 385">
            <a:extLst>
              <a:ext uri="{FF2B5EF4-FFF2-40B4-BE49-F238E27FC236}">
                <a16:creationId xmlns:a16="http://schemas.microsoft.com/office/drawing/2014/main" id="{3A7FF114-8D57-42BD-8FBF-27AB3E6209FB}"/>
              </a:ext>
            </a:extLst>
          </p:cNvPr>
          <p:cNvSpPr txBox="1">
            <a:spLocks noChangeArrowheads="1"/>
          </p:cNvSpPr>
          <p:nvPr/>
        </p:nvSpPr>
        <p:spPr bwMode="auto">
          <a:xfrm>
            <a:off x="20063318" y="5120640"/>
            <a:ext cx="872700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spcBef>
                <a:spcPts val="0"/>
              </a:spcBef>
              <a:spcAft>
                <a:spcPts val="0"/>
              </a:spcAft>
            </a:pPr>
            <a:r>
              <a:rPr lang="en-US" sz="2400" b="1" dirty="0">
                <a:latin typeface="Arial" panose="020B0604020202020204" pitchFamily="34" charset="0"/>
                <a:ea typeface="Calibri" panose="020F0502020204030204" pitchFamily="34" charset="0"/>
                <a:cs typeface="Arial" panose="020B0604020202020204" pitchFamily="34" charset="0"/>
              </a:rPr>
              <a:t>How has the COVID-19 crisis impacted your work situation, your income, your finances, and your housing?</a:t>
            </a:r>
          </a:p>
        </p:txBody>
      </p:sp>
      <p:sp>
        <p:nvSpPr>
          <p:cNvPr id="47" name="Text Box 385">
            <a:extLst>
              <a:ext uri="{FF2B5EF4-FFF2-40B4-BE49-F238E27FC236}">
                <a16:creationId xmlns:a16="http://schemas.microsoft.com/office/drawing/2014/main" id="{BFB6B98C-07D6-4386-B749-892B37432D3C}"/>
              </a:ext>
            </a:extLst>
          </p:cNvPr>
          <p:cNvSpPr txBox="1">
            <a:spLocks noChangeArrowheads="1"/>
          </p:cNvSpPr>
          <p:nvPr/>
        </p:nvSpPr>
        <p:spPr bwMode="auto">
          <a:xfrm>
            <a:off x="16025416" y="9497122"/>
            <a:ext cx="784943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spcBef>
                <a:spcPts val="0"/>
              </a:spcBef>
              <a:spcAft>
                <a:spcPts val="0"/>
              </a:spcAft>
            </a:pPr>
            <a:r>
              <a:rPr lang="en-US" sz="2400" b="1" dirty="0">
                <a:latin typeface="Arial" panose="020B0604020202020204" pitchFamily="34" charset="0"/>
                <a:ea typeface="Calibri" panose="020F0502020204030204" pitchFamily="34" charset="0"/>
                <a:cs typeface="Arial" panose="020B0604020202020204" pitchFamily="34" charset="0"/>
              </a:rPr>
              <a:t>How has the COVID-19 crisis impacted your physical health and emotional well-being? </a:t>
            </a:r>
          </a:p>
        </p:txBody>
      </p:sp>
      <p:pic>
        <p:nvPicPr>
          <p:cNvPr id="1026" name="Picture 9">
            <a:extLst>
              <a:ext uri="{FF2B5EF4-FFF2-40B4-BE49-F238E27FC236}">
                <a16:creationId xmlns:a16="http://schemas.microsoft.com/office/drawing/2014/main" id="{1755BAFC-A1C0-4BC6-9F1C-F183D8B1D353}"/>
              </a:ext>
            </a:extLst>
          </p:cNvPr>
          <p:cNvPicPr>
            <a:picLocks noChangeAspect="1" noChangeArrowheads="1"/>
          </p:cNvPicPr>
          <p:nvPr/>
        </p:nvPicPr>
        <p:blipFill>
          <a:blip r:embed="rId4">
            <a:alphaModFix/>
            <a:extLst>
              <a:ext uri="{28A0092B-C50C-407E-A947-70E740481C1C}">
                <a14:useLocalDpi xmlns:a14="http://schemas.microsoft.com/office/drawing/2010/main" val="0"/>
              </a:ext>
            </a:extLst>
          </a:blip>
          <a:srcRect/>
          <a:stretch>
            <a:fillRect/>
          </a:stretch>
        </p:blipFill>
        <p:spPr bwMode="auto">
          <a:xfrm>
            <a:off x="15458089" y="10357574"/>
            <a:ext cx="8999292" cy="7854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Text Box 389">
            <a:extLst>
              <a:ext uri="{FF2B5EF4-FFF2-40B4-BE49-F238E27FC236}">
                <a16:creationId xmlns:a16="http://schemas.microsoft.com/office/drawing/2014/main" id="{58814DEF-D35A-49D7-B95C-E1564982B164}"/>
              </a:ext>
            </a:extLst>
          </p:cNvPr>
          <p:cNvSpPr txBox="1">
            <a:spLocks noChangeArrowheads="1"/>
          </p:cNvSpPr>
          <p:nvPr/>
        </p:nvSpPr>
        <p:spPr bwMode="auto">
          <a:xfrm>
            <a:off x="12752617" y="4559190"/>
            <a:ext cx="57086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dirty="0">
                <a:solidFill>
                  <a:schemeClr val="tx2"/>
                </a:solidFill>
                <a:latin typeface="Arial" panose="020B0604020202020204" pitchFamily="34" charset="0"/>
                <a:cs typeface="Arial" panose="020B0604020202020204" pitchFamily="34" charset="0"/>
              </a:rPr>
              <a:t>CHARACTERISTIC RESPONSES</a:t>
            </a:r>
          </a:p>
        </p:txBody>
      </p:sp>
      <p:sp>
        <p:nvSpPr>
          <p:cNvPr id="49" name="Text Box 385">
            <a:extLst>
              <a:ext uri="{FF2B5EF4-FFF2-40B4-BE49-F238E27FC236}">
                <a16:creationId xmlns:a16="http://schemas.microsoft.com/office/drawing/2014/main" id="{E32B943E-FAE5-4DE7-9FAE-65A22C5C9225}"/>
              </a:ext>
            </a:extLst>
          </p:cNvPr>
          <p:cNvSpPr txBox="1">
            <a:spLocks noChangeArrowheads="1"/>
          </p:cNvSpPr>
          <p:nvPr/>
        </p:nvSpPr>
        <p:spPr bwMode="auto">
          <a:xfrm>
            <a:off x="11618525" y="6035198"/>
            <a:ext cx="7849435"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350044" indent="-350044">
              <a:spcBef>
                <a:spcPts val="0"/>
              </a:spcBef>
              <a:spcAft>
                <a:spcPts val="0"/>
              </a:spcAft>
              <a:buFont typeface="Arial" panose="020B0604020202020204" pitchFamily="34" charset="0"/>
              <a:buChar char="•"/>
            </a:pPr>
            <a:r>
              <a:rPr lang="en-US" sz="2400" dirty="0">
                <a:latin typeface="Arial" panose="020B0604020202020204" pitchFamily="34" charset="0"/>
                <a:ea typeface="Calibri" panose="020F0502020204030204" pitchFamily="34" charset="0"/>
                <a:cs typeface="Arial" panose="020B0604020202020204" pitchFamily="34" charset="0"/>
              </a:rPr>
              <a:t>“Limited family participation in live medical appointments.”</a:t>
            </a:r>
          </a:p>
          <a:p>
            <a:pPr marL="350044" indent="-350044">
              <a:spcBef>
                <a:spcPts val="0"/>
              </a:spcBef>
              <a:spcAft>
                <a:spcPts val="0"/>
              </a:spcAft>
              <a:buFont typeface="Arial" panose="020B0604020202020204" pitchFamily="34" charset="0"/>
              <a:buChar char="•"/>
            </a:pPr>
            <a:r>
              <a:rPr lang="en-US" sz="2400" dirty="0">
                <a:latin typeface="Arial" panose="020B0604020202020204" pitchFamily="34" charset="0"/>
                <a:ea typeface="Calibri" panose="020F0502020204030204" pitchFamily="34" charset="0"/>
                <a:cs typeface="Arial" panose="020B0604020202020204" pitchFamily="34" charset="0"/>
              </a:rPr>
              <a:t>“I did push off my reversal surgery for a while because of it”.</a:t>
            </a:r>
          </a:p>
          <a:p>
            <a:pPr marL="350044" indent="-350044">
              <a:spcBef>
                <a:spcPts val="0"/>
              </a:spcBef>
              <a:spcAft>
                <a:spcPts val="0"/>
              </a:spcAft>
              <a:buFont typeface="Arial" panose="020B0604020202020204" pitchFamily="34" charset="0"/>
              <a:buChar char="•"/>
            </a:pPr>
            <a:r>
              <a:rPr lang="en-US" sz="2400" dirty="0">
                <a:latin typeface="Arial" panose="020B0604020202020204" pitchFamily="34" charset="0"/>
                <a:ea typeface="Calibri" panose="020F0502020204030204" pitchFamily="34" charset="0"/>
                <a:cs typeface="Arial" panose="020B0604020202020204" pitchFamily="34" charset="0"/>
              </a:rPr>
              <a:t>“I switched to telemedicine check up with my surgeon.”</a:t>
            </a:r>
          </a:p>
          <a:p>
            <a:pPr marL="350044" indent="-350044">
              <a:spcBef>
                <a:spcPts val="0"/>
              </a:spcBef>
              <a:spcAft>
                <a:spcPts val="0"/>
              </a:spcAft>
              <a:buFont typeface="Arial" panose="020B0604020202020204" pitchFamily="34" charset="0"/>
              <a:buChar char="•"/>
            </a:pPr>
            <a:r>
              <a:rPr lang="en-US" sz="2400" dirty="0">
                <a:latin typeface="Arial" panose="020B0604020202020204" pitchFamily="34" charset="0"/>
                <a:ea typeface="Calibri" panose="020F0502020204030204" pitchFamily="34" charset="0"/>
                <a:cs typeface="Arial" panose="020B0604020202020204" pitchFamily="34" charset="0"/>
              </a:rPr>
              <a:t>“…Not able to have my husband by my side on day of surgery or hospitalization…”.</a:t>
            </a:r>
          </a:p>
        </p:txBody>
      </p:sp>
      <p:sp>
        <p:nvSpPr>
          <p:cNvPr id="50" name="Text Box 389">
            <a:extLst>
              <a:ext uri="{FF2B5EF4-FFF2-40B4-BE49-F238E27FC236}">
                <a16:creationId xmlns:a16="http://schemas.microsoft.com/office/drawing/2014/main" id="{DE035050-F481-4FE3-AC8F-F79BDABD096B}"/>
              </a:ext>
            </a:extLst>
          </p:cNvPr>
          <p:cNvSpPr txBox="1">
            <a:spLocks noChangeArrowheads="1"/>
          </p:cNvSpPr>
          <p:nvPr/>
        </p:nvSpPr>
        <p:spPr bwMode="auto">
          <a:xfrm>
            <a:off x="21523262" y="4562856"/>
            <a:ext cx="57086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dirty="0">
                <a:solidFill>
                  <a:schemeClr val="tx2"/>
                </a:solidFill>
                <a:latin typeface="Arial" panose="020B0604020202020204" pitchFamily="34" charset="0"/>
                <a:cs typeface="Arial" panose="020B0604020202020204" pitchFamily="34" charset="0"/>
              </a:rPr>
              <a:t>CHARACTERISTIC RESPONSES</a:t>
            </a:r>
          </a:p>
        </p:txBody>
      </p:sp>
      <p:sp>
        <p:nvSpPr>
          <p:cNvPr id="51" name="Text Box 385">
            <a:extLst>
              <a:ext uri="{FF2B5EF4-FFF2-40B4-BE49-F238E27FC236}">
                <a16:creationId xmlns:a16="http://schemas.microsoft.com/office/drawing/2014/main" id="{1E7F81EB-12C0-4503-B17A-4D538663F655}"/>
              </a:ext>
            </a:extLst>
          </p:cNvPr>
          <p:cNvSpPr txBox="1">
            <a:spLocks noChangeArrowheads="1"/>
          </p:cNvSpPr>
          <p:nvPr/>
        </p:nvSpPr>
        <p:spPr bwMode="auto">
          <a:xfrm>
            <a:off x="20445936" y="6035040"/>
            <a:ext cx="8169918"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350044" indent="-350044">
              <a:spcBef>
                <a:spcPts val="0"/>
              </a:spcBef>
              <a:spcAft>
                <a:spcPts val="0"/>
              </a:spcAft>
              <a:buFont typeface="Arial" panose="020B0604020202020204" pitchFamily="34" charset="0"/>
              <a:buChar char="•"/>
            </a:pPr>
            <a:r>
              <a:rPr lang="en-US" sz="2400" dirty="0">
                <a:latin typeface="Arial" panose="020B0604020202020204" pitchFamily="34" charset="0"/>
                <a:ea typeface="Calibri" panose="020F0502020204030204" pitchFamily="34" charset="0"/>
                <a:cs typeface="Arial" panose="020B0604020202020204" pitchFamily="34" charset="0"/>
              </a:rPr>
              <a:t>“I have a pay cut of 30% + some loss of benefits.”</a:t>
            </a:r>
          </a:p>
          <a:p>
            <a:pPr marL="350044" indent="-350044">
              <a:spcBef>
                <a:spcPts val="0"/>
              </a:spcBef>
              <a:spcAft>
                <a:spcPts val="0"/>
              </a:spcAft>
              <a:buFont typeface="Arial" panose="020B0604020202020204" pitchFamily="34" charset="0"/>
              <a:buChar char="•"/>
            </a:pPr>
            <a:r>
              <a:rPr lang="en-US" sz="2400" dirty="0">
                <a:latin typeface="Arial" panose="020B0604020202020204" pitchFamily="34" charset="0"/>
                <a:ea typeface="Calibri" panose="020F0502020204030204" pitchFamily="34" charset="0"/>
                <a:cs typeface="Arial" panose="020B0604020202020204" pitchFamily="34" charset="0"/>
              </a:rPr>
              <a:t>“I’ve been on disability but all of this has eaten through all of my savings.”</a:t>
            </a:r>
          </a:p>
          <a:p>
            <a:pPr marL="350044" indent="-350044">
              <a:spcBef>
                <a:spcPts val="0"/>
              </a:spcBef>
              <a:spcAft>
                <a:spcPts val="0"/>
              </a:spcAft>
              <a:buFont typeface="Arial" panose="020B0604020202020204" pitchFamily="34" charset="0"/>
              <a:buChar char="•"/>
            </a:pPr>
            <a:r>
              <a:rPr lang="en-US" sz="2400" dirty="0">
                <a:latin typeface="Arial" panose="020B0604020202020204" pitchFamily="34" charset="0"/>
                <a:ea typeface="Calibri" panose="020F0502020204030204" pitchFamily="34" charset="0"/>
                <a:cs typeface="Arial" panose="020B0604020202020204" pitchFamily="34" charset="0"/>
              </a:rPr>
              <a:t>“Hard to manage work, kids, and treatment. Have taken a leave of absence.”</a:t>
            </a:r>
          </a:p>
          <a:p>
            <a:pPr marL="350044" indent="-350044">
              <a:spcBef>
                <a:spcPts val="0"/>
              </a:spcBef>
              <a:spcAft>
                <a:spcPts val="0"/>
              </a:spcAft>
              <a:buFont typeface="Arial" panose="020B0604020202020204" pitchFamily="34" charset="0"/>
              <a:buChar char="•"/>
            </a:pPr>
            <a:r>
              <a:rPr lang="en-US" sz="2400" dirty="0">
                <a:latin typeface="Arial" panose="020B0604020202020204" pitchFamily="34" charset="0"/>
                <a:ea typeface="Calibri" panose="020F0502020204030204" pitchFamily="34" charset="0"/>
                <a:cs typeface="Arial" panose="020B0604020202020204" pitchFamily="34" charset="0"/>
              </a:rPr>
              <a:t>“It exacerbated work stress and job dissatisfaction contributing to a recent decision to retire [early]….”</a:t>
            </a:r>
          </a:p>
          <a:p>
            <a:pPr marL="350044" indent="-350044">
              <a:spcBef>
                <a:spcPts val="0"/>
              </a:spcBef>
              <a:spcAft>
                <a:spcPts val="0"/>
              </a:spcAft>
              <a:buFont typeface="Arial" panose="020B0604020202020204" pitchFamily="34" charset="0"/>
              <a:buChar char="•"/>
            </a:pPr>
            <a:r>
              <a:rPr lang="en-US" sz="2400" dirty="0">
                <a:latin typeface="Arial" panose="020B0604020202020204" pitchFamily="34" charset="0"/>
                <a:ea typeface="Calibri" panose="020F0502020204030204" pitchFamily="34" charset="0"/>
                <a:cs typeface="Arial" panose="020B0604020202020204" pitchFamily="34" charset="0"/>
              </a:rPr>
              <a:t>“COVID combined with cancer did require me to move.”</a:t>
            </a:r>
          </a:p>
        </p:txBody>
      </p:sp>
      <p:pic>
        <p:nvPicPr>
          <p:cNvPr id="4" name="Picture 3" descr="Chart, bar chart&#10;&#10;Description automatically generated">
            <a:extLst>
              <a:ext uri="{FF2B5EF4-FFF2-40B4-BE49-F238E27FC236}">
                <a16:creationId xmlns:a16="http://schemas.microsoft.com/office/drawing/2014/main" id="{04F8B1BE-1827-4271-B7EE-1CC4C6A5BDF1}"/>
              </a:ext>
            </a:extLst>
          </p:cNvPr>
          <p:cNvPicPr>
            <a:picLocks noChangeAspect="1"/>
          </p:cNvPicPr>
          <p:nvPr/>
        </p:nvPicPr>
        <p:blipFill>
          <a:blip r:embed="rId5"/>
          <a:stretch>
            <a:fillRect/>
          </a:stretch>
        </p:blipFill>
        <p:spPr>
          <a:xfrm>
            <a:off x="20935821" y="18527490"/>
            <a:ext cx="5392758" cy="3616937"/>
          </a:xfrm>
          <a:prstGeom prst="rect">
            <a:avLst/>
          </a:prstGeom>
        </p:spPr>
      </p:pic>
      <p:pic>
        <p:nvPicPr>
          <p:cNvPr id="8" name="Picture 7">
            <a:extLst>
              <a:ext uri="{FF2B5EF4-FFF2-40B4-BE49-F238E27FC236}">
                <a16:creationId xmlns:a16="http://schemas.microsoft.com/office/drawing/2014/main" id="{706E7C9E-048D-42ED-9137-5A6AE6EFC362}"/>
              </a:ext>
            </a:extLst>
          </p:cNvPr>
          <p:cNvPicPr>
            <a:picLocks noChangeAspect="1"/>
          </p:cNvPicPr>
          <p:nvPr/>
        </p:nvPicPr>
        <p:blipFill>
          <a:blip r:embed="rId6"/>
          <a:stretch>
            <a:fillRect/>
          </a:stretch>
        </p:blipFill>
        <p:spPr>
          <a:xfrm>
            <a:off x="13513081" y="18513337"/>
            <a:ext cx="4864338" cy="3645604"/>
          </a:xfrm>
          <a:prstGeom prst="rect">
            <a:avLst/>
          </a:prstGeom>
        </p:spPr>
      </p:pic>
      <p:sp>
        <p:nvSpPr>
          <p:cNvPr id="9" name="TextBox 8">
            <a:extLst>
              <a:ext uri="{FF2B5EF4-FFF2-40B4-BE49-F238E27FC236}">
                <a16:creationId xmlns:a16="http://schemas.microsoft.com/office/drawing/2014/main" id="{37DAF13E-FAB8-4E83-972F-558ED49BA205}"/>
              </a:ext>
            </a:extLst>
          </p:cNvPr>
          <p:cNvSpPr txBox="1"/>
          <p:nvPr/>
        </p:nvSpPr>
        <p:spPr>
          <a:xfrm>
            <a:off x="22924593" y="18552890"/>
            <a:ext cx="1371600" cy="46166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Gender</a:t>
            </a:r>
          </a:p>
        </p:txBody>
      </p:sp>
      <p:sp>
        <p:nvSpPr>
          <p:cNvPr id="13" name="TextBox 12">
            <a:extLst>
              <a:ext uri="{FF2B5EF4-FFF2-40B4-BE49-F238E27FC236}">
                <a16:creationId xmlns:a16="http://schemas.microsoft.com/office/drawing/2014/main" id="{F1D18210-8709-4E10-88C7-61826F513836}"/>
              </a:ext>
            </a:extLst>
          </p:cNvPr>
          <p:cNvSpPr txBox="1"/>
          <p:nvPr/>
        </p:nvSpPr>
        <p:spPr>
          <a:xfrm>
            <a:off x="15071951" y="18538376"/>
            <a:ext cx="1676400" cy="46166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Diagnosis</a:t>
            </a:r>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40x54 Horz  -  Compatibility Mode" id="{C6770217-408F-704C-863E-9F6F0BA7EC0A}" vid="{7169F3C0-4120-564A-AAB7-5844778A0A65}"/>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 Poster 54x40 Horz</Template>
  <TotalTime>221</TotalTime>
  <Words>673</Words>
  <Application>Microsoft Office PowerPoint</Application>
  <PresentationFormat>Custom</PresentationFormat>
  <Paragraphs>32</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Times New Roman</vt:lpstr>
      <vt:lpstr>Default Design</vt:lpstr>
      <vt:lpstr>PowerPoint Presentation</vt:lpstr>
    </vt:vector>
  </TitlesOfParts>
  <Company>COH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Suzanne Graf</dc:creator>
  <cp:lastModifiedBy>Suzanne Graf</cp:lastModifiedBy>
  <cp:revision>1</cp:revision>
  <dcterms:created xsi:type="dcterms:W3CDTF">2022-02-03T20:35:32Z</dcterms:created>
  <dcterms:modified xsi:type="dcterms:W3CDTF">2022-03-07T22:19:49Z</dcterms:modified>
</cp:coreProperties>
</file>