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8" r:id="rId5"/>
  </p:sldMasterIdLst>
  <p:notesMasterIdLst>
    <p:notesMasterId r:id="rId15"/>
  </p:notesMasterIdLst>
  <p:handoutMasterIdLst>
    <p:handoutMasterId r:id="rId16"/>
  </p:handoutMasterIdLst>
  <p:sldIdLst>
    <p:sldId id="356" r:id="rId6"/>
    <p:sldId id="363" r:id="rId7"/>
    <p:sldId id="364" r:id="rId8"/>
    <p:sldId id="365" r:id="rId9"/>
    <p:sldId id="366" r:id="rId10"/>
    <p:sldId id="367" r:id="rId11"/>
    <p:sldId id="368" r:id="rId12"/>
    <p:sldId id="369" r:id="rId13"/>
    <p:sldId id="326" r:id="rId1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vardi, Yvonne M" initials="LYM" lastIdx="4" clrIdx="0">
    <p:extLst>
      <p:ext uri="{19B8F6BF-5375-455C-9EA6-DF929625EA0E}">
        <p15:presenceInfo xmlns:p15="http://schemas.microsoft.com/office/powerpoint/2012/main" userId="Levardi, Yvonne M" providerId="None"/>
      </p:ext>
    </p:extLst>
  </p:cmAuthor>
  <p:cmAuthor id="2" name="Hardy, Cameron M" initials="HCM" lastIdx="11" clrIdx="1">
    <p:extLst>
      <p:ext uri="{19B8F6BF-5375-455C-9EA6-DF929625EA0E}">
        <p15:presenceInfo xmlns:p15="http://schemas.microsoft.com/office/powerpoint/2012/main" userId="Hardy, Cameron 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6C"/>
    <a:srgbClr val="09436B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0116" autoAdjust="0"/>
  </p:normalViewPr>
  <p:slideViewPr>
    <p:cSldViewPr snapToGrid="0" showGuides="1">
      <p:cViewPr varScale="1">
        <p:scale>
          <a:sx n="65" d="100"/>
          <a:sy n="65" d="100"/>
        </p:scale>
        <p:origin x="1434" y="66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-294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8568"/>
    </p:cViewPr>
  </p:sorterViewPr>
  <p:notesViewPr>
    <p:cSldViewPr snapToGrid="0">
      <p:cViewPr varScale="1">
        <p:scale>
          <a:sx n="87" d="100"/>
          <a:sy n="87" d="100"/>
        </p:scale>
        <p:origin x="3822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1029D-7352-4FF1-A5A5-6EF47BE42A1A}" type="datetimeFigureOut">
              <a:rPr lang="en-US" smtClean="0"/>
              <a:t>9/27/2019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F2B24-133B-4A3A-8B03-53807B4CA6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5804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834AEF4-D7E7-4F81-B870-705378376AD3}" type="datetimeFigureOut">
              <a:rPr lang="en-US" smtClean="0"/>
              <a:t>9/27/2019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4415555-36F3-400B-AD00-5A250BA150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1368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15555-36F3-400B-AD00-5A250BA1508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924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2009-2019, CHPRC made</a:t>
            </a:r>
            <a:r>
              <a:rPr lang="en-US" baseline="0" dirty="0"/>
              <a:t> great progress along the river: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Shrinking hexavalent chromium plumes at 100-H, preventing those contaminants from reaching the River.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Demolishing nearly</a:t>
            </a:r>
            <a:r>
              <a:rPr lang="en-US" baseline="0" dirty="0"/>
              <a:t> 150 </a:t>
            </a:r>
            <a:r>
              <a:rPr lang="en-US" dirty="0"/>
              <a:t>buildings at</a:t>
            </a:r>
            <a:r>
              <a:rPr lang="en-US" baseline="0" dirty="0"/>
              <a:t> 100-K and remediating 92 waste sites.</a:t>
            </a:r>
          </a:p>
          <a:p>
            <a:r>
              <a:rPr lang="en-US" baseline="0" dirty="0"/>
              <a:t>Two reactors are there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K West – almost done removing radioactive sludge from the basin, which is a critical step toward dewatering, deactivating and demolishing the basin – needed before the reactor can be deactivated.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K East – design work is underway on the interim safe storage enclosure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22197-AD00-4B48-93C1-E0E8E2219F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72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2009-2019, CHPRC made</a:t>
            </a:r>
            <a:r>
              <a:rPr lang="en-US" baseline="0" dirty="0"/>
              <a:t> great progress along the river: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Shrinking hexavalent chromium plumes at 100-K, preventing those contaminants from reaching the River.</a:t>
            </a:r>
          </a:p>
          <a:p>
            <a:r>
              <a:rPr lang="en-US" baseline="0" dirty="0"/>
              <a:t>Two reactors are there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K West – almost done removing radioactive sludge from the basin, which is a critical step toward dewatering, deactivating and demolishing the basin – needed before the reactor can be deactivated.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K East – design work is underway on the interim safe storage enclosure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15555-36F3-400B-AD00-5A250BA1508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469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2009-2019, CHPRC made</a:t>
            </a:r>
            <a:r>
              <a:rPr lang="en-US" baseline="0" dirty="0"/>
              <a:t> great progress along the river: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Demolishing nearly</a:t>
            </a:r>
            <a:r>
              <a:rPr lang="en-US" baseline="0" dirty="0"/>
              <a:t> 150 </a:t>
            </a:r>
            <a:r>
              <a:rPr lang="en-US" dirty="0"/>
              <a:t>buildings at</a:t>
            </a:r>
            <a:r>
              <a:rPr lang="en-US" baseline="0" dirty="0"/>
              <a:t> 100-K and remediating 92 waste sites.</a:t>
            </a:r>
          </a:p>
          <a:p>
            <a:r>
              <a:rPr lang="en-US" baseline="0" dirty="0"/>
              <a:t>Two reactors are there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K West – almost done removing radioactive sludge from the basin, which is a critical step toward dewatering, deactivating and demolishing the basin – needed before the reactor can be deactivated.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K East – design work is underway on the interim safe storage enclosure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22197-AD00-4B48-93C1-E0E8E2219F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69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2009-2019, CHPRC made</a:t>
            </a:r>
            <a:r>
              <a:rPr lang="en-US" baseline="0" dirty="0"/>
              <a:t> great progress along the river:</a:t>
            </a:r>
          </a:p>
          <a:p>
            <a:r>
              <a:rPr lang="en-US" baseline="0" dirty="0"/>
              <a:t>Two reactors are there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K West – almost done removing radioactive sludge from the basin, which is a critical step toward dewatering, deactivating and demolishing the basin – needed before the reactor can be deactivated.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K East – design work is underway on the interim safe storage enclosure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22197-AD00-4B48-93C1-E0E8E2219F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01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</a:t>
            </a:r>
            <a:r>
              <a:rPr lang="en-US" baseline="0" dirty="0"/>
              <a:t> have similar progress across the Site: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In 2018, we remediated the 618-10 burial grounds – a project some so challenging that they said it could never be done. We reduced risk next to a public highway.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22197-AD00-4B48-93C1-E0E8E2219F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46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</a:t>
            </a:r>
            <a:r>
              <a:rPr lang="en-US" baseline="0" dirty="0"/>
              <a:t> have similar progress across the Site: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We are on a good path forward for the 324 Building, one of the final buildings to be torn down in the 300 Area, just north of Richland.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Years of development, including a mock-up, has already proven beneficial as we develop and implement the remote-operated tools to remove the highly radioactive soil beneath the building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/>
              <a:t>We’re also preparing for the future at the Waste Encapsulation and Storage Facility.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We’ve spent the last ten years keeping 1,936 cesium and strontium capsules in a safe configuration, relocating them to reduce the heat load.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Capsules represent a third of the Site’s total radioactivity.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We just finished design work to move those capsules outside to a safer dry storage configuration.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Improves safety and reduces hotel costs.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22197-AD00-4B48-93C1-E0E8E2219F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91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PFP: Significant</a:t>
            </a:r>
            <a:r>
              <a:rPr lang="en-US" baseline="0" dirty="0"/>
              <a:t> Challenges and Significant Progress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22197-AD00-4B48-93C1-E0E8E2219F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88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 And this is where we’ll be in a few months</a:t>
            </a:r>
            <a:r>
              <a:rPr lang="en-US" baseline="0" dirty="0"/>
              <a:t> – the building demolished, removing what was once one of the most hazardous buildings across the EM Complex.</a:t>
            </a:r>
          </a:p>
          <a:p>
            <a:endParaRPr lang="en-US" baseline="0" dirty="0"/>
          </a:p>
          <a:p>
            <a:r>
              <a:rPr lang="en-US" baseline="0" dirty="0"/>
              <a:t>That puts is in a great positon to mitigate a significant risk to the only laboratory on the Site.</a:t>
            </a:r>
          </a:p>
          <a:p>
            <a:r>
              <a:rPr lang="en-US" baseline="0" dirty="0"/>
              <a:t>In the PFP footprint – Z-9 crib, containing large amounts of plutonium. </a:t>
            </a:r>
          </a:p>
          <a:p>
            <a:r>
              <a:rPr lang="en-US" baseline="0" dirty="0"/>
              <a:t>The lab supports all Site operations, especially Tank Farms and WTP.</a:t>
            </a:r>
          </a:p>
          <a:p>
            <a:endParaRPr lang="en-US" baseline="0" dirty="0"/>
          </a:p>
          <a:p>
            <a:r>
              <a:rPr lang="en-US" baseline="0" dirty="0"/>
              <a:t>We saw the negative impacts legacy facilities can have on site operations.</a:t>
            </a:r>
          </a:p>
          <a:p>
            <a:r>
              <a:rPr lang="en-US" baseline="0" dirty="0"/>
              <a:t>When PUREX Tunnel 1 partially collapsed, that affected WTP operations. </a:t>
            </a:r>
          </a:p>
          <a:p>
            <a:r>
              <a:rPr lang="en-US" baseline="0" dirty="0"/>
              <a:t>We filled Tunnel 2, mitigating that risk to WTP and the nearby IDF. </a:t>
            </a:r>
          </a:p>
          <a:p>
            <a:endParaRPr lang="en-US" baseline="0" dirty="0"/>
          </a:p>
          <a:p>
            <a:r>
              <a:rPr lang="en-US" baseline="0" dirty="0"/>
              <a:t>The past ten years of cleanup has brought the contractors and offices closer together. We’re now doing cleanup work in close proximity to each other; coordination and clear communication between our organization is necessary.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22197-AD00-4B48-93C1-E0E8E2219F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571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V="1">
            <a:off x="0" y="6279591"/>
            <a:ext cx="9144000" cy="27432"/>
          </a:xfrm>
          <a:prstGeom prst="rect">
            <a:avLst/>
          </a:prstGeom>
          <a:solidFill>
            <a:srgbClr val="004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2"/>
            <a:ext cx="9144000" cy="2769577"/>
          </a:xfrm>
          <a:prstGeom prst="rect">
            <a:avLst/>
          </a:prstGeom>
          <a:solidFill>
            <a:srgbClr val="094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998593"/>
            <a:ext cx="6858000" cy="11321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>
              <a:spcAft>
                <a:spcPts val="800"/>
              </a:spcAft>
              <a:buNone/>
            </a:pPr>
            <a:r>
              <a:rPr lang="en-US" dirty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3220" y="1554211"/>
            <a:ext cx="6697560" cy="9567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7278" y="187753"/>
            <a:ext cx="1351860" cy="1327851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424239" y="6410327"/>
            <a:ext cx="2393950" cy="2587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00" i="1">
                <a:solidFill>
                  <a:srgbClr val="09436B"/>
                </a:solidFill>
              </a:defRPr>
            </a:lvl1pPr>
            <a:lvl2pPr marL="457200" indent="0" algn="ctr">
              <a:buFontTx/>
              <a:buNone/>
              <a:defRPr sz="1200" i="1">
                <a:solidFill>
                  <a:srgbClr val="09436B"/>
                </a:solidFill>
              </a:defRPr>
            </a:lvl2pPr>
            <a:lvl3pPr marL="914400" indent="0" algn="ctr">
              <a:buFontTx/>
              <a:buNone/>
              <a:defRPr sz="1100" i="1">
                <a:solidFill>
                  <a:srgbClr val="09436B"/>
                </a:solidFill>
              </a:defRPr>
            </a:lvl3pPr>
            <a:lvl4pPr marL="1371600" indent="0" algn="ctr">
              <a:buFontTx/>
              <a:buNone/>
              <a:defRPr sz="1050" i="1">
                <a:solidFill>
                  <a:srgbClr val="09436B"/>
                </a:solidFill>
              </a:defRPr>
            </a:lvl4pPr>
            <a:lvl5pPr marL="1828800" indent="0" algn="ctr">
              <a:buFontTx/>
              <a:buNone/>
              <a:defRPr sz="1050" i="1">
                <a:solidFill>
                  <a:srgbClr val="09436B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2593320"/>
            <a:ext cx="9144000" cy="27432"/>
          </a:xfrm>
          <a:prstGeom prst="rect">
            <a:avLst/>
          </a:prstGeom>
          <a:solidFill>
            <a:srgbClr val="7BA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826" y="2808188"/>
            <a:ext cx="6923174" cy="219040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200" b="1">
                <a:solidFill>
                  <a:srgbClr val="09436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994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ond Title fo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8353" y="91440"/>
            <a:ext cx="6181344" cy="914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51086"/>
            <a:ext cx="7770087" cy="397032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rgbClr val="09436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6634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56" y="91440"/>
            <a:ext cx="6181344" cy="914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78788"/>
            <a:ext cx="3868340" cy="36933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09436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46729"/>
            <a:ext cx="3868340" cy="968470"/>
          </a:xfrm>
        </p:spPr>
        <p:txBody>
          <a:bodyPr>
            <a:noAutofit/>
          </a:bodyPr>
          <a:lstStyle>
            <a:lvl1pPr>
              <a:buClr>
                <a:schemeClr val="tx1"/>
              </a:buClr>
              <a:defRPr sz="2000"/>
            </a:lvl1pPr>
            <a:lvl2pPr marL="685800" indent="-228600">
              <a:buClr>
                <a:schemeClr val="tx1"/>
              </a:buClr>
              <a:buFont typeface="Courier New" panose="02070309020205020404" pitchFamily="49" charset="0"/>
              <a:buChar char="o"/>
              <a:defRPr sz="1800"/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buChar char="–"/>
              <a:defRPr sz="1600"/>
            </a:lvl3pPr>
            <a:lvl4pPr marL="1600200" indent="-228600">
              <a:buClr>
                <a:srgbClr val="2E75B6"/>
              </a:buClr>
              <a:buFont typeface="Courier New" panose="02070309020205020404" pitchFamily="49" charset="0"/>
              <a:buChar char="o"/>
              <a:defRPr sz="1400"/>
            </a:lvl4pPr>
            <a:lvl5pPr>
              <a:buClr>
                <a:srgbClr val="2E75B6"/>
              </a:buCl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378788"/>
            <a:ext cx="3887391" cy="36933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09436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46729"/>
            <a:ext cx="3887391" cy="968470"/>
          </a:xfrm>
        </p:spPr>
        <p:txBody>
          <a:bodyPr>
            <a:noAutofit/>
          </a:bodyPr>
          <a:lstStyle>
            <a:lvl1pPr>
              <a:buClr>
                <a:schemeClr val="tx1"/>
              </a:buClr>
              <a:defRPr sz="2000"/>
            </a:lvl1pPr>
            <a:lvl2pPr marL="685800" indent="-228600">
              <a:buClr>
                <a:schemeClr val="tx1"/>
              </a:buClr>
              <a:buFont typeface="Courier New" panose="02070309020205020404" pitchFamily="49" charset="0"/>
              <a:buChar char="o"/>
              <a:defRPr sz="1800"/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buChar char="–"/>
              <a:defRPr sz="1600"/>
            </a:lvl3pPr>
            <a:lvl4pPr marL="1600200" indent="-228600">
              <a:buClr>
                <a:srgbClr val="2E75B6"/>
              </a:buClr>
              <a:buFont typeface="Courier New" panose="02070309020205020404" pitchFamily="49" charset="0"/>
              <a:buChar char="o"/>
              <a:defRPr sz="1400"/>
            </a:lvl4pPr>
            <a:lvl5pPr>
              <a:buClr>
                <a:srgbClr val="2E75B6"/>
              </a:buCl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121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56" y="91440"/>
            <a:ext cx="6181344" cy="914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378788"/>
            <a:ext cx="3887391" cy="36933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09436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46729"/>
            <a:ext cx="3887391" cy="968470"/>
          </a:xfrm>
        </p:spPr>
        <p:txBody>
          <a:bodyPr>
            <a:noAutofit/>
          </a:bodyPr>
          <a:lstStyle>
            <a:lvl1pPr>
              <a:buClr>
                <a:schemeClr val="tx1"/>
              </a:buClr>
              <a:defRPr sz="2000"/>
            </a:lvl1pPr>
            <a:lvl2pPr marL="685800" indent="-228600">
              <a:buClr>
                <a:schemeClr val="tx1"/>
              </a:buClr>
              <a:buFont typeface="Courier New" panose="02070309020205020404" pitchFamily="49" charset="0"/>
              <a:buChar char="o"/>
              <a:defRPr sz="1800"/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buChar char="–"/>
              <a:defRPr sz="1600"/>
            </a:lvl3pPr>
            <a:lvl4pPr marL="1600200" indent="-228600">
              <a:buClr>
                <a:srgbClr val="2E75B6"/>
              </a:buClr>
              <a:buFont typeface="Courier New" panose="02070309020205020404" pitchFamily="49" charset="0"/>
              <a:buChar char="o"/>
              <a:defRPr sz="1400"/>
            </a:lvl4pPr>
            <a:lvl5pPr>
              <a:buClr>
                <a:srgbClr val="2E75B6"/>
              </a:buCl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19787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56" y="91440"/>
            <a:ext cx="6181344" cy="914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78788"/>
            <a:ext cx="3868340" cy="36933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09436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46729"/>
            <a:ext cx="3868340" cy="968470"/>
          </a:xfrm>
        </p:spPr>
        <p:txBody>
          <a:bodyPr>
            <a:noAutofit/>
          </a:bodyPr>
          <a:lstStyle>
            <a:lvl1pPr>
              <a:buClr>
                <a:schemeClr val="tx1"/>
              </a:buClr>
              <a:defRPr sz="2000"/>
            </a:lvl1pPr>
            <a:lvl2pPr marL="685800" indent="-228600">
              <a:buClr>
                <a:schemeClr val="tx1"/>
              </a:buClr>
              <a:buFont typeface="Courier New" panose="02070309020205020404" pitchFamily="49" charset="0"/>
              <a:buChar char="o"/>
              <a:defRPr sz="1800"/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buChar char="–"/>
              <a:defRPr sz="1600"/>
            </a:lvl3pPr>
            <a:lvl4pPr marL="1600200" indent="-228600">
              <a:buClr>
                <a:srgbClr val="2E75B6"/>
              </a:buClr>
              <a:buFont typeface="Courier New" panose="02070309020205020404" pitchFamily="49" charset="0"/>
              <a:buChar char="o"/>
              <a:defRPr sz="1400"/>
            </a:lvl4pPr>
            <a:lvl5pPr>
              <a:buClr>
                <a:srgbClr val="2E75B6"/>
              </a:buCl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66129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-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72560" y="6279591"/>
            <a:ext cx="8458200" cy="18288"/>
          </a:xfrm>
          <a:prstGeom prst="rect">
            <a:avLst/>
          </a:prstGeom>
          <a:solidFill>
            <a:srgbClr val="7BA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085" y="6322784"/>
            <a:ext cx="1459345" cy="42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16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mult. pres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"/>
            <a:ext cx="9144000" cy="10847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483" y="359557"/>
            <a:ext cx="2735405" cy="390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995381"/>
            <a:ext cx="7886700" cy="285273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lang="en-US" sz="3600" b="1" dirty="0">
                <a:solidFill>
                  <a:srgbClr val="09436B"/>
                </a:solidFill>
              </a:defRPr>
            </a:lvl1pPr>
          </a:lstStyle>
          <a:p>
            <a:pPr lvl="0" algn="ct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72560" y="6279591"/>
            <a:ext cx="8458200" cy="18288"/>
          </a:xfrm>
          <a:prstGeom prst="rect">
            <a:avLst/>
          </a:prstGeom>
          <a:solidFill>
            <a:srgbClr val="7BA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272560" y="988825"/>
            <a:ext cx="8458200" cy="18288"/>
          </a:xfrm>
          <a:prstGeom prst="rect">
            <a:avLst/>
          </a:prstGeom>
          <a:solidFill>
            <a:srgbClr val="7BA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085" y="6322784"/>
            <a:ext cx="1459345" cy="425586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 flipV="1">
            <a:off x="0" y="6279591"/>
            <a:ext cx="9144000" cy="27432"/>
          </a:xfrm>
          <a:prstGeom prst="rect">
            <a:avLst/>
          </a:prstGeom>
          <a:solidFill>
            <a:srgbClr val="004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63794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main pres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039631"/>
            <a:ext cx="7886700" cy="285273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lang="en-US" sz="3600" b="1" dirty="0"/>
            </a:lvl1pPr>
          </a:lstStyle>
          <a:p>
            <a:pPr lvl="0" algn="ctr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482" y="367689"/>
            <a:ext cx="2646483" cy="37806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72560" y="6279591"/>
            <a:ext cx="8458200" cy="18288"/>
          </a:xfrm>
          <a:prstGeom prst="rect">
            <a:avLst/>
          </a:prstGeom>
          <a:solidFill>
            <a:srgbClr val="7BA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272560" y="988825"/>
            <a:ext cx="8458200" cy="18288"/>
          </a:xfrm>
          <a:prstGeom prst="rect">
            <a:avLst/>
          </a:prstGeom>
          <a:solidFill>
            <a:srgbClr val="7BA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085" y="6322784"/>
            <a:ext cx="1459345" cy="42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937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18115"/>
            <a:ext cx="7886700" cy="1079270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 marL="687388" indent="-230188">
              <a:buClr>
                <a:schemeClr val="tx1"/>
              </a:buClr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buChar char="–"/>
              <a:defRPr/>
            </a:lvl3pPr>
            <a:lvl4pPr marL="1600200" indent="-228600">
              <a:buClr>
                <a:schemeClr val="tx1"/>
              </a:buClr>
              <a:buFont typeface="Courier New" panose="02070309020205020404" pitchFamily="49" charset="0"/>
              <a:buChar char="o"/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7017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V="1">
            <a:off x="0" y="6279591"/>
            <a:ext cx="9144000" cy="27432"/>
          </a:xfrm>
          <a:prstGeom prst="rect">
            <a:avLst/>
          </a:prstGeom>
          <a:solidFill>
            <a:srgbClr val="004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2"/>
            <a:ext cx="9144000" cy="2769577"/>
          </a:xfrm>
          <a:prstGeom prst="rect">
            <a:avLst/>
          </a:prstGeom>
          <a:solidFill>
            <a:srgbClr val="094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998593"/>
            <a:ext cx="6858000" cy="11321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>
              <a:spcAft>
                <a:spcPts val="800"/>
              </a:spcAft>
              <a:buNone/>
            </a:pPr>
            <a:r>
              <a:rPr lang="en-US" dirty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3220" y="1554211"/>
            <a:ext cx="6697560" cy="9567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7278" y="187753"/>
            <a:ext cx="1351860" cy="1327851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424239" y="6410327"/>
            <a:ext cx="2393950" cy="2587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00" i="1">
                <a:solidFill>
                  <a:srgbClr val="09436B"/>
                </a:solidFill>
              </a:defRPr>
            </a:lvl1pPr>
            <a:lvl2pPr marL="457200" indent="0" algn="ctr">
              <a:buFontTx/>
              <a:buNone/>
              <a:defRPr sz="1200" i="1">
                <a:solidFill>
                  <a:srgbClr val="09436B"/>
                </a:solidFill>
              </a:defRPr>
            </a:lvl2pPr>
            <a:lvl3pPr marL="914400" indent="0" algn="ctr">
              <a:buFontTx/>
              <a:buNone/>
              <a:defRPr sz="1100" i="1">
                <a:solidFill>
                  <a:srgbClr val="09436B"/>
                </a:solidFill>
              </a:defRPr>
            </a:lvl3pPr>
            <a:lvl4pPr marL="1371600" indent="0" algn="ctr">
              <a:buFontTx/>
              <a:buNone/>
              <a:defRPr sz="1050" i="1">
                <a:solidFill>
                  <a:srgbClr val="09436B"/>
                </a:solidFill>
              </a:defRPr>
            </a:lvl4pPr>
            <a:lvl5pPr marL="1828800" indent="0" algn="ctr">
              <a:buFontTx/>
              <a:buNone/>
              <a:defRPr sz="1050" i="1">
                <a:solidFill>
                  <a:srgbClr val="09436B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2593320"/>
            <a:ext cx="9144000" cy="27432"/>
          </a:xfrm>
          <a:prstGeom prst="rect">
            <a:avLst/>
          </a:prstGeom>
          <a:solidFill>
            <a:srgbClr val="7BA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826" y="2808188"/>
            <a:ext cx="6923174" cy="219040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200" b="1">
                <a:solidFill>
                  <a:srgbClr val="09436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27909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414" y="90808"/>
            <a:ext cx="6183585" cy="9163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9436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18115"/>
            <a:ext cx="7886700" cy="1079270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 marL="687388" indent="-230188">
              <a:buClr>
                <a:schemeClr val="tx1"/>
              </a:buClr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buChar char="–"/>
              <a:defRPr/>
            </a:lvl3pPr>
            <a:lvl4pPr marL="1600200" indent="-228600">
              <a:buClr>
                <a:schemeClr val="tx1"/>
              </a:buClr>
              <a:buFont typeface="Courier New" panose="02070309020205020404" pitchFamily="49" charset="0"/>
              <a:buChar char="o"/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76408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414" y="90808"/>
            <a:ext cx="6183585" cy="9163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9436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18115"/>
            <a:ext cx="7886700" cy="1079270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 marL="687388" indent="-230188">
              <a:buClr>
                <a:schemeClr val="tx1"/>
              </a:buClr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buChar char="–"/>
              <a:defRPr/>
            </a:lvl3pPr>
            <a:lvl4pPr marL="1600200" indent="-228600">
              <a:buClr>
                <a:schemeClr val="tx1"/>
              </a:buClr>
              <a:buFont typeface="Courier New" panose="02070309020205020404" pitchFamily="49" charset="0"/>
              <a:buChar char="o"/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1850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sma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414" y="90808"/>
            <a:ext cx="6183585" cy="91630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18116"/>
            <a:ext cx="7886700" cy="968470"/>
          </a:xfrm>
        </p:spPr>
        <p:txBody>
          <a:bodyPr>
            <a:noAutofit/>
          </a:bodyPr>
          <a:lstStyle>
            <a:lvl1pPr>
              <a:buClrTx/>
              <a:defRPr sz="2000"/>
            </a:lvl1pPr>
            <a:lvl2pPr marL="685800" indent="-228600">
              <a:buClr>
                <a:schemeClr val="tx1"/>
              </a:buClr>
              <a:buFont typeface="Courier New" panose="02070309020205020404" pitchFamily="49" charset="0"/>
              <a:buChar char="o"/>
              <a:defRPr sz="1800"/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buChar char="–"/>
              <a:defRPr sz="1600"/>
            </a:lvl3pPr>
            <a:lvl4pPr marL="1600200" indent="-228600">
              <a:buClr>
                <a:schemeClr val="tx1"/>
              </a:buClr>
              <a:buFont typeface="Courier New" panose="02070309020205020404" pitchFamily="49" charset="0"/>
              <a:buChar char="o"/>
              <a:defRPr sz="1400"/>
            </a:lvl4pPr>
            <a:lvl5pPr>
              <a:buClr>
                <a:schemeClr val="tx1"/>
              </a:buCl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16805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414" y="90808"/>
            <a:ext cx="6183585" cy="91630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18114"/>
            <a:ext cx="7886700" cy="1079270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 marL="685800" indent="-228600">
              <a:buClr>
                <a:schemeClr val="tx1"/>
              </a:buClr>
              <a:buFont typeface="Courier New" panose="02070309020205020404" pitchFamily="49" charset="0"/>
              <a:buChar char="o"/>
              <a:defRPr/>
            </a:lvl2pPr>
            <a:lvl3pPr marL="1257300" indent="-342900">
              <a:buClr>
                <a:schemeClr val="tx1"/>
              </a:buClr>
              <a:buFont typeface="Arial" panose="020B0604020202020204" pitchFamily="34" charset="0"/>
              <a:buChar char="–"/>
              <a:defRPr/>
            </a:lvl3pPr>
            <a:lvl4pPr marL="1600200" indent="-228600">
              <a:buClr>
                <a:srgbClr val="2E75B6"/>
              </a:buClr>
              <a:buFont typeface="Courier New" panose="02070309020205020404" pitchFamily="49" charset="0"/>
              <a:buChar char="o"/>
              <a:defRPr/>
            </a:lvl4pPr>
            <a:lvl5pPr>
              <a:buClr>
                <a:srgbClr val="2E75B6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75773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414" y="90808"/>
            <a:ext cx="6183585" cy="91630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279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414" y="90808"/>
            <a:ext cx="6183585" cy="91630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78779"/>
            <a:ext cx="3886200" cy="968470"/>
          </a:xfrm>
        </p:spPr>
        <p:txBody>
          <a:bodyPr>
            <a:noAutofit/>
          </a:bodyPr>
          <a:lstStyle>
            <a:lvl1pPr>
              <a:buClrTx/>
              <a:defRPr sz="2000"/>
            </a:lvl1pPr>
            <a:lvl2pPr marL="685800" indent="-228600">
              <a:buClrTx/>
              <a:buFont typeface="Courier New" panose="02070309020205020404" pitchFamily="49" charset="0"/>
              <a:buChar char="o"/>
              <a:defRPr sz="1800"/>
            </a:lvl2pPr>
            <a:lvl3pPr marL="1143000" indent="-228600">
              <a:buClrTx/>
              <a:buFont typeface="Arial" panose="020B0604020202020204" pitchFamily="34" charset="0"/>
              <a:buChar char="–"/>
              <a:defRPr sz="1600"/>
            </a:lvl3pPr>
            <a:lvl4pPr marL="1600200" indent="-228600">
              <a:buClr>
                <a:srgbClr val="2E75B6"/>
              </a:buClr>
              <a:buFont typeface="Courier New" panose="02070309020205020404" pitchFamily="49" charset="0"/>
              <a:buChar char="o"/>
              <a:defRPr sz="1400"/>
            </a:lvl4pPr>
            <a:lvl5pPr>
              <a:buClr>
                <a:srgbClr val="2E75B6"/>
              </a:buCl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78779"/>
            <a:ext cx="3886200" cy="968470"/>
          </a:xfrm>
        </p:spPr>
        <p:txBody>
          <a:bodyPr>
            <a:noAutofit/>
          </a:bodyPr>
          <a:lstStyle>
            <a:lvl1pPr>
              <a:buClrTx/>
              <a:defRPr sz="2000"/>
            </a:lvl1pPr>
            <a:lvl2pPr marL="685800" indent="-228600">
              <a:buClrTx/>
              <a:buFont typeface="Courier New" panose="02070309020205020404" pitchFamily="49" charset="0"/>
              <a:buChar char="o"/>
              <a:defRPr sz="1800"/>
            </a:lvl2pPr>
            <a:lvl3pPr marL="1143000" indent="-228600">
              <a:buClrTx/>
              <a:buFont typeface="Arial" panose="020B0604020202020204" pitchFamily="34" charset="0"/>
              <a:buChar char="–"/>
              <a:defRPr sz="1600"/>
            </a:lvl3pPr>
            <a:lvl4pPr marL="1600200" indent="-228600">
              <a:buClr>
                <a:srgbClr val="2E75B6"/>
              </a:buClr>
              <a:buFont typeface="Courier New" panose="02070309020205020404" pitchFamily="49" charset="0"/>
              <a:buChar char="o"/>
              <a:defRPr sz="1400"/>
            </a:lvl4pPr>
            <a:lvl5pPr>
              <a:buClr>
                <a:srgbClr val="2E75B6"/>
              </a:buCl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925007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414" y="90808"/>
            <a:ext cx="6183585" cy="91630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78779"/>
            <a:ext cx="3886200" cy="968470"/>
          </a:xfrm>
        </p:spPr>
        <p:txBody>
          <a:bodyPr>
            <a:noAutofit/>
          </a:bodyPr>
          <a:lstStyle>
            <a:lvl1pPr>
              <a:buClrTx/>
              <a:defRPr sz="2000"/>
            </a:lvl1pPr>
            <a:lvl2pPr marL="685800" indent="-228600">
              <a:buClrTx/>
              <a:buFont typeface="Courier New" panose="02070309020205020404" pitchFamily="49" charset="0"/>
              <a:buChar char="o"/>
              <a:defRPr sz="1800"/>
            </a:lvl2pPr>
            <a:lvl3pPr marL="1143000" indent="-228600">
              <a:buClrTx/>
              <a:buFont typeface="Arial" panose="020B0604020202020204" pitchFamily="34" charset="0"/>
              <a:buChar char="–"/>
              <a:defRPr sz="1600"/>
            </a:lvl3pPr>
            <a:lvl4pPr marL="1600200" indent="-228600">
              <a:buClr>
                <a:srgbClr val="2E75B6"/>
              </a:buClr>
              <a:buFont typeface="Courier New" panose="02070309020205020404" pitchFamily="49" charset="0"/>
              <a:buChar char="o"/>
              <a:defRPr sz="1400"/>
            </a:lvl4pPr>
            <a:lvl5pPr>
              <a:buClr>
                <a:srgbClr val="2E75B6"/>
              </a:buCl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304321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414" y="90808"/>
            <a:ext cx="6183585" cy="91630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78779"/>
            <a:ext cx="3886200" cy="968470"/>
          </a:xfrm>
        </p:spPr>
        <p:txBody>
          <a:bodyPr>
            <a:noAutofit/>
          </a:bodyPr>
          <a:lstStyle>
            <a:lvl1pPr>
              <a:buClrTx/>
              <a:defRPr sz="2000"/>
            </a:lvl1pPr>
            <a:lvl2pPr marL="685800" indent="-228600">
              <a:buClrTx/>
              <a:buFont typeface="Courier New" panose="02070309020205020404" pitchFamily="49" charset="0"/>
              <a:buChar char="o"/>
              <a:defRPr sz="1800"/>
            </a:lvl2pPr>
            <a:lvl3pPr marL="1143000" indent="-228600">
              <a:buClrTx/>
              <a:buFont typeface="Arial" panose="020B0604020202020204" pitchFamily="34" charset="0"/>
              <a:buChar char="–"/>
              <a:defRPr sz="1600"/>
            </a:lvl3pPr>
            <a:lvl4pPr marL="1600200" indent="-228600">
              <a:buClr>
                <a:srgbClr val="2E75B6"/>
              </a:buClr>
              <a:buFont typeface="Courier New" panose="02070309020205020404" pitchFamily="49" charset="0"/>
              <a:buChar char="o"/>
              <a:defRPr sz="1400"/>
            </a:lvl4pPr>
            <a:lvl5pPr>
              <a:buClr>
                <a:srgbClr val="2E75B6"/>
              </a:buCl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08093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8353" y="91440"/>
            <a:ext cx="6181344" cy="914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51088"/>
            <a:ext cx="7770087" cy="397032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rgbClr val="09436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46729"/>
            <a:ext cx="7770087" cy="968470"/>
          </a:xfrm>
        </p:spPr>
        <p:txBody>
          <a:bodyPr>
            <a:noAutofit/>
          </a:bodyPr>
          <a:lstStyle>
            <a:lvl1pPr>
              <a:buClr>
                <a:schemeClr val="tx1"/>
              </a:buClr>
              <a:defRPr sz="2000"/>
            </a:lvl1pPr>
            <a:lvl2pPr marL="685800" indent="-228600">
              <a:buClr>
                <a:schemeClr val="tx1"/>
              </a:buClr>
              <a:buFont typeface="Courier New" panose="02070309020205020404" pitchFamily="49" charset="0"/>
              <a:buChar char="o"/>
              <a:defRPr sz="1800"/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buChar char="–"/>
              <a:defRPr sz="1600"/>
            </a:lvl3pPr>
            <a:lvl4pPr marL="1600200" indent="-228600">
              <a:buClr>
                <a:srgbClr val="2E75B6"/>
              </a:buClr>
              <a:buFont typeface="Courier New" panose="02070309020205020404" pitchFamily="49" charset="0"/>
              <a:buChar char="o"/>
              <a:defRPr sz="1400"/>
            </a:lvl4pPr>
            <a:lvl5pPr>
              <a:buClr>
                <a:srgbClr val="2E75B6"/>
              </a:buCl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65137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ond Title fo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8353" y="91440"/>
            <a:ext cx="6181344" cy="914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51086"/>
            <a:ext cx="7770087" cy="397032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rgbClr val="09436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48792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56" y="91440"/>
            <a:ext cx="6181344" cy="914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78788"/>
            <a:ext cx="3868340" cy="36933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09436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46729"/>
            <a:ext cx="3868340" cy="968470"/>
          </a:xfrm>
        </p:spPr>
        <p:txBody>
          <a:bodyPr>
            <a:noAutofit/>
          </a:bodyPr>
          <a:lstStyle>
            <a:lvl1pPr>
              <a:buClr>
                <a:schemeClr val="tx1"/>
              </a:buClr>
              <a:defRPr sz="2000"/>
            </a:lvl1pPr>
            <a:lvl2pPr marL="685800" indent="-228600">
              <a:buClr>
                <a:schemeClr val="tx1"/>
              </a:buClr>
              <a:buFont typeface="Courier New" panose="02070309020205020404" pitchFamily="49" charset="0"/>
              <a:buChar char="o"/>
              <a:defRPr sz="1800"/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buChar char="–"/>
              <a:defRPr sz="1600"/>
            </a:lvl3pPr>
            <a:lvl4pPr marL="1600200" indent="-228600">
              <a:buClr>
                <a:srgbClr val="2E75B6"/>
              </a:buClr>
              <a:buFont typeface="Courier New" panose="02070309020205020404" pitchFamily="49" charset="0"/>
              <a:buChar char="o"/>
              <a:defRPr sz="1400"/>
            </a:lvl4pPr>
            <a:lvl5pPr>
              <a:buClr>
                <a:srgbClr val="2E75B6"/>
              </a:buCl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378788"/>
            <a:ext cx="3887391" cy="36933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09436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46729"/>
            <a:ext cx="3887391" cy="968470"/>
          </a:xfrm>
        </p:spPr>
        <p:txBody>
          <a:bodyPr>
            <a:noAutofit/>
          </a:bodyPr>
          <a:lstStyle>
            <a:lvl1pPr>
              <a:buClr>
                <a:schemeClr val="tx1"/>
              </a:buClr>
              <a:defRPr sz="2000"/>
            </a:lvl1pPr>
            <a:lvl2pPr marL="685800" indent="-228600">
              <a:buClr>
                <a:schemeClr val="tx1"/>
              </a:buClr>
              <a:buFont typeface="Courier New" panose="02070309020205020404" pitchFamily="49" charset="0"/>
              <a:buChar char="o"/>
              <a:defRPr sz="1800"/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buChar char="–"/>
              <a:defRPr sz="1600"/>
            </a:lvl3pPr>
            <a:lvl4pPr marL="1600200" indent="-228600">
              <a:buClr>
                <a:srgbClr val="2E75B6"/>
              </a:buClr>
              <a:buFont typeface="Courier New" panose="02070309020205020404" pitchFamily="49" charset="0"/>
              <a:buChar char="o"/>
              <a:defRPr sz="1400"/>
            </a:lvl4pPr>
            <a:lvl5pPr>
              <a:buClr>
                <a:srgbClr val="2E75B6"/>
              </a:buCl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56104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56" y="91440"/>
            <a:ext cx="6181344" cy="914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378788"/>
            <a:ext cx="3887391" cy="36933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09436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46729"/>
            <a:ext cx="3887391" cy="968470"/>
          </a:xfrm>
        </p:spPr>
        <p:txBody>
          <a:bodyPr>
            <a:noAutofit/>
          </a:bodyPr>
          <a:lstStyle>
            <a:lvl1pPr>
              <a:buClr>
                <a:schemeClr val="tx1"/>
              </a:buClr>
              <a:defRPr sz="2000"/>
            </a:lvl1pPr>
            <a:lvl2pPr marL="685800" indent="-228600">
              <a:buClr>
                <a:schemeClr val="tx1"/>
              </a:buClr>
              <a:buFont typeface="Courier New" panose="02070309020205020404" pitchFamily="49" charset="0"/>
              <a:buChar char="o"/>
              <a:defRPr sz="1800"/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buChar char="–"/>
              <a:defRPr sz="1600"/>
            </a:lvl3pPr>
            <a:lvl4pPr marL="1600200" indent="-228600">
              <a:buClr>
                <a:srgbClr val="2E75B6"/>
              </a:buClr>
              <a:buFont typeface="Courier New" panose="02070309020205020404" pitchFamily="49" charset="0"/>
              <a:buChar char="o"/>
              <a:defRPr sz="1400"/>
            </a:lvl4pPr>
            <a:lvl5pPr>
              <a:buClr>
                <a:srgbClr val="2E75B6"/>
              </a:buCl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50296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sma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414" y="90808"/>
            <a:ext cx="6183585" cy="91630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18116"/>
            <a:ext cx="7886700" cy="968470"/>
          </a:xfrm>
        </p:spPr>
        <p:txBody>
          <a:bodyPr>
            <a:noAutofit/>
          </a:bodyPr>
          <a:lstStyle>
            <a:lvl1pPr>
              <a:buClrTx/>
              <a:defRPr sz="2000"/>
            </a:lvl1pPr>
            <a:lvl2pPr marL="685800" indent="-228600">
              <a:buClr>
                <a:schemeClr val="tx1"/>
              </a:buClr>
              <a:buFont typeface="Courier New" panose="02070309020205020404" pitchFamily="49" charset="0"/>
              <a:buChar char="o"/>
              <a:defRPr sz="1800"/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buChar char="–"/>
              <a:defRPr sz="1600"/>
            </a:lvl3pPr>
            <a:lvl4pPr marL="1600200" indent="-228600">
              <a:buClr>
                <a:schemeClr val="tx1"/>
              </a:buClr>
              <a:buFont typeface="Courier New" panose="02070309020205020404" pitchFamily="49" charset="0"/>
              <a:buChar char="o"/>
              <a:defRPr sz="1400"/>
            </a:lvl4pPr>
            <a:lvl5pPr>
              <a:buClr>
                <a:schemeClr val="tx1"/>
              </a:buCl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028811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56" y="91440"/>
            <a:ext cx="6181344" cy="914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78788"/>
            <a:ext cx="3868340" cy="36933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09436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46729"/>
            <a:ext cx="3868340" cy="968470"/>
          </a:xfrm>
        </p:spPr>
        <p:txBody>
          <a:bodyPr>
            <a:noAutofit/>
          </a:bodyPr>
          <a:lstStyle>
            <a:lvl1pPr>
              <a:buClr>
                <a:schemeClr val="tx1"/>
              </a:buClr>
              <a:defRPr sz="2000"/>
            </a:lvl1pPr>
            <a:lvl2pPr marL="685800" indent="-228600">
              <a:buClr>
                <a:schemeClr val="tx1"/>
              </a:buClr>
              <a:buFont typeface="Courier New" panose="02070309020205020404" pitchFamily="49" charset="0"/>
              <a:buChar char="o"/>
              <a:defRPr sz="1800"/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buChar char="–"/>
              <a:defRPr sz="1600"/>
            </a:lvl3pPr>
            <a:lvl4pPr marL="1600200" indent="-228600">
              <a:buClr>
                <a:srgbClr val="2E75B6"/>
              </a:buClr>
              <a:buFont typeface="Courier New" panose="02070309020205020404" pitchFamily="49" charset="0"/>
              <a:buChar char="o"/>
              <a:defRPr sz="1400"/>
            </a:lvl4pPr>
            <a:lvl5pPr>
              <a:buClr>
                <a:srgbClr val="2E75B6"/>
              </a:buCl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864387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-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72560" y="6279591"/>
            <a:ext cx="8458200" cy="18288"/>
          </a:xfrm>
          <a:prstGeom prst="rect">
            <a:avLst/>
          </a:prstGeom>
          <a:solidFill>
            <a:srgbClr val="7BA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085" y="6322784"/>
            <a:ext cx="1459345" cy="42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5464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mult. pres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"/>
            <a:ext cx="9144000" cy="10847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483" y="359557"/>
            <a:ext cx="2735405" cy="390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995381"/>
            <a:ext cx="7886700" cy="285273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lang="en-US" sz="3600" b="1" dirty="0">
                <a:solidFill>
                  <a:srgbClr val="09436B"/>
                </a:solidFill>
              </a:defRPr>
            </a:lvl1pPr>
          </a:lstStyle>
          <a:p>
            <a:pPr lvl="0" algn="ct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72560" y="6279591"/>
            <a:ext cx="8458200" cy="18288"/>
          </a:xfrm>
          <a:prstGeom prst="rect">
            <a:avLst/>
          </a:prstGeom>
          <a:solidFill>
            <a:srgbClr val="7BA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272560" y="988825"/>
            <a:ext cx="8458200" cy="18288"/>
          </a:xfrm>
          <a:prstGeom prst="rect">
            <a:avLst/>
          </a:prstGeom>
          <a:solidFill>
            <a:srgbClr val="7BA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085" y="6322784"/>
            <a:ext cx="1459345" cy="425586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 flipV="1">
            <a:off x="0" y="6279591"/>
            <a:ext cx="9144000" cy="27432"/>
          </a:xfrm>
          <a:prstGeom prst="rect">
            <a:avLst/>
          </a:prstGeom>
          <a:solidFill>
            <a:srgbClr val="004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512986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main pres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039631"/>
            <a:ext cx="7886700" cy="285273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lang="en-US" sz="3600" b="1" dirty="0"/>
            </a:lvl1pPr>
          </a:lstStyle>
          <a:p>
            <a:pPr lvl="0" algn="ctr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482" y="367689"/>
            <a:ext cx="2646483" cy="37806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72560" y="6279591"/>
            <a:ext cx="8458200" cy="18288"/>
          </a:xfrm>
          <a:prstGeom prst="rect">
            <a:avLst/>
          </a:prstGeom>
          <a:solidFill>
            <a:srgbClr val="7BA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272560" y="988825"/>
            <a:ext cx="8458200" cy="18288"/>
          </a:xfrm>
          <a:prstGeom prst="rect">
            <a:avLst/>
          </a:prstGeom>
          <a:solidFill>
            <a:srgbClr val="7BA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085" y="6322784"/>
            <a:ext cx="1459345" cy="42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1479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18115"/>
            <a:ext cx="7886700" cy="1079270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 marL="687388" indent="-230188">
              <a:buClr>
                <a:schemeClr val="tx1"/>
              </a:buClr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buChar char="–"/>
              <a:defRPr/>
            </a:lvl3pPr>
            <a:lvl4pPr marL="1600200" indent="-228600">
              <a:buClr>
                <a:schemeClr val="tx1"/>
              </a:buClr>
              <a:buFont typeface="Courier New" panose="02070309020205020404" pitchFamily="49" charset="0"/>
              <a:buChar char="o"/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123353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39148" y="347870"/>
            <a:ext cx="8816009" cy="785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482" y="158835"/>
            <a:ext cx="2646483" cy="37806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72560" y="540960"/>
            <a:ext cx="8458200" cy="18288"/>
          </a:xfrm>
          <a:prstGeom prst="rect">
            <a:avLst/>
          </a:prstGeom>
          <a:solidFill>
            <a:srgbClr val="7BA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50921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414" y="90808"/>
            <a:ext cx="6183585" cy="91630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18114"/>
            <a:ext cx="7886700" cy="1079270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 marL="685800" indent="-228600">
              <a:buClr>
                <a:schemeClr val="tx1"/>
              </a:buClr>
              <a:buFont typeface="Courier New" panose="02070309020205020404" pitchFamily="49" charset="0"/>
              <a:buChar char="o"/>
              <a:defRPr/>
            </a:lvl2pPr>
            <a:lvl3pPr marL="1257300" indent="-342900">
              <a:buClr>
                <a:schemeClr val="tx1"/>
              </a:buClr>
              <a:buFont typeface="Arial" panose="020B0604020202020204" pitchFamily="34" charset="0"/>
              <a:buChar char="–"/>
              <a:defRPr/>
            </a:lvl3pPr>
            <a:lvl4pPr marL="1600200" indent="-228600">
              <a:buClr>
                <a:srgbClr val="2E75B6"/>
              </a:buClr>
              <a:buFont typeface="Courier New" panose="02070309020205020404" pitchFamily="49" charset="0"/>
              <a:buChar char="o"/>
              <a:defRPr/>
            </a:lvl4pPr>
            <a:lvl5pPr>
              <a:buClr>
                <a:srgbClr val="2E75B6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71761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414" y="125976"/>
            <a:ext cx="6183585" cy="91630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502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414" y="90808"/>
            <a:ext cx="6183585" cy="91630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78779"/>
            <a:ext cx="3886200" cy="968470"/>
          </a:xfrm>
        </p:spPr>
        <p:txBody>
          <a:bodyPr>
            <a:noAutofit/>
          </a:bodyPr>
          <a:lstStyle>
            <a:lvl1pPr>
              <a:buClrTx/>
              <a:defRPr sz="2000"/>
            </a:lvl1pPr>
            <a:lvl2pPr marL="685800" indent="-228600">
              <a:buClrTx/>
              <a:buFont typeface="Courier New" panose="02070309020205020404" pitchFamily="49" charset="0"/>
              <a:buChar char="o"/>
              <a:defRPr sz="1800"/>
            </a:lvl2pPr>
            <a:lvl3pPr marL="1143000" indent="-228600">
              <a:buClrTx/>
              <a:buFont typeface="Arial" panose="020B0604020202020204" pitchFamily="34" charset="0"/>
              <a:buChar char="–"/>
              <a:defRPr sz="1600"/>
            </a:lvl3pPr>
            <a:lvl4pPr marL="1600200" indent="-228600">
              <a:buClr>
                <a:srgbClr val="2E75B6"/>
              </a:buClr>
              <a:buFont typeface="Courier New" panose="02070309020205020404" pitchFamily="49" charset="0"/>
              <a:buChar char="o"/>
              <a:defRPr sz="1400"/>
            </a:lvl4pPr>
            <a:lvl5pPr>
              <a:buClr>
                <a:srgbClr val="2E75B6"/>
              </a:buCl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78779"/>
            <a:ext cx="3886200" cy="968470"/>
          </a:xfrm>
        </p:spPr>
        <p:txBody>
          <a:bodyPr>
            <a:noAutofit/>
          </a:bodyPr>
          <a:lstStyle>
            <a:lvl1pPr>
              <a:buClrTx/>
              <a:defRPr sz="2000"/>
            </a:lvl1pPr>
            <a:lvl2pPr marL="685800" indent="-228600">
              <a:buClrTx/>
              <a:buFont typeface="Courier New" panose="02070309020205020404" pitchFamily="49" charset="0"/>
              <a:buChar char="o"/>
              <a:defRPr sz="1800"/>
            </a:lvl2pPr>
            <a:lvl3pPr marL="1143000" indent="-228600">
              <a:buClrTx/>
              <a:buFont typeface="Arial" panose="020B0604020202020204" pitchFamily="34" charset="0"/>
              <a:buChar char="–"/>
              <a:defRPr sz="1600"/>
            </a:lvl3pPr>
            <a:lvl4pPr marL="1600200" indent="-228600">
              <a:buClr>
                <a:srgbClr val="2E75B6"/>
              </a:buClr>
              <a:buFont typeface="Courier New" panose="02070309020205020404" pitchFamily="49" charset="0"/>
              <a:buChar char="o"/>
              <a:defRPr sz="1400"/>
            </a:lvl4pPr>
            <a:lvl5pPr>
              <a:buClr>
                <a:srgbClr val="2E75B6"/>
              </a:buCl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80050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414" y="90808"/>
            <a:ext cx="6183585" cy="91630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78779"/>
            <a:ext cx="3886200" cy="968470"/>
          </a:xfrm>
        </p:spPr>
        <p:txBody>
          <a:bodyPr>
            <a:noAutofit/>
          </a:bodyPr>
          <a:lstStyle>
            <a:lvl1pPr>
              <a:buClrTx/>
              <a:defRPr sz="2000"/>
            </a:lvl1pPr>
            <a:lvl2pPr marL="685800" indent="-228600">
              <a:buClrTx/>
              <a:buFont typeface="Courier New" panose="02070309020205020404" pitchFamily="49" charset="0"/>
              <a:buChar char="o"/>
              <a:defRPr sz="1800"/>
            </a:lvl2pPr>
            <a:lvl3pPr marL="1143000" indent="-228600">
              <a:buClrTx/>
              <a:buFont typeface="Arial" panose="020B0604020202020204" pitchFamily="34" charset="0"/>
              <a:buChar char="–"/>
              <a:defRPr sz="1600"/>
            </a:lvl3pPr>
            <a:lvl4pPr marL="1600200" indent="-228600">
              <a:buClr>
                <a:srgbClr val="2E75B6"/>
              </a:buClr>
              <a:buFont typeface="Courier New" panose="02070309020205020404" pitchFamily="49" charset="0"/>
              <a:buChar char="o"/>
              <a:defRPr sz="1400"/>
            </a:lvl4pPr>
            <a:lvl5pPr>
              <a:buClr>
                <a:srgbClr val="2E75B6"/>
              </a:buCl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84802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414" y="90808"/>
            <a:ext cx="6183585" cy="91630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78779"/>
            <a:ext cx="3886200" cy="968470"/>
          </a:xfrm>
        </p:spPr>
        <p:txBody>
          <a:bodyPr>
            <a:noAutofit/>
          </a:bodyPr>
          <a:lstStyle>
            <a:lvl1pPr>
              <a:buClrTx/>
              <a:defRPr sz="2000"/>
            </a:lvl1pPr>
            <a:lvl2pPr marL="685800" indent="-228600">
              <a:buClrTx/>
              <a:buFont typeface="Courier New" panose="02070309020205020404" pitchFamily="49" charset="0"/>
              <a:buChar char="o"/>
              <a:defRPr sz="1800"/>
            </a:lvl2pPr>
            <a:lvl3pPr marL="1143000" indent="-228600">
              <a:buClrTx/>
              <a:buFont typeface="Arial" panose="020B0604020202020204" pitchFamily="34" charset="0"/>
              <a:buChar char="–"/>
              <a:defRPr sz="1600"/>
            </a:lvl3pPr>
            <a:lvl4pPr marL="1600200" indent="-228600">
              <a:buClr>
                <a:srgbClr val="2E75B6"/>
              </a:buClr>
              <a:buFont typeface="Courier New" panose="02070309020205020404" pitchFamily="49" charset="0"/>
              <a:buChar char="o"/>
              <a:defRPr sz="1400"/>
            </a:lvl4pPr>
            <a:lvl5pPr>
              <a:buClr>
                <a:srgbClr val="2E75B6"/>
              </a:buCl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68692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8353" y="91440"/>
            <a:ext cx="6181344" cy="914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51088"/>
            <a:ext cx="7770087" cy="397032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rgbClr val="09436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46729"/>
            <a:ext cx="7770087" cy="968470"/>
          </a:xfrm>
        </p:spPr>
        <p:txBody>
          <a:bodyPr>
            <a:noAutofit/>
          </a:bodyPr>
          <a:lstStyle>
            <a:lvl1pPr>
              <a:buClr>
                <a:schemeClr val="tx1"/>
              </a:buClr>
              <a:defRPr sz="2000"/>
            </a:lvl1pPr>
            <a:lvl2pPr marL="685800" indent="-228600">
              <a:buClr>
                <a:schemeClr val="tx1"/>
              </a:buClr>
              <a:buFont typeface="Courier New" panose="02070309020205020404" pitchFamily="49" charset="0"/>
              <a:buChar char="o"/>
              <a:defRPr sz="1800"/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buChar char="–"/>
              <a:defRPr sz="1600"/>
            </a:lvl3pPr>
            <a:lvl4pPr marL="1600200" indent="-228600">
              <a:buClr>
                <a:srgbClr val="2E75B6"/>
              </a:buClr>
              <a:buFont typeface="Courier New" panose="02070309020205020404" pitchFamily="49" charset="0"/>
              <a:buChar char="o"/>
              <a:defRPr sz="1400"/>
            </a:lvl4pPr>
            <a:lvl5pPr>
              <a:buClr>
                <a:srgbClr val="2E75B6"/>
              </a:buCl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0240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18116"/>
            <a:ext cx="7886700" cy="12588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5DA2"/>
              </a:buClr>
              <a:buFont typeface="Arial" panose="020B0604020202020204" pitchFamily="34" charset="0"/>
              <a:buChar char="•"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5DA2"/>
              </a:buClr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5DA2"/>
              </a:buClr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482" y="367689"/>
            <a:ext cx="2646483" cy="37806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72560" y="6279591"/>
            <a:ext cx="8458200" cy="18288"/>
          </a:xfrm>
          <a:prstGeom prst="rect">
            <a:avLst/>
          </a:prstGeom>
          <a:solidFill>
            <a:srgbClr val="7BA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878689" y="393584"/>
            <a:ext cx="0" cy="384240"/>
          </a:xfrm>
          <a:prstGeom prst="line">
            <a:avLst/>
          </a:prstGeom>
          <a:ln>
            <a:solidFill>
              <a:srgbClr val="0040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272560" y="988825"/>
            <a:ext cx="8458200" cy="18288"/>
          </a:xfrm>
          <a:prstGeom prst="rect">
            <a:avLst/>
          </a:prstGeom>
          <a:solidFill>
            <a:srgbClr val="7BA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085" y="6322784"/>
            <a:ext cx="1459345" cy="425586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349759" y="6303409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489D377-E926-4056-92EE-BF2FEC77DD13}" type="slidenum">
              <a:rPr lang="en-US" sz="1000" smtClean="0">
                <a:solidFill>
                  <a:srgbClr val="09436B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‹#›</a:t>
            </a:fld>
            <a:endParaRPr lang="en-US" sz="1000" dirty="0">
              <a:solidFill>
                <a:srgbClr val="09436B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2962656" y="91440"/>
            <a:ext cx="6181344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0435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0" r:id="rId3"/>
    <p:sldLayoutId id="2147483679" r:id="rId4"/>
    <p:sldLayoutId id="2147483666" r:id="rId5"/>
    <p:sldLayoutId id="2147483664" r:id="rId6"/>
    <p:sldLayoutId id="2147483673" r:id="rId7"/>
    <p:sldLayoutId id="2147483672" r:id="rId8"/>
    <p:sldLayoutId id="2147483665" r:id="rId9"/>
    <p:sldLayoutId id="2147483678" r:id="rId10"/>
    <p:sldLayoutId id="2147483674" r:id="rId11"/>
    <p:sldLayoutId id="2147483683" r:id="rId12"/>
    <p:sldLayoutId id="2147483684" r:id="rId13"/>
    <p:sldLayoutId id="2147483667" r:id="rId14"/>
    <p:sldLayoutId id="2147483663" r:id="rId15"/>
    <p:sldLayoutId id="2147483681" r:id="rId16"/>
    <p:sldLayoutId id="2147483682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dirty="0">
          <a:solidFill>
            <a:srgbClr val="09436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Tx/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Courier New" panose="02070309020205020404" pitchFamily="49" charset="0"/>
        <a:buChar char="o"/>
        <a:defRPr lang="en-US" sz="20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–"/>
        <a:defRPr lang="en-US" sz="18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18116"/>
            <a:ext cx="7886700" cy="12588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5DA2"/>
              </a:buClr>
              <a:buFont typeface="Arial" panose="020B0604020202020204" pitchFamily="34" charset="0"/>
              <a:buChar char="•"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5DA2"/>
              </a:buClr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5DA2"/>
              </a:buClr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482" y="367689"/>
            <a:ext cx="2646483" cy="37806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72560" y="6279591"/>
            <a:ext cx="8458200" cy="18288"/>
          </a:xfrm>
          <a:prstGeom prst="rect">
            <a:avLst/>
          </a:prstGeom>
          <a:solidFill>
            <a:srgbClr val="7BA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878689" y="393584"/>
            <a:ext cx="0" cy="384240"/>
          </a:xfrm>
          <a:prstGeom prst="line">
            <a:avLst/>
          </a:prstGeom>
          <a:ln>
            <a:solidFill>
              <a:srgbClr val="0040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272560" y="988825"/>
            <a:ext cx="8458200" cy="18288"/>
          </a:xfrm>
          <a:prstGeom prst="rect">
            <a:avLst/>
          </a:prstGeom>
          <a:solidFill>
            <a:srgbClr val="7BA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085" y="6322784"/>
            <a:ext cx="1459345" cy="425586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349759" y="6303409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489D377-E926-4056-92EE-BF2FEC77DD13}" type="slidenum">
              <a:rPr lang="en-US" sz="1000" smtClean="0">
                <a:solidFill>
                  <a:srgbClr val="09436B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‹#›</a:t>
            </a:fld>
            <a:endParaRPr lang="en-US" sz="1000" dirty="0">
              <a:solidFill>
                <a:srgbClr val="09436B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2962656" y="91440"/>
            <a:ext cx="6181344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747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dirty="0">
          <a:solidFill>
            <a:srgbClr val="09436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Tx/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Courier New" panose="02070309020205020404" pitchFamily="49" charset="0"/>
        <a:buChar char="o"/>
        <a:defRPr lang="en-US" sz="20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–"/>
        <a:defRPr lang="en-US" sz="18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Ty Blackford</a:t>
            </a:r>
          </a:p>
          <a:p>
            <a:pPr marL="0" indent="0" algn="ctr">
              <a:buNone/>
            </a:pPr>
            <a:r>
              <a:rPr lang="en-US" dirty="0"/>
              <a:t>CH2M HILL Plateau Remediation Company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September 12, 2019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562" y="6380129"/>
            <a:ext cx="1465887" cy="2602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977" y="6331067"/>
            <a:ext cx="1535785" cy="43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60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878689" y="141686"/>
            <a:ext cx="5957580" cy="80694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>
                <a:solidFill>
                  <a:srgbClr val="0040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fr-FR" b="1" dirty="0">
              <a:solidFill>
                <a:srgbClr val="09436B"/>
              </a:solidFill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Protecting</a:t>
            </a:r>
            <a:r>
              <a:rPr lang="fr-FR" dirty="0"/>
              <a:t> the River</a:t>
            </a:r>
          </a:p>
        </p:txBody>
      </p:sp>
      <p:sp>
        <p:nvSpPr>
          <p:cNvPr id="26" name="Text Placeholder 2"/>
          <p:cNvSpPr txBox="1">
            <a:spLocks/>
          </p:cNvSpPr>
          <p:nvPr/>
        </p:nvSpPr>
        <p:spPr>
          <a:xfrm>
            <a:off x="4304" y="1209908"/>
            <a:ext cx="9139696" cy="397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73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lang="en-US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lang="en-US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lang="en-US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i="1" dirty="0">
                <a:solidFill>
                  <a:srgbClr val="00406C"/>
                </a:solidFill>
              </a:rPr>
              <a:t>100-H Hexavalent Chromium Remedy Progress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839172" y="1934473"/>
            <a:ext cx="637954" cy="206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1578128" y="1868217"/>
            <a:ext cx="5985250" cy="4315968"/>
            <a:chOff x="1578128" y="1868217"/>
            <a:chExt cx="5985250" cy="4315968"/>
          </a:xfrm>
        </p:grpSpPr>
        <p:grpSp>
          <p:nvGrpSpPr>
            <p:cNvPr id="40" name="Group 39"/>
            <p:cNvGrpSpPr/>
            <p:nvPr/>
          </p:nvGrpSpPr>
          <p:grpSpPr>
            <a:xfrm>
              <a:off x="1580622" y="1868217"/>
              <a:ext cx="5982756" cy="4315968"/>
              <a:chOff x="1580622" y="1868217"/>
              <a:chExt cx="5982756" cy="4315968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23" t="1394" r="4393" b="51442"/>
              <a:stretch/>
            </p:blipFill>
            <p:spPr>
              <a:xfrm>
                <a:off x="1580622" y="1868217"/>
                <a:ext cx="5982756" cy="4315968"/>
              </a:xfrm>
              <a:prstGeom prst="rect">
                <a:avLst/>
              </a:prstGeom>
              <a:ln w="3175">
                <a:solidFill>
                  <a:schemeClr val="accent1">
                    <a:shade val="50000"/>
                  </a:schemeClr>
                </a:solidFill>
              </a:ln>
            </p:spPr>
          </p:pic>
          <p:sp>
            <p:nvSpPr>
              <p:cNvPr id="33" name="Rectangle 32"/>
              <p:cNvSpPr/>
              <p:nvPr/>
            </p:nvSpPr>
            <p:spPr>
              <a:xfrm>
                <a:off x="6920509" y="1934472"/>
                <a:ext cx="637954" cy="2062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2" t="50149" r="76844" b="36813"/>
            <a:stretch/>
          </p:blipFill>
          <p:spPr>
            <a:xfrm>
              <a:off x="1578128" y="1868217"/>
              <a:ext cx="1363236" cy="1181117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</p:grpSp>
      <p:grpSp>
        <p:nvGrpSpPr>
          <p:cNvPr id="37" name="Group 36"/>
          <p:cNvGrpSpPr/>
          <p:nvPr/>
        </p:nvGrpSpPr>
        <p:grpSpPr>
          <a:xfrm>
            <a:off x="1575707" y="1869342"/>
            <a:ext cx="5982756" cy="4314843"/>
            <a:chOff x="3351745" y="2933682"/>
            <a:chExt cx="5982756" cy="4314843"/>
          </a:xfrm>
        </p:grpSpPr>
        <p:grpSp>
          <p:nvGrpSpPr>
            <p:cNvPr id="20" name="Group 19"/>
            <p:cNvGrpSpPr/>
            <p:nvPr/>
          </p:nvGrpSpPr>
          <p:grpSpPr>
            <a:xfrm>
              <a:off x="3351745" y="2933682"/>
              <a:ext cx="5982756" cy="4314843"/>
              <a:chOff x="3351745" y="2933682"/>
              <a:chExt cx="5982756" cy="4314843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91" t="50149" r="1738" b="1210"/>
              <a:stretch/>
            </p:blipFill>
            <p:spPr>
              <a:xfrm>
                <a:off x="3351745" y="2935017"/>
                <a:ext cx="5982756" cy="4313508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92" t="50149" r="76844" b="36813"/>
              <a:stretch/>
            </p:blipFill>
            <p:spPr>
              <a:xfrm>
                <a:off x="3351745" y="2933682"/>
                <a:ext cx="1363236" cy="1181117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</p:pic>
        </p:grpSp>
        <p:sp>
          <p:nvSpPr>
            <p:cNvPr id="36" name="Rectangle 35"/>
            <p:cNvSpPr/>
            <p:nvPr/>
          </p:nvSpPr>
          <p:spPr>
            <a:xfrm>
              <a:off x="8677498" y="2957626"/>
              <a:ext cx="637954" cy="2062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/>
          <p:cNvSpPr/>
          <p:nvPr/>
        </p:nvSpPr>
        <p:spPr>
          <a:xfrm>
            <a:off x="92642" y="3438923"/>
            <a:ext cx="2315907" cy="587278"/>
          </a:xfrm>
          <a:prstGeom prst="rect">
            <a:avLst/>
          </a:prstGeom>
          <a:solidFill>
            <a:schemeClr val="tx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</a:t>
            </a:r>
          </a:p>
        </p:txBody>
      </p:sp>
      <p:sp>
        <p:nvSpPr>
          <p:cNvPr id="39" name="Rectangle 38"/>
          <p:cNvSpPr/>
          <p:nvPr/>
        </p:nvSpPr>
        <p:spPr>
          <a:xfrm>
            <a:off x="92642" y="3438923"/>
            <a:ext cx="2315907" cy="587278"/>
          </a:xfrm>
          <a:prstGeom prst="rect">
            <a:avLst/>
          </a:prstGeom>
          <a:solidFill>
            <a:schemeClr val="tx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372721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Advancing 100-K Completion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" y="1404384"/>
            <a:ext cx="9139696" cy="397032"/>
          </a:xfrm>
        </p:spPr>
        <p:txBody>
          <a:bodyPr/>
          <a:lstStyle/>
          <a:p>
            <a:pPr algn="ctr"/>
            <a:r>
              <a:rPr lang="en-US" sz="2000" i="1" dirty="0"/>
              <a:t>100-K Hexavalent Chromium Remedy Progress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405719" y="1801416"/>
            <a:ext cx="5980176" cy="4304725"/>
            <a:chOff x="1405719" y="1801416"/>
            <a:chExt cx="5980176" cy="4304725"/>
          </a:xfrm>
        </p:grpSpPr>
        <p:grpSp>
          <p:nvGrpSpPr>
            <p:cNvPr id="10" name="Group 9"/>
            <p:cNvGrpSpPr/>
            <p:nvPr/>
          </p:nvGrpSpPr>
          <p:grpSpPr>
            <a:xfrm>
              <a:off x="1405719" y="1801416"/>
              <a:ext cx="5980176" cy="4304725"/>
              <a:chOff x="1405719" y="1801416"/>
              <a:chExt cx="5980176" cy="4304725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" t="938" r="3776" b="51576"/>
              <a:stretch/>
            </p:blipFill>
            <p:spPr>
              <a:xfrm>
                <a:off x="1405719" y="1801416"/>
                <a:ext cx="5980176" cy="4304725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655" t="84731" r="1216" b="879"/>
              <a:stretch/>
            </p:blipFill>
            <p:spPr>
              <a:xfrm>
                <a:off x="5899995" y="4836141"/>
                <a:ext cx="1485900" cy="1270000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</p:pic>
        </p:grpSp>
        <p:sp>
          <p:nvSpPr>
            <p:cNvPr id="17" name="Rectangle 16"/>
            <p:cNvSpPr/>
            <p:nvPr/>
          </p:nvSpPr>
          <p:spPr>
            <a:xfrm>
              <a:off x="1467293" y="1896539"/>
              <a:ext cx="637954" cy="3034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403651" y="1793360"/>
            <a:ext cx="5982244" cy="4312781"/>
            <a:chOff x="6874268" y="1239721"/>
            <a:chExt cx="5982244" cy="431278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3" t="50250" r="1506" b="876"/>
            <a:stretch/>
          </p:blipFill>
          <p:spPr>
            <a:xfrm>
              <a:off x="6874268" y="1239721"/>
              <a:ext cx="5982244" cy="4312781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655" t="84731" r="1216" b="879"/>
            <a:stretch/>
          </p:blipFill>
          <p:spPr>
            <a:xfrm>
              <a:off x="11299742" y="4223697"/>
              <a:ext cx="1554702" cy="1328805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sp>
          <p:nvSpPr>
            <p:cNvPr id="18" name="Rectangle 17"/>
            <p:cNvSpPr/>
            <p:nvPr/>
          </p:nvSpPr>
          <p:spPr>
            <a:xfrm>
              <a:off x="6893312" y="1287282"/>
              <a:ext cx="637954" cy="3034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186353" y="1904809"/>
            <a:ext cx="2315907" cy="587278"/>
          </a:xfrm>
          <a:prstGeom prst="rect">
            <a:avLst/>
          </a:prstGeom>
          <a:solidFill>
            <a:schemeClr val="tx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86352" y="1890208"/>
            <a:ext cx="2315907" cy="587278"/>
          </a:xfrm>
          <a:prstGeom prst="rect">
            <a:avLst/>
          </a:prstGeom>
          <a:solidFill>
            <a:schemeClr val="tx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100506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878689" y="141686"/>
            <a:ext cx="5957580" cy="80694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>
                <a:solidFill>
                  <a:srgbClr val="0040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fr-FR" b="1" dirty="0">
              <a:solidFill>
                <a:srgbClr val="09436B"/>
              </a:solidFill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Advancing</a:t>
            </a:r>
            <a:r>
              <a:rPr lang="fr-FR" dirty="0"/>
              <a:t> 100-K </a:t>
            </a:r>
            <a:r>
              <a:rPr lang="fr-FR" dirty="0" err="1"/>
              <a:t>Completion</a:t>
            </a:r>
            <a:r>
              <a:rPr lang="fr-FR" dirty="0"/>
              <a:t> </a:t>
            </a:r>
          </a:p>
        </p:txBody>
      </p:sp>
      <p:sp>
        <p:nvSpPr>
          <p:cNvPr id="25" name="Text Placeholder 2"/>
          <p:cNvSpPr txBox="1">
            <a:spLocks/>
          </p:cNvSpPr>
          <p:nvPr/>
        </p:nvSpPr>
        <p:spPr>
          <a:xfrm>
            <a:off x="1" y="1404384"/>
            <a:ext cx="9139696" cy="397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73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lang="en-US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lang="en-US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lang="en-US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i="1" dirty="0">
                <a:solidFill>
                  <a:srgbClr val="00406C"/>
                </a:solidFill>
              </a:rPr>
              <a:t>100-K Footprint Reduction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5" t="14145" r="270"/>
          <a:stretch/>
        </p:blipFill>
        <p:spPr>
          <a:xfrm>
            <a:off x="1343025" y="1801416"/>
            <a:ext cx="6528746" cy="434997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375" y="1801416"/>
            <a:ext cx="6517871" cy="434997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95946" y="5185858"/>
            <a:ext cx="2315907" cy="587278"/>
          </a:xfrm>
          <a:prstGeom prst="rect">
            <a:avLst/>
          </a:prstGeom>
          <a:solidFill>
            <a:schemeClr val="tx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95945" y="5185858"/>
            <a:ext cx="2315907" cy="587278"/>
          </a:xfrm>
          <a:prstGeom prst="rect">
            <a:avLst/>
          </a:prstGeom>
          <a:solidFill>
            <a:schemeClr val="tx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74777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878689" y="141686"/>
            <a:ext cx="5957580" cy="80694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>
                <a:solidFill>
                  <a:srgbClr val="0040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fr-FR" b="1" dirty="0">
              <a:solidFill>
                <a:srgbClr val="09436B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78" r="6098"/>
          <a:stretch/>
        </p:blipFill>
        <p:spPr>
          <a:xfrm>
            <a:off x="6391275" y="2284684"/>
            <a:ext cx="2752725" cy="23076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Advancing</a:t>
            </a:r>
            <a:r>
              <a:rPr lang="fr-FR" dirty="0"/>
              <a:t> 100-K </a:t>
            </a:r>
            <a:r>
              <a:rPr lang="fr-FR" dirty="0" err="1"/>
              <a:t>Completion</a:t>
            </a:r>
            <a:r>
              <a:rPr lang="fr-FR" dirty="0"/>
              <a:t> </a:t>
            </a:r>
          </a:p>
        </p:txBody>
      </p:sp>
      <p:sp>
        <p:nvSpPr>
          <p:cNvPr id="26" name="Text Placeholder 2"/>
          <p:cNvSpPr txBox="1">
            <a:spLocks/>
          </p:cNvSpPr>
          <p:nvPr/>
        </p:nvSpPr>
        <p:spPr>
          <a:xfrm>
            <a:off x="1" y="1404384"/>
            <a:ext cx="9139696" cy="397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73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lang="en-US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lang="en-US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lang="en-US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i="1" dirty="0">
                <a:solidFill>
                  <a:srgbClr val="00406C"/>
                </a:solidFill>
              </a:rPr>
              <a:t>Significant Steps </a:t>
            </a:r>
            <a:r>
              <a:rPr lang="en-US" sz="2000" b="1" i="1">
                <a:solidFill>
                  <a:srgbClr val="00406C"/>
                </a:solidFill>
              </a:rPr>
              <a:t>Toward Closure</a:t>
            </a:r>
            <a:endParaRPr lang="en-US" sz="2000" b="1" i="1" dirty="0">
              <a:solidFill>
                <a:srgbClr val="00406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31"/>
          <a:stretch/>
        </p:blipFill>
        <p:spPr>
          <a:xfrm>
            <a:off x="3638550" y="2284684"/>
            <a:ext cx="2657475" cy="23076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479144" y="4592326"/>
            <a:ext cx="3064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Last Container of Sludge Shipped on September 9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638548" y="4592326"/>
            <a:ext cx="2657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Legacy Debris Removal Planning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91273" y="4592325"/>
            <a:ext cx="2676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Planning for Safe Storage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45" y="2284684"/>
            <a:ext cx="3076855" cy="23076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1712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878689" y="141686"/>
            <a:ext cx="5957580" cy="80694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09436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Risk</a:t>
            </a:r>
            <a:r>
              <a:rPr lang="fr-FR" dirty="0"/>
              <a:t> </a:t>
            </a:r>
            <a:r>
              <a:rPr lang="fr-FR" dirty="0" err="1"/>
              <a:t>Reduction</a:t>
            </a:r>
            <a:r>
              <a:rPr lang="fr-FR" dirty="0"/>
              <a:t> </a:t>
            </a:r>
            <a:r>
              <a:rPr lang="fr-FR" dirty="0" err="1"/>
              <a:t>Across</a:t>
            </a:r>
            <a:r>
              <a:rPr lang="fr-FR" dirty="0"/>
              <a:t> the Site</a:t>
            </a:r>
            <a:endParaRPr lang="en-US" dirty="0"/>
          </a:p>
        </p:txBody>
      </p:sp>
      <p:sp>
        <p:nvSpPr>
          <p:cNvPr id="24" name="Text Placeholder 2"/>
          <p:cNvSpPr txBox="1">
            <a:spLocks/>
          </p:cNvSpPr>
          <p:nvPr/>
        </p:nvSpPr>
        <p:spPr>
          <a:xfrm>
            <a:off x="1" y="1404384"/>
            <a:ext cx="9139696" cy="397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73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lang="en-US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lang="en-US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lang="en-US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i="1" dirty="0">
                <a:solidFill>
                  <a:srgbClr val="00406C"/>
                </a:solidFill>
              </a:rPr>
              <a:t>Waste Site Along Public Highway Cleaned Up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934" y="1801416"/>
            <a:ext cx="6522132" cy="435254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52980" y="2080708"/>
            <a:ext cx="2315907" cy="587278"/>
          </a:xfrm>
          <a:prstGeom prst="rect">
            <a:avLst/>
          </a:prstGeom>
          <a:solidFill>
            <a:schemeClr val="tx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932" y="1801416"/>
            <a:ext cx="6521727" cy="435254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52980" y="2080708"/>
            <a:ext cx="2315907" cy="587278"/>
          </a:xfrm>
          <a:prstGeom prst="rect">
            <a:avLst/>
          </a:prstGeom>
          <a:solidFill>
            <a:schemeClr val="tx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262517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878689" y="141686"/>
            <a:ext cx="5957580" cy="80694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09436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Risk</a:t>
            </a:r>
            <a:r>
              <a:rPr lang="fr-FR" dirty="0"/>
              <a:t> </a:t>
            </a:r>
            <a:r>
              <a:rPr lang="fr-FR" dirty="0" err="1"/>
              <a:t>Reduction</a:t>
            </a:r>
            <a:r>
              <a:rPr lang="fr-FR" dirty="0"/>
              <a:t> </a:t>
            </a:r>
            <a:r>
              <a:rPr lang="fr-FR" dirty="0" err="1"/>
              <a:t>Across</a:t>
            </a:r>
            <a:r>
              <a:rPr lang="fr-FR" dirty="0"/>
              <a:t> the Site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95" y="4024432"/>
            <a:ext cx="3303807" cy="22025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Text Placeholder 2"/>
          <p:cNvSpPr txBox="1">
            <a:spLocks/>
          </p:cNvSpPr>
          <p:nvPr/>
        </p:nvSpPr>
        <p:spPr>
          <a:xfrm>
            <a:off x="904876" y="1074663"/>
            <a:ext cx="3539924" cy="397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73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lang="en-US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lang="en-US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lang="en-US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i="1" dirty="0">
                <a:solidFill>
                  <a:srgbClr val="00406C"/>
                </a:solidFill>
              </a:rPr>
              <a:t>Risk Reduction in the     300 Area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95" y="1752507"/>
            <a:ext cx="3303807" cy="22050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Text Placeholder 2"/>
          <p:cNvSpPr txBox="1">
            <a:spLocks/>
          </p:cNvSpPr>
          <p:nvPr/>
        </p:nvSpPr>
        <p:spPr>
          <a:xfrm>
            <a:off x="4972051" y="1057993"/>
            <a:ext cx="3539924" cy="397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73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lang="en-US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lang="en-US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lang="en-US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i="1" dirty="0">
                <a:solidFill>
                  <a:srgbClr val="00406C"/>
                </a:solidFill>
              </a:rPr>
              <a:t>Radioactive Capsules to Dry Storage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5" r="27804"/>
          <a:stretch/>
        </p:blipFill>
        <p:spPr>
          <a:xfrm rot="5400000">
            <a:off x="5639478" y="1181454"/>
            <a:ext cx="2205069" cy="33138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06"/>
          <a:stretch/>
        </p:blipFill>
        <p:spPr>
          <a:xfrm>
            <a:off x="5085094" y="4007762"/>
            <a:ext cx="3313837" cy="22192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4365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878689" y="141686"/>
            <a:ext cx="5957580" cy="80694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>
                <a:solidFill>
                  <a:srgbClr val="0040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fr-FR" sz="2700" b="1" dirty="0">
              <a:solidFill>
                <a:srgbClr val="09436B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Plutonium </a:t>
            </a:r>
            <a:r>
              <a:rPr lang="fr-FR" dirty="0" err="1"/>
              <a:t>Finishing</a:t>
            </a:r>
            <a:r>
              <a:rPr lang="fr-FR" dirty="0"/>
              <a:t> Plant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368" y="1226058"/>
            <a:ext cx="8843264" cy="49743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368" y="1225677"/>
            <a:ext cx="8843940" cy="49747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4880" y="1518733"/>
            <a:ext cx="2315907" cy="587278"/>
          </a:xfrm>
          <a:prstGeom prst="rect">
            <a:avLst/>
          </a:prstGeom>
          <a:solidFill>
            <a:schemeClr val="tx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</p:txBody>
      </p:sp>
      <p:sp>
        <p:nvSpPr>
          <p:cNvPr id="9" name="Rectangle 8"/>
          <p:cNvSpPr/>
          <p:nvPr/>
        </p:nvSpPr>
        <p:spPr>
          <a:xfrm>
            <a:off x="114204" y="1518733"/>
            <a:ext cx="2315907" cy="587278"/>
          </a:xfrm>
          <a:prstGeom prst="rect">
            <a:avLst/>
          </a:prstGeom>
          <a:solidFill>
            <a:schemeClr val="tx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91" y="1225676"/>
            <a:ext cx="8843941" cy="497471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3528" y="1518732"/>
            <a:ext cx="2315907" cy="587278"/>
          </a:xfrm>
          <a:prstGeom prst="rect">
            <a:avLst/>
          </a:prstGeom>
          <a:solidFill>
            <a:schemeClr val="tx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49926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13926" y="1180730"/>
            <a:ext cx="2890061" cy="48298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131465" y="1180730"/>
            <a:ext cx="2890061" cy="48298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151235" y="1180730"/>
            <a:ext cx="2890061" cy="48298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878688" y="184218"/>
            <a:ext cx="6265311" cy="806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09436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Risk</a:t>
            </a:r>
            <a:r>
              <a:rPr lang="fr-FR" dirty="0"/>
              <a:t> </a:t>
            </a:r>
            <a:r>
              <a:rPr lang="fr-FR" dirty="0" err="1"/>
              <a:t>Reduction</a:t>
            </a:r>
            <a:r>
              <a:rPr lang="fr-FR" dirty="0"/>
              <a:t> to Support 24/7 </a:t>
            </a:r>
            <a:r>
              <a:rPr lang="fr-FR" dirty="0" err="1"/>
              <a:t>Ops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86" y="1674790"/>
            <a:ext cx="2725939" cy="18105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687" y="1196120"/>
            <a:ext cx="2878287" cy="432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85000"/>
              </a:lnSpc>
            </a:pPr>
            <a:r>
              <a:rPr lang="en-US" dirty="0"/>
              <a:t>Highest-Hazard Building Demolished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4686" y="3497095"/>
            <a:ext cx="28782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Plutonium Finishing Plant: August 2010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4686" y="5670311"/>
            <a:ext cx="28782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Plutonium Finishing Plant: 2020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5531" y="1674790"/>
            <a:ext cx="2721927" cy="18105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6084" y="3853082"/>
            <a:ext cx="2715768" cy="18105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86689" y="1203362"/>
            <a:ext cx="2961683" cy="432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85000"/>
              </a:lnSpc>
            </a:pPr>
            <a:r>
              <a:rPr lang="en-US" dirty="0"/>
              <a:t>Risks Ranked for Mitigation, Ensuring Continuity of Operations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25948" y="3497095"/>
            <a:ext cx="28782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Z-9 Crib…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25947" y="5670310"/>
            <a:ext cx="28782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Waste Tunnels…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11027" y="5642841"/>
            <a:ext cx="2913702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… Near Disposal Facility for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Vitrified Waste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5776" y="1674789"/>
            <a:ext cx="2720977" cy="181051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103080" y="3497095"/>
            <a:ext cx="2872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… Near Site Laboratory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9974" y="3853082"/>
            <a:ext cx="2716779" cy="18105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405" y="3852785"/>
            <a:ext cx="2730520" cy="181051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119396" y="1203362"/>
            <a:ext cx="2961683" cy="432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85000"/>
              </a:lnSpc>
            </a:pPr>
            <a:r>
              <a:rPr lang="en-US" dirty="0"/>
              <a:t>Risks Ranked for Mitigation, Ensuring Continuity of Operations</a:t>
            </a:r>
          </a:p>
        </p:txBody>
      </p:sp>
    </p:spTree>
    <p:extLst>
      <p:ext uri="{BB962C8B-B14F-4D97-AF65-F5344CB8AC3E}">
        <p14:creationId xmlns:p14="http://schemas.microsoft.com/office/powerpoint/2010/main" val="2836684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anford Branding colors">
      <a:dk1>
        <a:sysClr val="windowText" lastClr="000000"/>
      </a:dk1>
      <a:lt1>
        <a:sysClr val="window" lastClr="FFFFFF"/>
      </a:lt1>
      <a:dk2>
        <a:srgbClr val="0D436B"/>
      </a:dk2>
      <a:lt2>
        <a:srgbClr val="92D400"/>
      </a:lt2>
      <a:accent1>
        <a:srgbClr val="83AFB4"/>
      </a:accent1>
      <a:accent2>
        <a:srgbClr val="007C92"/>
      </a:accent2>
      <a:accent3>
        <a:srgbClr val="C6BC89"/>
      </a:accent3>
      <a:accent4>
        <a:srgbClr val="665546"/>
      </a:accent4>
      <a:accent5>
        <a:srgbClr val="E4D700"/>
      </a:accent5>
      <a:accent6>
        <a:srgbClr val="A1DEE9"/>
      </a:accent6>
      <a:hlink>
        <a:srgbClr val="0563C1"/>
      </a:hlink>
      <a:folHlink>
        <a:srgbClr val="85C0FB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Hanford Branding colors">
      <a:dk1>
        <a:sysClr val="windowText" lastClr="000000"/>
      </a:dk1>
      <a:lt1>
        <a:sysClr val="window" lastClr="FFFFFF"/>
      </a:lt1>
      <a:dk2>
        <a:srgbClr val="0D436B"/>
      </a:dk2>
      <a:lt2>
        <a:srgbClr val="92D400"/>
      </a:lt2>
      <a:accent1>
        <a:srgbClr val="83AFB4"/>
      </a:accent1>
      <a:accent2>
        <a:srgbClr val="007C92"/>
      </a:accent2>
      <a:accent3>
        <a:srgbClr val="C6BC89"/>
      </a:accent3>
      <a:accent4>
        <a:srgbClr val="665546"/>
      </a:accent4>
      <a:accent5>
        <a:srgbClr val="E4D700"/>
      </a:accent5>
      <a:accent6>
        <a:srgbClr val="A1DEE9"/>
      </a:accent6>
      <a:hlink>
        <a:srgbClr val="0563C1"/>
      </a:hlink>
      <a:folHlink>
        <a:srgbClr val="85C0FB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8BADAF-61B9-472C-9636-9D05D31A77BB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0491E09-9FEA-4998-B569-1311E82361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90AFE8F-A99C-40D3-A09E-DE685745DF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23513</TotalTime>
  <Words>810</Words>
  <Application>Microsoft Office PowerPoint</Application>
  <PresentationFormat>On-screen Show (4:3)</PresentationFormat>
  <Paragraphs>92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Courier New</vt:lpstr>
      <vt:lpstr>Office Theme</vt:lpstr>
      <vt:lpstr>1_Office Theme</vt:lpstr>
      <vt:lpstr>PowerPoint Presentation</vt:lpstr>
      <vt:lpstr>Protecting the River</vt:lpstr>
      <vt:lpstr>Advancing 100-K Completion</vt:lpstr>
      <vt:lpstr>Advancing 100-K Completion </vt:lpstr>
      <vt:lpstr>Advancing 100-K Completion </vt:lpstr>
      <vt:lpstr>Risk Reduction Across the Site</vt:lpstr>
      <vt:lpstr>Risk Reduction Across the Site</vt:lpstr>
      <vt:lpstr>Plutonium Finishing Plant</vt:lpstr>
      <vt:lpstr>PowerPoint Presentation</vt:lpstr>
    </vt:vector>
  </TitlesOfParts>
  <Company>Hanford(MSP ver 2.0)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Hardy, Cameron M</dc:creator>
  <cp:lastModifiedBy>Kama, Dylan N.</cp:lastModifiedBy>
  <cp:revision>248</cp:revision>
  <cp:lastPrinted>2019-09-06T17:47:14Z</cp:lastPrinted>
  <dcterms:created xsi:type="dcterms:W3CDTF">2019-03-11T20:50:44Z</dcterms:created>
  <dcterms:modified xsi:type="dcterms:W3CDTF">2019-09-27T15:10:31Z</dcterms:modified>
</cp:coreProperties>
</file>