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A55866B-0F05-466C-B81A-28C54B4114D4}" type="datetimeFigureOut">
              <a:rPr lang="en-GB" smtClean="0"/>
              <a:t>30/05/2011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5A9790-1128-42DE-9439-856D6E85DA42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99792" y="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The value of GIS</a:t>
            </a:r>
            <a:endParaRPr lang="en-GB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548680"/>
            <a:ext cx="698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Applies ICT   to		-planning</a:t>
            </a:r>
          </a:p>
          <a:p>
            <a:r>
              <a:rPr lang="en-GB" dirty="0"/>
              <a:t>	</a:t>
            </a:r>
            <a:r>
              <a:rPr lang="en-GB" dirty="0" smtClean="0"/>
              <a:t>		-storage</a:t>
            </a:r>
          </a:p>
          <a:p>
            <a:r>
              <a:rPr lang="en-GB" dirty="0"/>
              <a:t>	</a:t>
            </a:r>
            <a:r>
              <a:rPr lang="en-GB" dirty="0" smtClean="0"/>
              <a:t>		-collection</a:t>
            </a:r>
          </a:p>
          <a:p>
            <a:r>
              <a:rPr lang="en-GB" dirty="0"/>
              <a:t>	</a:t>
            </a:r>
            <a:r>
              <a:rPr lang="en-GB" dirty="0" smtClean="0"/>
              <a:t>		-presentation</a:t>
            </a:r>
          </a:p>
          <a:p>
            <a:r>
              <a:rPr lang="en-GB" dirty="0"/>
              <a:t>	</a:t>
            </a:r>
            <a:r>
              <a:rPr lang="en-GB" dirty="0" smtClean="0"/>
              <a:t>		-analysis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79712" y="2276872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Relates to all stages of the investigation</a:t>
            </a: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31640" y="3356992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GB" dirty="0" smtClean="0"/>
              <a:t>Copes with masses of date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Copes with masses of different type of data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Large scale /areas from local to UK to global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Allows manipulation of data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Allows presentation of data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Allows analysis of data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Data may change regularly, updated or NOT!  (2O01-2011)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Faster and more efficient at all of the above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60648"/>
            <a:ext cx="5688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Uses of GIS in your investigations</a:t>
            </a:r>
            <a:endParaRPr lang="en-GB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764704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PLANNING / STRATEGY </a:t>
            </a:r>
          </a:p>
          <a:p>
            <a:pPr>
              <a:buFont typeface="Arial" charset="0"/>
              <a:buChar char="•"/>
            </a:pPr>
            <a:r>
              <a:rPr lang="en-GB" dirty="0" smtClean="0"/>
              <a:t>Ordnance survey web site for 1:50,000 and 1:25000 maps</a:t>
            </a:r>
          </a:p>
          <a:p>
            <a:pPr>
              <a:buFont typeface="Arial" charset="0"/>
              <a:buChar char="•"/>
            </a:pPr>
            <a:r>
              <a:rPr lang="en-GB" dirty="0" smtClean="0"/>
              <a:t>Google maps / </a:t>
            </a:r>
            <a:r>
              <a:rPr lang="en-GB" dirty="0" err="1" smtClean="0"/>
              <a:t>google</a:t>
            </a:r>
            <a:r>
              <a:rPr lang="en-GB" dirty="0" smtClean="0"/>
              <a:t> earth for maps, and street view of shopping centres and streets/houses</a:t>
            </a:r>
          </a:p>
          <a:p>
            <a:pPr>
              <a:buFont typeface="Arial" charset="0"/>
              <a:buChar char="•"/>
            </a:pPr>
            <a:r>
              <a:rPr lang="en-GB" dirty="0" smtClean="0"/>
              <a:t>Meteorological office for weather forecasts and tide tables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420888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SECONDARY DATA COLLECTION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VOA (VALUATION OFFICE AGENCY) </a:t>
            </a:r>
            <a:r>
              <a:rPr lang="en-GB" smtClean="0"/>
              <a:t>site for </a:t>
            </a:r>
            <a:r>
              <a:rPr lang="en-GB" dirty="0" smtClean="0"/>
              <a:t>rateable values of business premises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ENVIRONMENT AGENCY DATABASE of stream flow and rainfall data , both monthly and annual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COASTAL EXPLORER DATABASE of Holderness beach and cliff profiles since 2002 and real time wind and wave data from the </a:t>
            </a:r>
            <a:r>
              <a:rPr lang="en-GB" dirty="0" err="1" smtClean="0"/>
              <a:t>Hornsea</a:t>
            </a:r>
            <a:r>
              <a:rPr lang="en-GB" dirty="0" smtClean="0"/>
              <a:t> buoy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UK CENSUS DATABASE for the 2001 census, population, housing, socio economic and deprivation data by wards and enumeration districts for Scarborough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5085184"/>
            <a:ext cx="7416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PRESENTATION AND ANALYSIS</a:t>
            </a:r>
          </a:p>
          <a:p>
            <a:r>
              <a:rPr lang="en-GB" dirty="0" smtClean="0"/>
              <a:t>UK CENSUS DATABASE, mapping of wards and district , density shading and layers of data (</a:t>
            </a:r>
            <a:r>
              <a:rPr lang="en-GB" b="1" dirty="0" smtClean="0"/>
              <a:t>Vector data</a:t>
            </a:r>
            <a:r>
              <a:rPr lang="en-GB" dirty="0" smtClean="0"/>
              <a:t>) and graphs of data</a:t>
            </a:r>
          </a:p>
          <a:p>
            <a:r>
              <a:rPr lang="en-GB" dirty="0" smtClean="0"/>
              <a:t>COASTAL EXPLORER coastal sections and wind and wave graphs (frequency and height)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</TotalTime>
  <Words>229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Trek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Aiden</dc:creator>
  <cp:lastModifiedBy>Aiden</cp:lastModifiedBy>
  <cp:revision>4</cp:revision>
  <dcterms:created xsi:type="dcterms:W3CDTF">2011-05-30T14:30:00Z</dcterms:created>
  <dcterms:modified xsi:type="dcterms:W3CDTF">2011-05-30T14:59:14Z</dcterms:modified>
</cp:coreProperties>
</file>