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154513-84B9-42A6-9312-EC3893500832}" type="datetimeFigureOut">
              <a:rPr lang="en-GB" smtClean="0"/>
              <a:pPr/>
              <a:t>09/10/2012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223F7-4684-445A-85D2-3307B0FC495B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9752" y="1052736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EARTHQUAKE  MANAGEMENT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077072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DESIGN AND </a:t>
            </a:r>
            <a:r>
              <a:rPr lang="en-GB" sz="2400" b="1" dirty="0" smtClean="0"/>
              <a:t>PRODUCE </a:t>
            </a:r>
            <a:r>
              <a:rPr lang="en-GB" sz="2400" b="1" dirty="0" smtClean="0"/>
              <a:t>AN  A3 POSTER TO EDUCATE PEOPLE ABOUT THE MANAGEMENT OF EARTHQUAKES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76872"/>
            <a:ext cx="241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EARTHQUAKE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191683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MANAGEMENT</a:t>
            </a: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2492896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PREPARATION / PREPAREDNESS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87824" y="314096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MITIGATION</a:t>
            </a:r>
            <a:endParaRPr lang="en-GB" sz="2400" b="1" dirty="0"/>
          </a:p>
        </p:txBody>
      </p:sp>
      <p:cxnSp>
        <p:nvCxnSpPr>
          <p:cNvPr id="9" name="Straight Arrow Connector 8"/>
          <p:cNvCxnSpPr>
            <a:stCxn id="4" idx="3"/>
          </p:cNvCxnSpPr>
          <p:nvPr/>
        </p:nvCxnSpPr>
        <p:spPr>
          <a:xfrm flipV="1">
            <a:off x="2411760" y="2132857"/>
            <a:ext cx="504056" cy="3748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83768" y="2636912"/>
            <a:ext cx="50405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375756" y="2888940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51720" y="4005064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WAYS TO REDUCE THE IMPACT</a:t>
            </a:r>
            <a:endParaRPr lang="en-GB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691680" y="4869160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FEWER DEATHS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FEWER INJURIES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LESS DESTRUCTION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LESS IMPACT ON ECONOMY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LESS IMPACT ON INFRASTRUCTURE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3143240" y="2428868"/>
            <a:ext cx="2214578" cy="1500198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428992" y="292893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MITIGATION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114298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928670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EMERGENCY PROCEDURES AND PRACTICE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500826" y="3857628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WARNINGS – TV/RADIO/SIRENS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215074" y="2500306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EARTHQUAKE MONITORING / PREDICTION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643306" y="47148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EARTHQUAKE PROOFING DESIGN OF BUILDINGS, BRIDGES, PIPELINES ETC.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4500570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RETROFITTING EXISTING STRUCTURES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14348" y="2285992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LOCATION, HAZARD MAPPING AND RISK ANALYSIS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rot="16200000" flipV="1">
            <a:off x="2750331" y="1678769"/>
            <a:ext cx="571504" cy="50006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4321967" y="1678769"/>
            <a:ext cx="714380" cy="21431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572132" y="3000372"/>
            <a:ext cx="571504" cy="7143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357818" y="3786190"/>
            <a:ext cx="1071570" cy="35719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4107653" y="4393413"/>
            <a:ext cx="50006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 flipV="1">
            <a:off x="2571736" y="3929066"/>
            <a:ext cx="642942" cy="50006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2428860" y="2571744"/>
            <a:ext cx="642942" cy="2857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75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Slide 1</vt:lpstr>
      <vt:lpstr>Slide 2</vt:lpstr>
      <vt:lpstr>Slide 3</vt:lpstr>
    </vt:vector>
  </TitlesOfParts>
  <Company>Franklin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4</cp:revision>
  <dcterms:created xsi:type="dcterms:W3CDTF">2010-09-30T13:26:23Z</dcterms:created>
  <dcterms:modified xsi:type="dcterms:W3CDTF">2012-10-09T10:40:59Z</dcterms:modified>
</cp:coreProperties>
</file>