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112" y="-3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04486-2239-9849-A5E9-E68A5D87344E}" type="datetimeFigureOut">
              <a:rPr lang="en-US" smtClean="0"/>
              <a:t>7/11/12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C8D8-B4A8-4849-A7A3-902D9B2EF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572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04486-2239-9849-A5E9-E68A5D87344E}" type="datetimeFigureOut">
              <a:rPr lang="en-US" smtClean="0"/>
              <a:t>7/11/12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C8D8-B4A8-4849-A7A3-902D9B2EF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13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04486-2239-9849-A5E9-E68A5D87344E}" type="datetimeFigureOut">
              <a:rPr lang="en-US" smtClean="0"/>
              <a:t>7/11/12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C8D8-B4A8-4849-A7A3-902D9B2EF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812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04486-2239-9849-A5E9-E68A5D87344E}" type="datetimeFigureOut">
              <a:rPr lang="en-US" smtClean="0"/>
              <a:t>7/11/12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C8D8-B4A8-4849-A7A3-902D9B2EF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705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04486-2239-9849-A5E9-E68A5D87344E}" type="datetimeFigureOut">
              <a:rPr lang="en-US" smtClean="0"/>
              <a:t>7/11/12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C8D8-B4A8-4849-A7A3-902D9B2EF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84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04486-2239-9849-A5E9-E68A5D87344E}" type="datetimeFigureOut">
              <a:rPr lang="en-US" smtClean="0"/>
              <a:t>7/11/12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C8D8-B4A8-4849-A7A3-902D9B2EF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207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04486-2239-9849-A5E9-E68A5D87344E}" type="datetimeFigureOut">
              <a:rPr lang="en-US" smtClean="0"/>
              <a:t>7/11/12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C8D8-B4A8-4849-A7A3-902D9B2EF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179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04486-2239-9849-A5E9-E68A5D87344E}" type="datetimeFigureOut">
              <a:rPr lang="en-US" smtClean="0"/>
              <a:t>7/11/12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C8D8-B4A8-4849-A7A3-902D9B2EF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060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04486-2239-9849-A5E9-E68A5D87344E}" type="datetimeFigureOut">
              <a:rPr lang="en-US" smtClean="0"/>
              <a:t>7/11/12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C8D8-B4A8-4849-A7A3-902D9B2EF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304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04486-2239-9849-A5E9-E68A5D87344E}" type="datetimeFigureOut">
              <a:rPr lang="en-US" smtClean="0"/>
              <a:t>7/11/12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C8D8-B4A8-4849-A7A3-902D9B2EF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248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04486-2239-9849-A5E9-E68A5D87344E}" type="datetimeFigureOut">
              <a:rPr lang="en-US" smtClean="0"/>
              <a:t>7/11/12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C8D8-B4A8-4849-A7A3-902D9B2EF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513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04486-2239-9849-A5E9-E68A5D87344E}" type="datetimeFigureOut">
              <a:rPr lang="en-US" smtClean="0"/>
              <a:t>7/11/12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EC8D8-B4A8-4849-A7A3-902D9B2EF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366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762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115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630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264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384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442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8367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5058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8847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8935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084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158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025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1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436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881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156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82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065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Macintosh PowerPoint</Application>
  <PresentationFormat>On-screen Show (4:3)</PresentationFormat>
  <Paragraphs>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Concordia Publishing House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Senior Editor</dc:creator>
  <cp:lastModifiedBy>Senior Editor</cp:lastModifiedBy>
  <cp:revision>1</cp:revision>
  <dcterms:created xsi:type="dcterms:W3CDTF">2012-07-11T17:15:07Z</dcterms:created>
  <dcterms:modified xsi:type="dcterms:W3CDTF">2012-07-11T17:21:24Z</dcterms:modified>
</cp:coreProperties>
</file>